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4" r:id="rId2"/>
  </p:sldMasterIdLst>
  <p:notesMasterIdLst>
    <p:notesMasterId r:id="rId25"/>
  </p:notesMasterIdLst>
  <p:sldIdLst>
    <p:sldId id="409" r:id="rId3"/>
    <p:sldId id="410" r:id="rId4"/>
    <p:sldId id="411" r:id="rId5"/>
    <p:sldId id="434" r:id="rId6"/>
    <p:sldId id="414" r:id="rId7"/>
    <p:sldId id="413" r:id="rId8"/>
    <p:sldId id="415" r:id="rId9"/>
    <p:sldId id="418" r:id="rId10"/>
    <p:sldId id="417" r:id="rId11"/>
    <p:sldId id="416" r:id="rId12"/>
    <p:sldId id="419" r:id="rId13"/>
    <p:sldId id="421" r:id="rId14"/>
    <p:sldId id="420" r:id="rId15"/>
    <p:sldId id="422" r:id="rId16"/>
    <p:sldId id="423" r:id="rId17"/>
    <p:sldId id="435" r:id="rId18"/>
    <p:sldId id="424" r:id="rId19"/>
    <p:sldId id="425" r:id="rId20"/>
    <p:sldId id="451" r:id="rId21"/>
    <p:sldId id="427" r:id="rId22"/>
    <p:sldId id="1773" r:id="rId23"/>
    <p:sldId id="31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37D"/>
    <a:srgbClr val="577C52"/>
    <a:srgbClr val="D7A89A"/>
    <a:srgbClr val="FFFFFF"/>
    <a:srgbClr val="DFBBAF"/>
    <a:srgbClr val="DDB6A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66"/>
      </p:cViewPr>
      <p:guideLst>
        <p:guide orient="horz" pos="2208"/>
        <p:guide pos="38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8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5F023-A624-4B05-9C69-B2A88D53BD7E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C9EAC-FD61-43EE-ACFF-A97DA62B36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9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81CAA-AB1E-4570-6A07-F69C24E6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2749256"/>
      </p:ext>
    </p:extLst>
  </p:cSld>
  <p:clrMapOvr>
    <a:masterClrMapping/>
  </p:clrMapOvr>
  <p:transition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F23336-6F6E-9B55-4B3C-016B3B0D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1696425"/>
      </p:ext>
    </p:extLst>
  </p:cSld>
  <p:clrMapOvr>
    <a:masterClrMapping/>
  </p:clrMapOvr>
  <p:transition advTm="2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19803-C645-7C48-5272-B501C045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3254533"/>
      </p:ext>
    </p:extLst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8E98B3-43F4-746F-D255-881BBED3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40275956"/>
      </p:ext>
    </p:extLst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DC342-3358-9B98-E7FF-80873683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3E62802-945B-C616-910A-11E3E02FE579}"/>
              </a:ext>
            </a:extLst>
          </p:cNvPr>
          <p:cNvSpPr txBox="1"/>
          <p:nvPr userDrawn="1"/>
        </p:nvSpPr>
        <p:spPr>
          <a:xfrm>
            <a:off x="1907704" y="5560038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84830930"/>
      </p:ext>
    </p:extLst>
  </p:cSld>
  <p:clrMapOvr>
    <a:masterClrMapping/>
  </p:clrMapOvr>
  <p:transition advTm="2000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6BB9C-892F-A700-AB33-F590E194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5510254"/>
      </p:ext>
    </p:extLst>
  </p:cSld>
  <p:clrMapOvr>
    <a:masterClrMapping/>
  </p:clrMapOvr>
  <p:transition advTm="2000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136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881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4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81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CC569E1-2B99-4D65-807F-11265FCA4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0017FA0-B3B7-4C10-9EC9-7831FA7E5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CFA98E-63BB-2489-5AEF-E864608F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5346804"/>
      </p:ext>
    </p:extLst>
  </p:cSld>
  <p:clrMapOvr>
    <a:masterClrMapping/>
  </p:clrMapOvr>
  <p:transition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5A0585-2B6B-8AB5-1ED9-5BE5E5F9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983473"/>
      </p:ext>
    </p:extLst>
  </p:cSld>
  <p:clrMapOvr>
    <a:masterClrMapping/>
  </p:clrMapOvr>
  <p:transition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27E05-9319-3DD5-5E8C-ACE5E405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20929171"/>
      </p:ext>
    </p:extLst>
  </p:cSld>
  <p:clrMapOvr>
    <a:masterClrMapping/>
  </p:clrMapOvr>
  <p:transition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CDAA33-6B96-820C-0585-39E4CF41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4605518"/>
      </p:ext>
    </p:extLst>
  </p:cSld>
  <p:clrMapOvr>
    <a:masterClrMapping/>
  </p:clrMapOvr>
  <p:transition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84BC45-5B09-B99E-2C05-B35E2FF0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4547399"/>
      </p:ext>
    </p:extLst>
  </p:cSld>
  <p:clrMapOvr>
    <a:masterClrMapping/>
  </p:clrMapOvr>
  <p:transition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34AE27-9426-EA9E-4A4A-7A7D1347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2811021"/>
      </p:ext>
    </p:extLst>
  </p:cSld>
  <p:clrMapOvr>
    <a:masterClrMapping/>
  </p:clrMapOvr>
  <p:transition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8" r:id="rId16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4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xabay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://www.freeppt7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Slideskings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nts.google.com/specimen/Ubunt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BE40D614-1E88-8355-476F-BFEBB1BB2EA2}"/>
              </a:ext>
            </a:extLst>
          </p:cNvPr>
          <p:cNvSpPr txBox="1"/>
          <p:nvPr/>
        </p:nvSpPr>
        <p:spPr>
          <a:xfrm>
            <a:off x="508979" y="250695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570F5E3-32BC-45FF-A4DA-A4D5CD527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4C0D477-6E3C-42FB-8CBF-6C87B22FC4AB}"/>
              </a:ext>
            </a:extLst>
          </p:cNvPr>
          <p:cNvSpPr txBox="1"/>
          <p:nvPr/>
        </p:nvSpPr>
        <p:spPr>
          <a:xfrm>
            <a:off x="1370012" y="2415223"/>
            <a:ext cx="9487535" cy="139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500" b="1" dirty="0">
                <a:solidFill>
                  <a:srgbClr val="80937D"/>
                </a:solidFill>
                <a:latin typeface="Arial Rounded MT Bold" panose="020F0704030504030204" pitchFamily="34" charset="0"/>
                <a:cs typeface="+mn-ea"/>
                <a:sym typeface="+mn-lt"/>
              </a:rPr>
              <a:t>JOB SUMMARY</a:t>
            </a:r>
          </a:p>
        </p:txBody>
      </p:sp>
      <p:sp>
        <p:nvSpPr>
          <p:cNvPr id="23" name="圆角矩形 14">
            <a:extLst>
              <a:ext uri="{FF2B5EF4-FFF2-40B4-BE49-F238E27FC236}">
                <a16:creationId xmlns:a16="http://schemas.microsoft.com/office/drawing/2014/main" id="{46B2BB4C-2EF6-4565-9257-3F79C01DB92C}"/>
              </a:ext>
            </a:extLst>
          </p:cNvPr>
          <p:cNvSpPr/>
          <p:nvPr/>
        </p:nvSpPr>
        <p:spPr>
          <a:xfrm>
            <a:off x="4847589" y="4528820"/>
            <a:ext cx="2496820" cy="433705"/>
          </a:xfrm>
          <a:prstGeom prst="roundRect">
            <a:avLst/>
          </a:prstGeom>
          <a:solidFill>
            <a:srgbClr val="DDB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F51E930-2BCC-48A6-B092-52C516BF1AE6}"/>
              </a:ext>
            </a:extLst>
          </p:cNvPr>
          <p:cNvSpPr txBox="1"/>
          <p:nvPr/>
        </p:nvSpPr>
        <p:spPr>
          <a:xfrm>
            <a:off x="4900929" y="4577080"/>
            <a:ext cx="2390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b="1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b="1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freeppt7</a:t>
            </a:r>
            <a:endParaRPr lang="zh-CN" altLang="en-US" sz="1600" b="1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8E6F469-C895-4DA7-92D2-FAE39EC19894}"/>
              </a:ext>
            </a:extLst>
          </p:cNvPr>
          <p:cNvSpPr txBox="1"/>
          <p:nvPr/>
        </p:nvSpPr>
        <p:spPr>
          <a:xfrm>
            <a:off x="2481943" y="3719404"/>
            <a:ext cx="74327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7DE6BEB6-D5CE-DDBA-DC95-32736B4C1247}"/>
              </a:ext>
            </a:extLst>
          </p:cNvPr>
          <p:cNvSpPr/>
          <p:nvPr/>
        </p:nvSpPr>
        <p:spPr>
          <a:xfrm>
            <a:off x="9455020" y="4969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80937D"/>
                </a:solidFill>
              </a:rPr>
              <a:t>LOGO</a:t>
            </a:r>
            <a:endParaRPr lang="ko-KR" altLang="en-US" sz="2700" dirty="0">
              <a:solidFill>
                <a:srgbClr val="80937D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6470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Freeform 13">
            <a:extLst>
              <a:ext uri="{FF2B5EF4-FFF2-40B4-BE49-F238E27FC236}">
                <a16:creationId xmlns:a16="http://schemas.microsoft.com/office/drawing/2014/main" id="{4E1E6572-7BCE-4A2B-A02C-BF04B039577B}"/>
              </a:ext>
            </a:extLst>
          </p:cNvPr>
          <p:cNvSpPr>
            <a:spLocks noEditPoints="1"/>
          </p:cNvSpPr>
          <p:nvPr/>
        </p:nvSpPr>
        <p:spPr bwMode="auto">
          <a:xfrm>
            <a:off x="1242102" y="1360686"/>
            <a:ext cx="2923181" cy="3455962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algn="just" defTabSz="866943" fontAlgn="base">
              <a:lnSpc>
                <a:spcPct val="120000"/>
              </a:lnSpc>
            </a:pPr>
            <a:endParaRPr lang="id-ID" sz="758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9356BE4C-F622-4457-BBAA-8D138B83702B}"/>
              </a:ext>
            </a:extLst>
          </p:cNvPr>
          <p:cNvSpPr>
            <a:spLocks noEditPoints="1"/>
          </p:cNvSpPr>
          <p:nvPr/>
        </p:nvSpPr>
        <p:spPr bwMode="auto">
          <a:xfrm>
            <a:off x="1955837" y="5047605"/>
            <a:ext cx="1494000" cy="1198362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algn="just" defTabSz="866943" fontAlgn="base">
              <a:lnSpc>
                <a:spcPct val="120000"/>
              </a:lnSpc>
            </a:pPr>
            <a:endParaRPr lang="id-ID" sz="758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56" name="Group 12">
            <a:extLst>
              <a:ext uri="{FF2B5EF4-FFF2-40B4-BE49-F238E27FC236}">
                <a16:creationId xmlns:a16="http://schemas.microsoft.com/office/drawing/2014/main" id="{5BB29074-D371-4350-86EC-72348CDC4ABA}"/>
              </a:ext>
            </a:extLst>
          </p:cNvPr>
          <p:cNvGrpSpPr/>
          <p:nvPr/>
        </p:nvGrpSpPr>
        <p:grpSpPr>
          <a:xfrm>
            <a:off x="1551195" y="1762719"/>
            <a:ext cx="2300613" cy="2059155"/>
            <a:chOff x="8169276" y="952501"/>
            <a:chExt cx="3781424" cy="3384550"/>
          </a:xfrm>
          <a:solidFill>
            <a:srgbClr val="E9CCA9"/>
          </a:solidFill>
        </p:grpSpPr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869C40FF-55A6-4E1E-914F-E0CB7769A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</a:pPr>
              <a:endParaRPr lang="id-ID" sz="758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FF1D2339-9638-4520-8947-9EA1450F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</a:pPr>
              <a:endParaRPr lang="id-ID" sz="758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5354EDC-D4D7-4A60-A630-6161FC1A1B38}"/>
              </a:ext>
            </a:extLst>
          </p:cNvPr>
          <p:cNvGrpSpPr/>
          <p:nvPr/>
        </p:nvGrpSpPr>
        <p:grpSpPr>
          <a:xfrm>
            <a:off x="5749504" y="1562664"/>
            <a:ext cx="5037249" cy="1123497"/>
            <a:chOff x="5971177" y="1605306"/>
            <a:chExt cx="5037249" cy="1123497"/>
          </a:xfrm>
        </p:grpSpPr>
        <p:sp>
          <p:nvSpPr>
            <p:cNvPr id="60" name="Oval 4">
              <a:extLst>
                <a:ext uri="{FF2B5EF4-FFF2-40B4-BE49-F238E27FC236}">
                  <a16:creationId xmlns:a16="http://schemas.microsoft.com/office/drawing/2014/main" id="{85450FD9-45F8-4730-A859-E6018911ADCB}"/>
                </a:ext>
              </a:extLst>
            </p:cNvPr>
            <p:cNvSpPr/>
            <p:nvPr/>
          </p:nvSpPr>
          <p:spPr>
            <a:xfrm>
              <a:off x="5971177" y="1812130"/>
              <a:ext cx="629655" cy="6296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66943" fontAlgn="base">
                <a:lnSpc>
                  <a:spcPct val="120000"/>
                </a:lnSpc>
              </a:pPr>
              <a:r>
                <a:rPr lang="en-US" sz="1327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360635E9-3562-40D9-84D5-24B470F5CA9D}"/>
                </a:ext>
              </a:extLst>
            </p:cNvPr>
            <p:cNvSpPr txBox="1"/>
            <p:nvPr/>
          </p:nvSpPr>
          <p:spPr>
            <a:xfrm>
              <a:off x="6600832" y="1949359"/>
              <a:ext cx="4407594" cy="77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0" lang="en-US" altLang="zh-CN" sz="1300" i="0" u="none" strike="noStrike" kern="1200" cap="none" normalizeH="0" baseline="0" noProof="0" dirty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300" dirty="0">
                <a:solidFill>
                  <a:srgbClr val="222A35"/>
                </a:solidFill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7C8410A4-4952-429F-A453-15DCE361B1BA}"/>
                </a:ext>
              </a:extLst>
            </p:cNvPr>
            <p:cNvSpPr txBox="1"/>
            <p:nvPr/>
          </p:nvSpPr>
          <p:spPr>
            <a:xfrm>
              <a:off x="6626554" y="1605306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C020D677-4781-437B-B13E-06D88A1F03B6}"/>
              </a:ext>
            </a:extLst>
          </p:cNvPr>
          <p:cNvGrpSpPr/>
          <p:nvPr/>
        </p:nvGrpSpPr>
        <p:grpSpPr>
          <a:xfrm>
            <a:off x="5749504" y="2686161"/>
            <a:ext cx="5037249" cy="1123497"/>
            <a:chOff x="5971177" y="2728803"/>
            <a:chExt cx="5037249" cy="1123497"/>
          </a:xfrm>
        </p:grpSpPr>
        <p:sp>
          <p:nvSpPr>
            <p:cNvPr id="64" name="Oval 19">
              <a:extLst>
                <a:ext uri="{FF2B5EF4-FFF2-40B4-BE49-F238E27FC236}">
                  <a16:creationId xmlns:a16="http://schemas.microsoft.com/office/drawing/2014/main" id="{790BFFF6-49ED-49CF-A4E9-66A9524F7F1C}"/>
                </a:ext>
              </a:extLst>
            </p:cNvPr>
            <p:cNvSpPr/>
            <p:nvPr/>
          </p:nvSpPr>
          <p:spPr>
            <a:xfrm>
              <a:off x="5971177" y="2880809"/>
              <a:ext cx="629655" cy="6296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66943" fontAlgn="base">
                <a:lnSpc>
                  <a:spcPct val="120000"/>
                </a:lnSpc>
              </a:pPr>
              <a:r>
                <a:rPr lang="en-US" sz="1327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E3C27053-1BC2-4765-AECE-79FA2AEE48C5}"/>
                </a:ext>
              </a:extLst>
            </p:cNvPr>
            <p:cNvSpPr txBox="1"/>
            <p:nvPr/>
          </p:nvSpPr>
          <p:spPr>
            <a:xfrm>
              <a:off x="6600832" y="3072856"/>
              <a:ext cx="4407594" cy="77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0" lang="en-US" altLang="zh-CN" sz="1300" i="0" u="none" strike="noStrike" kern="1200" cap="none" normalizeH="0" baseline="0" noProof="0" dirty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300" dirty="0">
                <a:solidFill>
                  <a:srgbClr val="222A35"/>
                </a:solidFill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65FAA54F-75DF-4BA5-A1FC-48593172CD20}"/>
                </a:ext>
              </a:extLst>
            </p:cNvPr>
            <p:cNvSpPr txBox="1"/>
            <p:nvPr/>
          </p:nvSpPr>
          <p:spPr>
            <a:xfrm>
              <a:off x="6626554" y="2728803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B254E75-5F38-4EE1-8B91-EB9083646D9A}"/>
              </a:ext>
            </a:extLst>
          </p:cNvPr>
          <p:cNvGrpSpPr/>
          <p:nvPr/>
        </p:nvGrpSpPr>
        <p:grpSpPr>
          <a:xfrm>
            <a:off x="5749504" y="3842099"/>
            <a:ext cx="5037249" cy="1123497"/>
            <a:chOff x="5971177" y="3884741"/>
            <a:chExt cx="5037249" cy="1123497"/>
          </a:xfrm>
        </p:grpSpPr>
        <p:sp>
          <p:nvSpPr>
            <p:cNvPr id="68" name="Oval 25">
              <a:extLst>
                <a:ext uri="{FF2B5EF4-FFF2-40B4-BE49-F238E27FC236}">
                  <a16:creationId xmlns:a16="http://schemas.microsoft.com/office/drawing/2014/main" id="{2B7990D9-7A3E-4044-B876-7EBBCDFD0117}"/>
                </a:ext>
              </a:extLst>
            </p:cNvPr>
            <p:cNvSpPr/>
            <p:nvPr/>
          </p:nvSpPr>
          <p:spPr>
            <a:xfrm>
              <a:off x="5971177" y="4054466"/>
              <a:ext cx="629655" cy="6296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66943" fontAlgn="base">
                <a:lnSpc>
                  <a:spcPct val="120000"/>
                </a:lnSpc>
              </a:pPr>
              <a:r>
                <a:rPr lang="en-US" sz="1327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B4B49242-8D63-4DAA-B62D-C44C5C5F2585}"/>
                </a:ext>
              </a:extLst>
            </p:cNvPr>
            <p:cNvSpPr txBox="1"/>
            <p:nvPr/>
          </p:nvSpPr>
          <p:spPr>
            <a:xfrm>
              <a:off x="6600832" y="4228794"/>
              <a:ext cx="4407594" cy="77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0" lang="en-US" altLang="zh-CN" sz="1300" i="0" u="none" strike="noStrike" kern="1200" cap="none" normalizeH="0" baseline="0" noProof="0" dirty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300" dirty="0">
                <a:solidFill>
                  <a:srgbClr val="222A35"/>
                </a:solidFill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9E0364B0-6F13-4CEC-80C1-8A289A441990}"/>
                </a:ext>
              </a:extLst>
            </p:cNvPr>
            <p:cNvSpPr txBox="1"/>
            <p:nvPr/>
          </p:nvSpPr>
          <p:spPr>
            <a:xfrm>
              <a:off x="6626554" y="3884741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10BFD084-43F6-4001-98DA-2B98B6A543D3}"/>
              </a:ext>
            </a:extLst>
          </p:cNvPr>
          <p:cNvGrpSpPr/>
          <p:nvPr/>
        </p:nvGrpSpPr>
        <p:grpSpPr>
          <a:xfrm>
            <a:off x="5749504" y="4963357"/>
            <a:ext cx="5037249" cy="1123497"/>
            <a:chOff x="5971177" y="5005999"/>
            <a:chExt cx="5037249" cy="1123497"/>
          </a:xfrm>
        </p:grpSpPr>
        <p:sp>
          <p:nvSpPr>
            <p:cNvPr id="72" name="Oval 27">
              <a:extLst>
                <a:ext uri="{FF2B5EF4-FFF2-40B4-BE49-F238E27FC236}">
                  <a16:creationId xmlns:a16="http://schemas.microsoft.com/office/drawing/2014/main" id="{B08E9984-3D69-4737-A5FF-7C85E51FA5AC}"/>
                </a:ext>
              </a:extLst>
            </p:cNvPr>
            <p:cNvSpPr/>
            <p:nvPr/>
          </p:nvSpPr>
          <p:spPr>
            <a:xfrm>
              <a:off x="5971177" y="5120619"/>
              <a:ext cx="629655" cy="6296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66943" fontAlgn="base">
                <a:lnSpc>
                  <a:spcPct val="120000"/>
                </a:lnSpc>
              </a:pPr>
              <a:r>
                <a:rPr lang="en-US" sz="1327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D0ABF6FB-B918-4D60-8E43-B9FFE3607724}"/>
                </a:ext>
              </a:extLst>
            </p:cNvPr>
            <p:cNvSpPr txBox="1"/>
            <p:nvPr/>
          </p:nvSpPr>
          <p:spPr>
            <a:xfrm>
              <a:off x="6600832" y="5350052"/>
              <a:ext cx="4407594" cy="77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0" lang="en-US" altLang="zh-CN" sz="1300" i="0" u="none" strike="noStrike" kern="1200" cap="none" normalizeH="0" baseline="0" noProof="0" dirty="0">
                  <a:ln>
                    <a:noFill/>
                  </a:ln>
                  <a:solidFill>
                    <a:srgbClr val="222A35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300" dirty="0">
                <a:solidFill>
                  <a:srgbClr val="222A35"/>
                </a:solidFill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8684DEB2-807D-4BDD-B9CA-E646D60DE38D}"/>
                </a:ext>
              </a:extLst>
            </p:cNvPr>
            <p:cNvSpPr txBox="1"/>
            <p:nvPr/>
          </p:nvSpPr>
          <p:spPr>
            <a:xfrm>
              <a:off x="6626554" y="5005999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heel spokes="2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99005" y="2507615"/>
            <a:ext cx="7793355" cy="1806575"/>
            <a:chOff x="4272" y="3369"/>
            <a:chExt cx="12273" cy="2845"/>
          </a:xfrm>
        </p:grpSpPr>
        <p:sp>
          <p:nvSpPr>
            <p:cNvPr id="21" name="文本框 20"/>
            <p:cNvSpPr txBox="1"/>
            <p:nvPr/>
          </p:nvSpPr>
          <p:spPr>
            <a:xfrm>
              <a:off x="7091" y="3369"/>
              <a:ext cx="9454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sz="66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42" y="5111"/>
              <a:ext cx="8951" cy="1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dist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4272" y="3498"/>
              <a:ext cx="2530" cy="2530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74" y="3892"/>
              <a:ext cx="252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6470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4871B65-0068-4DFC-9C8C-895B51F22309}"/>
              </a:ext>
            </a:extLst>
          </p:cNvPr>
          <p:cNvCxnSpPr/>
          <p:nvPr/>
        </p:nvCxnSpPr>
        <p:spPr>
          <a:xfrm>
            <a:off x="2465241" y="3882787"/>
            <a:ext cx="0" cy="902029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A40FA68-A324-432A-8694-DDBEDFA2B634}"/>
              </a:ext>
            </a:extLst>
          </p:cNvPr>
          <p:cNvCxnSpPr/>
          <p:nvPr/>
        </p:nvCxnSpPr>
        <p:spPr>
          <a:xfrm>
            <a:off x="7043971" y="3882787"/>
            <a:ext cx="0" cy="902029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35E61F9-3E0D-4B1D-8B79-21D0DBFEDC13}"/>
              </a:ext>
            </a:extLst>
          </p:cNvPr>
          <p:cNvCxnSpPr/>
          <p:nvPr/>
        </p:nvCxnSpPr>
        <p:spPr>
          <a:xfrm>
            <a:off x="4754606" y="2911077"/>
            <a:ext cx="0" cy="902029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7BFD819-0F8A-417A-86F3-39F224015B41}"/>
              </a:ext>
            </a:extLst>
          </p:cNvPr>
          <p:cNvCxnSpPr/>
          <p:nvPr/>
        </p:nvCxnSpPr>
        <p:spPr>
          <a:xfrm>
            <a:off x="9333336" y="2911077"/>
            <a:ext cx="0" cy="902029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C205C232-ED51-41BD-ADA5-2B22934FBC35}"/>
              </a:ext>
            </a:extLst>
          </p:cNvPr>
          <p:cNvCxnSpPr/>
          <p:nvPr/>
        </p:nvCxnSpPr>
        <p:spPr>
          <a:xfrm>
            <a:off x="997040" y="3888831"/>
            <a:ext cx="1003363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8F8C768B-A191-4F14-B954-293878529AC1}"/>
              </a:ext>
            </a:extLst>
          </p:cNvPr>
          <p:cNvSpPr/>
          <p:nvPr/>
        </p:nvSpPr>
        <p:spPr>
          <a:xfrm>
            <a:off x="2269983" y="3687530"/>
            <a:ext cx="390517" cy="3905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0A41A57-060A-4D3B-9D3D-B6F7D1BCDD90}"/>
              </a:ext>
            </a:extLst>
          </p:cNvPr>
          <p:cNvSpPr/>
          <p:nvPr/>
        </p:nvSpPr>
        <p:spPr>
          <a:xfrm>
            <a:off x="4559348" y="3687529"/>
            <a:ext cx="390517" cy="39051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2FDC56E-E0F3-41C7-9902-595F6EA7EB30}"/>
              </a:ext>
            </a:extLst>
          </p:cNvPr>
          <p:cNvSpPr/>
          <p:nvPr/>
        </p:nvSpPr>
        <p:spPr>
          <a:xfrm>
            <a:off x="6848713" y="3687529"/>
            <a:ext cx="390517" cy="3905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F82D7654-B60F-4E09-982A-B6DBCD2E2946}"/>
              </a:ext>
            </a:extLst>
          </p:cNvPr>
          <p:cNvSpPr/>
          <p:nvPr/>
        </p:nvSpPr>
        <p:spPr>
          <a:xfrm>
            <a:off x="9138078" y="3718561"/>
            <a:ext cx="390517" cy="39051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965CE59-0246-422C-B1CB-197B4B8C146F}"/>
              </a:ext>
            </a:extLst>
          </p:cNvPr>
          <p:cNvSpPr/>
          <p:nvPr/>
        </p:nvSpPr>
        <p:spPr>
          <a:xfrm>
            <a:off x="2095590" y="5015956"/>
            <a:ext cx="738505" cy="73850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8B52BF46-A1AE-4F8B-A53E-C4E78BE7F9AD}"/>
              </a:ext>
            </a:extLst>
          </p:cNvPr>
          <p:cNvSpPr/>
          <p:nvPr/>
        </p:nvSpPr>
        <p:spPr>
          <a:xfrm>
            <a:off x="4384765" y="1995261"/>
            <a:ext cx="738505" cy="7385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CDC2465-4C75-4887-A987-E53B90B5C2D9}"/>
              </a:ext>
            </a:extLst>
          </p:cNvPr>
          <p:cNvSpPr/>
          <p:nvPr/>
        </p:nvSpPr>
        <p:spPr>
          <a:xfrm>
            <a:off x="8963750" y="1995896"/>
            <a:ext cx="738505" cy="7385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11666DD0-BC6C-4933-9FA3-218CC51268BE}"/>
              </a:ext>
            </a:extLst>
          </p:cNvPr>
          <p:cNvSpPr/>
          <p:nvPr/>
        </p:nvSpPr>
        <p:spPr>
          <a:xfrm>
            <a:off x="6702515" y="5015956"/>
            <a:ext cx="738505" cy="73850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9D98B2E-FAED-499A-ACC4-09EE4522FFD2}"/>
              </a:ext>
            </a:extLst>
          </p:cNvPr>
          <p:cNvGrpSpPr/>
          <p:nvPr/>
        </p:nvGrpSpPr>
        <p:grpSpPr>
          <a:xfrm>
            <a:off x="2255610" y="5217254"/>
            <a:ext cx="368300" cy="336598"/>
            <a:chOff x="8415" y="6739"/>
            <a:chExt cx="560" cy="493"/>
          </a:xfrm>
          <a:solidFill>
            <a:srgbClr val="669C78"/>
          </a:solidFill>
        </p:grpSpPr>
        <p:sp>
          <p:nvSpPr>
            <p:cNvPr id="44" name="Freeform14">
              <a:extLst>
                <a:ext uri="{FF2B5EF4-FFF2-40B4-BE49-F238E27FC236}">
                  <a16:creationId xmlns:a16="http://schemas.microsoft.com/office/drawing/2014/main" id="{89AC6E45-D68C-4035-9D4B-E5C1A68BFEB1}"/>
                </a:ext>
              </a:extLst>
            </p:cNvPr>
            <p:cNvSpPr/>
            <p:nvPr/>
          </p:nvSpPr>
          <p:spPr bwMode="auto">
            <a:xfrm>
              <a:off x="8466" y="6761"/>
              <a:ext cx="209" cy="450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15">
              <a:extLst>
                <a:ext uri="{FF2B5EF4-FFF2-40B4-BE49-F238E27FC236}">
                  <a16:creationId xmlns:a16="http://schemas.microsoft.com/office/drawing/2014/main" id="{4BF1595B-624F-411C-BB96-E9AD6E6D4C5F}"/>
                </a:ext>
              </a:extLst>
            </p:cNvPr>
            <p:cNvSpPr/>
            <p:nvPr/>
          </p:nvSpPr>
          <p:spPr bwMode="auto">
            <a:xfrm>
              <a:off x="8415" y="6908"/>
              <a:ext cx="29" cy="158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16">
              <a:extLst>
                <a:ext uri="{FF2B5EF4-FFF2-40B4-BE49-F238E27FC236}">
                  <a16:creationId xmlns:a16="http://schemas.microsoft.com/office/drawing/2014/main" id="{AE5AB570-B428-435E-9D1B-6C7CEAF7CD01}"/>
                </a:ext>
              </a:extLst>
            </p:cNvPr>
            <p:cNvSpPr/>
            <p:nvPr/>
          </p:nvSpPr>
          <p:spPr bwMode="auto">
            <a:xfrm>
              <a:off x="8726" y="6862"/>
              <a:ext cx="83" cy="246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17">
              <a:extLst>
                <a:ext uri="{FF2B5EF4-FFF2-40B4-BE49-F238E27FC236}">
                  <a16:creationId xmlns:a16="http://schemas.microsoft.com/office/drawing/2014/main" id="{02C622BE-8EB6-47AF-93C1-AA8AA64E99E2}"/>
                </a:ext>
              </a:extLst>
            </p:cNvPr>
            <p:cNvSpPr/>
            <p:nvPr/>
          </p:nvSpPr>
          <p:spPr bwMode="auto">
            <a:xfrm flipV="1">
              <a:off x="8777" y="6801"/>
              <a:ext cx="110" cy="367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18">
              <a:extLst>
                <a:ext uri="{FF2B5EF4-FFF2-40B4-BE49-F238E27FC236}">
                  <a16:creationId xmlns:a16="http://schemas.microsoft.com/office/drawing/2014/main" id="{CD49F9E0-7DF3-454E-99F7-D5AAF8EDF3BD}"/>
                </a:ext>
              </a:extLst>
            </p:cNvPr>
            <p:cNvSpPr/>
            <p:nvPr/>
          </p:nvSpPr>
          <p:spPr bwMode="auto">
            <a:xfrm>
              <a:off x="8841" y="6739"/>
              <a:ext cx="134" cy="493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9" name="Freeform 250">
            <a:extLst>
              <a:ext uri="{FF2B5EF4-FFF2-40B4-BE49-F238E27FC236}">
                <a16:creationId xmlns:a16="http://schemas.microsoft.com/office/drawing/2014/main" id="{80D932F5-DFEA-4F44-AEA4-9E00C2EC0D50}"/>
              </a:ext>
            </a:extLst>
          </p:cNvPr>
          <p:cNvSpPr>
            <a:spLocks noEditPoints="1"/>
          </p:cNvSpPr>
          <p:nvPr/>
        </p:nvSpPr>
        <p:spPr bwMode="auto">
          <a:xfrm>
            <a:off x="4559414" y="2169886"/>
            <a:ext cx="403225" cy="388938"/>
          </a:xfrm>
          <a:custGeom>
            <a:avLst/>
            <a:gdLst>
              <a:gd name="T0" fmla="*/ 19 w 229"/>
              <a:gd name="T1" fmla="*/ 0 h 217"/>
              <a:gd name="T2" fmla="*/ 209 w 229"/>
              <a:gd name="T3" fmla="*/ 0 h 217"/>
              <a:gd name="T4" fmla="*/ 229 w 229"/>
              <a:gd name="T5" fmla="*/ 20 h 217"/>
              <a:gd name="T6" fmla="*/ 229 w 229"/>
              <a:gd name="T7" fmla="*/ 140 h 217"/>
              <a:gd name="T8" fmla="*/ 209 w 229"/>
              <a:gd name="T9" fmla="*/ 160 h 217"/>
              <a:gd name="T10" fmla="*/ 19 w 229"/>
              <a:gd name="T11" fmla="*/ 160 h 217"/>
              <a:gd name="T12" fmla="*/ 0 w 229"/>
              <a:gd name="T13" fmla="*/ 140 h 217"/>
              <a:gd name="T14" fmla="*/ 0 w 229"/>
              <a:gd name="T15" fmla="*/ 20 h 217"/>
              <a:gd name="T16" fmla="*/ 19 w 229"/>
              <a:gd name="T17" fmla="*/ 0 h 217"/>
              <a:gd name="T18" fmla="*/ 56 w 229"/>
              <a:gd name="T19" fmla="*/ 203 h 217"/>
              <a:gd name="T20" fmla="*/ 94 w 229"/>
              <a:gd name="T21" fmla="*/ 199 h 217"/>
              <a:gd name="T22" fmla="*/ 94 w 229"/>
              <a:gd name="T23" fmla="*/ 171 h 217"/>
              <a:gd name="T24" fmla="*/ 140 w 229"/>
              <a:gd name="T25" fmla="*/ 171 h 217"/>
              <a:gd name="T26" fmla="*/ 140 w 229"/>
              <a:gd name="T27" fmla="*/ 199 h 217"/>
              <a:gd name="T28" fmla="*/ 176 w 229"/>
              <a:gd name="T29" fmla="*/ 203 h 217"/>
              <a:gd name="T30" fmla="*/ 176 w 229"/>
              <a:gd name="T31" fmla="*/ 217 h 217"/>
              <a:gd name="T32" fmla="*/ 56 w 229"/>
              <a:gd name="T33" fmla="*/ 217 h 217"/>
              <a:gd name="T34" fmla="*/ 56 w 229"/>
              <a:gd name="T35" fmla="*/ 203 h 217"/>
              <a:gd name="T36" fmla="*/ 17 w 229"/>
              <a:gd name="T37" fmla="*/ 19 h 217"/>
              <a:gd name="T38" fmla="*/ 17 w 229"/>
              <a:gd name="T39" fmla="*/ 124 h 217"/>
              <a:gd name="T40" fmla="*/ 210 w 229"/>
              <a:gd name="T41" fmla="*/ 124 h 217"/>
              <a:gd name="T42" fmla="*/ 210 w 229"/>
              <a:gd name="T43" fmla="*/ 19 h 217"/>
              <a:gd name="T44" fmla="*/ 17 w 229"/>
              <a:gd name="T45" fmla="*/ 19 h 217"/>
              <a:gd name="T46" fmla="*/ 191 w 229"/>
              <a:gd name="T47" fmla="*/ 134 h 217"/>
              <a:gd name="T48" fmla="*/ 183 w 229"/>
              <a:gd name="T49" fmla="*/ 142 h 217"/>
              <a:gd name="T50" fmla="*/ 191 w 229"/>
              <a:gd name="T51" fmla="*/ 150 h 217"/>
              <a:gd name="T52" fmla="*/ 199 w 229"/>
              <a:gd name="T53" fmla="*/ 142 h 217"/>
              <a:gd name="T54" fmla="*/ 191 w 229"/>
              <a:gd name="T55" fmla="*/ 13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Freeform 267">
            <a:extLst>
              <a:ext uri="{FF2B5EF4-FFF2-40B4-BE49-F238E27FC236}">
                <a16:creationId xmlns:a16="http://schemas.microsoft.com/office/drawing/2014/main" id="{2ACD421E-670E-4630-B621-2C960D58F2EA}"/>
              </a:ext>
            </a:extLst>
          </p:cNvPr>
          <p:cNvSpPr>
            <a:spLocks noEditPoints="1"/>
          </p:cNvSpPr>
          <p:nvPr/>
        </p:nvSpPr>
        <p:spPr bwMode="auto">
          <a:xfrm>
            <a:off x="6846684" y="5156609"/>
            <a:ext cx="449263" cy="458787"/>
          </a:xfrm>
          <a:custGeom>
            <a:avLst/>
            <a:gdLst>
              <a:gd name="T0" fmla="*/ 107 w 213"/>
              <a:gd name="T1" fmla="*/ 0 h 213"/>
              <a:gd name="T2" fmla="*/ 213 w 213"/>
              <a:gd name="T3" fmla="*/ 107 h 213"/>
              <a:gd name="T4" fmla="*/ 107 w 213"/>
              <a:gd name="T5" fmla="*/ 213 h 213"/>
              <a:gd name="T6" fmla="*/ 0 w 213"/>
              <a:gd name="T7" fmla="*/ 107 h 213"/>
              <a:gd name="T8" fmla="*/ 107 w 213"/>
              <a:gd name="T9" fmla="*/ 0 h 213"/>
              <a:gd name="T10" fmla="*/ 89 w 213"/>
              <a:gd name="T11" fmla="*/ 75 h 213"/>
              <a:gd name="T12" fmla="*/ 100 w 213"/>
              <a:gd name="T13" fmla="*/ 70 h 213"/>
              <a:gd name="T14" fmla="*/ 87 w 213"/>
              <a:gd name="T15" fmla="*/ 18 h 213"/>
              <a:gd name="T16" fmla="*/ 63 w 213"/>
              <a:gd name="T17" fmla="*/ 26 h 213"/>
              <a:gd name="T18" fmla="*/ 89 w 213"/>
              <a:gd name="T19" fmla="*/ 75 h 213"/>
              <a:gd name="T20" fmla="*/ 107 w 213"/>
              <a:gd name="T21" fmla="*/ 82 h 213"/>
              <a:gd name="T22" fmla="*/ 82 w 213"/>
              <a:gd name="T23" fmla="*/ 107 h 213"/>
              <a:gd name="T24" fmla="*/ 107 w 213"/>
              <a:gd name="T25" fmla="*/ 131 h 213"/>
              <a:gd name="T26" fmla="*/ 131 w 213"/>
              <a:gd name="T27" fmla="*/ 107 h 213"/>
              <a:gd name="T28" fmla="*/ 107 w 213"/>
              <a:gd name="T29" fmla="*/ 82 h 213"/>
              <a:gd name="T30" fmla="*/ 132 w 213"/>
              <a:gd name="T31" fmla="*/ 133 h 213"/>
              <a:gd name="T32" fmla="*/ 122 w 213"/>
              <a:gd name="T33" fmla="*/ 140 h 213"/>
              <a:gd name="T34" fmla="*/ 149 w 213"/>
              <a:gd name="T35" fmla="*/ 187 h 213"/>
              <a:gd name="T36" fmla="*/ 169 w 213"/>
              <a:gd name="T37" fmla="*/ 173 h 213"/>
              <a:gd name="T38" fmla="*/ 132 w 213"/>
              <a:gd name="T39" fmla="*/ 133 h 213"/>
              <a:gd name="T40" fmla="*/ 197 w 213"/>
              <a:gd name="T41" fmla="*/ 126 h 213"/>
              <a:gd name="T42" fmla="*/ 144 w 213"/>
              <a:gd name="T43" fmla="*/ 112 h 213"/>
              <a:gd name="T44" fmla="*/ 138 w 213"/>
              <a:gd name="T45" fmla="*/ 126 h 213"/>
              <a:gd name="T46" fmla="*/ 181 w 213"/>
              <a:gd name="T47" fmla="*/ 160 h 213"/>
              <a:gd name="T48" fmla="*/ 197 w 213"/>
              <a:gd name="T49" fmla="*/ 126 h 213"/>
              <a:gd name="T50" fmla="*/ 25 w 213"/>
              <a:gd name="T51" fmla="*/ 65 h 213"/>
              <a:gd name="T52" fmla="*/ 72 w 213"/>
              <a:gd name="T53" fmla="*/ 92 h 213"/>
              <a:gd name="T54" fmla="*/ 82 w 213"/>
              <a:gd name="T55" fmla="*/ 80 h 213"/>
              <a:gd name="T56" fmla="*/ 49 w 213"/>
              <a:gd name="T57" fmla="*/ 36 h 213"/>
              <a:gd name="T58" fmla="*/ 25 w 213"/>
              <a:gd name="T59" fmla="*/ 6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3" h="213">
                <a:moveTo>
                  <a:pt x="107" y="0"/>
                </a:moveTo>
                <a:cubicBezTo>
                  <a:pt x="166" y="0"/>
                  <a:pt x="213" y="48"/>
                  <a:pt x="213" y="107"/>
                </a:cubicBezTo>
                <a:cubicBezTo>
                  <a:pt x="213" y="165"/>
                  <a:pt x="166" y="213"/>
                  <a:pt x="107" y="213"/>
                </a:cubicBezTo>
                <a:cubicBezTo>
                  <a:pt x="48" y="213"/>
                  <a:pt x="0" y="165"/>
                  <a:pt x="0" y="107"/>
                </a:cubicBezTo>
                <a:cubicBezTo>
                  <a:pt x="0" y="48"/>
                  <a:pt x="48" y="0"/>
                  <a:pt x="107" y="0"/>
                </a:cubicBezTo>
                <a:close/>
                <a:moveTo>
                  <a:pt x="89" y="75"/>
                </a:moveTo>
                <a:cubicBezTo>
                  <a:pt x="93" y="73"/>
                  <a:pt x="96" y="71"/>
                  <a:pt x="100" y="70"/>
                </a:cubicBezTo>
                <a:cubicBezTo>
                  <a:pt x="87" y="18"/>
                  <a:pt x="87" y="18"/>
                  <a:pt x="87" y="18"/>
                </a:cubicBezTo>
                <a:cubicBezTo>
                  <a:pt x="79" y="20"/>
                  <a:pt x="71" y="23"/>
                  <a:pt x="63" y="26"/>
                </a:cubicBezTo>
                <a:cubicBezTo>
                  <a:pt x="89" y="75"/>
                  <a:pt x="89" y="75"/>
                  <a:pt x="89" y="75"/>
                </a:cubicBezTo>
                <a:close/>
                <a:moveTo>
                  <a:pt x="107" y="82"/>
                </a:moveTo>
                <a:cubicBezTo>
                  <a:pt x="93" y="82"/>
                  <a:pt x="82" y="93"/>
                  <a:pt x="82" y="107"/>
                </a:cubicBezTo>
                <a:cubicBezTo>
                  <a:pt x="82" y="120"/>
                  <a:pt x="93" y="131"/>
                  <a:pt x="107" y="131"/>
                </a:cubicBezTo>
                <a:cubicBezTo>
                  <a:pt x="120" y="131"/>
                  <a:pt x="131" y="120"/>
                  <a:pt x="131" y="107"/>
                </a:cubicBezTo>
                <a:cubicBezTo>
                  <a:pt x="131" y="93"/>
                  <a:pt x="120" y="82"/>
                  <a:pt x="107" y="82"/>
                </a:cubicBezTo>
                <a:close/>
                <a:moveTo>
                  <a:pt x="132" y="133"/>
                </a:moveTo>
                <a:cubicBezTo>
                  <a:pt x="129" y="135"/>
                  <a:pt x="126" y="138"/>
                  <a:pt x="122" y="140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6" y="183"/>
                  <a:pt x="163" y="178"/>
                  <a:pt x="169" y="173"/>
                </a:cubicBezTo>
                <a:cubicBezTo>
                  <a:pt x="132" y="133"/>
                  <a:pt x="132" y="133"/>
                  <a:pt x="132" y="133"/>
                </a:cubicBezTo>
                <a:close/>
                <a:moveTo>
                  <a:pt x="197" y="126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7"/>
                  <a:pt x="141" y="121"/>
                  <a:pt x="138" y="126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8" y="149"/>
                  <a:pt x="194" y="138"/>
                  <a:pt x="197" y="126"/>
                </a:cubicBezTo>
                <a:close/>
                <a:moveTo>
                  <a:pt x="25" y="65"/>
                </a:moveTo>
                <a:cubicBezTo>
                  <a:pt x="72" y="92"/>
                  <a:pt x="72" y="92"/>
                  <a:pt x="72" y="92"/>
                </a:cubicBezTo>
                <a:cubicBezTo>
                  <a:pt x="75" y="87"/>
                  <a:pt x="78" y="83"/>
                  <a:pt x="82" y="80"/>
                </a:cubicBezTo>
                <a:cubicBezTo>
                  <a:pt x="49" y="36"/>
                  <a:pt x="49" y="36"/>
                  <a:pt x="49" y="36"/>
                </a:cubicBezTo>
                <a:cubicBezTo>
                  <a:pt x="39" y="44"/>
                  <a:pt x="31" y="54"/>
                  <a:pt x="25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39">
            <a:extLst>
              <a:ext uri="{FF2B5EF4-FFF2-40B4-BE49-F238E27FC236}">
                <a16:creationId xmlns:a16="http://schemas.microsoft.com/office/drawing/2014/main" id="{DC57073F-4B3B-46F1-B96B-71B06D4AB42D}"/>
              </a:ext>
            </a:extLst>
          </p:cNvPr>
          <p:cNvSpPr>
            <a:spLocks noEditPoints="1"/>
          </p:cNvSpPr>
          <p:nvPr/>
        </p:nvSpPr>
        <p:spPr bwMode="auto">
          <a:xfrm>
            <a:off x="9138375" y="2169886"/>
            <a:ext cx="478790" cy="391160"/>
          </a:xfrm>
          <a:custGeom>
            <a:avLst/>
            <a:gdLst>
              <a:gd name="T0" fmla="*/ 116 w 155"/>
              <a:gd name="T1" fmla="*/ 12 h 131"/>
              <a:gd name="T2" fmla="*/ 116 w 155"/>
              <a:gd name="T3" fmla="*/ 101 h 131"/>
              <a:gd name="T4" fmla="*/ 155 w 155"/>
              <a:gd name="T5" fmla="*/ 34 h 131"/>
              <a:gd name="T6" fmla="*/ 116 w 155"/>
              <a:gd name="T7" fmla="*/ 12 h 131"/>
              <a:gd name="T8" fmla="*/ 9 w 155"/>
              <a:gd name="T9" fmla="*/ 8 h 131"/>
              <a:gd name="T10" fmla="*/ 0 w 155"/>
              <a:gd name="T11" fmla="*/ 8 h 131"/>
              <a:gd name="T12" fmla="*/ 0 w 155"/>
              <a:gd name="T13" fmla="*/ 16 h 131"/>
              <a:gd name="T14" fmla="*/ 17 w 155"/>
              <a:gd name="T15" fmla="*/ 16 h 131"/>
              <a:gd name="T16" fmla="*/ 17 w 155"/>
              <a:gd name="T17" fmla="*/ 8 h 131"/>
              <a:gd name="T18" fmla="*/ 23 w 155"/>
              <a:gd name="T19" fmla="*/ 14 h 131"/>
              <a:gd name="T20" fmla="*/ 17 w 155"/>
              <a:gd name="T21" fmla="*/ 20 h 131"/>
              <a:gd name="T22" fmla="*/ 9 w 155"/>
              <a:gd name="T23" fmla="*/ 20 h 131"/>
              <a:gd name="T24" fmla="*/ 9 w 155"/>
              <a:gd name="T25" fmla="*/ 28 h 131"/>
              <a:gd name="T26" fmla="*/ 0 w 155"/>
              <a:gd name="T27" fmla="*/ 28 h 131"/>
              <a:gd name="T28" fmla="*/ 0 w 155"/>
              <a:gd name="T29" fmla="*/ 37 h 131"/>
              <a:gd name="T30" fmla="*/ 17 w 155"/>
              <a:gd name="T31" fmla="*/ 37 h 131"/>
              <a:gd name="T32" fmla="*/ 17 w 155"/>
              <a:gd name="T33" fmla="*/ 28 h 131"/>
              <a:gd name="T34" fmla="*/ 23 w 155"/>
              <a:gd name="T35" fmla="*/ 35 h 131"/>
              <a:gd name="T36" fmla="*/ 17 w 155"/>
              <a:gd name="T37" fmla="*/ 41 h 131"/>
              <a:gd name="T38" fmla="*/ 9 w 155"/>
              <a:gd name="T39" fmla="*/ 41 h 131"/>
              <a:gd name="T40" fmla="*/ 9 w 155"/>
              <a:gd name="T41" fmla="*/ 49 h 131"/>
              <a:gd name="T42" fmla="*/ 0 w 155"/>
              <a:gd name="T43" fmla="*/ 49 h 131"/>
              <a:gd name="T44" fmla="*/ 0 w 155"/>
              <a:gd name="T45" fmla="*/ 57 h 131"/>
              <a:gd name="T46" fmla="*/ 17 w 155"/>
              <a:gd name="T47" fmla="*/ 57 h 131"/>
              <a:gd name="T48" fmla="*/ 17 w 155"/>
              <a:gd name="T49" fmla="*/ 49 h 131"/>
              <a:gd name="T50" fmla="*/ 23 w 155"/>
              <a:gd name="T51" fmla="*/ 55 h 131"/>
              <a:gd name="T52" fmla="*/ 17 w 155"/>
              <a:gd name="T53" fmla="*/ 61 h 131"/>
              <a:gd name="T54" fmla="*/ 9 w 155"/>
              <a:gd name="T55" fmla="*/ 61 h 131"/>
              <a:gd name="T56" fmla="*/ 9 w 155"/>
              <a:gd name="T57" fmla="*/ 70 h 131"/>
              <a:gd name="T58" fmla="*/ 0 w 155"/>
              <a:gd name="T59" fmla="*/ 70 h 131"/>
              <a:gd name="T60" fmla="*/ 0 w 155"/>
              <a:gd name="T61" fmla="*/ 78 h 131"/>
              <a:gd name="T62" fmla="*/ 17 w 155"/>
              <a:gd name="T63" fmla="*/ 78 h 131"/>
              <a:gd name="T64" fmla="*/ 17 w 155"/>
              <a:gd name="T65" fmla="*/ 70 h 131"/>
              <a:gd name="T66" fmla="*/ 23 w 155"/>
              <a:gd name="T67" fmla="*/ 76 h 131"/>
              <a:gd name="T68" fmla="*/ 17 w 155"/>
              <a:gd name="T69" fmla="*/ 82 h 131"/>
              <a:gd name="T70" fmla="*/ 9 w 155"/>
              <a:gd name="T71" fmla="*/ 82 h 131"/>
              <a:gd name="T72" fmla="*/ 9 w 155"/>
              <a:gd name="T73" fmla="*/ 90 h 131"/>
              <a:gd name="T74" fmla="*/ 0 w 155"/>
              <a:gd name="T75" fmla="*/ 90 h 131"/>
              <a:gd name="T76" fmla="*/ 0 w 155"/>
              <a:gd name="T77" fmla="*/ 98 h 131"/>
              <a:gd name="T78" fmla="*/ 17 w 155"/>
              <a:gd name="T79" fmla="*/ 98 h 131"/>
              <a:gd name="T80" fmla="*/ 17 w 155"/>
              <a:gd name="T81" fmla="*/ 90 h 131"/>
              <a:gd name="T82" fmla="*/ 23 w 155"/>
              <a:gd name="T83" fmla="*/ 96 h 131"/>
              <a:gd name="T84" fmla="*/ 17 w 155"/>
              <a:gd name="T85" fmla="*/ 102 h 131"/>
              <a:gd name="T86" fmla="*/ 9 w 155"/>
              <a:gd name="T87" fmla="*/ 102 h 131"/>
              <a:gd name="T88" fmla="*/ 9 w 155"/>
              <a:gd name="T89" fmla="*/ 111 h 131"/>
              <a:gd name="T90" fmla="*/ 0 w 155"/>
              <a:gd name="T91" fmla="*/ 111 h 131"/>
              <a:gd name="T92" fmla="*/ 0 w 155"/>
              <a:gd name="T93" fmla="*/ 119 h 131"/>
              <a:gd name="T94" fmla="*/ 17 w 155"/>
              <a:gd name="T95" fmla="*/ 119 h 131"/>
              <a:gd name="T96" fmla="*/ 17 w 155"/>
              <a:gd name="T97" fmla="*/ 111 h 131"/>
              <a:gd name="T98" fmla="*/ 23 w 155"/>
              <a:gd name="T99" fmla="*/ 117 h 131"/>
              <a:gd name="T100" fmla="*/ 17 w 155"/>
              <a:gd name="T101" fmla="*/ 123 h 131"/>
              <a:gd name="T102" fmla="*/ 9 w 155"/>
              <a:gd name="T103" fmla="*/ 123 h 131"/>
              <a:gd name="T104" fmla="*/ 9 w 155"/>
              <a:gd name="T105" fmla="*/ 131 h 131"/>
              <a:gd name="T106" fmla="*/ 107 w 155"/>
              <a:gd name="T107" fmla="*/ 131 h 131"/>
              <a:gd name="T108" fmla="*/ 107 w 155"/>
              <a:gd name="T109" fmla="*/ 0 h 131"/>
              <a:gd name="T110" fmla="*/ 9 w 155"/>
              <a:gd name="T111" fmla="*/ 0 h 131"/>
              <a:gd name="T112" fmla="*/ 9 w 155"/>
              <a:gd name="T113" fmla="*/ 8 h 131"/>
              <a:gd name="T114" fmla="*/ 33 w 155"/>
              <a:gd name="T115" fmla="*/ 20 h 131"/>
              <a:gd name="T116" fmla="*/ 83 w 155"/>
              <a:gd name="T117" fmla="*/ 20 h 131"/>
              <a:gd name="T118" fmla="*/ 83 w 155"/>
              <a:gd name="T119" fmla="*/ 45 h 131"/>
              <a:gd name="T120" fmla="*/ 33 w 155"/>
              <a:gd name="T121" fmla="*/ 45 h 131"/>
              <a:gd name="T122" fmla="*/ 33 w 155"/>
              <a:gd name="T123" fmla="*/ 2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5" h="131">
                <a:moveTo>
                  <a:pt x="116" y="12"/>
                </a:moveTo>
                <a:cubicBezTo>
                  <a:pt x="116" y="101"/>
                  <a:pt x="116" y="101"/>
                  <a:pt x="116" y="101"/>
                </a:cubicBezTo>
                <a:cubicBezTo>
                  <a:pt x="155" y="34"/>
                  <a:pt x="155" y="34"/>
                  <a:pt x="155" y="34"/>
                </a:cubicBezTo>
                <a:lnTo>
                  <a:pt x="116" y="12"/>
                </a:lnTo>
                <a:close/>
                <a:moveTo>
                  <a:pt x="9" y="8"/>
                </a:move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8"/>
                  <a:pt x="17" y="8"/>
                  <a:pt x="17" y="8"/>
                </a:cubicBezTo>
                <a:cubicBezTo>
                  <a:pt x="20" y="8"/>
                  <a:pt x="23" y="11"/>
                  <a:pt x="23" y="14"/>
                </a:cubicBezTo>
                <a:cubicBezTo>
                  <a:pt x="23" y="17"/>
                  <a:pt x="20" y="20"/>
                  <a:pt x="17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8"/>
                  <a:pt x="9" y="28"/>
                  <a:pt x="9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7"/>
                  <a:pt x="0" y="37"/>
                  <a:pt x="0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3" y="31"/>
                  <a:pt x="23" y="35"/>
                </a:cubicBezTo>
                <a:cubicBezTo>
                  <a:pt x="23" y="38"/>
                  <a:pt x="20" y="41"/>
                  <a:pt x="17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9"/>
                  <a:pt x="9" y="49"/>
                  <a:pt x="9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0" y="57"/>
                  <a:pt x="0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49"/>
                  <a:pt x="17" y="49"/>
                  <a:pt x="17" y="49"/>
                </a:cubicBezTo>
                <a:cubicBezTo>
                  <a:pt x="20" y="49"/>
                  <a:pt x="23" y="52"/>
                  <a:pt x="23" y="55"/>
                </a:cubicBezTo>
                <a:cubicBezTo>
                  <a:pt x="23" y="59"/>
                  <a:pt x="20" y="61"/>
                  <a:pt x="17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70"/>
                  <a:pt x="9" y="70"/>
                  <a:pt x="9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8"/>
                  <a:pt x="0" y="78"/>
                  <a:pt x="0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7" y="70"/>
                  <a:pt x="17" y="70"/>
                  <a:pt x="17" y="70"/>
                </a:cubicBezTo>
                <a:cubicBezTo>
                  <a:pt x="20" y="70"/>
                  <a:pt x="23" y="72"/>
                  <a:pt x="23" y="76"/>
                </a:cubicBezTo>
                <a:cubicBezTo>
                  <a:pt x="23" y="79"/>
                  <a:pt x="20" y="82"/>
                  <a:pt x="17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90"/>
                  <a:pt x="9" y="90"/>
                  <a:pt x="9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0"/>
                  <a:pt x="23" y="93"/>
                  <a:pt x="23" y="96"/>
                </a:cubicBezTo>
                <a:cubicBezTo>
                  <a:pt x="23" y="100"/>
                  <a:pt x="20" y="102"/>
                  <a:pt x="17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11"/>
                  <a:pt x="9" y="111"/>
                  <a:pt x="9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9"/>
                  <a:pt x="0" y="119"/>
                  <a:pt x="0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20" y="111"/>
                  <a:pt x="23" y="113"/>
                  <a:pt x="23" y="117"/>
                </a:cubicBezTo>
                <a:cubicBezTo>
                  <a:pt x="23" y="120"/>
                  <a:pt x="20" y="123"/>
                  <a:pt x="17" y="123"/>
                </a:cubicBezTo>
                <a:cubicBezTo>
                  <a:pt x="9" y="123"/>
                  <a:pt x="9" y="123"/>
                  <a:pt x="9" y="123"/>
                </a:cubicBezTo>
                <a:cubicBezTo>
                  <a:pt x="9" y="131"/>
                  <a:pt x="9" y="131"/>
                  <a:pt x="9" y="13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7" y="0"/>
                  <a:pt x="107" y="0"/>
                  <a:pt x="107" y="0"/>
                </a:cubicBezTo>
                <a:cubicBezTo>
                  <a:pt x="9" y="0"/>
                  <a:pt x="9" y="0"/>
                  <a:pt x="9" y="0"/>
                </a:cubicBezTo>
                <a:lnTo>
                  <a:pt x="9" y="8"/>
                </a:lnTo>
                <a:close/>
                <a:moveTo>
                  <a:pt x="33" y="20"/>
                </a:moveTo>
                <a:cubicBezTo>
                  <a:pt x="83" y="20"/>
                  <a:pt x="83" y="20"/>
                  <a:pt x="83" y="20"/>
                </a:cubicBezTo>
                <a:cubicBezTo>
                  <a:pt x="83" y="45"/>
                  <a:pt x="83" y="45"/>
                  <a:pt x="83" y="45"/>
                </a:cubicBezTo>
                <a:cubicBezTo>
                  <a:pt x="33" y="45"/>
                  <a:pt x="33" y="45"/>
                  <a:pt x="33" y="45"/>
                </a:cubicBezTo>
                <a:lnTo>
                  <a:pt x="33" y="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818FF61-9D59-47AD-96F0-46CF4055BA64}"/>
              </a:ext>
            </a:extLst>
          </p:cNvPr>
          <p:cNvSpPr txBox="1"/>
          <p:nvPr/>
        </p:nvSpPr>
        <p:spPr>
          <a:xfrm>
            <a:off x="1552030" y="2169886"/>
            <a:ext cx="2056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9D49CF5-6C3B-40B2-B5C5-7DC2DF0C28DB}"/>
              </a:ext>
            </a:extLst>
          </p:cNvPr>
          <p:cNvSpPr txBox="1"/>
          <p:nvPr/>
        </p:nvSpPr>
        <p:spPr>
          <a:xfrm>
            <a:off x="3732620" y="4680676"/>
            <a:ext cx="2056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677A75C-8ABA-413B-AB97-935DF7FE46C0}"/>
              </a:ext>
            </a:extLst>
          </p:cNvPr>
          <p:cNvSpPr txBox="1"/>
          <p:nvPr/>
        </p:nvSpPr>
        <p:spPr>
          <a:xfrm>
            <a:off x="6043385" y="2169886"/>
            <a:ext cx="2056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ADE360A-ACFA-4F11-81AA-37F446FB21E6}"/>
              </a:ext>
            </a:extLst>
          </p:cNvPr>
          <p:cNvSpPr txBox="1"/>
          <p:nvPr/>
        </p:nvSpPr>
        <p:spPr>
          <a:xfrm>
            <a:off x="8487500" y="4709886"/>
            <a:ext cx="2056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E58452F-D1A7-4F96-A543-AC6598D4EC6C}"/>
              </a:ext>
            </a:extLst>
          </p:cNvPr>
          <p:cNvSpPr txBox="1"/>
          <p:nvPr/>
        </p:nvSpPr>
        <p:spPr>
          <a:xfrm>
            <a:off x="1693635" y="3143341"/>
            <a:ext cx="1329055" cy="38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4E60AF0-17C8-4422-B1DC-2BB9191725B3}"/>
              </a:ext>
            </a:extLst>
          </p:cNvPr>
          <p:cNvSpPr txBox="1"/>
          <p:nvPr/>
        </p:nvSpPr>
        <p:spPr>
          <a:xfrm>
            <a:off x="6407875" y="3143341"/>
            <a:ext cx="1329055" cy="38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C2421C4-830D-4A32-A050-95B3BF9B490D}"/>
              </a:ext>
            </a:extLst>
          </p:cNvPr>
          <p:cNvSpPr txBox="1"/>
          <p:nvPr/>
        </p:nvSpPr>
        <p:spPr>
          <a:xfrm>
            <a:off x="4089490" y="4190456"/>
            <a:ext cx="1329055" cy="38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FDF70F5-B80D-47CD-92FC-44AC5DAD7656}"/>
              </a:ext>
            </a:extLst>
          </p:cNvPr>
          <p:cNvSpPr txBox="1"/>
          <p:nvPr/>
        </p:nvSpPr>
        <p:spPr>
          <a:xfrm>
            <a:off x="8668475" y="4190456"/>
            <a:ext cx="1329055" cy="38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6470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: 圆角 2">
            <a:extLst>
              <a:ext uri="{FF2B5EF4-FFF2-40B4-BE49-F238E27FC236}">
                <a16:creationId xmlns:a16="http://schemas.microsoft.com/office/drawing/2014/main" id="{2CFD21B4-4A73-4EAE-8469-415A05A5CA19}"/>
              </a:ext>
            </a:extLst>
          </p:cNvPr>
          <p:cNvSpPr/>
          <p:nvPr/>
        </p:nvSpPr>
        <p:spPr>
          <a:xfrm>
            <a:off x="519659" y="2148589"/>
            <a:ext cx="2448393" cy="33577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22BE974-75A8-4E7A-9B3B-70DDFD0661E9}"/>
              </a:ext>
            </a:extLst>
          </p:cNvPr>
          <p:cNvSpPr/>
          <p:nvPr/>
        </p:nvSpPr>
        <p:spPr>
          <a:xfrm>
            <a:off x="3421088" y="2148589"/>
            <a:ext cx="2448393" cy="33577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7DB13ED-91A3-4F0C-8244-5E192ED6FA16}"/>
              </a:ext>
            </a:extLst>
          </p:cNvPr>
          <p:cNvSpPr/>
          <p:nvPr/>
        </p:nvSpPr>
        <p:spPr>
          <a:xfrm>
            <a:off x="6322517" y="2148589"/>
            <a:ext cx="2448393" cy="33577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7A2FE7A0-B857-44E6-980B-97A009690CC4}"/>
              </a:ext>
            </a:extLst>
          </p:cNvPr>
          <p:cNvSpPr/>
          <p:nvPr/>
        </p:nvSpPr>
        <p:spPr>
          <a:xfrm>
            <a:off x="9223948" y="2148589"/>
            <a:ext cx="2448393" cy="33577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202ADCC2-7D75-45B3-A012-B20FF9A80681}"/>
              </a:ext>
            </a:extLst>
          </p:cNvPr>
          <p:cNvSpPr/>
          <p:nvPr/>
        </p:nvSpPr>
        <p:spPr>
          <a:xfrm>
            <a:off x="797698" y="3326204"/>
            <a:ext cx="1892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4D64E956-383E-4D62-A3E2-4DCA8B798832}"/>
              </a:ext>
            </a:extLst>
          </p:cNvPr>
          <p:cNvSpPr txBox="1"/>
          <p:nvPr/>
        </p:nvSpPr>
        <p:spPr>
          <a:xfrm>
            <a:off x="605589" y="3777609"/>
            <a:ext cx="227653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EB7D3435-433C-477F-948E-5F2C9DFC83E4}"/>
              </a:ext>
            </a:extLst>
          </p:cNvPr>
          <p:cNvSpPr/>
          <p:nvPr/>
        </p:nvSpPr>
        <p:spPr>
          <a:xfrm>
            <a:off x="3699127" y="3326204"/>
            <a:ext cx="1892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173CFAB-99B6-4050-B069-C666B68C07AD}"/>
              </a:ext>
            </a:extLst>
          </p:cNvPr>
          <p:cNvSpPr txBox="1"/>
          <p:nvPr/>
        </p:nvSpPr>
        <p:spPr>
          <a:xfrm>
            <a:off x="3507019" y="3777609"/>
            <a:ext cx="227653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59222068-B4D2-4A61-A991-3A95EC56CD96}"/>
              </a:ext>
            </a:extLst>
          </p:cNvPr>
          <p:cNvSpPr/>
          <p:nvPr/>
        </p:nvSpPr>
        <p:spPr>
          <a:xfrm>
            <a:off x="6600556" y="3350631"/>
            <a:ext cx="1892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D88E53FE-DEF6-4C15-8BD8-B8F25D2F1EA1}"/>
              </a:ext>
            </a:extLst>
          </p:cNvPr>
          <p:cNvSpPr txBox="1"/>
          <p:nvPr/>
        </p:nvSpPr>
        <p:spPr>
          <a:xfrm>
            <a:off x="6408448" y="3802036"/>
            <a:ext cx="227653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D1488EE3-A0C4-4399-B591-DCD1C9100D30}"/>
              </a:ext>
            </a:extLst>
          </p:cNvPr>
          <p:cNvSpPr/>
          <p:nvPr/>
        </p:nvSpPr>
        <p:spPr>
          <a:xfrm>
            <a:off x="9501987" y="3350631"/>
            <a:ext cx="1892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D0196A6D-AF72-42C3-881E-69A29B7FE015}"/>
              </a:ext>
            </a:extLst>
          </p:cNvPr>
          <p:cNvSpPr txBox="1"/>
          <p:nvPr/>
        </p:nvSpPr>
        <p:spPr>
          <a:xfrm>
            <a:off x="9309879" y="3802036"/>
            <a:ext cx="227653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AutoShape 59">
            <a:extLst>
              <a:ext uri="{FF2B5EF4-FFF2-40B4-BE49-F238E27FC236}">
                <a16:creationId xmlns:a16="http://schemas.microsoft.com/office/drawing/2014/main" id="{3470B034-D462-4F83-9ED4-CCB9F1769DBE}"/>
              </a:ext>
            </a:extLst>
          </p:cNvPr>
          <p:cNvSpPr/>
          <p:nvPr/>
        </p:nvSpPr>
        <p:spPr bwMode="auto">
          <a:xfrm>
            <a:off x="10125511" y="2611201"/>
            <a:ext cx="645268" cy="64242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Group 112">
            <a:extLst>
              <a:ext uri="{FF2B5EF4-FFF2-40B4-BE49-F238E27FC236}">
                <a16:creationId xmlns:a16="http://schemas.microsoft.com/office/drawing/2014/main" id="{402F182B-DA00-41CF-9841-722273D8F4FC}"/>
              </a:ext>
            </a:extLst>
          </p:cNvPr>
          <p:cNvGrpSpPr/>
          <p:nvPr/>
        </p:nvGrpSpPr>
        <p:grpSpPr>
          <a:xfrm>
            <a:off x="7224601" y="2630641"/>
            <a:ext cx="644224" cy="603548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32" name="AutoShape 110">
              <a:extLst>
                <a:ext uri="{FF2B5EF4-FFF2-40B4-BE49-F238E27FC236}">
                  <a16:creationId xmlns:a16="http://schemas.microsoft.com/office/drawing/2014/main" id="{15D17B25-596C-4C5F-95A2-B78ACF13BE9D}"/>
                </a:ext>
              </a:extLst>
            </p:cNvPr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AutoShape 111">
              <a:extLst>
                <a:ext uri="{FF2B5EF4-FFF2-40B4-BE49-F238E27FC236}">
                  <a16:creationId xmlns:a16="http://schemas.microsoft.com/office/drawing/2014/main" id="{84B05D09-CF4B-4BE6-B249-66110179FB0D}"/>
                </a:ext>
              </a:extLst>
            </p:cNvPr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AutoShape 112">
            <a:extLst>
              <a:ext uri="{FF2B5EF4-FFF2-40B4-BE49-F238E27FC236}">
                <a16:creationId xmlns:a16="http://schemas.microsoft.com/office/drawing/2014/main" id="{2CB80FFF-68FD-4F48-BA1C-1D1B928CD550}"/>
              </a:ext>
            </a:extLst>
          </p:cNvPr>
          <p:cNvSpPr/>
          <p:nvPr/>
        </p:nvSpPr>
        <p:spPr bwMode="auto">
          <a:xfrm>
            <a:off x="4322649" y="2611201"/>
            <a:ext cx="645271" cy="64242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11B5D4A-1E12-4AAA-99F5-6965924DDCA1}"/>
              </a:ext>
            </a:extLst>
          </p:cNvPr>
          <p:cNvGrpSpPr/>
          <p:nvPr/>
        </p:nvGrpSpPr>
        <p:grpSpPr>
          <a:xfrm>
            <a:off x="1522884" y="2610303"/>
            <a:ext cx="441943" cy="64422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36" name="AutoShape 113">
              <a:extLst>
                <a:ext uri="{FF2B5EF4-FFF2-40B4-BE49-F238E27FC236}">
                  <a16:creationId xmlns:a16="http://schemas.microsoft.com/office/drawing/2014/main" id="{E8A8A3EC-AAE8-420A-B912-E46BBD7F4242}"/>
                </a:ext>
              </a:extLst>
            </p:cNvPr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AutoShape 114">
              <a:extLst>
                <a:ext uri="{FF2B5EF4-FFF2-40B4-BE49-F238E27FC236}">
                  <a16:creationId xmlns:a16="http://schemas.microsoft.com/office/drawing/2014/main" id="{91252668-5A60-4019-964D-40AA8E6BEF32}"/>
                </a:ext>
              </a:extLst>
            </p:cNvPr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 animBg="1"/>
      <p:bldP spid="30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6470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iŝlïḍé">
            <a:extLst>
              <a:ext uri="{FF2B5EF4-FFF2-40B4-BE49-F238E27FC236}">
                <a16:creationId xmlns:a16="http://schemas.microsoft.com/office/drawing/2014/main" id="{8E0F8085-5919-4955-AFDB-8B145A15340A}"/>
              </a:ext>
            </a:extLst>
          </p:cNvPr>
          <p:cNvSpPr/>
          <p:nvPr/>
        </p:nvSpPr>
        <p:spPr>
          <a:xfrm>
            <a:off x="-1" y="1482963"/>
            <a:ext cx="12188945" cy="2550771"/>
          </a:xfrm>
          <a:custGeom>
            <a:avLst/>
            <a:gdLst>
              <a:gd name="connsiteX0" fmla="*/ 0 w 12188945"/>
              <a:gd name="connsiteY0" fmla="*/ 0 h 2550771"/>
              <a:gd name="connsiteX1" fmla="*/ 12188945 w 12188945"/>
              <a:gd name="connsiteY1" fmla="*/ 0 h 2550771"/>
              <a:gd name="connsiteX2" fmla="*/ 12188945 w 12188945"/>
              <a:gd name="connsiteY2" fmla="*/ 1317140 h 2550771"/>
              <a:gd name="connsiteX3" fmla="*/ 6463532 w 12188945"/>
              <a:gd name="connsiteY3" fmla="*/ 2244361 h 2550771"/>
              <a:gd name="connsiteX4" fmla="*/ 3760419 w 12188945"/>
              <a:gd name="connsiteY4" fmla="*/ 2550771 h 2550771"/>
              <a:gd name="connsiteX5" fmla="*/ 0 w 12188945"/>
              <a:gd name="connsiteY5" fmla="*/ 2148442 h 255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45" h="2550771">
                <a:moveTo>
                  <a:pt x="0" y="0"/>
                </a:moveTo>
                <a:lnTo>
                  <a:pt x="12188945" y="0"/>
                </a:lnTo>
                <a:lnTo>
                  <a:pt x="12188945" y="1317140"/>
                </a:lnTo>
                <a:cubicBezTo>
                  <a:pt x="9854891" y="1317140"/>
                  <a:pt x="9376111" y="1482335"/>
                  <a:pt x="6463532" y="2244361"/>
                </a:cubicBezTo>
                <a:cubicBezTo>
                  <a:pt x="5595743" y="2470838"/>
                  <a:pt x="4653144" y="2550771"/>
                  <a:pt x="3760419" y="2550771"/>
                </a:cubicBezTo>
                <a:cubicBezTo>
                  <a:pt x="1750540" y="2550771"/>
                  <a:pt x="0" y="2148442"/>
                  <a:pt x="0" y="2148442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AAC6240-DE83-44E0-B176-97E844D1DDBF}"/>
              </a:ext>
            </a:extLst>
          </p:cNvPr>
          <p:cNvCxnSpPr/>
          <p:nvPr/>
        </p:nvCxnSpPr>
        <p:spPr>
          <a:xfrm>
            <a:off x="2999656" y="4583945"/>
            <a:ext cx="0" cy="970279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47" name="îŝḻiḑè">
            <a:extLst>
              <a:ext uri="{FF2B5EF4-FFF2-40B4-BE49-F238E27FC236}">
                <a16:creationId xmlns:a16="http://schemas.microsoft.com/office/drawing/2014/main" id="{B755815B-6D0E-4A9A-8841-673D1EF458B9}"/>
              </a:ext>
            </a:extLst>
          </p:cNvPr>
          <p:cNvSpPr/>
          <p:nvPr/>
        </p:nvSpPr>
        <p:spPr>
          <a:xfrm>
            <a:off x="2418862" y="6199915"/>
            <a:ext cx="1188126" cy="4573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r>
              <a:rPr kumimoji="0" lang="en-US" altLang="zh-CN" sz="1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ext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îśḷíḓê">
            <a:extLst>
              <a:ext uri="{FF2B5EF4-FFF2-40B4-BE49-F238E27FC236}">
                <a16:creationId xmlns:a16="http://schemas.microsoft.com/office/drawing/2014/main" id="{AD59FADC-6300-452E-838C-201ECD20B5F9}"/>
              </a:ext>
            </a:extLst>
          </p:cNvPr>
          <p:cNvSpPr/>
          <p:nvPr/>
        </p:nvSpPr>
        <p:spPr>
          <a:xfrm>
            <a:off x="8399709" y="5758961"/>
            <a:ext cx="1188126" cy="4513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r>
              <a:rPr kumimoji="0" lang="en-US" altLang="zh-CN" sz="1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ext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2D191ED-4E36-4D48-898C-38C5ED268908}"/>
              </a:ext>
            </a:extLst>
          </p:cNvPr>
          <p:cNvGrpSpPr/>
          <p:nvPr/>
        </p:nvGrpSpPr>
        <p:grpSpPr>
          <a:xfrm>
            <a:off x="613954" y="3513412"/>
            <a:ext cx="2273089" cy="2346168"/>
            <a:chOff x="613954" y="3208612"/>
            <a:chExt cx="2273089" cy="2346168"/>
          </a:xfrm>
        </p:grpSpPr>
        <p:grpSp>
          <p:nvGrpSpPr>
            <p:cNvPr id="50" name="îṧḻiḍê" title="MJ8JxobmQhO5YsZmEcy6DZVp0AZTfE39zvT5PAyas4bMl">
              <a:extLst>
                <a:ext uri="{FF2B5EF4-FFF2-40B4-BE49-F238E27FC236}">
                  <a16:creationId xmlns:a16="http://schemas.microsoft.com/office/drawing/2014/main" id="{4EA7649E-75CB-468F-B5AA-69B1525912ED}"/>
                </a:ext>
              </a:extLst>
            </p:cNvPr>
            <p:cNvGrpSpPr/>
            <p:nvPr/>
          </p:nvGrpSpPr>
          <p:grpSpPr>
            <a:xfrm>
              <a:off x="1343471" y="3208612"/>
              <a:ext cx="792088" cy="792085"/>
              <a:chOff x="2406923" y="2845390"/>
              <a:chExt cx="571222" cy="571221"/>
            </a:xfrm>
          </p:grpSpPr>
          <p:sp>
            <p:nvSpPr>
              <p:cNvPr id="53" name="íşḷíďe">
                <a:extLst>
                  <a:ext uri="{FF2B5EF4-FFF2-40B4-BE49-F238E27FC236}">
                    <a16:creationId xmlns:a16="http://schemas.microsoft.com/office/drawing/2014/main" id="{9D5F554B-7689-42F2-8633-D4F53ECA6F03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ïṡlíḍe" title="ry6MHxwOH8WsTKLSa514qPVJnvhhWFnRDjZGIbRZNsFBp">
                <a:extLst>
                  <a:ext uri="{FF2B5EF4-FFF2-40B4-BE49-F238E27FC236}">
                    <a16:creationId xmlns:a16="http://schemas.microsoft.com/office/drawing/2014/main" id="{5D12976E-78AC-40E0-B521-00AA6F35B04C}"/>
                  </a:ext>
                </a:extLst>
              </p:cNvPr>
              <p:cNvSpPr/>
              <p:nvPr/>
            </p:nvSpPr>
            <p:spPr bwMode="auto">
              <a:xfrm>
                <a:off x="2540113" y="3026988"/>
                <a:ext cx="304842" cy="208019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17E1CC2B-7EB7-441C-A581-AF3C6C8D0F6B}"/>
                </a:ext>
              </a:extLst>
            </p:cNvPr>
            <p:cNvSpPr txBox="1"/>
            <p:nvPr/>
          </p:nvSpPr>
          <p:spPr>
            <a:xfrm>
              <a:off x="613954" y="4664087"/>
              <a:ext cx="227308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36349D4-BEE2-43F9-9135-53365470D80A}"/>
                </a:ext>
              </a:extLst>
            </p:cNvPr>
            <p:cNvSpPr txBox="1"/>
            <p:nvPr/>
          </p:nvSpPr>
          <p:spPr>
            <a:xfrm>
              <a:off x="1014699" y="4252510"/>
              <a:ext cx="187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0F0F0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0F0F0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D2BB4D80-8367-4A99-A30C-2A8BB44CBA22}"/>
              </a:ext>
            </a:extLst>
          </p:cNvPr>
          <p:cNvGrpSpPr/>
          <p:nvPr/>
        </p:nvGrpSpPr>
        <p:grpSpPr>
          <a:xfrm>
            <a:off x="3357871" y="3637691"/>
            <a:ext cx="2273089" cy="2221889"/>
            <a:chOff x="3357871" y="3332891"/>
            <a:chExt cx="2273089" cy="2221889"/>
          </a:xfrm>
        </p:grpSpPr>
        <p:grpSp>
          <p:nvGrpSpPr>
            <p:cNvPr id="56" name="íśḻîdè" title="MJ8JxobmQhO5YsZmEcy6DZVp0AZTfE39zvT5PAyas4bMl">
              <a:extLst>
                <a:ext uri="{FF2B5EF4-FFF2-40B4-BE49-F238E27FC236}">
                  <a16:creationId xmlns:a16="http://schemas.microsoft.com/office/drawing/2014/main" id="{68C019F9-FC0A-41CB-95C6-8FA5C5619AFE}"/>
                </a:ext>
              </a:extLst>
            </p:cNvPr>
            <p:cNvGrpSpPr/>
            <p:nvPr/>
          </p:nvGrpSpPr>
          <p:grpSpPr>
            <a:xfrm>
              <a:off x="3935760" y="3332891"/>
              <a:ext cx="792088" cy="792085"/>
              <a:chOff x="2406923" y="2845390"/>
              <a:chExt cx="571222" cy="571221"/>
            </a:xfrm>
          </p:grpSpPr>
          <p:sp>
            <p:nvSpPr>
              <p:cNvPr id="59" name="íşḻiďe">
                <a:extLst>
                  <a:ext uri="{FF2B5EF4-FFF2-40B4-BE49-F238E27FC236}">
                    <a16:creationId xmlns:a16="http://schemas.microsoft.com/office/drawing/2014/main" id="{D6BA89B9-B4BD-44FD-9732-B6069FDE34C9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iṣľîḓè" title="ry6MHxwOH8WsTKLSa514qPVJnvhhWFnRDjZGIbRZNsFBp">
                <a:extLst>
                  <a:ext uri="{FF2B5EF4-FFF2-40B4-BE49-F238E27FC236}">
                    <a16:creationId xmlns:a16="http://schemas.microsoft.com/office/drawing/2014/main" id="{B7E4E43B-FE2E-43F7-A6A4-C70EC6645163}"/>
                  </a:ext>
                </a:extLst>
              </p:cNvPr>
              <p:cNvSpPr/>
              <p:nvPr/>
            </p:nvSpPr>
            <p:spPr bwMode="auto">
              <a:xfrm>
                <a:off x="2540113" y="3026988"/>
                <a:ext cx="304842" cy="208018"/>
              </a:xfrm>
              <a:custGeom>
                <a:avLst/>
                <a:gdLst>
                  <a:gd name="connsiteX0" fmla="*/ 20293 w 607639"/>
                  <a:gd name="connsiteY0" fmla="*/ 364062 h 414642"/>
                  <a:gd name="connsiteX1" fmla="*/ 20293 w 607639"/>
                  <a:gd name="connsiteY1" fmla="*/ 384241 h 414642"/>
                  <a:gd name="connsiteX2" fmla="*/ 30351 w 607639"/>
                  <a:gd name="connsiteY2" fmla="*/ 394374 h 414642"/>
                  <a:gd name="connsiteX3" fmla="*/ 577199 w 607639"/>
                  <a:gd name="connsiteY3" fmla="*/ 394374 h 414642"/>
                  <a:gd name="connsiteX4" fmla="*/ 587346 w 607639"/>
                  <a:gd name="connsiteY4" fmla="*/ 384241 h 414642"/>
                  <a:gd name="connsiteX5" fmla="*/ 587346 w 607639"/>
                  <a:gd name="connsiteY5" fmla="*/ 364062 h 414642"/>
                  <a:gd name="connsiteX6" fmla="*/ 394917 w 607639"/>
                  <a:gd name="connsiteY6" fmla="*/ 364062 h 414642"/>
                  <a:gd name="connsiteX7" fmla="*/ 394917 w 607639"/>
                  <a:gd name="connsiteY7" fmla="*/ 374196 h 414642"/>
                  <a:gd name="connsiteX8" fmla="*/ 384859 w 607639"/>
                  <a:gd name="connsiteY8" fmla="*/ 384241 h 414642"/>
                  <a:gd name="connsiteX9" fmla="*/ 222780 w 607639"/>
                  <a:gd name="connsiteY9" fmla="*/ 384241 h 414642"/>
                  <a:gd name="connsiteX10" fmla="*/ 212634 w 607639"/>
                  <a:gd name="connsiteY10" fmla="*/ 374196 h 414642"/>
                  <a:gd name="connsiteX11" fmla="*/ 212634 w 607639"/>
                  <a:gd name="connsiteY11" fmla="*/ 364062 h 414642"/>
                  <a:gd name="connsiteX12" fmla="*/ 10146 w 607639"/>
                  <a:gd name="connsiteY12" fmla="*/ 343794 h 414642"/>
                  <a:gd name="connsiteX13" fmla="*/ 40505 w 607639"/>
                  <a:gd name="connsiteY13" fmla="*/ 343794 h 414642"/>
                  <a:gd name="connsiteX14" fmla="*/ 40505 w 607639"/>
                  <a:gd name="connsiteY14" fmla="*/ 353920 h 414642"/>
                  <a:gd name="connsiteX15" fmla="*/ 50652 w 607639"/>
                  <a:gd name="connsiteY15" fmla="*/ 364052 h 414642"/>
                  <a:gd name="connsiteX16" fmla="*/ 212637 w 607639"/>
                  <a:gd name="connsiteY16" fmla="*/ 364052 h 414642"/>
                  <a:gd name="connsiteX17" fmla="*/ 212637 w 607639"/>
                  <a:gd name="connsiteY17" fmla="*/ 374185 h 414642"/>
                  <a:gd name="connsiteX18" fmla="*/ 222783 w 607639"/>
                  <a:gd name="connsiteY18" fmla="*/ 384228 h 414642"/>
                  <a:gd name="connsiteX19" fmla="*/ 384857 w 607639"/>
                  <a:gd name="connsiteY19" fmla="*/ 384228 h 414642"/>
                  <a:gd name="connsiteX20" fmla="*/ 394915 w 607639"/>
                  <a:gd name="connsiteY20" fmla="*/ 374185 h 414642"/>
                  <a:gd name="connsiteX21" fmla="*/ 394915 w 607639"/>
                  <a:gd name="connsiteY21" fmla="*/ 364052 h 414642"/>
                  <a:gd name="connsiteX22" fmla="*/ 556989 w 607639"/>
                  <a:gd name="connsiteY22" fmla="*/ 364052 h 414642"/>
                  <a:gd name="connsiteX23" fmla="*/ 567135 w 607639"/>
                  <a:gd name="connsiteY23" fmla="*/ 353920 h 414642"/>
                  <a:gd name="connsiteX24" fmla="*/ 567135 w 607639"/>
                  <a:gd name="connsiteY24" fmla="*/ 343794 h 414642"/>
                  <a:gd name="connsiteX25" fmla="*/ 597493 w 607639"/>
                  <a:gd name="connsiteY25" fmla="*/ 343794 h 414642"/>
                  <a:gd name="connsiteX26" fmla="*/ 607639 w 607639"/>
                  <a:gd name="connsiteY26" fmla="*/ 353928 h 414642"/>
                  <a:gd name="connsiteX27" fmla="*/ 607639 w 607639"/>
                  <a:gd name="connsiteY27" fmla="*/ 384241 h 414642"/>
                  <a:gd name="connsiteX28" fmla="*/ 577199 w 607639"/>
                  <a:gd name="connsiteY28" fmla="*/ 414642 h 414642"/>
                  <a:gd name="connsiteX29" fmla="*/ 30351 w 607639"/>
                  <a:gd name="connsiteY29" fmla="*/ 414642 h 414642"/>
                  <a:gd name="connsiteX30" fmla="*/ 0 w 607639"/>
                  <a:gd name="connsiteY30" fmla="*/ 384241 h 414642"/>
                  <a:gd name="connsiteX31" fmla="*/ 0 w 607639"/>
                  <a:gd name="connsiteY31" fmla="*/ 353928 h 414642"/>
                  <a:gd name="connsiteX32" fmla="*/ 10146 w 607639"/>
                  <a:gd name="connsiteY32" fmla="*/ 343794 h 414642"/>
                  <a:gd name="connsiteX33" fmla="*/ 354415 w 607639"/>
                  <a:gd name="connsiteY33" fmla="*/ 262926 h 414642"/>
                  <a:gd name="connsiteX34" fmla="*/ 364541 w 607639"/>
                  <a:gd name="connsiteY34" fmla="*/ 273063 h 414642"/>
                  <a:gd name="connsiteX35" fmla="*/ 364541 w 607639"/>
                  <a:gd name="connsiteY35" fmla="*/ 303384 h 414642"/>
                  <a:gd name="connsiteX36" fmla="*/ 354415 w 607639"/>
                  <a:gd name="connsiteY36" fmla="*/ 313521 h 414642"/>
                  <a:gd name="connsiteX37" fmla="*/ 344289 w 607639"/>
                  <a:gd name="connsiteY37" fmla="*/ 303384 h 414642"/>
                  <a:gd name="connsiteX38" fmla="*/ 344289 w 607639"/>
                  <a:gd name="connsiteY38" fmla="*/ 273063 h 414642"/>
                  <a:gd name="connsiteX39" fmla="*/ 354415 w 607639"/>
                  <a:gd name="connsiteY39" fmla="*/ 262926 h 414642"/>
                  <a:gd name="connsiteX40" fmla="*/ 274426 w 607639"/>
                  <a:gd name="connsiteY40" fmla="*/ 252429 h 414642"/>
                  <a:gd name="connsiteX41" fmla="*/ 274426 w 607639"/>
                  <a:gd name="connsiteY41" fmla="*/ 253836 h 414642"/>
                  <a:gd name="connsiteX42" fmla="*/ 268732 w 607639"/>
                  <a:gd name="connsiteY42" fmla="*/ 256281 h 414642"/>
                  <a:gd name="connsiteX43" fmla="*/ 435415 w 607639"/>
                  <a:gd name="connsiteY43" fmla="*/ 242745 h 414642"/>
                  <a:gd name="connsiteX44" fmla="*/ 445550 w 607639"/>
                  <a:gd name="connsiteY44" fmla="*/ 252793 h 414642"/>
                  <a:gd name="connsiteX45" fmla="*/ 445550 w 607639"/>
                  <a:gd name="connsiteY45" fmla="*/ 303386 h 414642"/>
                  <a:gd name="connsiteX46" fmla="*/ 435415 w 607639"/>
                  <a:gd name="connsiteY46" fmla="*/ 313522 h 414642"/>
                  <a:gd name="connsiteX47" fmla="*/ 425368 w 607639"/>
                  <a:gd name="connsiteY47" fmla="*/ 303386 h 414642"/>
                  <a:gd name="connsiteX48" fmla="*/ 425368 w 607639"/>
                  <a:gd name="connsiteY48" fmla="*/ 252793 h 414642"/>
                  <a:gd name="connsiteX49" fmla="*/ 435415 w 607639"/>
                  <a:gd name="connsiteY49" fmla="*/ 242745 h 414642"/>
                  <a:gd name="connsiteX50" fmla="*/ 394911 w 607639"/>
                  <a:gd name="connsiteY50" fmla="*/ 222493 h 414642"/>
                  <a:gd name="connsiteX51" fmla="*/ 405046 w 607639"/>
                  <a:gd name="connsiteY51" fmla="*/ 232627 h 414642"/>
                  <a:gd name="connsiteX52" fmla="*/ 405046 w 607639"/>
                  <a:gd name="connsiteY52" fmla="*/ 303388 h 414642"/>
                  <a:gd name="connsiteX53" fmla="*/ 394911 w 607639"/>
                  <a:gd name="connsiteY53" fmla="*/ 313522 h 414642"/>
                  <a:gd name="connsiteX54" fmla="*/ 384864 w 607639"/>
                  <a:gd name="connsiteY54" fmla="*/ 303388 h 414642"/>
                  <a:gd name="connsiteX55" fmla="*/ 384864 w 607639"/>
                  <a:gd name="connsiteY55" fmla="*/ 232627 h 414642"/>
                  <a:gd name="connsiteX56" fmla="*/ 394911 w 607639"/>
                  <a:gd name="connsiteY56" fmla="*/ 222493 h 414642"/>
                  <a:gd name="connsiteX57" fmla="*/ 516514 w 607639"/>
                  <a:gd name="connsiteY57" fmla="*/ 212331 h 414642"/>
                  <a:gd name="connsiteX58" fmla="*/ 526560 w 607639"/>
                  <a:gd name="connsiteY58" fmla="*/ 222468 h 414642"/>
                  <a:gd name="connsiteX59" fmla="*/ 526560 w 607639"/>
                  <a:gd name="connsiteY59" fmla="*/ 303385 h 414642"/>
                  <a:gd name="connsiteX60" fmla="*/ 516514 w 607639"/>
                  <a:gd name="connsiteY60" fmla="*/ 313522 h 414642"/>
                  <a:gd name="connsiteX61" fmla="*/ 506378 w 607639"/>
                  <a:gd name="connsiteY61" fmla="*/ 303385 h 414642"/>
                  <a:gd name="connsiteX62" fmla="*/ 506378 w 607639"/>
                  <a:gd name="connsiteY62" fmla="*/ 222468 h 414642"/>
                  <a:gd name="connsiteX63" fmla="*/ 516514 w 607639"/>
                  <a:gd name="connsiteY63" fmla="*/ 212331 h 414642"/>
                  <a:gd name="connsiteX64" fmla="*/ 311213 w 607639"/>
                  <a:gd name="connsiteY64" fmla="*/ 180188 h 414642"/>
                  <a:gd name="connsiteX65" fmla="*/ 304717 w 607639"/>
                  <a:gd name="connsiteY65" fmla="*/ 211903 h 414642"/>
                  <a:gd name="connsiteX66" fmla="*/ 279633 w 607639"/>
                  <a:gd name="connsiteY66" fmla="*/ 248906 h 414642"/>
                  <a:gd name="connsiteX67" fmla="*/ 274426 w 607639"/>
                  <a:gd name="connsiteY67" fmla="*/ 252429 h 414642"/>
                  <a:gd name="connsiteX68" fmla="*/ 274426 w 607639"/>
                  <a:gd name="connsiteY68" fmla="*/ 239622 h 414642"/>
                  <a:gd name="connsiteX69" fmla="*/ 266991 w 607639"/>
                  <a:gd name="connsiteY69" fmla="*/ 232204 h 414642"/>
                  <a:gd name="connsiteX70" fmla="*/ 286105 w 607639"/>
                  <a:gd name="connsiteY70" fmla="*/ 204050 h 414642"/>
                  <a:gd name="connsiteX71" fmla="*/ 290618 w 607639"/>
                  <a:gd name="connsiteY71" fmla="*/ 182059 h 414642"/>
                  <a:gd name="connsiteX72" fmla="*/ 303796 w 607639"/>
                  <a:gd name="connsiteY72" fmla="*/ 182059 h 414642"/>
                  <a:gd name="connsiteX73" fmla="*/ 185290 w 607639"/>
                  <a:gd name="connsiteY73" fmla="*/ 178985 h 414642"/>
                  <a:gd name="connsiteX74" fmla="*/ 192421 w 607639"/>
                  <a:gd name="connsiteY74" fmla="*/ 182059 h 414642"/>
                  <a:gd name="connsiteX75" fmla="*/ 216731 w 607639"/>
                  <a:gd name="connsiteY75" fmla="*/ 182059 h 414642"/>
                  <a:gd name="connsiteX76" fmla="*/ 266991 w 607639"/>
                  <a:gd name="connsiteY76" fmla="*/ 232204 h 414642"/>
                  <a:gd name="connsiteX77" fmla="*/ 265358 w 607639"/>
                  <a:gd name="connsiteY77" fmla="*/ 234609 h 414642"/>
                  <a:gd name="connsiteX78" fmla="*/ 250836 w 607639"/>
                  <a:gd name="connsiteY78" fmla="*/ 244426 h 414642"/>
                  <a:gd name="connsiteX79" fmla="*/ 185290 w 607639"/>
                  <a:gd name="connsiteY79" fmla="*/ 179031 h 414642"/>
                  <a:gd name="connsiteX80" fmla="*/ 476009 w 607639"/>
                  <a:gd name="connsiteY80" fmla="*/ 171897 h 414642"/>
                  <a:gd name="connsiteX81" fmla="*/ 486055 w 607639"/>
                  <a:gd name="connsiteY81" fmla="*/ 182032 h 414642"/>
                  <a:gd name="connsiteX82" fmla="*/ 486055 w 607639"/>
                  <a:gd name="connsiteY82" fmla="*/ 303387 h 414642"/>
                  <a:gd name="connsiteX83" fmla="*/ 476009 w 607639"/>
                  <a:gd name="connsiteY83" fmla="*/ 313522 h 414642"/>
                  <a:gd name="connsiteX84" fmla="*/ 465873 w 607639"/>
                  <a:gd name="connsiteY84" fmla="*/ 303387 h 414642"/>
                  <a:gd name="connsiteX85" fmla="*/ 465873 w 607639"/>
                  <a:gd name="connsiteY85" fmla="*/ 182032 h 414642"/>
                  <a:gd name="connsiteX86" fmla="*/ 476009 w 607639"/>
                  <a:gd name="connsiteY86" fmla="*/ 171897 h 414642"/>
                  <a:gd name="connsiteX87" fmla="*/ 313921 w 607639"/>
                  <a:gd name="connsiteY87" fmla="*/ 166965 h 414642"/>
                  <a:gd name="connsiteX88" fmla="*/ 314925 w 607639"/>
                  <a:gd name="connsiteY88" fmla="*/ 172904 h 414642"/>
                  <a:gd name="connsiteX89" fmla="*/ 311898 w 607639"/>
                  <a:gd name="connsiteY89" fmla="*/ 180015 h 414642"/>
                  <a:gd name="connsiteX90" fmla="*/ 311213 w 607639"/>
                  <a:gd name="connsiteY90" fmla="*/ 180188 h 414642"/>
                  <a:gd name="connsiteX91" fmla="*/ 313685 w 607639"/>
                  <a:gd name="connsiteY91" fmla="*/ 165567 h 414642"/>
                  <a:gd name="connsiteX92" fmla="*/ 313946 w 607639"/>
                  <a:gd name="connsiteY92" fmla="*/ 166842 h 414642"/>
                  <a:gd name="connsiteX93" fmla="*/ 313921 w 607639"/>
                  <a:gd name="connsiteY93" fmla="*/ 166965 h 414642"/>
                  <a:gd name="connsiteX94" fmla="*/ 286557 w 607639"/>
                  <a:gd name="connsiteY94" fmla="*/ 131875 h 414642"/>
                  <a:gd name="connsiteX95" fmla="*/ 293736 w 607639"/>
                  <a:gd name="connsiteY95" fmla="*/ 161794 h 414642"/>
                  <a:gd name="connsiteX96" fmla="*/ 292704 w 607639"/>
                  <a:gd name="connsiteY96" fmla="*/ 161794 h 414642"/>
                  <a:gd name="connsiteX97" fmla="*/ 285987 w 607639"/>
                  <a:gd name="connsiteY97" fmla="*/ 129499 h 414642"/>
                  <a:gd name="connsiteX98" fmla="*/ 286105 w 607639"/>
                  <a:gd name="connsiteY98" fmla="*/ 129672 h 414642"/>
                  <a:gd name="connsiteX99" fmla="*/ 286557 w 607639"/>
                  <a:gd name="connsiteY99" fmla="*/ 131875 h 414642"/>
                  <a:gd name="connsiteX100" fmla="*/ 304744 w 607639"/>
                  <a:gd name="connsiteY100" fmla="*/ 121927 h 414642"/>
                  <a:gd name="connsiteX101" fmla="*/ 306857 w 607639"/>
                  <a:gd name="connsiteY101" fmla="*/ 125153 h 414642"/>
                  <a:gd name="connsiteX102" fmla="*/ 313685 w 607639"/>
                  <a:gd name="connsiteY102" fmla="*/ 165567 h 414642"/>
                  <a:gd name="connsiteX103" fmla="*/ 303006 w 607639"/>
                  <a:gd name="connsiteY103" fmla="*/ 119273 h 414642"/>
                  <a:gd name="connsiteX104" fmla="*/ 304717 w 607639"/>
                  <a:gd name="connsiteY104" fmla="*/ 121796 h 414642"/>
                  <a:gd name="connsiteX105" fmla="*/ 304744 w 607639"/>
                  <a:gd name="connsiteY105" fmla="*/ 121927 h 414642"/>
                  <a:gd name="connsiteX106" fmla="*/ 266335 w 607639"/>
                  <a:gd name="connsiteY106" fmla="*/ 100547 h 414642"/>
                  <a:gd name="connsiteX107" fmla="*/ 285579 w 607639"/>
                  <a:gd name="connsiteY107" fmla="*/ 127797 h 414642"/>
                  <a:gd name="connsiteX108" fmla="*/ 285987 w 607639"/>
                  <a:gd name="connsiteY108" fmla="*/ 129499 h 414642"/>
                  <a:gd name="connsiteX109" fmla="*/ 263955 w 607639"/>
                  <a:gd name="connsiteY109" fmla="*/ 98160 h 414642"/>
                  <a:gd name="connsiteX110" fmla="*/ 265358 w 607639"/>
                  <a:gd name="connsiteY110" fmla="*/ 99109 h 414642"/>
                  <a:gd name="connsiteX111" fmla="*/ 266335 w 607639"/>
                  <a:gd name="connsiteY111" fmla="*/ 100547 h 414642"/>
                  <a:gd name="connsiteX112" fmla="*/ 265336 w 607639"/>
                  <a:gd name="connsiteY112" fmla="*/ 99133 h 414642"/>
                  <a:gd name="connsiteX113" fmla="*/ 518470 w 607639"/>
                  <a:gd name="connsiteY113" fmla="*/ 91029 h 414642"/>
                  <a:gd name="connsiteX114" fmla="*/ 520515 w 607639"/>
                  <a:gd name="connsiteY114" fmla="*/ 92007 h 414642"/>
                  <a:gd name="connsiteX115" fmla="*/ 522559 w 607639"/>
                  <a:gd name="connsiteY115" fmla="*/ 93074 h 414642"/>
                  <a:gd name="connsiteX116" fmla="*/ 524604 w 607639"/>
                  <a:gd name="connsiteY116" fmla="*/ 94052 h 414642"/>
                  <a:gd name="connsiteX117" fmla="*/ 526560 w 607639"/>
                  <a:gd name="connsiteY117" fmla="*/ 101165 h 414642"/>
                  <a:gd name="connsiteX118" fmla="*/ 523537 w 607639"/>
                  <a:gd name="connsiteY118" fmla="*/ 108188 h 414642"/>
                  <a:gd name="connsiteX119" fmla="*/ 521581 w 607639"/>
                  <a:gd name="connsiteY119" fmla="*/ 109255 h 414642"/>
                  <a:gd name="connsiteX120" fmla="*/ 519537 w 607639"/>
                  <a:gd name="connsiteY120" fmla="*/ 110233 h 414642"/>
                  <a:gd name="connsiteX121" fmla="*/ 517492 w 607639"/>
                  <a:gd name="connsiteY121" fmla="*/ 111211 h 414642"/>
                  <a:gd name="connsiteX122" fmla="*/ 516514 w 607639"/>
                  <a:gd name="connsiteY122" fmla="*/ 111211 h 414642"/>
                  <a:gd name="connsiteX123" fmla="*/ 509401 w 607639"/>
                  <a:gd name="connsiteY123" fmla="*/ 108188 h 414642"/>
                  <a:gd name="connsiteX124" fmla="*/ 507356 w 607639"/>
                  <a:gd name="connsiteY124" fmla="*/ 105165 h 414642"/>
                  <a:gd name="connsiteX125" fmla="*/ 506378 w 607639"/>
                  <a:gd name="connsiteY125" fmla="*/ 101165 h 414642"/>
                  <a:gd name="connsiteX126" fmla="*/ 509401 w 607639"/>
                  <a:gd name="connsiteY126" fmla="*/ 94052 h 414642"/>
                  <a:gd name="connsiteX127" fmla="*/ 518470 w 607639"/>
                  <a:gd name="connsiteY127" fmla="*/ 91029 h 414642"/>
                  <a:gd name="connsiteX128" fmla="*/ 384846 w 607639"/>
                  <a:gd name="connsiteY128" fmla="*/ 91029 h 414642"/>
                  <a:gd name="connsiteX129" fmla="*/ 465819 w 607639"/>
                  <a:gd name="connsiteY129" fmla="*/ 91029 h 414642"/>
                  <a:gd name="connsiteX130" fmla="*/ 475963 w 607639"/>
                  <a:gd name="connsiteY130" fmla="*/ 101165 h 414642"/>
                  <a:gd name="connsiteX131" fmla="*/ 465819 w 607639"/>
                  <a:gd name="connsiteY131" fmla="*/ 111211 h 414642"/>
                  <a:gd name="connsiteX132" fmla="*/ 384846 w 607639"/>
                  <a:gd name="connsiteY132" fmla="*/ 111211 h 414642"/>
                  <a:gd name="connsiteX133" fmla="*/ 374702 w 607639"/>
                  <a:gd name="connsiteY133" fmla="*/ 101165 h 414642"/>
                  <a:gd name="connsiteX134" fmla="*/ 384846 w 607639"/>
                  <a:gd name="connsiteY134" fmla="*/ 91029 h 414642"/>
                  <a:gd name="connsiteX135" fmla="*/ 234861 w 607639"/>
                  <a:gd name="connsiteY135" fmla="*/ 78470 h 414642"/>
                  <a:gd name="connsiteX136" fmla="*/ 236624 w 607639"/>
                  <a:gd name="connsiteY136" fmla="*/ 78890 h 414642"/>
                  <a:gd name="connsiteX137" fmla="*/ 263955 w 607639"/>
                  <a:gd name="connsiteY137" fmla="*/ 98160 h 414642"/>
                  <a:gd name="connsiteX138" fmla="*/ 233277 w 607639"/>
                  <a:gd name="connsiteY138" fmla="*/ 78093 h 414642"/>
                  <a:gd name="connsiteX139" fmla="*/ 234749 w 607639"/>
                  <a:gd name="connsiteY139" fmla="*/ 78395 h 414642"/>
                  <a:gd name="connsiteX140" fmla="*/ 234861 w 607639"/>
                  <a:gd name="connsiteY140" fmla="*/ 78470 h 414642"/>
                  <a:gd name="connsiteX141" fmla="*/ 264684 w 607639"/>
                  <a:gd name="connsiteY141" fmla="*/ 74721 h 414642"/>
                  <a:gd name="connsiteX142" fmla="*/ 280560 w 607639"/>
                  <a:gd name="connsiteY142" fmla="*/ 85001 h 414642"/>
                  <a:gd name="connsiteX143" fmla="*/ 303006 w 607639"/>
                  <a:gd name="connsiteY143" fmla="*/ 119273 h 414642"/>
                  <a:gd name="connsiteX144" fmla="*/ 279633 w 607639"/>
                  <a:gd name="connsiteY144" fmla="*/ 84823 h 414642"/>
                  <a:gd name="connsiteX145" fmla="*/ 202570 w 607639"/>
                  <a:gd name="connsiteY145" fmla="*/ 70780 h 414642"/>
                  <a:gd name="connsiteX146" fmla="*/ 233277 w 607639"/>
                  <a:gd name="connsiteY146" fmla="*/ 78093 h 414642"/>
                  <a:gd name="connsiteX147" fmla="*/ 202570 w 607639"/>
                  <a:gd name="connsiteY147" fmla="*/ 71804 h 414642"/>
                  <a:gd name="connsiteX148" fmla="*/ 197522 w 607639"/>
                  <a:gd name="connsiteY148" fmla="*/ 70770 h 414642"/>
                  <a:gd name="connsiteX149" fmla="*/ 202570 w 607639"/>
                  <a:gd name="connsiteY149" fmla="*/ 71804 h 414642"/>
                  <a:gd name="connsiteX150" fmla="*/ 202570 w 607639"/>
                  <a:gd name="connsiteY150" fmla="*/ 161794 h 414642"/>
                  <a:gd name="connsiteX151" fmla="*/ 292704 w 607639"/>
                  <a:gd name="connsiteY151" fmla="*/ 161794 h 414642"/>
                  <a:gd name="connsiteX152" fmla="*/ 293741 w 607639"/>
                  <a:gd name="connsiteY152" fmla="*/ 166842 h 414642"/>
                  <a:gd name="connsiteX153" fmla="*/ 290618 w 607639"/>
                  <a:gd name="connsiteY153" fmla="*/ 182059 h 414642"/>
                  <a:gd name="connsiteX154" fmla="*/ 216731 w 607639"/>
                  <a:gd name="connsiteY154" fmla="*/ 182059 h 414642"/>
                  <a:gd name="connsiteX155" fmla="*/ 199449 w 607639"/>
                  <a:gd name="connsiteY155" fmla="*/ 164816 h 414642"/>
                  <a:gd name="connsiteX156" fmla="*/ 185290 w 607639"/>
                  <a:gd name="connsiteY156" fmla="*/ 164816 h 414642"/>
                  <a:gd name="connsiteX157" fmla="*/ 185290 w 607639"/>
                  <a:gd name="connsiteY157" fmla="*/ 178985 h 414642"/>
                  <a:gd name="connsiteX158" fmla="*/ 185076 w 607639"/>
                  <a:gd name="connsiteY158" fmla="*/ 178893 h 414642"/>
                  <a:gd name="connsiteX159" fmla="*/ 182271 w 607639"/>
                  <a:gd name="connsiteY159" fmla="*/ 171927 h 414642"/>
                  <a:gd name="connsiteX160" fmla="*/ 182271 w 607639"/>
                  <a:gd name="connsiteY160" fmla="*/ 73890 h 414642"/>
                  <a:gd name="connsiteX161" fmla="*/ 241194 w 607639"/>
                  <a:gd name="connsiteY161" fmla="*/ 59511 h 414642"/>
                  <a:gd name="connsiteX162" fmla="*/ 242600 w 607639"/>
                  <a:gd name="connsiteY162" fmla="*/ 59798 h 414642"/>
                  <a:gd name="connsiteX163" fmla="*/ 264684 w 607639"/>
                  <a:gd name="connsiteY163" fmla="*/ 74721 h 414642"/>
                  <a:gd name="connsiteX164" fmla="*/ 223078 w 607639"/>
                  <a:gd name="connsiteY164" fmla="*/ 55812 h 414642"/>
                  <a:gd name="connsiteX165" fmla="*/ 239895 w 607639"/>
                  <a:gd name="connsiteY165" fmla="*/ 58670 h 414642"/>
                  <a:gd name="connsiteX166" fmla="*/ 241194 w 607639"/>
                  <a:gd name="connsiteY166" fmla="*/ 59511 h 414642"/>
                  <a:gd name="connsiteX167" fmla="*/ 187739 w 607639"/>
                  <a:gd name="connsiteY167" fmla="*/ 52590 h 414642"/>
                  <a:gd name="connsiteX168" fmla="*/ 185298 w 607639"/>
                  <a:gd name="connsiteY168" fmla="*/ 53626 h 414642"/>
                  <a:gd name="connsiteX169" fmla="*/ 182271 w 607639"/>
                  <a:gd name="connsiteY169" fmla="*/ 60736 h 414642"/>
                  <a:gd name="connsiteX170" fmla="*/ 182271 w 607639"/>
                  <a:gd name="connsiteY170" fmla="*/ 73890 h 414642"/>
                  <a:gd name="connsiteX171" fmla="*/ 160258 w 607639"/>
                  <a:gd name="connsiteY171" fmla="*/ 78395 h 414642"/>
                  <a:gd name="connsiteX172" fmla="*/ 101303 w 607639"/>
                  <a:gd name="connsiteY172" fmla="*/ 166842 h 414642"/>
                  <a:gd name="connsiteX173" fmla="*/ 197522 w 607639"/>
                  <a:gd name="connsiteY173" fmla="*/ 262915 h 414642"/>
                  <a:gd name="connsiteX174" fmla="*/ 234749 w 607639"/>
                  <a:gd name="connsiteY174" fmla="*/ 255302 h 414642"/>
                  <a:gd name="connsiteX175" fmla="*/ 250836 w 607639"/>
                  <a:gd name="connsiteY175" fmla="*/ 244426 h 414642"/>
                  <a:gd name="connsiteX176" fmla="*/ 260268 w 607639"/>
                  <a:gd name="connsiteY176" fmla="*/ 253836 h 414642"/>
                  <a:gd name="connsiteX177" fmla="*/ 267391 w 607639"/>
                  <a:gd name="connsiteY177" fmla="*/ 256857 h 414642"/>
                  <a:gd name="connsiteX178" fmla="*/ 268732 w 607639"/>
                  <a:gd name="connsiteY178" fmla="*/ 256281 h 414642"/>
                  <a:gd name="connsiteX179" fmla="*/ 242600 w 607639"/>
                  <a:gd name="connsiteY179" fmla="*/ 273962 h 414642"/>
                  <a:gd name="connsiteX180" fmla="*/ 197522 w 607639"/>
                  <a:gd name="connsiteY180" fmla="*/ 283178 h 414642"/>
                  <a:gd name="connsiteX181" fmla="*/ 81009 w 607639"/>
                  <a:gd name="connsiteY181" fmla="*/ 166842 h 414642"/>
                  <a:gd name="connsiteX182" fmla="*/ 152393 w 607639"/>
                  <a:gd name="connsiteY182" fmla="*/ 59798 h 414642"/>
                  <a:gd name="connsiteX183" fmla="*/ 192421 w 607639"/>
                  <a:gd name="connsiteY183" fmla="*/ 50604 h 414642"/>
                  <a:gd name="connsiteX184" fmla="*/ 195181 w 607639"/>
                  <a:gd name="connsiteY184" fmla="*/ 51073 h 414642"/>
                  <a:gd name="connsiteX185" fmla="*/ 187739 w 607639"/>
                  <a:gd name="connsiteY185" fmla="*/ 52590 h 414642"/>
                  <a:gd name="connsiteX186" fmla="*/ 197522 w 607639"/>
                  <a:gd name="connsiteY186" fmla="*/ 50595 h 414642"/>
                  <a:gd name="connsiteX187" fmla="*/ 223078 w 607639"/>
                  <a:gd name="connsiteY187" fmla="*/ 55812 h 414642"/>
                  <a:gd name="connsiteX188" fmla="*/ 195181 w 607639"/>
                  <a:gd name="connsiteY188" fmla="*/ 51073 h 414642"/>
                  <a:gd name="connsiteX189" fmla="*/ 449651 w 607639"/>
                  <a:gd name="connsiteY189" fmla="*/ 41472 h 414642"/>
                  <a:gd name="connsiteX190" fmla="*/ 452682 w 607639"/>
                  <a:gd name="connsiteY190" fmla="*/ 43516 h 414642"/>
                  <a:gd name="connsiteX191" fmla="*/ 455712 w 607639"/>
                  <a:gd name="connsiteY191" fmla="*/ 50626 h 414642"/>
                  <a:gd name="connsiteX192" fmla="*/ 452682 w 607639"/>
                  <a:gd name="connsiteY192" fmla="*/ 57647 h 414642"/>
                  <a:gd name="connsiteX193" fmla="*/ 445551 w 607639"/>
                  <a:gd name="connsiteY193" fmla="*/ 60757 h 414642"/>
                  <a:gd name="connsiteX194" fmla="*/ 438509 w 607639"/>
                  <a:gd name="connsiteY194" fmla="*/ 57647 h 414642"/>
                  <a:gd name="connsiteX195" fmla="*/ 435389 w 607639"/>
                  <a:gd name="connsiteY195" fmla="*/ 50626 h 414642"/>
                  <a:gd name="connsiteX196" fmla="*/ 438509 w 607639"/>
                  <a:gd name="connsiteY196" fmla="*/ 43516 h 414642"/>
                  <a:gd name="connsiteX197" fmla="*/ 449651 w 607639"/>
                  <a:gd name="connsiteY197" fmla="*/ 41472 h 414642"/>
                  <a:gd name="connsiteX198" fmla="*/ 486030 w 607639"/>
                  <a:gd name="connsiteY198" fmla="*/ 40505 h 414642"/>
                  <a:gd name="connsiteX199" fmla="*/ 516494 w 607639"/>
                  <a:gd name="connsiteY199" fmla="*/ 40505 h 414642"/>
                  <a:gd name="connsiteX200" fmla="*/ 526559 w 607639"/>
                  <a:gd name="connsiteY200" fmla="*/ 50631 h 414642"/>
                  <a:gd name="connsiteX201" fmla="*/ 516494 w 607639"/>
                  <a:gd name="connsiteY201" fmla="*/ 60757 h 414642"/>
                  <a:gd name="connsiteX202" fmla="*/ 486030 w 607639"/>
                  <a:gd name="connsiteY202" fmla="*/ 60757 h 414642"/>
                  <a:gd name="connsiteX203" fmla="*/ 475964 w 607639"/>
                  <a:gd name="connsiteY203" fmla="*/ 50631 h 414642"/>
                  <a:gd name="connsiteX204" fmla="*/ 486030 w 607639"/>
                  <a:gd name="connsiteY204" fmla="*/ 40505 h 414642"/>
                  <a:gd name="connsiteX205" fmla="*/ 384851 w 607639"/>
                  <a:gd name="connsiteY205" fmla="*/ 40505 h 414642"/>
                  <a:gd name="connsiteX206" fmla="*/ 405059 w 607639"/>
                  <a:gd name="connsiteY206" fmla="*/ 40505 h 414642"/>
                  <a:gd name="connsiteX207" fmla="*/ 415207 w 607639"/>
                  <a:gd name="connsiteY207" fmla="*/ 50631 h 414642"/>
                  <a:gd name="connsiteX208" fmla="*/ 405059 w 607639"/>
                  <a:gd name="connsiteY208" fmla="*/ 60757 h 414642"/>
                  <a:gd name="connsiteX209" fmla="*/ 384851 w 607639"/>
                  <a:gd name="connsiteY209" fmla="*/ 60757 h 414642"/>
                  <a:gd name="connsiteX210" fmla="*/ 374702 w 607639"/>
                  <a:gd name="connsiteY210" fmla="*/ 50631 h 414642"/>
                  <a:gd name="connsiteX211" fmla="*/ 384851 w 607639"/>
                  <a:gd name="connsiteY211" fmla="*/ 40505 h 414642"/>
                  <a:gd name="connsiteX212" fmla="*/ 70855 w 607639"/>
                  <a:gd name="connsiteY212" fmla="*/ 20176 h 414642"/>
                  <a:gd name="connsiteX213" fmla="*/ 60798 w 607639"/>
                  <a:gd name="connsiteY213" fmla="*/ 30308 h 414642"/>
                  <a:gd name="connsiteX214" fmla="*/ 60798 w 607639"/>
                  <a:gd name="connsiteY214" fmla="*/ 343788 h 414642"/>
                  <a:gd name="connsiteX215" fmla="*/ 222783 w 607639"/>
                  <a:gd name="connsiteY215" fmla="*/ 343788 h 414642"/>
                  <a:gd name="connsiteX216" fmla="*/ 232929 w 607639"/>
                  <a:gd name="connsiteY216" fmla="*/ 353920 h 414642"/>
                  <a:gd name="connsiteX217" fmla="*/ 232929 w 607639"/>
                  <a:gd name="connsiteY217" fmla="*/ 364052 h 414642"/>
                  <a:gd name="connsiteX218" fmla="*/ 374711 w 607639"/>
                  <a:gd name="connsiteY218" fmla="*/ 364052 h 414642"/>
                  <a:gd name="connsiteX219" fmla="*/ 374711 w 607639"/>
                  <a:gd name="connsiteY219" fmla="*/ 353920 h 414642"/>
                  <a:gd name="connsiteX220" fmla="*/ 384857 w 607639"/>
                  <a:gd name="connsiteY220" fmla="*/ 343788 h 414642"/>
                  <a:gd name="connsiteX221" fmla="*/ 546843 w 607639"/>
                  <a:gd name="connsiteY221" fmla="*/ 343788 h 414642"/>
                  <a:gd name="connsiteX222" fmla="*/ 546843 w 607639"/>
                  <a:gd name="connsiteY222" fmla="*/ 30308 h 414642"/>
                  <a:gd name="connsiteX223" fmla="*/ 536696 w 607639"/>
                  <a:gd name="connsiteY223" fmla="*/ 20176 h 414642"/>
                  <a:gd name="connsiteX224" fmla="*/ 70855 w 607639"/>
                  <a:gd name="connsiteY224" fmla="*/ 0 h 414642"/>
                  <a:gd name="connsiteX225" fmla="*/ 536696 w 607639"/>
                  <a:gd name="connsiteY225" fmla="*/ 0 h 414642"/>
                  <a:gd name="connsiteX226" fmla="*/ 567135 w 607639"/>
                  <a:gd name="connsiteY226" fmla="*/ 30308 h 414642"/>
                  <a:gd name="connsiteX227" fmla="*/ 567135 w 607639"/>
                  <a:gd name="connsiteY227" fmla="*/ 343794 h 414642"/>
                  <a:gd name="connsiteX228" fmla="*/ 384859 w 607639"/>
                  <a:gd name="connsiteY228" fmla="*/ 343794 h 414642"/>
                  <a:gd name="connsiteX229" fmla="*/ 374712 w 607639"/>
                  <a:gd name="connsiteY229" fmla="*/ 353928 h 414642"/>
                  <a:gd name="connsiteX230" fmla="*/ 374712 w 607639"/>
                  <a:gd name="connsiteY230" fmla="*/ 364062 h 414642"/>
                  <a:gd name="connsiteX231" fmla="*/ 232927 w 607639"/>
                  <a:gd name="connsiteY231" fmla="*/ 364062 h 414642"/>
                  <a:gd name="connsiteX232" fmla="*/ 232927 w 607639"/>
                  <a:gd name="connsiteY232" fmla="*/ 353928 h 414642"/>
                  <a:gd name="connsiteX233" fmla="*/ 222780 w 607639"/>
                  <a:gd name="connsiteY233" fmla="*/ 343794 h 414642"/>
                  <a:gd name="connsiteX234" fmla="*/ 40505 w 607639"/>
                  <a:gd name="connsiteY234" fmla="*/ 343794 h 414642"/>
                  <a:gd name="connsiteX235" fmla="*/ 40505 w 607639"/>
                  <a:gd name="connsiteY235" fmla="*/ 30308 h 414642"/>
                  <a:gd name="connsiteX236" fmla="*/ 70855 w 607639"/>
                  <a:gd name="connsiteY236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</a:cxnLst>
                <a:rect l="l" t="t" r="r" b="b"/>
                <a:pathLst>
                  <a:path w="607639" h="414642">
                    <a:moveTo>
                      <a:pt x="20293" y="364062"/>
                    </a:moveTo>
                    <a:lnTo>
                      <a:pt x="20293" y="384241"/>
                    </a:lnTo>
                    <a:cubicBezTo>
                      <a:pt x="20293" y="390374"/>
                      <a:pt x="24298" y="394374"/>
                      <a:pt x="30351" y="394374"/>
                    </a:cubicBezTo>
                    <a:lnTo>
                      <a:pt x="577199" y="394374"/>
                    </a:lnTo>
                    <a:cubicBezTo>
                      <a:pt x="583341" y="394374"/>
                      <a:pt x="587346" y="390374"/>
                      <a:pt x="587346" y="384241"/>
                    </a:cubicBezTo>
                    <a:lnTo>
                      <a:pt x="587346" y="364062"/>
                    </a:lnTo>
                    <a:lnTo>
                      <a:pt x="394917" y="364062"/>
                    </a:lnTo>
                    <a:lnTo>
                      <a:pt x="394917" y="374196"/>
                    </a:lnTo>
                    <a:cubicBezTo>
                      <a:pt x="394917" y="380240"/>
                      <a:pt x="390911" y="384241"/>
                      <a:pt x="384859" y="384241"/>
                    </a:cubicBezTo>
                    <a:lnTo>
                      <a:pt x="222780" y="384241"/>
                    </a:lnTo>
                    <a:cubicBezTo>
                      <a:pt x="216728" y="384241"/>
                      <a:pt x="212634" y="380240"/>
                      <a:pt x="212634" y="374196"/>
                    </a:cubicBezTo>
                    <a:lnTo>
                      <a:pt x="212634" y="364062"/>
                    </a:lnTo>
                    <a:close/>
                    <a:moveTo>
                      <a:pt x="10146" y="343794"/>
                    </a:moveTo>
                    <a:lnTo>
                      <a:pt x="40505" y="343794"/>
                    </a:lnTo>
                    <a:lnTo>
                      <a:pt x="40505" y="353920"/>
                    </a:lnTo>
                    <a:cubicBezTo>
                      <a:pt x="40505" y="359964"/>
                      <a:pt x="44599" y="364052"/>
                      <a:pt x="50652" y="364052"/>
                    </a:cubicBezTo>
                    <a:lnTo>
                      <a:pt x="212637" y="364052"/>
                    </a:lnTo>
                    <a:lnTo>
                      <a:pt x="212637" y="374185"/>
                    </a:lnTo>
                    <a:cubicBezTo>
                      <a:pt x="212637" y="380229"/>
                      <a:pt x="216731" y="384228"/>
                      <a:pt x="222783" y="384228"/>
                    </a:cubicBezTo>
                    <a:lnTo>
                      <a:pt x="384857" y="384228"/>
                    </a:lnTo>
                    <a:cubicBezTo>
                      <a:pt x="390910" y="384228"/>
                      <a:pt x="394915" y="380229"/>
                      <a:pt x="394915" y="374185"/>
                    </a:cubicBezTo>
                    <a:lnTo>
                      <a:pt x="394915" y="364052"/>
                    </a:lnTo>
                    <a:lnTo>
                      <a:pt x="556989" y="364052"/>
                    </a:lnTo>
                    <a:cubicBezTo>
                      <a:pt x="563041" y="364052"/>
                      <a:pt x="567135" y="359964"/>
                      <a:pt x="567135" y="353920"/>
                    </a:cubicBezTo>
                    <a:lnTo>
                      <a:pt x="567135" y="343794"/>
                    </a:lnTo>
                    <a:lnTo>
                      <a:pt x="597493" y="343794"/>
                    </a:lnTo>
                    <a:cubicBezTo>
                      <a:pt x="603545" y="343794"/>
                      <a:pt x="607639" y="347883"/>
                      <a:pt x="607639" y="353928"/>
                    </a:cubicBezTo>
                    <a:lnTo>
                      <a:pt x="607639" y="384241"/>
                    </a:lnTo>
                    <a:cubicBezTo>
                      <a:pt x="607639" y="401486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6"/>
                      <a:pt x="0" y="384241"/>
                    </a:cubicBezTo>
                    <a:lnTo>
                      <a:pt x="0" y="353928"/>
                    </a:lnTo>
                    <a:cubicBezTo>
                      <a:pt x="0" y="347883"/>
                      <a:pt x="4094" y="343794"/>
                      <a:pt x="10146" y="343794"/>
                    </a:cubicBezTo>
                    <a:close/>
                    <a:moveTo>
                      <a:pt x="354415" y="262926"/>
                    </a:moveTo>
                    <a:cubicBezTo>
                      <a:pt x="360455" y="262926"/>
                      <a:pt x="364541" y="267016"/>
                      <a:pt x="364541" y="273063"/>
                    </a:cubicBezTo>
                    <a:lnTo>
                      <a:pt x="364541" y="303384"/>
                    </a:lnTo>
                    <a:cubicBezTo>
                      <a:pt x="364541" y="309431"/>
                      <a:pt x="360455" y="313521"/>
                      <a:pt x="354415" y="313521"/>
                    </a:cubicBezTo>
                    <a:cubicBezTo>
                      <a:pt x="348375" y="313521"/>
                      <a:pt x="344289" y="309431"/>
                      <a:pt x="344289" y="303384"/>
                    </a:cubicBezTo>
                    <a:lnTo>
                      <a:pt x="344289" y="273063"/>
                    </a:lnTo>
                    <a:cubicBezTo>
                      <a:pt x="344289" y="267016"/>
                      <a:pt x="348375" y="262926"/>
                      <a:pt x="354415" y="262926"/>
                    </a:cubicBezTo>
                    <a:close/>
                    <a:moveTo>
                      <a:pt x="274426" y="252429"/>
                    </a:moveTo>
                    <a:lnTo>
                      <a:pt x="274426" y="253836"/>
                    </a:lnTo>
                    <a:lnTo>
                      <a:pt x="268732" y="256281"/>
                    </a:lnTo>
                    <a:close/>
                    <a:moveTo>
                      <a:pt x="435415" y="242745"/>
                    </a:moveTo>
                    <a:cubicBezTo>
                      <a:pt x="441549" y="242745"/>
                      <a:pt x="445550" y="246746"/>
                      <a:pt x="445550" y="252793"/>
                    </a:cubicBezTo>
                    <a:lnTo>
                      <a:pt x="445550" y="303386"/>
                    </a:lnTo>
                    <a:cubicBezTo>
                      <a:pt x="445550" y="309432"/>
                      <a:pt x="441549" y="313522"/>
                      <a:pt x="435415" y="313522"/>
                    </a:cubicBezTo>
                    <a:cubicBezTo>
                      <a:pt x="429369" y="313522"/>
                      <a:pt x="425368" y="309432"/>
                      <a:pt x="425368" y="303386"/>
                    </a:cubicBezTo>
                    <a:lnTo>
                      <a:pt x="425368" y="252793"/>
                    </a:lnTo>
                    <a:cubicBezTo>
                      <a:pt x="425368" y="246746"/>
                      <a:pt x="429369" y="242745"/>
                      <a:pt x="435415" y="242745"/>
                    </a:cubicBezTo>
                    <a:close/>
                    <a:moveTo>
                      <a:pt x="394911" y="222493"/>
                    </a:moveTo>
                    <a:cubicBezTo>
                      <a:pt x="401045" y="222493"/>
                      <a:pt x="405046" y="226582"/>
                      <a:pt x="405046" y="232627"/>
                    </a:cubicBezTo>
                    <a:lnTo>
                      <a:pt x="405046" y="303388"/>
                    </a:lnTo>
                    <a:cubicBezTo>
                      <a:pt x="405046" y="309433"/>
                      <a:pt x="401045" y="313522"/>
                      <a:pt x="394911" y="313522"/>
                    </a:cubicBezTo>
                    <a:cubicBezTo>
                      <a:pt x="388865" y="313522"/>
                      <a:pt x="384864" y="309433"/>
                      <a:pt x="384864" y="303388"/>
                    </a:cubicBezTo>
                    <a:lnTo>
                      <a:pt x="384864" y="232627"/>
                    </a:lnTo>
                    <a:cubicBezTo>
                      <a:pt x="384864" y="226582"/>
                      <a:pt x="388865" y="222493"/>
                      <a:pt x="394911" y="222493"/>
                    </a:cubicBezTo>
                    <a:close/>
                    <a:moveTo>
                      <a:pt x="516514" y="212331"/>
                    </a:moveTo>
                    <a:cubicBezTo>
                      <a:pt x="522559" y="212331"/>
                      <a:pt x="526560" y="216421"/>
                      <a:pt x="526560" y="222468"/>
                    </a:cubicBezTo>
                    <a:lnTo>
                      <a:pt x="526560" y="303385"/>
                    </a:lnTo>
                    <a:cubicBezTo>
                      <a:pt x="526560" y="309432"/>
                      <a:pt x="522559" y="313522"/>
                      <a:pt x="516514" y="313522"/>
                    </a:cubicBezTo>
                    <a:cubicBezTo>
                      <a:pt x="510379" y="313522"/>
                      <a:pt x="506378" y="309432"/>
                      <a:pt x="506378" y="303385"/>
                    </a:cubicBezTo>
                    <a:lnTo>
                      <a:pt x="506378" y="222468"/>
                    </a:lnTo>
                    <a:cubicBezTo>
                      <a:pt x="506378" y="216421"/>
                      <a:pt x="510379" y="212331"/>
                      <a:pt x="516514" y="212331"/>
                    </a:cubicBezTo>
                    <a:close/>
                    <a:moveTo>
                      <a:pt x="311213" y="180188"/>
                    </a:moveTo>
                    <a:lnTo>
                      <a:pt x="304717" y="211903"/>
                    </a:lnTo>
                    <a:cubicBezTo>
                      <a:pt x="298781" y="225796"/>
                      <a:pt x="290203" y="238347"/>
                      <a:pt x="279633" y="248906"/>
                    </a:cubicBezTo>
                    <a:lnTo>
                      <a:pt x="274426" y="252429"/>
                    </a:lnTo>
                    <a:lnTo>
                      <a:pt x="274426" y="239622"/>
                    </a:lnTo>
                    <a:lnTo>
                      <a:pt x="266991" y="232204"/>
                    </a:lnTo>
                    <a:lnTo>
                      <a:pt x="286105" y="204050"/>
                    </a:lnTo>
                    <a:lnTo>
                      <a:pt x="290618" y="182059"/>
                    </a:lnTo>
                    <a:lnTo>
                      <a:pt x="303796" y="182059"/>
                    </a:lnTo>
                    <a:close/>
                    <a:moveTo>
                      <a:pt x="185290" y="178985"/>
                    </a:moveTo>
                    <a:lnTo>
                      <a:pt x="192421" y="182059"/>
                    </a:lnTo>
                    <a:lnTo>
                      <a:pt x="216731" y="182059"/>
                    </a:lnTo>
                    <a:lnTo>
                      <a:pt x="266991" y="232204"/>
                    </a:lnTo>
                    <a:lnTo>
                      <a:pt x="265358" y="234609"/>
                    </a:lnTo>
                    <a:lnTo>
                      <a:pt x="250836" y="244426"/>
                    </a:lnTo>
                    <a:lnTo>
                      <a:pt x="185290" y="179031"/>
                    </a:lnTo>
                    <a:close/>
                    <a:moveTo>
                      <a:pt x="476009" y="171897"/>
                    </a:moveTo>
                    <a:cubicBezTo>
                      <a:pt x="482054" y="171897"/>
                      <a:pt x="486055" y="175987"/>
                      <a:pt x="486055" y="182032"/>
                    </a:cubicBezTo>
                    <a:lnTo>
                      <a:pt x="486055" y="303387"/>
                    </a:lnTo>
                    <a:cubicBezTo>
                      <a:pt x="486055" y="309433"/>
                      <a:pt x="482054" y="313522"/>
                      <a:pt x="476009" y="313522"/>
                    </a:cubicBezTo>
                    <a:cubicBezTo>
                      <a:pt x="469874" y="313522"/>
                      <a:pt x="465873" y="309433"/>
                      <a:pt x="465873" y="303387"/>
                    </a:cubicBezTo>
                    <a:lnTo>
                      <a:pt x="465873" y="182032"/>
                    </a:lnTo>
                    <a:cubicBezTo>
                      <a:pt x="465873" y="175987"/>
                      <a:pt x="469874" y="171897"/>
                      <a:pt x="476009" y="171897"/>
                    </a:cubicBezTo>
                    <a:close/>
                    <a:moveTo>
                      <a:pt x="313921" y="166965"/>
                    </a:moveTo>
                    <a:lnTo>
                      <a:pt x="314925" y="172904"/>
                    </a:lnTo>
                    <a:cubicBezTo>
                      <a:pt x="314925" y="176015"/>
                      <a:pt x="313946" y="177971"/>
                      <a:pt x="311898" y="180015"/>
                    </a:cubicBezTo>
                    <a:lnTo>
                      <a:pt x="311213" y="180188"/>
                    </a:lnTo>
                    <a:close/>
                    <a:moveTo>
                      <a:pt x="313685" y="165567"/>
                    </a:moveTo>
                    <a:lnTo>
                      <a:pt x="313946" y="166842"/>
                    </a:lnTo>
                    <a:lnTo>
                      <a:pt x="313921" y="166965"/>
                    </a:lnTo>
                    <a:close/>
                    <a:moveTo>
                      <a:pt x="286557" y="131875"/>
                    </a:moveTo>
                    <a:lnTo>
                      <a:pt x="293736" y="161794"/>
                    </a:lnTo>
                    <a:lnTo>
                      <a:pt x="292704" y="161794"/>
                    </a:lnTo>
                    <a:close/>
                    <a:moveTo>
                      <a:pt x="285987" y="129499"/>
                    </a:moveTo>
                    <a:lnTo>
                      <a:pt x="286105" y="129672"/>
                    </a:lnTo>
                    <a:lnTo>
                      <a:pt x="286557" y="131875"/>
                    </a:lnTo>
                    <a:close/>
                    <a:moveTo>
                      <a:pt x="304744" y="121927"/>
                    </a:moveTo>
                    <a:lnTo>
                      <a:pt x="306857" y="125153"/>
                    </a:lnTo>
                    <a:lnTo>
                      <a:pt x="313685" y="165567"/>
                    </a:lnTo>
                    <a:close/>
                    <a:moveTo>
                      <a:pt x="303006" y="119273"/>
                    </a:moveTo>
                    <a:lnTo>
                      <a:pt x="304717" y="121796"/>
                    </a:lnTo>
                    <a:lnTo>
                      <a:pt x="304744" y="121927"/>
                    </a:lnTo>
                    <a:close/>
                    <a:moveTo>
                      <a:pt x="266335" y="100547"/>
                    </a:moveTo>
                    <a:lnTo>
                      <a:pt x="285579" y="127797"/>
                    </a:lnTo>
                    <a:lnTo>
                      <a:pt x="285987" y="129499"/>
                    </a:lnTo>
                    <a:close/>
                    <a:moveTo>
                      <a:pt x="263955" y="98160"/>
                    </a:moveTo>
                    <a:lnTo>
                      <a:pt x="265358" y="99109"/>
                    </a:lnTo>
                    <a:lnTo>
                      <a:pt x="266335" y="100547"/>
                    </a:lnTo>
                    <a:lnTo>
                      <a:pt x="265336" y="99133"/>
                    </a:lnTo>
                    <a:close/>
                    <a:moveTo>
                      <a:pt x="518470" y="91029"/>
                    </a:moveTo>
                    <a:cubicBezTo>
                      <a:pt x="519537" y="91029"/>
                      <a:pt x="519537" y="91029"/>
                      <a:pt x="520515" y="92007"/>
                    </a:cubicBezTo>
                    <a:cubicBezTo>
                      <a:pt x="521581" y="92007"/>
                      <a:pt x="521581" y="93074"/>
                      <a:pt x="522559" y="93074"/>
                    </a:cubicBezTo>
                    <a:cubicBezTo>
                      <a:pt x="523537" y="93074"/>
                      <a:pt x="523537" y="94052"/>
                      <a:pt x="524604" y="94052"/>
                    </a:cubicBezTo>
                    <a:cubicBezTo>
                      <a:pt x="525582" y="96097"/>
                      <a:pt x="526560" y="98142"/>
                      <a:pt x="526560" y="101165"/>
                    </a:cubicBezTo>
                    <a:cubicBezTo>
                      <a:pt x="526560" y="104187"/>
                      <a:pt x="525582" y="106232"/>
                      <a:pt x="523537" y="108188"/>
                    </a:cubicBezTo>
                    <a:cubicBezTo>
                      <a:pt x="523537" y="108188"/>
                      <a:pt x="522559" y="109255"/>
                      <a:pt x="521581" y="109255"/>
                    </a:cubicBezTo>
                    <a:cubicBezTo>
                      <a:pt x="521581" y="109255"/>
                      <a:pt x="520515" y="110233"/>
                      <a:pt x="519537" y="110233"/>
                    </a:cubicBezTo>
                    <a:cubicBezTo>
                      <a:pt x="518470" y="110233"/>
                      <a:pt x="518470" y="110233"/>
                      <a:pt x="517492" y="111211"/>
                    </a:cubicBezTo>
                    <a:lnTo>
                      <a:pt x="516514" y="111211"/>
                    </a:lnTo>
                    <a:cubicBezTo>
                      <a:pt x="513491" y="111211"/>
                      <a:pt x="511446" y="110233"/>
                      <a:pt x="509401" y="108188"/>
                    </a:cubicBezTo>
                    <a:cubicBezTo>
                      <a:pt x="508423" y="107210"/>
                      <a:pt x="507356" y="106232"/>
                      <a:pt x="507356" y="105165"/>
                    </a:cubicBezTo>
                    <a:cubicBezTo>
                      <a:pt x="507356" y="104187"/>
                      <a:pt x="506378" y="103121"/>
                      <a:pt x="506378" y="101165"/>
                    </a:cubicBezTo>
                    <a:cubicBezTo>
                      <a:pt x="506378" y="98142"/>
                      <a:pt x="507356" y="96097"/>
                      <a:pt x="509401" y="94052"/>
                    </a:cubicBezTo>
                    <a:cubicBezTo>
                      <a:pt x="511446" y="92007"/>
                      <a:pt x="515447" y="91029"/>
                      <a:pt x="518470" y="91029"/>
                    </a:cubicBezTo>
                    <a:close/>
                    <a:moveTo>
                      <a:pt x="384846" y="91029"/>
                    </a:moveTo>
                    <a:lnTo>
                      <a:pt x="465819" y="91029"/>
                    </a:lnTo>
                    <a:cubicBezTo>
                      <a:pt x="471870" y="91029"/>
                      <a:pt x="475963" y="95030"/>
                      <a:pt x="475963" y="101165"/>
                    </a:cubicBezTo>
                    <a:cubicBezTo>
                      <a:pt x="475963" y="107210"/>
                      <a:pt x="471870" y="111211"/>
                      <a:pt x="465819" y="111211"/>
                    </a:cubicBezTo>
                    <a:lnTo>
                      <a:pt x="384846" y="111211"/>
                    </a:lnTo>
                    <a:cubicBezTo>
                      <a:pt x="378706" y="111211"/>
                      <a:pt x="374702" y="107210"/>
                      <a:pt x="374702" y="101165"/>
                    </a:cubicBezTo>
                    <a:cubicBezTo>
                      <a:pt x="374702" y="95030"/>
                      <a:pt x="378706" y="91029"/>
                      <a:pt x="384846" y="91029"/>
                    </a:cubicBezTo>
                    <a:close/>
                    <a:moveTo>
                      <a:pt x="234861" y="78470"/>
                    </a:moveTo>
                    <a:lnTo>
                      <a:pt x="236624" y="78890"/>
                    </a:lnTo>
                    <a:lnTo>
                      <a:pt x="263955" y="98160"/>
                    </a:lnTo>
                    <a:close/>
                    <a:moveTo>
                      <a:pt x="233277" y="78093"/>
                    </a:moveTo>
                    <a:lnTo>
                      <a:pt x="234749" y="78395"/>
                    </a:lnTo>
                    <a:lnTo>
                      <a:pt x="234861" y="78470"/>
                    </a:lnTo>
                    <a:close/>
                    <a:moveTo>
                      <a:pt x="264684" y="74721"/>
                    </a:moveTo>
                    <a:lnTo>
                      <a:pt x="280560" y="85001"/>
                    </a:lnTo>
                    <a:lnTo>
                      <a:pt x="303006" y="119273"/>
                    </a:lnTo>
                    <a:lnTo>
                      <a:pt x="279633" y="84823"/>
                    </a:lnTo>
                    <a:close/>
                    <a:moveTo>
                      <a:pt x="202570" y="70780"/>
                    </a:moveTo>
                    <a:lnTo>
                      <a:pt x="233277" y="78093"/>
                    </a:lnTo>
                    <a:lnTo>
                      <a:pt x="202570" y="71804"/>
                    </a:lnTo>
                    <a:close/>
                    <a:moveTo>
                      <a:pt x="197522" y="70770"/>
                    </a:moveTo>
                    <a:lnTo>
                      <a:pt x="202570" y="71804"/>
                    </a:lnTo>
                    <a:lnTo>
                      <a:pt x="202570" y="161794"/>
                    </a:lnTo>
                    <a:lnTo>
                      <a:pt x="292704" y="161794"/>
                    </a:lnTo>
                    <a:lnTo>
                      <a:pt x="293741" y="166842"/>
                    </a:lnTo>
                    <a:lnTo>
                      <a:pt x="290618" y="182059"/>
                    </a:lnTo>
                    <a:lnTo>
                      <a:pt x="216731" y="182059"/>
                    </a:lnTo>
                    <a:lnTo>
                      <a:pt x="199449" y="164816"/>
                    </a:lnTo>
                    <a:cubicBezTo>
                      <a:pt x="195442" y="160818"/>
                      <a:pt x="189386" y="160818"/>
                      <a:pt x="185290" y="164816"/>
                    </a:cubicBezTo>
                    <a:lnTo>
                      <a:pt x="185290" y="178985"/>
                    </a:lnTo>
                    <a:lnTo>
                      <a:pt x="185076" y="178893"/>
                    </a:lnTo>
                    <a:cubicBezTo>
                      <a:pt x="183295" y="176993"/>
                      <a:pt x="182271" y="174460"/>
                      <a:pt x="182271" y="171927"/>
                    </a:cubicBezTo>
                    <a:lnTo>
                      <a:pt x="182271" y="73890"/>
                    </a:lnTo>
                    <a:close/>
                    <a:moveTo>
                      <a:pt x="241194" y="59511"/>
                    </a:moveTo>
                    <a:lnTo>
                      <a:pt x="242600" y="59798"/>
                    </a:lnTo>
                    <a:lnTo>
                      <a:pt x="264684" y="74721"/>
                    </a:lnTo>
                    <a:close/>
                    <a:moveTo>
                      <a:pt x="223078" y="55812"/>
                    </a:moveTo>
                    <a:lnTo>
                      <a:pt x="239895" y="58670"/>
                    </a:lnTo>
                    <a:lnTo>
                      <a:pt x="241194" y="59511"/>
                    </a:lnTo>
                    <a:close/>
                    <a:moveTo>
                      <a:pt x="187739" y="52590"/>
                    </a:moveTo>
                    <a:lnTo>
                      <a:pt x="185298" y="53626"/>
                    </a:lnTo>
                    <a:cubicBezTo>
                      <a:pt x="183251" y="55670"/>
                      <a:pt x="182271" y="57625"/>
                      <a:pt x="182271" y="60736"/>
                    </a:cubicBezTo>
                    <a:lnTo>
                      <a:pt x="182271" y="73890"/>
                    </a:lnTo>
                    <a:lnTo>
                      <a:pt x="160258" y="78395"/>
                    </a:lnTo>
                    <a:cubicBezTo>
                      <a:pt x="125786" y="93105"/>
                      <a:pt x="101303" y="127449"/>
                      <a:pt x="101303" y="166842"/>
                    </a:cubicBezTo>
                    <a:cubicBezTo>
                      <a:pt x="101303" y="219456"/>
                      <a:pt x="144829" y="262915"/>
                      <a:pt x="197522" y="262915"/>
                    </a:cubicBezTo>
                    <a:cubicBezTo>
                      <a:pt x="210673" y="262915"/>
                      <a:pt x="223263" y="260199"/>
                      <a:pt x="234749" y="255302"/>
                    </a:cubicBezTo>
                    <a:lnTo>
                      <a:pt x="250836" y="244426"/>
                    </a:lnTo>
                    <a:lnTo>
                      <a:pt x="260268" y="253836"/>
                    </a:lnTo>
                    <a:cubicBezTo>
                      <a:pt x="262316" y="255791"/>
                      <a:pt x="264364" y="256857"/>
                      <a:pt x="267391" y="256857"/>
                    </a:cubicBezTo>
                    <a:lnTo>
                      <a:pt x="268732" y="256281"/>
                    </a:lnTo>
                    <a:lnTo>
                      <a:pt x="242600" y="273962"/>
                    </a:lnTo>
                    <a:cubicBezTo>
                      <a:pt x="228698" y="279890"/>
                      <a:pt x="213455" y="283178"/>
                      <a:pt x="197522" y="283178"/>
                    </a:cubicBezTo>
                    <a:cubicBezTo>
                      <a:pt x="133703" y="283178"/>
                      <a:pt x="81009" y="230565"/>
                      <a:pt x="81009" y="166842"/>
                    </a:cubicBezTo>
                    <a:cubicBezTo>
                      <a:pt x="81009" y="119050"/>
                      <a:pt x="110649" y="77557"/>
                      <a:pt x="152393" y="59798"/>
                    </a:cubicBezTo>
                    <a:close/>
                    <a:moveTo>
                      <a:pt x="192421" y="50604"/>
                    </a:moveTo>
                    <a:lnTo>
                      <a:pt x="195181" y="51073"/>
                    </a:lnTo>
                    <a:lnTo>
                      <a:pt x="187739" y="52590"/>
                    </a:lnTo>
                    <a:close/>
                    <a:moveTo>
                      <a:pt x="197522" y="50595"/>
                    </a:moveTo>
                    <a:lnTo>
                      <a:pt x="223078" y="55812"/>
                    </a:lnTo>
                    <a:lnTo>
                      <a:pt x="195181" y="51073"/>
                    </a:lnTo>
                    <a:close/>
                    <a:moveTo>
                      <a:pt x="449651" y="41472"/>
                    </a:moveTo>
                    <a:cubicBezTo>
                      <a:pt x="450631" y="42539"/>
                      <a:pt x="451612" y="42539"/>
                      <a:pt x="452682" y="43516"/>
                    </a:cubicBezTo>
                    <a:cubicBezTo>
                      <a:pt x="454732" y="45560"/>
                      <a:pt x="455712" y="47604"/>
                      <a:pt x="455712" y="50626"/>
                    </a:cubicBezTo>
                    <a:cubicBezTo>
                      <a:pt x="455712" y="53648"/>
                      <a:pt x="454732" y="55692"/>
                      <a:pt x="452682" y="57647"/>
                    </a:cubicBezTo>
                    <a:cubicBezTo>
                      <a:pt x="450631" y="59691"/>
                      <a:pt x="448581" y="60757"/>
                      <a:pt x="445551" y="60757"/>
                    </a:cubicBezTo>
                    <a:cubicBezTo>
                      <a:pt x="442520" y="60757"/>
                      <a:pt x="440470" y="59691"/>
                      <a:pt x="438509" y="57647"/>
                    </a:cubicBezTo>
                    <a:cubicBezTo>
                      <a:pt x="436459" y="55692"/>
                      <a:pt x="435389" y="53648"/>
                      <a:pt x="435389" y="50626"/>
                    </a:cubicBezTo>
                    <a:cubicBezTo>
                      <a:pt x="435389" y="47604"/>
                      <a:pt x="436459" y="45560"/>
                      <a:pt x="438509" y="43516"/>
                    </a:cubicBezTo>
                    <a:cubicBezTo>
                      <a:pt x="441540" y="40495"/>
                      <a:pt x="445551" y="39517"/>
                      <a:pt x="449651" y="41472"/>
                    </a:cubicBezTo>
                    <a:close/>
                    <a:moveTo>
                      <a:pt x="486030" y="40505"/>
                    </a:moveTo>
                    <a:lnTo>
                      <a:pt x="516494" y="40505"/>
                    </a:lnTo>
                    <a:cubicBezTo>
                      <a:pt x="522551" y="40505"/>
                      <a:pt x="526559" y="44591"/>
                      <a:pt x="526559" y="50631"/>
                    </a:cubicBezTo>
                    <a:cubicBezTo>
                      <a:pt x="526559" y="56671"/>
                      <a:pt x="522551" y="60757"/>
                      <a:pt x="516494" y="60757"/>
                    </a:cubicBezTo>
                    <a:lnTo>
                      <a:pt x="486030" y="60757"/>
                    </a:lnTo>
                    <a:cubicBezTo>
                      <a:pt x="479973" y="60757"/>
                      <a:pt x="475964" y="56671"/>
                      <a:pt x="475964" y="50631"/>
                    </a:cubicBezTo>
                    <a:cubicBezTo>
                      <a:pt x="475964" y="44591"/>
                      <a:pt x="479973" y="40505"/>
                      <a:pt x="486030" y="40505"/>
                    </a:cubicBezTo>
                    <a:close/>
                    <a:moveTo>
                      <a:pt x="384851" y="40505"/>
                    </a:moveTo>
                    <a:lnTo>
                      <a:pt x="405059" y="40505"/>
                    </a:lnTo>
                    <a:cubicBezTo>
                      <a:pt x="411112" y="40505"/>
                      <a:pt x="415207" y="44591"/>
                      <a:pt x="415207" y="50631"/>
                    </a:cubicBezTo>
                    <a:cubicBezTo>
                      <a:pt x="415207" y="56671"/>
                      <a:pt x="411112" y="60757"/>
                      <a:pt x="405059" y="60757"/>
                    </a:cubicBezTo>
                    <a:lnTo>
                      <a:pt x="384851" y="60757"/>
                    </a:lnTo>
                    <a:cubicBezTo>
                      <a:pt x="378708" y="60757"/>
                      <a:pt x="374702" y="56671"/>
                      <a:pt x="374702" y="50631"/>
                    </a:cubicBezTo>
                    <a:cubicBezTo>
                      <a:pt x="374702" y="44591"/>
                      <a:pt x="378708" y="40505"/>
                      <a:pt x="384851" y="40505"/>
                    </a:cubicBezTo>
                    <a:close/>
                    <a:moveTo>
                      <a:pt x="70855" y="20176"/>
                    </a:moveTo>
                    <a:cubicBezTo>
                      <a:pt x="64803" y="20176"/>
                      <a:pt x="60798" y="24264"/>
                      <a:pt x="60798" y="30308"/>
                    </a:cubicBezTo>
                    <a:lnTo>
                      <a:pt x="60798" y="343788"/>
                    </a:lnTo>
                    <a:lnTo>
                      <a:pt x="222783" y="343788"/>
                    </a:lnTo>
                    <a:cubicBezTo>
                      <a:pt x="228835" y="343788"/>
                      <a:pt x="232929" y="347876"/>
                      <a:pt x="232929" y="353920"/>
                    </a:cubicBezTo>
                    <a:lnTo>
                      <a:pt x="232929" y="364052"/>
                    </a:lnTo>
                    <a:lnTo>
                      <a:pt x="374711" y="364052"/>
                    </a:lnTo>
                    <a:lnTo>
                      <a:pt x="374711" y="353920"/>
                    </a:lnTo>
                    <a:cubicBezTo>
                      <a:pt x="374711" y="347876"/>
                      <a:pt x="378716" y="343788"/>
                      <a:pt x="384857" y="343788"/>
                    </a:cubicBezTo>
                    <a:lnTo>
                      <a:pt x="546843" y="343788"/>
                    </a:lnTo>
                    <a:lnTo>
                      <a:pt x="546843" y="30308"/>
                    </a:lnTo>
                    <a:cubicBezTo>
                      <a:pt x="546843" y="24264"/>
                      <a:pt x="542748" y="20176"/>
                      <a:pt x="536696" y="20176"/>
                    </a:cubicBezTo>
                    <a:close/>
                    <a:moveTo>
                      <a:pt x="70855" y="0"/>
                    </a:moveTo>
                    <a:lnTo>
                      <a:pt x="536696" y="0"/>
                    </a:lnTo>
                    <a:cubicBezTo>
                      <a:pt x="553963" y="0"/>
                      <a:pt x="567135" y="13154"/>
                      <a:pt x="567135" y="30308"/>
                    </a:cubicBezTo>
                    <a:lnTo>
                      <a:pt x="567135" y="343794"/>
                    </a:lnTo>
                    <a:lnTo>
                      <a:pt x="384859" y="343794"/>
                    </a:lnTo>
                    <a:cubicBezTo>
                      <a:pt x="378718" y="343794"/>
                      <a:pt x="374712" y="347883"/>
                      <a:pt x="374712" y="353928"/>
                    </a:cubicBezTo>
                    <a:lnTo>
                      <a:pt x="374712" y="364062"/>
                    </a:lnTo>
                    <a:lnTo>
                      <a:pt x="232927" y="364062"/>
                    </a:lnTo>
                    <a:lnTo>
                      <a:pt x="232927" y="353928"/>
                    </a:lnTo>
                    <a:cubicBezTo>
                      <a:pt x="232927" y="347883"/>
                      <a:pt x="228833" y="343794"/>
                      <a:pt x="222780" y="343794"/>
                    </a:cubicBezTo>
                    <a:lnTo>
                      <a:pt x="40505" y="343794"/>
                    </a:lnTo>
                    <a:lnTo>
                      <a:pt x="40505" y="30308"/>
                    </a:lnTo>
                    <a:cubicBezTo>
                      <a:pt x="40505" y="13154"/>
                      <a:pt x="53678" y="0"/>
                      <a:pt x="708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BB7A428-2ED7-44E2-BABA-E052D068941A}"/>
                </a:ext>
              </a:extLst>
            </p:cNvPr>
            <p:cNvSpPr txBox="1"/>
            <p:nvPr/>
          </p:nvSpPr>
          <p:spPr>
            <a:xfrm>
              <a:off x="3357871" y="4664087"/>
              <a:ext cx="227308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C8927C0F-CC0C-448F-B434-226E24110144}"/>
                </a:ext>
              </a:extLst>
            </p:cNvPr>
            <p:cNvSpPr txBox="1"/>
            <p:nvPr/>
          </p:nvSpPr>
          <p:spPr>
            <a:xfrm>
              <a:off x="3606988" y="4252510"/>
              <a:ext cx="187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0F0F0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0F0F0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72B3203F-FA51-4F11-BB6E-0B2F176234DC}"/>
              </a:ext>
            </a:extLst>
          </p:cNvPr>
          <p:cNvCxnSpPr/>
          <p:nvPr/>
        </p:nvCxnSpPr>
        <p:spPr>
          <a:xfrm>
            <a:off x="8946066" y="3987045"/>
            <a:ext cx="0" cy="970279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FE2A0F7E-E189-43D1-AECF-58DF2CAD218C}"/>
              </a:ext>
            </a:extLst>
          </p:cNvPr>
          <p:cNvGrpSpPr/>
          <p:nvPr/>
        </p:nvGrpSpPr>
        <p:grpSpPr>
          <a:xfrm>
            <a:off x="6466391" y="2991307"/>
            <a:ext cx="2367061" cy="2200467"/>
            <a:chOff x="6466391" y="2686507"/>
            <a:chExt cx="2367061" cy="2200467"/>
          </a:xfrm>
        </p:grpSpPr>
        <p:grpSp>
          <p:nvGrpSpPr>
            <p:cNvPr id="63" name="ïŝļïďe" title="RRWCujOtcqiJLIlMJ8JxobmQhO5YsZmEcy6DZVp0AZTfE39zvT5PAyas4bMl">
              <a:extLst>
                <a:ext uri="{FF2B5EF4-FFF2-40B4-BE49-F238E27FC236}">
                  <a16:creationId xmlns:a16="http://schemas.microsoft.com/office/drawing/2014/main" id="{DDA62773-2DC0-439F-95FA-8EB6CDAE3886}"/>
                </a:ext>
              </a:extLst>
            </p:cNvPr>
            <p:cNvGrpSpPr/>
            <p:nvPr/>
          </p:nvGrpSpPr>
          <p:grpSpPr>
            <a:xfrm>
              <a:off x="7391935" y="2686507"/>
              <a:ext cx="792088" cy="792085"/>
              <a:chOff x="2406923" y="2845390"/>
              <a:chExt cx="571222" cy="571221"/>
            </a:xfrm>
          </p:grpSpPr>
          <p:sp>
            <p:nvSpPr>
              <p:cNvPr id="66" name="îS1íḋê">
                <a:extLst>
                  <a:ext uri="{FF2B5EF4-FFF2-40B4-BE49-F238E27FC236}">
                    <a16:creationId xmlns:a16="http://schemas.microsoft.com/office/drawing/2014/main" id="{F376583A-728A-4525-B2C3-E5E280C11841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iŝ1iďê" title="tENvehlOdiZm1Hmry6MHxwOH8WsTKLSa514qPVJnvhhWFnRDjZGIbRZNsFBp">
                <a:extLst>
                  <a:ext uri="{FF2B5EF4-FFF2-40B4-BE49-F238E27FC236}">
                    <a16:creationId xmlns:a16="http://schemas.microsoft.com/office/drawing/2014/main" id="{0DEAF6D5-82ED-4411-BFE9-C2EC9754A217}"/>
                  </a:ext>
                </a:extLst>
              </p:cNvPr>
              <p:cNvSpPr/>
              <p:nvPr/>
            </p:nvSpPr>
            <p:spPr bwMode="auto">
              <a:xfrm>
                <a:off x="2540113" y="2978777"/>
                <a:ext cx="304843" cy="304442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F609FC9E-9585-48C0-A1F7-990428CE3774}"/>
                </a:ext>
              </a:extLst>
            </p:cNvPr>
            <p:cNvSpPr txBox="1"/>
            <p:nvPr/>
          </p:nvSpPr>
          <p:spPr>
            <a:xfrm>
              <a:off x="6466391" y="3996281"/>
              <a:ext cx="2367061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295AFD4-E34B-4662-8A00-5D0394255C71}"/>
                </a:ext>
              </a:extLst>
            </p:cNvPr>
            <p:cNvSpPr txBox="1"/>
            <p:nvPr/>
          </p:nvSpPr>
          <p:spPr>
            <a:xfrm>
              <a:off x="6961108" y="3584704"/>
              <a:ext cx="187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0F0F0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0F0F0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97AA65F7-1ED7-4500-A3C2-0CA8999DCD45}"/>
              </a:ext>
            </a:extLst>
          </p:cNvPr>
          <p:cNvGrpSpPr/>
          <p:nvPr/>
        </p:nvGrpSpPr>
        <p:grpSpPr>
          <a:xfrm>
            <a:off x="9099097" y="2506168"/>
            <a:ext cx="2367057" cy="2288319"/>
            <a:chOff x="9099097" y="2201368"/>
            <a:chExt cx="2367057" cy="2288319"/>
          </a:xfrm>
        </p:grpSpPr>
        <p:grpSp>
          <p:nvGrpSpPr>
            <p:cNvPr id="69" name="i$líḍê" title="MJ8JxobmQhO5YsZmEcy6DZVp0AZTfE39zvT5PAyas4bMl">
              <a:extLst>
                <a:ext uri="{FF2B5EF4-FFF2-40B4-BE49-F238E27FC236}">
                  <a16:creationId xmlns:a16="http://schemas.microsoft.com/office/drawing/2014/main" id="{4B9D738B-0172-4532-A79A-278C8175BE8B}"/>
                </a:ext>
              </a:extLst>
            </p:cNvPr>
            <p:cNvGrpSpPr/>
            <p:nvPr/>
          </p:nvGrpSpPr>
          <p:grpSpPr>
            <a:xfrm>
              <a:off x="9777181" y="2201368"/>
              <a:ext cx="792088" cy="792085"/>
              <a:chOff x="2406923" y="2845390"/>
              <a:chExt cx="571222" cy="571221"/>
            </a:xfrm>
          </p:grpSpPr>
          <p:sp>
            <p:nvSpPr>
              <p:cNvPr id="72" name="îṩľíḓê">
                <a:extLst>
                  <a:ext uri="{FF2B5EF4-FFF2-40B4-BE49-F238E27FC236}">
                    <a16:creationId xmlns:a16="http://schemas.microsoft.com/office/drawing/2014/main" id="{0BC9D15C-F99D-4F81-B0B1-AE5CF3A52415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2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îs1îḍê" title="ry6MHxwOH8WsTKLSa514qPVJnvhhWFnRDjZGIbRZNsFBp">
                <a:extLst>
                  <a:ext uri="{FF2B5EF4-FFF2-40B4-BE49-F238E27FC236}">
                    <a16:creationId xmlns:a16="http://schemas.microsoft.com/office/drawing/2014/main" id="{7CF65A18-55FA-462C-A941-493438179633}"/>
                  </a:ext>
                </a:extLst>
              </p:cNvPr>
              <p:cNvSpPr/>
              <p:nvPr/>
            </p:nvSpPr>
            <p:spPr bwMode="auto">
              <a:xfrm>
                <a:off x="2540113" y="2998523"/>
                <a:ext cx="304843" cy="264949"/>
              </a:xfrm>
              <a:custGeom>
                <a:avLst/>
                <a:gdLst>
                  <a:gd name="connsiteX0" fmla="*/ 427885 w 601094"/>
                  <a:gd name="connsiteY0" fmla="*/ 274980 h 522431"/>
                  <a:gd name="connsiteX1" fmla="*/ 432269 w 601094"/>
                  <a:gd name="connsiteY1" fmla="*/ 321660 h 522431"/>
                  <a:gd name="connsiteX2" fmla="*/ 431295 w 601094"/>
                  <a:gd name="connsiteY2" fmla="*/ 429121 h 522431"/>
                  <a:gd name="connsiteX3" fmla="*/ 453455 w 601094"/>
                  <a:gd name="connsiteY3" fmla="*/ 417208 h 522431"/>
                  <a:gd name="connsiteX4" fmla="*/ 448585 w 601094"/>
                  <a:gd name="connsiteY4" fmla="*/ 349619 h 522431"/>
                  <a:gd name="connsiteX5" fmla="*/ 448585 w 601094"/>
                  <a:gd name="connsiteY5" fmla="*/ 301238 h 522431"/>
                  <a:gd name="connsiteX6" fmla="*/ 427885 w 601094"/>
                  <a:gd name="connsiteY6" fmla="*/ 274980 h 522431"/>
                  <a:gd name="connsiteX7" fmla="*/ 352921 w 601094"/>
                  <a:gd name="connsiteY7" fmla="*/ 272822 h 522431"/>
                  <a:gd name="connsiteX8" fmla="*/ 354868 w 601094"/>
                  <a:gd name="connsiteY8" fmla="*/ 371774 h 522431"/>
                  <a:gd name="connsiteX9" fmla="*/ 351947 w 601094"/>
                  <a:gd name="connsiteY9" fmla="*/ 423317 h 522431"/>
                  <a:gd name="connsiteX10" fmla="*/ 378481 w 601094"/>
                  <a:gd name="connsiteY10" fmla="*/ 441065 h 522431"/>
                  <a:gd name="connsiteX11" fmla="*/ 386514 w 601094"/>
                  <a:gd name="connsiteY11" fmla="*/ 411647 h 522431"/>
                  <a:gd name="connsiteX12" fmla="*/ 385297 w 601094"/>
                  <a:gd name="connsiteY12" fmla="*/ 362535 h 522431"/>
                  <a:gd name="connsiteX13" fmla="*/ 388461 w 601094"/>
                  <a:gd name="connsiteY13" fmla="*/ 301511 h 522431"/>
                  <a:gd name="connsiteX14" fmla="*/ 356816 w 601094"/>
                  <a:gd name="connsiteY14" fmla="*/ 273795 h 522431"/>
                  <a:gd name="connsiteX15" fmla="*/ 352921 w 601094"/>
                  <a:gd name="connsiteY15" fmla="*/ 272822 h 522431"/>
                  <a:gd name="connsiteX16" fmla="*/ 276425 w 601094"/>
                  <a:gd name="connsiteY16" fmla="*/ 271096 h 522431"/>
                  <a:gd name="connsiteX17" fmla="*/ 279350 w 601094"/>
                  <a:gd name="connsiteY17" fmla="*/ 382676 h 522431"/>
                  <a:gd name="connsiteX18" fmla="*/ 278131 w 601094"/>
                  <a:gd name="connsiteY18" fmla="*/ 427892 h 522431"/>
                  <a:gd name="connsiteX19" fmla="*/ 302017 w 601094"/>
                  <a:gd name="connsiteY19" fmla="*/ 447096 h 522431"/>
                  <a:gd name="connsiteX20" fmla="*/ 308841 w 601094"/>
                  <a:gd name="connsiteY20" fmla="*/ 393859 h 522431"/>
                  <a:gd name="connsiteX21" fmla="*/ 309816 w 601094"/>
                  <a:gd name="connsiteY21" fmla="*/ 321660 h 522431"/>
                  <a:gd name="connsiteX22" fmla="*/ 313472 w 601094"/>
                  <a:gd name="connsiteY22" fmla="*/ 278875 h 522431"/>
                  <a:gd name="connsiteX23" fmla="*/ 281787 w 601094"/>
                  <a:gd name="connsiteY23" fmla="*/ 273041 h 522431"/>
                  <a:gd name="connsiteX24" fmla="*/ 276425 w 601094"/>
                  <a:gd name="connsiteY24" fmla="*/ 271096 h 522431"/>
                  <a:gd name="connsiteX25" fmla="*/ 207982 w 601094"/>
                  <a:gd name="connsiteY25" fmla="*/ 270139 h 522431"/>
                  <a:gd name="connsiteX26" fmla="*/ 212122 w 601094"/>
                  <a:gd name="connsiteY26" fmla="*/ 371024 h 522431"/>
                  <a:gd name="connsiteX27" fmla="*/ 213826 w 601094"/>
                  <a:gd name="connsiteY27" fmla="*/ 428880 h 522431"/>
                  <a:gd name="connsiteX28" fmla="*/ 219427 w 601094"/>
                  <a:gd name="connsiteY28" fmla="*/ 447842 h 522431"/>
                  <a:gd name="connsiteX29" fmla="*/ 237689 w 601094"/>
                  <a:gd name="connsiteY29" fmla="*/ 443709 h 522431"/>
                  <a:gd name="connsiteX30" fmla="*/ 236472 w 601094"/>
                  <a:gd name="connsiteY30" fmla="*/ 345013 h 522431"/>
                  <a:gd name="connsiteX31" fmla="*/ 237446 w 601094"/>
                  <a:gd name="connsiteY31" fmla="*/ 302228 h 522431"/>
                  <a:gd name="connsiteX32" fmla="*/ 213339 w 601094"/>
                  <a:gd name="connsiteY32" fmla="*/ 272570 h 522431"/>
                  <a:gd name="connsiteX33" fmla="*/ 207982 w 601094"/>
                  <a:gd name="connsiteY33" fmla="*/ 270139 h 522431"/>
                  <a:gd name="connsiteX34" fmla="*/ 167332 w 601094"/>
                  <a:gd name="connsiteY34" fmla="*/ 268198 h 522431"/>
                  <a:gd name="connsiteX35" fmla="*/ 141519 w 601094"/>
                  <a:gd name="connsiteY35" fmla="*/ 270872 h 522431"/>
                  <a:gd name="connsiteX36" fmla="*/ 136893 w 601094"/>
                  <a:gd name="connsiteY36" fmla="*/ 269657 h 522431"/>
                  <a:gd name="connsiteX37" fmla="*/ 141032 w 601094"/>
                  <a:gd name="connsiteY37" fmla="*/ 391464 h 522431"/>
                  <a:gd name="connsiteX38" fmla="*/ 138354 w 601094"/>
                  <a:gd name="connsiteY38" fmla="*/ 445924 h 522431"/>
                  <a:gd name="connsiteX39" fmla="*/ 167332 w 601094"/>
                  <a:gd name="connsiteY39" fmla="*/ 431823 h 522431"/>
                  <a:gd name="connsiteX40" fmla="*/ 168793 w 601094"/>
                  <a:gd name="connsiteY40" fmla="*/ 322172 h 522431"/>
                  <a:gd name="connsiteX41" fmla="*/ 167332 w 601094"/>
                  <a:gd name="connsiteY41" fmla="*/ 268198 h 522431"/>
                  <a:gd name="connsiteX42" fmla="*/ 424963 w 601094"/>
                  <a:gd name="connsiteY42" fmla="*/ 258205 h 522431"/>
                  <a:gd name="connsiteX43" fmla="*/ 470015 w 601094"/>
                  <a:gd name="connsiteY43" fmla="*/ 309504 h 522431"/>
                  <a:gd name="connsiteX44" fmla="*/ 468797 w 601094"/>
                  <a:gd name="connsiteY44" fmla="*/ 403836 h 522431"/>
                  <a:gd name="connsiteX45" fmla="*/ 467336 w 601094"/>
                  <a:gd name="connsiteY45" fmla="*/ 447112 h 522431"/>
                  <a:gd name="connsiteX46" fmla="*/ 417658 w 601094"/>
                  <a:gd name="connsiteY46" fmla="*/ 434469 h 522431"/>
                  <a:gd name="connsiteX47" fmla="*/ 418632 w 601094"/>
                  <a:gd name="connsiteY47" fmla="*/ 335761 h 522431"/>
                  <a:gd name="connsiteX48" fmla="*/ 415222 w 601094"/>
                  <a:gd name="connsiteY48" fmla="*/ 267687 h 522431"/>
                  <a:gd name="connsiteX49" fmla="*/ 419362 w 601094"/>
                  <a:gd name="connsiteY49" fmla="*/ 262824 h 522431"/>
                  <a:gd name="connsiteX50" fmla="*/ 424963 w 601094"/>
                  <a:gd name="connsiteY50" fmla="*/ 258205 h 522431"/>
                  <a:gd name="connsiteX51" fmla="*/ 356816 w 601094"/>
                  <a:gd name="connsiteY51" fmla="*/ 257749 h 522431"/>
                  <a:gd name="connsiteX52" fmla="*/ 392356 w 601094"/>
                  <a:gd name="connsiteY52" fmla="*/ 258478 h 522431"/>
                  <a:gd name="connsiteX53" fmla="*/ 398685 w 601094"/>
                  <a:gd name="connsiteY53" fmla="*/ 263340 h 522431"/>
                  <a:gd name="connsiteX54" fmla="*/ 400876 w 601094"/>
                  <a:gd name="connsiteY54" fmla="*/ 423803 h 522431"/>
                  <a:gd name="connsiteX55" fmla="*/ 366066 w 601094"/>
                  <a:gd name="connsiteY55" fmla="*/ 455652 h 522431"/>
                  <a:gd name="connsiteX56" fmla="*/ 340019 w 601094"/>
                  <a:gd name="connsiteY56" fmla="*/ 412133 h 522431"/>
                  <a:gd name="connsiteX57" fmla="*/ 344401 w 601094"/>
                  <a:gd name="connsiteY57" fmla="*/ 260909 h 522431"/>
                  <a:gd name="connsiteX58" fmla="*/ 352434 w 601094"/>
                  <a:gd name="connsiteY58" fmla="*/ 258964 h 522431"/>
                  <a:gd name="connsiteX59" fmla="*/ 356816 w 601094"/>
                  <a:gd name="connsiteY59" fmla="*/ 257749 h 522431"/>
                  <a:gd name="connsiteX60" fmla="*/ 213339 w 601094"/>
                  <a:gd name="connsiteY60" fmla="*/ 256040 h 522431"/>
                  <a:gd name="connsiteX61" fmla="*/ 252787 w 601094"/>
                  <a:gd name="connsiteY61" fmla="*/ 302228 h 522431"/>
                  <a:gd name="connsiteX62" fmla="*/ 250595 w 601094"/>
                  <a:gd name="connsiteY62" fmla="*/ 454405 h 522431"/>
                  <a:gd name="connsiteX63" fmla="*/ 243290 w 601094"/>
                  <a:gd name="connsiteY63" fmla="*/ 461455 h 522431"/>
                  <a:gd name="connsiteX64" fmla="*/ 207738 w 601094"/>
                  <a:gd name="connsiteY64" fmla="*/ 461455 h 522431"/>
                  <a:gd name="connsiteX65" fmla="*/ 201164 w 601094"/>
                  <a:gd name="connsiteY65" fmla="*/ 454891 h 522431"/>
                  <a:gd name="connsiteX66" fmla="*/ 199459 w 601094"/>
                  <a:gd name="connsiteY66" fmla="*/ 342825 h 522431"/>
                  <a:gd name="connsiteX67" fmla="*/ 198972 w 601094"/>
                  <a:gd name="connsiteY67" fmla="*/ 265277 h 522431"/>
                  <a:gd name="connsiteX68" fmla="*/ 205790 w 601094"/>
                  <a:gd name="connsiteY68" fmla="*/ 262360 h 522431"/>
                  <a:gd name="connsiteX69" fmla="*/ 213339 w 601094"/>
                  <a:gd name="connsiteY69" fmla="*/ 256040 h 522431"/>
                  <a:gd name="connsiteX70" fmla="*/ 281787 w 601094"/>
                  <a:gd name="connsiteY70" fmla="*/ 255781 h 522431"/>
                  <a:gd name="connsiteX71" fmla="*/ 327608 w 601094"/>
                  <a:gd name="connsiteY71" fmla="*/ 286897 h 522431"/>
                  <a:gd name="connsiteX72" fmla="*/ 323708 w 601094"/>
                  <a:gd name="connsiteY72" fmla="*/ 451472 h 522431"/>
                  <a:gd name="connsiteX73" fmla="*/ 316884 w 601094"/>
                  <a:gd name="connsiteY73" fmla="*/ 458279 h 522431"/>
                  <a:gd name="connsiteX74" fmla="*/ 262533 w 601094"/>
                  <a:gd name="connsiteY74" fmla="*/ 435914 h 522431"/>
                  <a:gd name="connsiteX75" fmla="*/ 267895 w 601094"/>
                  <a:gd name="connsiteY75" fmla="*/ 264289 h 522431"/>
                  <a:gd name="connsiteX76" fmla="*/ 273744 w 601094"/>
                  <a:gd name="connsiteY76" fmla="*/ 262831 h 522431"/>
                  <a:gd name="connsiteX77" fmla="*/ 281787 w 601094"/>
                  <a:gd name="connsiteY77" fmla="*/ 255781 h 522431"/>
                  <a:gd name="connsiteX78" fmla="*/ 163192 w 601094"/>
                  <a:gd name="connsiteY78" fmla="*/ 253367 h 522431"/>
                  <a:gd name="connsiteX79" fmla="*/ 179751 w 601094"/>
                  <a:gd name="connsiteY79" fmla="*/ 264794 h 522431"/>
                  <a:gd name="connsiteX80" fmla="*/ 176829 w 601094"/>
                  <a:gd name="connsiteY80" fmla="*/ 354508 h 522431"/>
                  <a:gd name="connsiteX81" fmla="*/ 177073 w 601094"/>
                  <a:gd name="connsiteY81" fmla="*/ 422341 h 522431"/>
                  <a:gd name="connsiteX82" fmla="*/ 176099 w 601094"/>
                  <a:gd name="connsiteY82" fmla="*/ 457108 h 522431"/>
                  <a:gd name="connsiteX83" fmla="*/ 132996 w 601094"/>
                  <a:gd name="connsiteY83" fmla="*/ 460755 h 522431"/>
                  <a:gd name="connsiteX84" fmla="*/ 130074 w 601094"/>
                  <a:gd name="connsiteY84" fmla="*/ 457838 h 522431"/>
                  <a:gd name="connsiteX85" fmla="*/ 132266 w 601094"/>
                  <a:gd name="connsiteY85" fmla="*/ 255312 h 522431"/>
                  <a:gd name="connsiteX86" fmla="*/ 136406 w 601094"/>
                  <a:gd name="connsiteY86" fmla="*/ 255798 h 522431"/>
                  <a:gd name="connsiteX87" fmla="*/ 141519 w 601094"/>
                  <a:gd name="connsiteY87" fmla="*/ 253610 h 522431"/>
                  <a:gd name="connsiteX88" fmla="*/ 163192 w 601094"/>
                  <a:gd name="connsiteY88" fmla="*/ 253367 h 522431"/>
                  <a:gd name="connsiteX89" fmla="*/ 15157 w 601094"/>
                  <a:gd name="connsiteY89" fmla="*/ 218612 h 522431"/>
                  <a:gd name="connsiteX90" fmla="*/ 20027 w 601094"/>
                  <a:gd name="connsiteY90" fmla="*/ 391686 h 522431"/>
                  <a:gd name="connsiteX91" fmla="*/ 17592 w 601094"/>
                  <a:gd name="connsiteY91" fmla="*/ 493293 h 522431"/>
                  <a:gd name="connsiteX92" fmla="*/ 79445 w 601094"/>
                  <a:gd name="connsiteY92" fmla="*/ 475791 h 522431"/>
                  <a:gd name="connsiteX93" fmla="*/ 83585 w 601094"/>
                  <a:gd name="connsiteY93" fmla="*/ 475548 h 522431"/>
                  <a:gd name="connsiteX94" fmla="*/ 373855 w 601094"/>
                  <a:gd name="connsiteY94" fmla="*/ 479438 h 522431"/>
                  <a:gd name="connsiteX95" fmla="*/ 582061 w 601094"/>
                  <a:gd name="connsiteY95" fmla="*/ 507149 h 522431"/>
                  <a:gd name="connsiteX96" fmla="*/ 588879 w 601094"/>
                  <a:gd name="connsiteY96" fmla="*/ 508607 h 522431"/>
                  <a:gd name="connsiteX97" fmla="*/ 582791 w 601094"/>
                  <a:gd name="connsiteY97" fmla="*/ 365433 h 522431"/>
                  <a:gd name="connsiteX98" fmla="*/ 581817 w 601094"/>
                  <a:gd name="connsiteY98" fmla="*/ 243893 h 522431"/>
                  <a:gd name="connsiteX99" fmla="*/ 479541 w 601094"/>
                  <a:gd name="connsiteY99" fmla="*/ 244622 h 522431"/>
                  <a:gd name="connsiteX100" fmla="*/ 471505 w 601094"/>
                  <a:gd name="connsiteY100" fmla="*/ 233683 h 522431"/>
                  <a:gd name="connsiteX101" fmla="*/ 471992 w 601094"/>
                  <a:gd name="connsiteY101" fmla="*/ 232711 h 522431"/>
                  <a:gd name="connsiteX102" fmla="*/ 265734 w 601094"/>
                  <a:gd name="connsiteY102" fmla="*/ 227849 h 522431"/>
                  <a:gd name="connsiteX103" fmla="*/ 119138 w 601094"/>
                  <a:gd name="connsiteY103" fmla="*/ 222988 h 522431"/>
                  <a:gd name="connsiteX104" fmla="*/ 126200 w 601094"/>
                  <a:gd name="connsiteY104" fmla="*/ 240003 h 522431"/>
                  <a:gd name="connsiteX105" fmla="*/ 126687 w 601094"/>
                  <a:gd name="connsiteY105" fmla="*/ 242920 h 522431"/>
                  <a:gd name="connsiteX106" fmla="*/ 126200 w 601094"/>
                  <a:gd name="connsiteY106" fmla="*/ 248268 h 522431"/>
                  <a:gd name="connsiteX107" fmla="*/ 69461 w 601094"/>
                  <a:gd name="connsiteY107" fmla="*/ 258721 h 522431"/>
                  <a:gd name="connsiteX108" fmla="*/ 15157 w 601094"/>
                  <a:gd name="connsiteY108" fmla="*/ 218612 h 522431"/>
                  <a:gd name="connsiteX109" fmla="*/ 300922 w 601094"/>
                  <a:gd name="connsiteY109" fmla="*/ 127898 h 522431"/>
                  <a:gd name="connsiteX110" fmla="*/ 259890 w 601094"/>
                  <a:gd name="connsiteY110" fmla="*/ 137666 h 522431"/>
                  <a:gd name="connsiteX111" fmla="*/ 169546 w 601094"/>
                  <a:gd name="connsiteY111" fmla="*/ 180449 h 522431"/>
                  <a:gd name="connsiteX112" fmla="*/ 119138 w 601094"/>
                  <a:gd name="connsiteY112" fmla="*/ 208160 h 522431"/>
                  <a:gd name="connsiteX113" fmla="*/ 288868 w 601094"/>
                  <a:gd name="connsiteY113" fmla="*/ 212292 h 522431"/>
                  <a:gd name="connsiteX114" fmla="*/ 479541 w 601094"/>
                  <a:gd name="connsiteY114" fmla="*/ 214966 h 522431"/>
                  <a:gd name="connsiteX115" fmla="*/ 420367 w 601094"/>
                  <a:gd name="connsiteY115" fmla="*/ 166593 h 522431"/>
                  <a:gd name="connsiteX116" fmla="*/ 300922 w 601094"/>
                  <a:gd name="connsiteY116" fmla="*/ 127898 h 522431"/>
                  <a:gd name="connsiteX117" fmla="*/ 304940 w 601094"/>
                  <a:gd name="connsiteY117" fmla="*/ 19043 h 522431"/>
                  <a:gd name="connsiteX118" fmla="*/ 305671 w 601094"/>
                  <a:gd name="connsiteY118" fmla="*/ 25606 h 522431"/>
                  <a:gd name="connsiteX119" fmla="*/ 320282 w 601094"/>
                  <a:gd name="connsiteY119" fmla="*/ 28766 h 522431"/>
                  <a:gd name="connsiteX120" fmla="*/ 311271 w 601094"/>
                  <a:gd name="connsiteY120" fmla="*/ 22932 h 522431"/>
                  <a:gd name="connsiteX121" fmla="*/ 304940 w 601094"/>
                  <a:gd name="connsiteY121" fmla="*/ 19043 h 522431"/>
                  <a:gd name="connsiteX122" fmla="*/ 296417 w 601094"/>
                  <a:gd name="connsiteY122" fmla="*/ 113 h 522431"/>
                  <a:gd name="connsiteX123" fmla="*/ 302992 w 601094"/>
                  <a:gd name="connsiteY123" fmla="*/ 4458 h 522431"/>
                  <a:gd name="connsiteX124" fmla="*/ 302992 w 601094"/>
                  <a:gd name="connsiteY124" fmla="*/ 4701 h 522431"/>
                  <a:gd name="connsiteX125" fmla="*/ 323691 w 601094"/>
                  <a:gd name="connsiteY125" fmla="*/ 12723 h 522431"/>
                  <a:gd name="connsiteX126" fmla="*/ 355835 w 601094"/>
                  <a:gd name="connsiteY126" fmla="*/ 31197 h 522431"/>
                  <a:gd name="connsiteX127" fmla="*/ 351451 w 601094"/>
                  <a:gd name="connsiteY127" fmla="*/ 47727 h 522431"/>
                  <a:gd name="connsiteX128" fmla="*/ 306888 w 601094"/>
                  <a:gd name="connsiteY128" fmla="*/ 47970 h 522431"/>
                  <a:gd name="connsiteX129" fmla="*/ 302018 w 601094"/>
                  <a:gd name="connsiteY129" fmla="*/ 104851 h 522431"/>
                  <a:gd name="connsiteX130" fmla="*/ 388222 w 601094"/>
                  <a:gd name="connsiteY130" fmla="*/ 131832 h 522431"/>
                  <a:gd name="connsiteX131" fmla="*/ 491960 w 601094"/>
                  <a:gd name="connsiteY131" fmla="*/ 235385 h 522431"/>
                  <a:gd name="connsiteX132" fmla="*/ 583035 w 601094"/>
                  <a:gd name="connsiteY132" fmla="*/ 217640 h 522431"/>
                  <a:gd name="connsiteX133" fmla="*/ 596185 w 601094"/>
                  <a:gd name="connsiteY133" fmla="*/ 224203 h 522431"/>
                  <a:gd name="connsiteX134" fmla="*/ 598376 w 601094"/>
                  <a:gd name="connsiteY134" fmla="*/ 229551 h 522431"/>
                  <a:gd name="connsiteX135" fmla="*/ 599107 w 601094"/>
                  <a:gd name="connsiteY135" fmla="*/ 403840 h 522431"/>
                  <a:gd name="connsiteX136" fmla="*/ 591558 w 601094"/>
                  <a:gd name="connsiteY136" fmla="*/ 516629 h 522431"/>
                  <a:gd name="connsiteX137" fmla="*/ 585470 w 601094"/>
                  <a:gd name="connsiteY137" fmla="*/ 519546 h 522431"/>
                  <a:gd name="connsiteX138" fmla="*/ 577677 w 601094"/>
                  <a:gd name="connsiteY138" fmla="*/ 522220 h 522431"/>
                  <a:gd name="connsiteX139" fmla="*/ 449101 w 601094"/>
                  <a:gd name="connsiteY139" fmla="*/ 489890 h 522431"/>
                  <a:gd name="connsiteX140" fmla="*/ 323934 w 601094"/>
                  <a:gd name="connsiteY140" fmla="*/ 501558 h 522431"/>
                  <a:gd name="connsiteX141" fmla="*/ 89429 w 601094"/>
                  <a:gd name="connsiteY141" fmla="*/ 487459 h 522431"/>
                  <a:gd name="connsiteX142" fmla="*/ 84072 w 601094"/>
                  <a:gd name="connsiteY142" fmla="*/ 492564 h 522431"/>
                  <a:gd name="connsiteX143" fmla="*/ 12966 w 601094"/>
                  <a:gd name="connsiteY143" fmla="*/ 518817 h 522431"/>
                  <a:gd name="connsiteX144" fmla="*/ 4686 w 601094"/>
                  <a:gd name="connsiteY144" fmla="*/ 512497 h 522431"/>
                  <a:gd name="connsiteX145" fmla="*/ 7121 w 601094"/>
                  <a:gd name="connsiteY145" fmla="*/ 310497 h 522431"/>
                  <a:gd name="connsiteX146" fmla="*/ 6878 w 601094"/>
                  <a:gd name="connsiteY146" fmla="*/ 210834 h 522431"/>
                  <a:gd name="connsiteX147" fmla="*/ 15888 w 601094"/>
                  <a:gd name="connsiteY147" fmla="*/ 212535 h 522431"/>
                  <a:gd name="connsiteX148" fmla="*/ 66782 w 601094"/>
                  <a:gd name="connsiteY148" fmla="*/ 247296 h 522431"/>
                  <a:gd name="connsiteX149" fmla="*/ 115485 w 601094"/>
                  <a:gd name="connsiteY149" fmla="*/ 242434 h 522431"/>
                  <a:gd name="connsiteX150" fmla="*/ 85046 w 601094"/>
                  <a:gd name="connsiteY150" fmla="*/ 211806 h 522431"/>
                  <a:gd name="connsiteX151" fmla="*/ 88212 w 601094"/>
                  <a:gd name="connsiteY151" fmla="*/ 200138 h 522431"/>
                  <a:gd name="connsiteX152" fmla="*/ 274014 w 601094"/>
                  <a:gd name="connsiteY152" fmla="*/ 111171 h 522431"/>
                  <a:gd name="connsiteX153" fmla="*/ 292521 w 601094"/>
                  <a:gd name="connsiteY153" fmla="*/ 105580 h 522431"/>
                  <a:gd name="connsiteX154" fmla="*/ 290329 w 601094"/>
                  <a:gd name="connsiteY154" fmla="*/ 40434 h 522431"/>
                  <a:gd name="connsiteX155" fmla="*/ 290086 w 601094"/>
                  <a:gd name="connsiteY155" fmla="*/ 29009 h 522431"/>
                  <a:gd name="connsiteX156" fmla="*/ 290573 w 601094"/>
                  <a:gd name="connsiteY156" fmla="*/ 6160 h 522431"/>
                  <a:gd name="connsiteX157" fmla="*/ 296417 w 601094"/>
                  <a:gd name="connsiteY157" fmla="*/ 113 h 52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01094" h="522431">
                    <a:moveTo>
                      <a:pt x="427885" y="274980"/>
                    </a:moveTo>
                    <a:cubicBezTo>
                      <a:pt x="432025" y="289568"/>
                      <a:pt x="431782" y="309261"/>
                      <a:pt x="432269" y="321660"/>
                    </a:cubicBezTo>
                    <a:cubicBezTo>
                      <a:pt x="433730" y="357156"/>
                      <a:pt x="437139" y="394111"/>
                      <a:pt x="431295" y="429121"/>
                    </a:cubicBezTo>
                    <a:cubicBezTo>
                      <a:pt x="427885" y="449300"/>
                      <a:pt x="455403" y="436171"/>
                      <a:pt x="453455" y="417208"/>
                    </a:cubicBezTo>
                    <a:cubicBezTo>
                      <a:pt x="451020" y="394840"/>
                      <a:pt x="449802" y="372230"/>
                      <a:pt x="448585" y="349619"/>
                    </a:cubicBezTo>
                    <a:cubicBezTo>
                      <a:pt x="447611" y="333330"/>
                      <a:pt x="446637" y="317527"/>
                      <a:pt x="448585" y="301238"/>
                    </a:cubicBezTo>
                    <a:cubicBezTo>
                      <a:pt x="450533" y="282760"/>
                      <a:pt x="446880" y="275224"/>
                      <a:pt x="427885" y="274980"/>
                    </a:cubicBezTo>
                    <a:close/>
                    <a:moveTo>
                      <a:pt x="352921" y="272822"/>
                    </a:moveTo>
                    <a:cubicBezTo>
                      <a:pt x="351217" y="305158"/>
                      <a:pt x="355112" y="339439"/>
                      <a:pt x="354868" y="371774"/>
                    </a:cubicBezTo>
                    <a:cubicBezTo>
                      <a:pt x="354868" y="389279"/>
                      <a:pt x="353651" y="405812"/>
                      <a:pt x="351947" y="423317"/>
                    </a:cubicBezTo>
                    <a:cubicBezTo>
                      <a:pt x="350000" y="446170"/>
                      <a:pt x="359980" y="444468"/>
                      <a:pt x="378481" y="441065"/>
                    </a:cubicBezTo>
                    <a:cubicBezTo>
                      <a:pt x="393817" y="438390"/>
                      <a:pt x="387488" y="426477"/>
                      <a:pt x="386514" y="411647"/>
                    </a:cubicBezTo>
                    <a:cubicBezTo>
                      <a:pt x="385540" y="395357"/>
                      <a:pt x="384323" y="378825"/>
                      <a:pt x="385297" y="362535"/>
                    </a:cubicBezTo>
                    <a:cubicBezTo>
                      <a:pt x="386514" y="342356"/>
                      <a:pt x="388948" y="321690"/>
                      <a:pt x="388461" y="301511"/>
                    </a:cubicBezTo>
                    <a:cubicBezTo>
                      <a:pt x="387974" y="273552"/>
                      <a:pt x="380428" y="274038"/>
                      <a:pt x="356816" y="273795"/>
                    </a:cubicBezTo>
                    <a:cubicBezTo>
                      <a:pt x="355112" y="273795"/>
                      <a:pt x="353895" y="273309"/>
                      <a:pt x="352921" y="272822"/>
                    </a:cubicBezTo>
                    <a:close/>
                    <a:moveTo>
                      <a:pt x="276425" y="271096"/>
                    </a:moveTo>
                    <a:cubicBezTo>
                      <a:pt x="286174" y="306831"/>
                      <a:pt x="280325" y="345969"/>
                      <a:pt x="279350" y="382676"/>
                    </a:cubicBezTo>
                    <a:cubicBezTo>
                      <a:pt x="278862" y="397748"/>
                      <a:pt x="278131" y="413063"/>
                      <a:pt x="278131" y="427892"/>
                    </a:cubicBezTo>
                    <a:cubicBezTo>
                      <a:pt x="278131" y="449041"/>
                      <a:pt x="279350" y="450986"/>
                      <a:pt x="302017" y="447096"/>
                    </a:cubicBezTo>
                    <a:cubicBezTo>
                      <a:pt x="317128" y="444422"/>
                      <a:pt x="309085" y="407715"/>
                      <a:pt x="308841" y="393859"/>
                    </a:cubicBezTo>
                    <a:cubicBezTo>
                      <a:pt x="308841" y="369792"/>
                      <a:pt x="308353" y="345483"/>
                      <a:pt x="309816" y="321660"/>
                    </a:cubicBezTo>
                    <a:cubicBezTo>
                      <a:pt x="310547" y="308289"/>
                      <a:pt x="314690" y="291759"/>
                      <a:pt x="313472" y="278875"/>
                    </a:cubicBezTo>
                    <a:cubicBezTo>
                      <a:pt x="312497" y="266477"/>
                      <a:pt x="288855" y="273041"/>
                      <a:pt x="281787" y="273041"/>
                    </a:cubicBezTo>
                    <a:cubicBezTo>
                      <a:pt x="279594" y="273041"/>
                      <a:pt x="277888" y="272068"/>
                      <a:pt x="276425" y="271096"/>
                    </a:cubicBezTo>
                    <a:close/>
                    <a:moveTo>
                      <a:pt x="207982" y="270139"/>
                    </a:moveTo>
                    <a:cubicBezTo>
                      <a:pt x="205060" y="301985"/>
                      <a:pt x="210174" y="339421"/>
                      <a:pt x="212122" y="371024"/>
                    </a:cubicBezTo>
                    <a:cubicBezTo>
                      <a:pt x="213339" y="390471"/>
                      <a:pt x="214800" y="409433"/>
                      <a:pt x="213826" y="428880"/>
                    </a:cubicBezTo>
                    <a:cubicBezTo>
                      <a:pt x="209687" y="437632"/>
                      <a:pt x="211635" y="443952"/>
                      <a:pt x="219427" y="447842"/>
                    </a:cubicBezTo>
                    <a:cubicBezTo>
                      <a:pt x="226732" y="450030"/>
                      <a:pt x="232576" y="448571"/>
                      <a:pt x="237689" y="443709"/>
                    </a:cubicBezTo>
                    <a:cubicBezTo>
                      <a:pt x="237933" y="410891"/>
                      <a:pt x="236472" y="377830"/>
                      <a:pt x="236472" y="345013"/>
                    </a:cubicBezTo>
                    <a:cubicBezTo>
                      <a:pt x="236228" y="330670"/>
                      <a:pt x="236715" y="316570"/>
                      <a:pt x="237446" y="302228"/>
                    </a:cubicBezTo>
                    <a:cubicBezTo>
                      <a:pt x="238663" y="279620"/>
                      <a:pt x="232819" y="274515"/>
                      <a:pt x="213339" y="272570"/>
                    </a:cubicBezTo>
                    <a:cubicBezTo>
                      <a:pt x="211148" y="272327"/>
                      <a:pt x="209200" y="271355"/>
                      <a:pt x="207982" y="270139"/>
                    </a:cubicBezTo>
                    <a:close/>
                    <a:moveTo>
                      <a:pt x="167332" y="268198"/>
                    </a:moveTo>
                    <a:cubicBezTo>
                      <a:pt x="169037" y="272817"/>
                      <a:pt x="147120" y="270629"/>
                      <a:pt x="141519" y="270872"/>
                    </a:cubicBezTo>
                    <a:cubicBezTo>
                      <a:pt x="139571" y="270872"/>
                      <a:pt x="138110" y="270386"/>
                      <a:pt x="136893" y="269657"/>
                    </a:cubicBezTo>
                    <a:cubicBezTo>
                      <a:pt x="138354" y="310259"/>
                      <a:pt x="141276" y="350861"/>
                      <a:pt x="141032" y="391464"/>
                    </a:cubicBezTo>
                    <a:cubicBezTo>
                      <a:pt x="141032" y="409698"/>
                      <a:pt x="141763" y="428176"/>
                      <a:pt x="138354" y="445924"/>
                    </a:cubicBezTo>
                    <a:cubicBezTo>
                      <a:pt x="134701" y="464645"/>
                      <a:pt x="170011" y="452002"/>
                      <a:pt x="167332" y="431823"/>
                    </a:cubicBezTo>
                    <a:cubicBezTo>
                      <a:pt x="162705" y="395354"/>
                      <a:pt x="165384" y="358641"/>
                      <a:pt x="168793" y="322172"/>
                    </a:cubicBezTo>
                    <a:cubicBezTo>
                      <a:pt x="170498" y="304910"/>
                      <a:pt x="173907" y="284974"/>
                      <a:pt x="167332" y="268198"/>
                    </a:cubicBezTo>
                    <a:close/>
                    <a:moveTo>
                      <a:pt x="424963" y="258205"/>
                    </a:moveTo>
                    <a:cubicBezTo>
                      <a:pt x="464414" y="252613"/>
                      <a:pt x="474155" y="272063"/>
                      <a:pt x="470015" y="309504"/>
                    </a:cubicBezTo>
                    <a:cubicBezTo>
                      <a:pt x="466362" y="340137"/>
                      <a:pt x="467336" y="372959"/>
                      <a:pt x="468797" y="403836"/>
                    </a:cubicBezTo>
                    <a:cubicBezTo>
                      <a:pt x="469284" y="414047"/>
                      <a:pt x="476346" y="438116"/>
                      <a:pt x="467336" y="447112"/>
                    </a:cubicBezTo>
                    <a:cubicBezTo>
                      <a:pt x="455160" y="459511"/>
                      <a:pt x="414248" y="458782"/>
                      <a:pt x="417658" y="434469"/>
                    </a:cubicBezTo>
                    <a:cubicBezTo>
                      <a:pt x="422528" y="402377"/>
                      <a:pt x="418875" y="368097"/>
                      <a:pt x="418632" y="335761"/>
                    </a:cubicBezTo>
                    <a:cubicBezTo>
                      <a:pt x="418632" y="314123"/>
                      <a:pt x="420823" y="288838"/>
                      <a:pt x="415222" y="267687"/>
                    </a:cubicBezTo>
                    <a:cubicBezTo>
                      <a:pt x="414492" y="264526"/>
                      <a:pt x="416927" y="262581"/>
                      <a:pt x="419362" y="262824"/>
                    </a:cubicBezTo>
                    <a:cubicBezTo>
                      <a:pt x="420336" y="260393"/>
                      <a:pt x="422041" y="258691"/>
                      <a:pt x="424963" y="258205"/>
                    </a:cubicBezTo>
                    <a:close/>
                    <a:moveTo>
                      <a:pt x="356816" y="257749"/>
                    </a:moveTo>
                    <a:cubicBezTo>
                      <a:pt x="368500" y="258235"/>
                      <a:pt x="380428" y="258478"/>
                      <a:pt x="392356" y="258478"/>
                    </a:cubicBezTo>
                    <a:cubicBezTo>
                      <a:pt x="395034" y="258478"/>
                      <a:pt x="398198" y="260423"/>
                      <a:pt x="398685" y="263340"/>
                    </a:cubicBezTo>
                    <a:cubicBezTo>
                      <a:pt x="408179" y="315126"/>
                      <a:pt x="399415" y="371045"/>
                      <a:pt x="400876" y="423803"/>
                    </a:cubicBezTo>
                    <a:cubicBezTo>
                      <a:pt x="401606" y="455652"/>
                      <a:pt x="396738" y="452248"/>
                      <a:pt x="366066" y="455652"/>
                    </a:cubicBezTo>
                    <a:cubicBezTo>
                      <a:pt x="335638" y="459299"/>
                      <a:pt x="336611" y="437418"/>
                      <a:pt x="340019" y="412133"/>
                    </a:cubicBezTo>
                    <a:cubicBezTo>
                      <a:pt x="346835" y="362292"/>
                      <a:pt x="337585" y="310507"/>
                      <a:pt x="344401" y="260909"/>
                    </a:cubicBezTo>
                    <a:cubicBezTo>
                      <a:pt x="344888" y="257019"/>
                      <a:pt x="350000" y="256776"/>
                      <a:pt x="352434" y="258964"/>
                    </a:cubicBezTo>
                    <a:cubicBezTo>
                      <a:pt x="353651" y="258235"/>
                      <a:pt x="354868" y="257749"/>
                      <a:pt x="356816" y="257749"/>
                    </a:cubicBezTo>
                    <a:close/>
                    <a:moveTo>
                      <a:pt x="213339" y="256040"/>
                    </a:moveTo>
                    <a:cubicBezTo>
                      <a:pt x="251569" y="254095"/>
                      <a:pt x="255709" y="265277"/>
                      <a:pt x="252787" y="302228"/>
                    </a:cubicBezTo>
                    <a:cubicBezTo>
                      <a:pt x="248891" y="352548"/>
                      <a:pt x="257170" y="404571"/>
                      <a:pt x="250595" y="454405"/>
                    </a:cubicBezTo>
                    <a:cubicBezTo>
                      <a:pt x="249865" y="458052"/>
                      <a:pt x="247673" y="461212"/>
                      <a:pt x="243290" y="461455"/>
                    </a:cubicBezTo>
                    <a:cubicBezTo>
                      <a:pt x="231602" y="461455"/>
                      <a:pt x="219670" y="461455"/>
                      <a:pt x="207738" y="461455"/>
                    </a:cubicBezTo>
                    <a:cubicBezTo>
                      <a:pt x="203842" y="461698"/>
                      <a:pt x="201407" y="458538"/>
                      <a:pt x="201164" y="454891"/>
                    </a:cubicBezTo>
                    <a:cubicBezTo>
                      <a:pt x="197755" y="418184"/>
                      <a:pt x="199216" y="379775"/>
                      <a:pt x="199459" y="342825"/>
                    </a:cubicBezTo>
                    <a:cubicBezTo>
                      <a:pt x="199459" y="318758"/>
                      <a:pt x="192885" y="288371"/>
                      <a:pt x="198972" y="265277"/>
                    </a:cubicBezTo>
                    <a:cubicBezTo>
                      <a:pt x="199703" y="262117"/>
                      <a:pt x="203355" y="261388"/>
                      <a:pt x="205790" y="262360"/>
                    </a:cubicBezTo>
                    <a:cubicBezTo>
                      <a:pt x="206521" y="259200"/>
                      <a:pt x="208956" y="256283"/>
                      <a:pt x="213339" y="256040"/>
                    </a:cubicBezTo>
                    <a:close/>
                    <a:moveTo>
                      <a:pt x="281787" y="255781"/>
                    </a:moveTo>
                    <a:cubicBezTo>
                      <a:pt x="310303" y="255052"/>
                      <a:pt x="331264" y="253107"/>
                      <a:pt x="327608" y="286897"/>
                    </a:cubicBezTo>
                    <a:cubicBezTo>
                      <a:pt x="322002" y="341350"/>
                      <a:pt x="323464" y="396533"/>
                      <a:pt x="323708" y="451472"/>
                    </a:cubicBezTo>
                    <a:cubicBezTo>
                      <a:pt x="323708" y="455605"/>
                      <a:pt x="320540" y="457793"/>
                      <a:pt x="316884" y="458279"/>
                    </a:cubicBezTo>
                    <a:cubicBezTo>
                      <a:pt x="292755" y="461196"/>
                      <a:pt x="262533" y="469461"/>
                      <a:pt x="262533" y="435914"/>
                    </a:cubicBezTo>
                    <a:cubicBezTo>
                      <a:pt x="262533" y="379030"/>
                      <a:pt x="264726" y="321173"/>
                      <a:pt x="267895" y="264289"/>
                    </a:cubicBezTo>
                    <a:cubicBezTo>
                      <a:pt x="268138" y="260886"/>
                      <a:pt x="272038" y="260157"/>
                      <a:pt x="273744" y="262831"/>
                    </a:cubicBezTo>
                    <a:cubicBezTo>
                      <a:pt x="274475" y="259184"/>
                      <a:pt x="277156" y="255781"/>
                      <a:pt x="281787" y="255781"/>
                    </a:cubicBezTo>
                    <a:close/>
                    <a:moveTo>
                      <a:pt x="163192" y="253367"/>
                    </a:moveTo>
                    <a:cubicBezTo>
                      <a:pt x="171289" y="254339"/>
                      <a:pt x="178534" y="257257"/>
                      <a:pt x="179751" y="264794"/>
                    </a:cubicBezTo>
                    <a:cubicBezTo>
                      <a:pt x="184135" y="295428"/>
                      <a:pt x="177560" y="323631"/>
                      <a:pt x="176829" y="354508"/>
                    </a:cubicBezTo>
                    <a:cubicBezTo>
                      <a:pt x="176342" y="377119"/>
                      <a:pt x="174151" y="399730"/>
                      <a:pt x="177073" y="422341"/>
                    </a:cubicBezTo>
                    <a:cubicBezTo>
                      <a:pt x="178534" y="434254"/>
                      <a:pt x="180482" y="445438"/>
                      <a:pt x="176099" y="457108"/>
                    </a:cubicBezTo>
                    <a:cubicBezTo>
                      <a:pt x="171472" y="470237"/>
                      <a:pt x="141276" y="461484"/>
                      <a:pt x="132996" y="460755"/>
                    </a:cubicBezTo>
                    <a:cubicBezTo>
                      <a:pt x="131535" y="460755"/>
                      <a:pt x="130074" y="459539"/>
                      <a:pt x="130074" y="457838"/>
                    </a:cubicBezTo>
                    <a:cubicBezTo>
                      <a:pt x="132266" y="392193"/>
                      <a:pt x="117168" y="319255"/>
                      <a:pt x="132266" y="255312"/>
                    </a:cubicBezTo>
                    <a:cubicBezTo>
                      <a:pt x="132996" y="253124"/>
                      <a:pt x="136162" y="253610"/>
                      <a:pt x="136406" y="255798"/>
                    </a:cubicBezTo>
                    <a:cubicBezTo>
                      <a:pt x="137623" y="254583"/>
                      <a:pt x="139328" y="253853"/>
                      <a:pt x="141519" y="253610"/>
                    </a:cubicBezTo>
                    <a:cubicBezTo>
                      <a:pt x="146146" y="253367"/>
                      <a:pt x="155096" y="252394"/>
                      <a:pt x="163192" y="253367"/>
                    </a:cubicBezTo>
                    <a:close/>
                    <a:moveTo>
                      <a:pt x="15157" y="218612"/>
                    </a:moveTo>
                    <a:cubicBezTo>
                      <a:pt x="5904" y="271847"/>
                      <a:pt x="21002" y="337722"/>
                      <a:pt x="20027" y="391686"/>
                    </a:cubicBezTo>
                    <a:cubicBezTo>
                      <a:pt x="19297" y="425474"/>
                      <a:pt x="17592" y="459505"/>
                      <a:pt x="17592" y="493293"/>
                    </a:cubicBezTo>
                    <a:cubicBezTo>
                      <a:pt x="17592" y="505933"/>
                      <a:pt x="71653" y="478222"/>
                      <a:pt x="79445" y="475791"/>
                    </a:cubicBezTo>
                    <a:cubicBezTo>
                      <a:pt x="80906" y="475305"/>
                      <a:pt x="82367" y="475305"/>
                      <a:pt x="83585" y="475548"/>
                    </a:cubicBezTo>
                    <a:cubicBezTo>
                      <a:pt x="180991" y="476278"/>
                      <a:pt x="276205" y="489890"/>
                      <a:pt x="373855" y="479438"/>
                    </a:cubicBezTo>
                    <a:cubicBezTo>
                      <a:pt x="455920" y="470687"/>
                      <a:pt x="510954" y="465825"/>
                      <a:pt x="582061" y="507149"/>
                    </a:cubicBezTo>
                    <a:cubicBezTo>
                      <a:pt x="584252" y="505933"/>
                      <a:pt x="586931" y="506177"/>
                      <a:pt x="588879" y="508607"/>
                    </a:cubicBezTo>
                    <a:cubicBezTo>
                      <a:pt x="566232" y="478708"/>
                      <a:pt x="581817" y="399707"/>
                      <a:pt x="582791" y="365433"/>
                    </a:cubicBezTo>
                    <a:cubicBezTo>
                      <a:pt x="584009" y="324839"/>
                      <a:pt x="584009" y="284487"/>
                      <a:pt x="581817" y="243893"/>
                    </a:cubicBezTo>
                    <a:cubicBezTo>
                      <a:pt x="554300" y="264068"/>
                      <a:pt x="507302" y="259936"/>
                      <a:pt x="479541" y="244622"/>
                    </a:cubicBezTo>
                    <a:cubicBezTo>
                      <a:pt x="473940" y="246080"/>
                      <a:pt x="467365" y="238788"/>
                      <a:pt x="471505" y="233683"/>
                    </a:cubicBezTo>
                    <a:cubicBezTo>
                      <a:pt x="471748" y="233197"/>
                      <a:pt x="471748" y="232954"/>
                      <a:pt x="471992" y="232711"/>
                    </a:cubicBezTo>
                    <a:cubicBezTo>
                      <a:pt x="405512" y="223717"/>
                      <a:pt x="332944" y="230766"/>
                      <a:pt x="265734" y="227849"/>
                    </a:cubicBezTo>
                    <a:cubicBezTo>
                      <a:pt x="217762" y="225662"/>
                      <a:pt x="167598" y="221043"/>
                      <a:pt x="119138" y="222988"/>
                    </a:cubicBezTo>
                    <a:cubicBezTo>
                      <a:pt x="120599" y="227849"/>
                      <a:pt x="122791" y="233440"/>
                      <a:pt x="126200" y="240003"/>
                    </a:cubicBezTo>
                    <a:cubicBezTo>
                      <a:pt x="126687" y="240976"/>
                      <a:pt x="126687" y="241948"/>
                      <a:pt x="126687" y="242920"/>
                    </a:cubicBezTo>
                    <a:cubicBezTo>
                      <a:pt x="127661" y="244379"/>
                      <a:pt x="127905" y="246566"/>
                      <a:pt x="126200" y="248268"/>
                    </a:cubicBezTo>
                    <a:cubicBezTo>
                      <a:pt x="112563" y="261151"/>
                      <a:pt x="86994" y="262610"/>
                      <a:pt x="69461" y="258721"/>
                    </a:cubicBezTo>
                    <a:cubicBezTo>
                      <a:pt x="45110" y="253616"/>
                      <a:pt x="31473" y="235871"/>
                      <a:pt x="15157" y="218612"/>
                    </a:cubicBezTo>
                    <a:close/>
                    <a:moveTo>
                      <a:pt x="300922" y="127898"/>
                    </a:moveTo>
                    <a:cubicBezTo>
                      <a:pt x="287057" y="128201"/>
                      <a:pt x="273283" y="131103"/>
                      <a:pt x="259890" y="137666"/>
                    </a:cubicBezTo>
                    <a:cubicBezTo>
                      <a:pt x="230181" y="152251"/>
                      <a:pt x="200229" y="167808"/>
                      <a:pt x="169546" y="180449"/>
                    </a:cubicBezTo>
                    <a:cubicBezTo>
                      <a:pt x="143490" y="191144"/>
                      <a:pt x="124008" y="195276"/>
                      <a:pt x="119138" y="208160"/>
                    </a:cubicBezTo>
                    <a:cubicBezTo>
                      <a:pt x="173198" y="199409"/>
                      <a:pt x="235782" y="209618"/>
                      <a:pt x="288868" y="212292"/>
                    </a:cubicBezTo>
                    <a:cubicBezTo>
                      <a:pt x="351451" y="215209"/>
                      <a:pt x="417932" y="207431"/>
                      <a:pt x="479541" y="214966"/>
                    </a:cubicBezTo>
                    <a:cubicBezTo>
                      <a:pt x="481732" y="190415"/>
                      <a:pt x="443501" y="177532"/>
                      <a:pt x="420367" y="166593"/>
                    </a:cubicBezTo>
                    <a:cubicBezTo>
                      <a:pt x="384935" y="149456"/>
                      <a:pt x="342518" y="126986"/>
                      <a:pt x="300922" y="127898"/>
                    </a:cubicBezTo>
                    <a:close/>
                    <a:moveTo>
                      <a:pt x="304940" y="19043"/>
                    </a:moveTo>
                    <a:cubicBezTo>
                      <a:pt x="305184" y="21231"/>
                      <a:pt x="305427" y="23419"/>
                      <a:pt x="305671" y="25606"/>
                    </a:cubicBezTo>
                    <a:cubicBezTo>
                      <a:pt x="310541" y="27308"/>
                      <a:pt x="315411" y="28280"/>
                      <a:pt x="320282" y="28766"/>
                    </a:cubicBezTo>
                    <a:cubicBezTo>
                      <a:pt x="317359" y="26822"/>
                      <a:pt x="314194" y="24877"/>
                      <a:pt x="311271" y="22932"/>
                    </a:cubicBezTo>
                    <a:cubicBezTo>
                      <a:pt x="309567" y="21717"/>
                      <a:pt x="307132" y="20502"/>
                      <a:pt x="304940" y="19043"/>
                    </a:cubicBezTo>
                    <a:close/>
                    <a:moveTo>
                      <a:pt x="296417" y="113"/>
                    </a:moveTo>
                    <a:cubicBezTo>
                      <a:pt x="299339" y="-403"/>
                      <a:pt x="302383" y="812"/>
                      <a:pt x="302992" y="4458"/>
                    </a:cubicBezTo>
                    <a:cubicBezTo>
                      <a:pt x="302992" y="4701"/>
                      <a:pt x="302992" y="4701"/>
                      <a:pt x="302992" y="4701"/>
                    </a:cubicBezTo>
                    <a:cubicBezTo>
                      <a:pt x="310054" y="5431"/>
                      <a:pt x="318090" y="10535"/>
                      <a:pt x="323691" y="12723"/>
                    </a:cubicBezTo>
                    <a:cubicBezTo>
                      <a:pt x="335136" y="17585"/>
                      <a:pt x="346338" y="23176"/>
                      <a:pt x="355835" y="31197"/>
                    </a:cubicBezTo>
                    <a:cubicBezTo>
                      <a:pt x="361192" y="35816"/>
                      <a:pt x="358757" y="46511"/>
                      <a:pt x="351451" y="47727"/>
                    </a:cubicBezTo>
                    <a:cubicBezTo>
                      <a:pt x="338302" y="49914"/>
                      <a:pt x="321499" y="51130"/>
                      <a:pt x="306888" y="47970"/>
                    </a:cubicBezTo>
                    <a:cubicBezTo>
                      <a:pt x="307375" y="67173"/>
                      <a:pt x="306158" y="86863"/>
                      <a:pt x="302018" y="104851"/>
                    </a:cubicBezTo>
                    <a:cubicBezTo>
                      <a:pt x="331727" y="105337"/>
                      <a:pt x="365819" y="122109"/>
                      <a:pt x="388222" y="131832"/>
                    </a:cubicBezTo>
                    <a:cubicBezTo>
                      <a:pt x="429620" y="149577"/>
                      <a:pt x="547238" y="184095"/>
                      <a:pt x="491960" y="235385"/>
                    </a:cubicBezTo>
                    <a:cubicBezTo>
                      <a:pt x="524348" y="245108"/>
                      <a:pt x="554300" y="233926"/>
                      <a:pt x="583035" y="217640"/>
                    </a:cubicBezTo>
                    <a:cubicBezTo>
                      <a:pt x="588879" y="214480"/>
                      <a:pt x="595454" y="218855"/>
                      <a:pt x="596185" y="224203"/>
                    </a:cubicBezTo>
                    <a:cubicBezTo>
                      <a:pt x="597402" y="225662"/>
                      <a:pt x="598376" y="227363"/>
                      <a:pt x="598376" y="229551"/>
                    </a:cubicBezTo>
                    <a:cubicBezTo>
                      <a:pt x="600811" y="287404"/>
                      <a:pt x="600081" y="345987"/>
                      <a:pt x="599107" y="403840"/>
                    </a:cubicBezTo>
                    <a:cubicBezTo>
                      <a:pt x="598620" y="440302"/>
                      <a:pt x="607386" y="482841"/>
                      <a:pt x="591558" y="516629"/>
                    </a:cubicBezTo>
                    <a:cubicBezTo>
                      <a:pt x="590584" y="518817"/>
                      <a:pt x="587905" y="519789"/>
                      <a:pt x="585470" y="519546"/>
                    </a:cubicBezTo>
                    <a:cubicBezTo>
                      <a:pt x="583765" y="521734"/>
                      <a:pt x="581087" y="522949"/>
                      <a:pt x="577677" y="522220"/>
                    </a:cubicBezTo>
                    <a:cubicBezTo>
                      <a:pt x="532871" y="510795"/>
                      <a:pt x="499996" y="485515"/>
                      <a:pt x="449101" y="489890"/>
                    </a:cubicBezTo>
                    <a:cubicBezTo>
                      <a:pt x="407460" y="493293"/>
                      <a:pt x="365819" y="499856"/>
                      <a:pt x="323934" y="501558"/>
                    </a:cubicBezTo>
                    <a:cubicBezTo>
                      <a:pt x="248445" y="504718"/>
                      <a:pt x="163458" y="506177"/>
                      <a:pt x="89429" y="487459"/>
                    </a:cubicBezTo>
                    <a:cubicBezTo>
                      <a:pt x="88455" y="489647"/>
                      <a:pt x="86751" y="491592"/>
                      <a:pt x="84072" y="492564"/>
                    </a:cubicBezTo>
                    <a:cubicBezTo>
                      <a:pt x="58990" y="501072"/>
                      <a:pt x="39265" y="515171"/>
                      <a:pt x="12966" y="518817"/>
                    </a:cubicBezTo>
                    <a:cubicBezTo>
                      <a:pt x="8582" y="519303"/>
                      <a:pt x="5173" y="517115"/>
                      <a:pt x="4686" y="512497"/>
                    </a:cubicBezTo>
                    <a:cubicBezTo>
                      <a:pt x="-915" y="445406"/>
                      <a:pt x="12235" y="377830"/>
                      <a:pt x="7121" y="310497"/>
                    </a:cubicBezTo>
                    <a:cubicBezTo>
                      <a:pt x="5173" y="283758"/>
                      <a:pt x="-7733" y="235628"/>
                      <a:pt x="6878" y="210834"/>
                    </a:cubicBezTo>
                    <a:cubicBezTo>
                      <a:pt x="9556" y="206458"/>
                      <a:pt x="15157" y="208403"/>
                      <a:pt x="15888" y="212535"/>
                    </a:cubicBezTo>
                    <a:cubicBezTo>
                      <a:pt x="32203" y="223960"/>
                      <a:pt x="46571" y="243406"/>
                      <a:pt x="66782" y="247296"/>
                    </a:cubicBezTo>
                    <a:cubicBezTo>
                      <a:pt x="84559" y="250699"/>
                      <a:pt x="99170" y="246323"/>
                      <a:pt x="115485" y="242434"/>
                    </a:cubicBezTo>
                    <a:cubicBezTo>
                      <a:pt x="103797" y="232711"/>
                      <a:pt x="94300" y="224446"/>
                      <a:pt x="85046" y="211806"/>
                    </a:cubicBezTo>
                    <a:cubicBezTo>
                      <a:pt x="82367" y="208160"/>
                      <a:pt x="84315" y="202326"/>
                      <a:pt x="88212" y="200138"/>
                    </a:cubicBezTo>
                    <a:cubicBezTo>
                      <a:pt x="148116" y="166836"/>
                      <a:pt x="213622" y="144473"/>
                      <a:pt x="274014" y="111171"/>
                    </a:cubicBezTo>
                    <a:cubicBezTo>
                      <a:pt x="279858" y="108011"/>
                      <a:pt x="285946" y="106309"/>
                      <a:pt x="292521" y="105580"/>
                    </a:cubicBezTo>
                    <a:cubicBezTo>
                      <a:pt x="292521" y="83946"/>
                      <a:pt x="290816" y="62068"/>
                      <a:pt x="290329" y="40434"/>
                    </a:cubicBezTo>
                    <a:cubicBezTo>
                      <a:pt x="287894" y="37031"/>
                      <a:pt x="288138" y="32656"/>
                      <a:pt x="290086" y="29009"/>
                    </a:cubicBezTo>
                    <a:cubicBezTo>
                      <a:pt x="289842" y="21474"/>
                      <a:pt x="290086" y="13695"/>
                      <a:pt x="290573" y="6160"/>
                    </a:cubicBezTo>
                    <a:cubicBezTo>
                      <a:pt x="290695" y="2878"/>
                      <a:pt x="293495" y="630"/>
                      <a:pt x="296417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1D1DD9E-2F44-4D84-8B72-F57378E57BBF}"/>
                </a:ext>
              </a:extLst>
            </p:cNvPr>
            <p:cNvSpPr txBox="1"/>
            <p:nvPr/>
          </p:nvSpPr>
          <p:spPr>
            <a:xfrm>
              <a:off x="9099097" y="3598994"/>
              <a:ext cx="2367057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C7EAC0D3-4584-4C4D-8DA5-61C707A03DCA}"/>
                </a:ext>
              </a:extLst>
            </p:cNvPr>
            <p:cNvSpPr txBox="1"/>
            <p:nvPr/>
          </p:nvSpPr>
          <p:spPr>
            <a:xfrm>
              <a:off x="9409047" y="3187417"/>
              <a:ext cx="187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0F0F0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0F0F0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99005" y="2507615"/>
            <a:ext cx="7793355" cy="1806575"/>
            <a:chOff x="4272" y="3369"/>
            <a:chExt cx="12273" cy="2845"/>
          </a:xfrm>
        </p:grpSpPr>
        <p:sp>
          <p:nvSpPr>
            <p:cNvPr id="21" name="文本框 20"/>
            <p:cNvSpPr txBox="1"/>
            <p:nvPr/>
          </p:nvSpPr>
          <p:spPr>
            <a:xfrm>
              <a:off x="7091" y="3369"/>
              <a:ext cx="9454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sz="66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42" y="5111"/>
              <a:ext cx="8951" cy="1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dist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4272" y="3498"/>
              <a:ext cx="2530" cy="2530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74" y="3892"/>
              <a:ext cx="252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544695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1CF77E9-3A63-4490-BA35-305DB3903A63}"/>
              </a:ext>
            </a:extLst>
          </p:cNvPr>
          <p:cNvGrpSpPr/>
          <p:nvPr/>
        </p:nvGrpSpPr>
        <p:grpSpPr>
          <a:xfrm>
            <a:off x="899078" y="2130426"/>
            <a:ext cx="5132387" cy="1704974"/>
            <a:chOff x="874713" y="1943101"/>
            <a:chExt cx="5132387" cy="1704974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8CA87E9-01B6-4617-AE30-CC3C70ABAA54}"/>
                </a:ext>
              </a:extLst>
            </p:cNvPr>
            <p:cNvGrpSpPr/>
            <p:nvPr/>
          </p:nvGrpSpPr>
          <p:grpSpPr>
            <a:xfrm>
              <a:off x="874713" y="1943101"/>
              <a:ext cx="5132387" cy="1704974"/>
              <a:chOff x="874713" y="1752601"/>
              <a:chExt cx="5132387" cy="1704974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264F05D-52E3-4816-915D-366A85350451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椭圆 8">
                <a:extLst>
                  <a:ext uri="{FF2B5EF4-FFF2-40B4-BE49-F238E27FC236}">
                    <a16:creationId xmlns:a16="http://schemas.microsoft.com/office/drawing/2014/main" id="{8E6A6D35-EBD0-4902-B28C-E0FFCF7F3819}"/>
                  </a:ext>
                </a:extLst>
              </p:cNvPr>
              <p:cNvSpPr/>
              <p:nvPr/>
            </p:nvSpPr>
            <p:spPr>
              <a:xfrm>
                <a:off x="5200650" y="1991396"/>
                <a:ext cx="586015" cy="514075"/>
              </a:xfrm>
              <a:custGeom>
                <a:avLst/>
                <a:gdLst>
                  <a:gd name="connsiteX0" fmla="*/ 352921 w 607646"/>
                  <a:gd name="connsiteY0" fmla="*/ 457945 h 533051"/>
                  <a:gd name="connsiteX1" fmla="*/ 342979 w 607646"/>
                  <a:gd name="connsiteY1" fmla="*/ 462170 h 533051"/>
                  <a:gd name="connsiteX2" fmla="*/ 338854 w 607646"/>
                  <a:gd name="connsiteY2" fmla="*/ 472100 h 533051"/>
                  <a:gd name="connsiteX3" fmla="*/ 342979 w 607646"/>
                  <a:gd name="connsiteY3" fmla="*/ 482029 h 533051"/>
                  <a:gd name="connsiteX4" fmla="*/ 352921 w 607646"/>
                  <a:gd name="connsiteY4" fmla="*/ 486149 h 533051"/>
                  <a:gd name="connsiteX5" fmla="*/ 362863 w 607646"/>
                  <a:gd name="connsiteY5" fmla="*/ 482029 h 533051"/>
                  <a:gd name="connsiteX6" fmla="*/ 366987 w 607646"/>
                  <a:gd name="connsiteY6" fmla="*/ 472100 h 533051"/>
                  <a:gd name="connsiteX7" fmla="*/ 362863 w 607646"/>
                  <a:gd name="connsiteY7" fmla="*/ 462170 h 533051"/>
                  <a:gd name="connsiteX8" fmla="*/ 352921 w 607646"/>
                  <a:gd name="connsiteY8" fmla="*/ 457945 h 533051"/>
                  <a:gd name="connsiteX9" fmla="*/ 438485 w 607646"/>
                  <a:gd name="connsiteY9" fmla="*/ 375972 h 533051"/>
                  <a:gd name="connsiteX10" fmla="*/ 431081 w 607646"/>
                  <a:gd name="connsiteY10" fmla="*/ 379141 h 533051"/>
                  <a:gd name="connsiteX11" fmla="*/ 372699 w 607646"/>
                  <a:gd name="connsiteY11" fmla="*/ 437346 h 533051"/>
                  <a:gd name="connsiteX12" fmla="*/ 369632 w 607646"/>
                  <a:gd name="connsiteY12" fmla="*/ 444846 h 533051"/>
                  <a:gd name="connsiteX13" fmla="*/ 372699 w 607646"/>
                  <a:gd name="connsiteY13" fmla="*/ 452346 h 533051"/>
                  <a:gd name="connsiteX14" fmla="*/ 380208 w 607646"/>
                  <a:gd name="connsiteY14" fmla="*/ 455409 h 533051"/>
                  <a:gd name="connsiteX15" fmla="*/ 387612 w 607646"/>
                  <a:gd name="connsiteY15" fmla="*/ 452346 h 533051"/>
                  <a:gd name="connsiteX16" fmla="*/ 445994 w 607646"/>
                  <a:gd name="connsiteY16" fmla="*/ 394035 h 533051"/>
                  <a:gd name="connsiteX17" fmla="*/ 449062 w 607646"/>
                  <a:gd name="connsiteY17" fmla="*/ 386535 h 533051"/>
                  <a:gd name="connsiteX18" fmla="*/ 445994 w 607646"/>
                  <a:gd name="connsiteY18" fmla="*/ 379141 h 533051"/>
                  <a:gd name="connsiteX19" fmla="*/ 438485 w 607646"/>
                  <a:gd name="connsiteY19" fmla="*/ 375972 h 533051"/>
                  <a:gd name="connsiteX20" fmla="*/ 534943 w 607646"/>
                  <a:gd name="connsiteY20" fmla="*/ 217624 h 533051"/>
                  <a:gd name="connsiteX21" fmla="*/ 553981 w 607646"/>
                  <a:gd name="connsiteY21" fmla="*/ 225547 h 533051"/>
                  <a:gd name="connsiteX22" fmla="*/ 554404 w 607646"/>
                  <a:gd name="connsiteY22" fmla="*/ 225969 h 533051"/>
                  <a:gd name="connsiteX23" fmla="*/ 556520 w 607646"/>
                  <a:gd name="connsiteY23" fmla="*/ 230934 h 533051"/>
                  <a:gd name="connsiteX24" fmla="*/ 554510 w 607646"/>
                  <a:gd name="connsiteY24" fmla="*/ 235899 h 533051"/>
                  <a:gd name="connsiteX25" fmla="*/ 524050 w 607646"/>
                  <a:gd name="connsiteY25" fmla="*/ 266322 h 533051"/>
                  <a:gd name="connsiteX26" fmla="*/ 516752 w 607646"/>
                  <a:gd name="connsiteY26" fmla="*/ 283752 h 533051"/>
                  <a:gd name="connsiteX27" fmla="*/ 524050 w 607646"/>
                  <a:gd name="connsiteY27" fmla="*/ 301182 h 533051"/>
                  <a:gd name="connsiteX28" fmla="*/ 541501 w 607646"/>
                  <a:gd name="connsiteY28" fmla="*/ 308365 h 533051"/>
                  <a:gd name="connsiteX29" fmla="*/ 558952 w 607646"/>
                  <a:gd name="connsiteY29" fmla="*/ 301182 h 533051"/>
                  <a:gd name="connsiteX30" fmla="*/ 589413 w 607646"/>
                  <a:gd name="connsiteY30" fmla="*/ 270759 h 533051"/>
                  <a:gd name="connsiteX31" fmla="*/ 594384 w 607646"/>
                  <a:gd name="connsiteY31" fmla="*/ 268752 h 533051"/>
                  <a:gd name="connsiteX32" fmla="*/ 599355 w 607646"/>
                  <a:gd name="connsiteY32" fmla="*/ 270759 h 533051"/>
                  <a:gd name="connsiteX33" fmla="*/ 599778 w 607646"/>
                  <a:gd name="connsiteY33" fmla="*/ 271181 h 533051"/>
                  <a:gd name="connsiteX34" fmla="*/ 606758 w 607646"/>
                  <a:gd name="connsiteY34" fmla="*/ 297168 h 533051"/>
                  <a:gd name="connsiteX35" fmla="*/ 590047 w 607646"/>
                  <a:gd name="connsiteY35" fmla="*/ 359704 h 533051"/>
                  <a:gd name="connsiteX36" fmla="*/ 571010 w 607646"/>
                  <a:gd name="connsiteY36" fmla="*/ 378612 h 533051"/>
                  <a:gd name="connsiteX37" fmla="*/ 570798 w 607646"/>
                  <a:gd name="connsiteY37" fmla="*/ 378718 h 533051"/>
                  <a:gd name="connsiteX38" fmla="*/ 501627 w 607646"/>
                  <a:gd name="connsiteY38" fmla="*/ 395303 h 533051"/>
                  <a:gd name="connsiteX39" fmla="*/ 377987 w 607646"/>
                  <a:gd name="connsiteY39" fmla="*/ 518790 h 533051"/>
                  <a:gd name="connsiteX40" fmla="*/ 343507 w 607646"/>
                  <a:gd name="connsiteY40" fmla="*/ 533051 h 533051"/>
                  <a:gd name="connsiteX41" fmla="*/ 309028 w 607646"/>
                  <a:gd name="connsiteY41" fmla="*/ 518790 h 533051"/>
                  <a:gd name="connsiteX42" fmla="*/ 306066 w 607646"/>
                  <a:gd name="connsiteY42" fmla="*/ 515833 h 533051"/>
                  <a:gd name="connsiteX43" fmla="*/ 291788 w 607646"/>
                  <a:gd name="connsiteY43" fmla="*/ 481501 h 533051"/>
                  <a:gd name="connsiteX44" fmla="*/ 306066 w 607646"/>
                  <a:gd name="connsiteY44" fmla="*/ 447064 h 533051"/>
                  <a:gd name="connsiteX45" fmla="*/ 429707 w 607646"/>
                  <a:gd name="connsiteY45" fmla="*/ 323576 h 533051"/>
                  <a:gd name="connsiteX46" fmla="*/ 446418 w 607646"/>
                  <a:gd name="connsiteY46" fmla="*/ 254491 h 533051"/>
                  <a:gd name="connsiteX47" fmla="*/ 446418 w 607646"/>
                  <a:gd name="connsiteY47" fmla="*/ 254280 h 533051"/>
                  <a:gd name="connsiteX48" fmla="*/ 465455 w 607646"/>
                  <a:gd name="connsiteY48" fmla="*/ 235265 h 533051"/>
                  <a:gd name="connsiteX49" fmla="*/ 527963 w 607646"/>
                  <a:gd name="connsiteY49" fmla="*/ 218575 h 533051"/>
                  <a:gd name="connsiteX50" fmla="*/ 534943 w 607646"/>
                  <a:gd name="connsiteY50" fmla="*/ 217624 h 533051"/>
                  <a:gd name="connsiteX51" fmla="*/ 253873 w 607646"/>
                  <a:gd name="connsiteY51" fmla="*/ 140927 h 533051"/>
                  <a:gd name="connsiteX52" fmla="*/ 141005 w 607646"/>
                  <a:gd name="connsiteY52" fmla="*/ 253542 h 533051"/>
                  <a:gd name="connsiteX53" fmla="*/ 253873 w 607646"/>
                  <a:gd name="connsiteY53" fmla="*/ 366262 h 533051"/>
                  <a:gd name="connsiteX54" fmla="*/ 366741 w 607646"/>
                  <a:gd name="connsiteY54" fmla="*/ 253542 h 533051"/>
                  <a:gd name="connsiteX55" fmla="*/ 253873 w 607646"/>
                  <a:gd name="connsiteY55" fmla="*/ 140927 h 533051"/>
                  <a:gd name="connsiteX56" fmla="*/ 232929 w 607646"/>
                  <a:gd name="connsiteY56" fmla="*/ 0 h 533051"/>
                  <a:gd name="connsiteX57" fmla="*/ 274818 w 607646"/>
                  <a:gd name="connsiteY57" fmla="*/ 0 h 533051"/>
                  <a:gd name="connsiteX58" fmla="*/ 316918 w 607646"/>
                  <a:gd name="connsiteY58" fmla="*/ 42045 h 533051"/>
                  <a:gd name="connsiteX59" fmla="*/ 316918 w 607646"/>
                  <a:gd name="connsiteY59" fmla="*/ 55885 h 533051"/>
                  <a:gd name="connsiteX60" fmla="*/ 349287 w 607646"/>
                  <a:gd name="connsiteY60" fmla="*/ 69301 h 533051"/>
                  <a:gd name="connsiteX61" fmla="*/ 359125 w 607646"/>
                  <a:gd name="connsiteY61" fmla="*/ 59476 h 533051"/>
                  <a:gd name="connsiteX62" fmla="*/ 388849 w 607646"/>
                  <a:gd name="connsiteY62" fmla="*/ 47222 h 533051"/>
                  <a:gd name="connsiteX63" fmla="*/ 418574 w 607646"/>
                  <a:gd name="connsiteY63" fmla="*/ 59476 h 533051"/>
                  <a:gd name="connsiteX64" fmla="*/ 448192 w 607646"/>
                  <a:gd name="connsiteY64" fmla="*/ 89162 h 533051"/>
                  <a:gd name="connsiteX65" fmla="*/ 448192 w 607646"/>
                  <a:gd name="connsiteY65" fmla="*/ 148533 h 533051"/>
                  <a:gd name="connsiteX66" fmla="*/ 438460 w 607646"/>
                  <a:gd name="connsiteY66" fmla="*/ 158252 h 533051"/>
                  <a:gd name="connsiteX67" fmla="*/ 451789 w 607646"/>
                  <a:gd name="connsiteY67" fmla="*/ 190684 h 533051"/>
                  <a:gd name="connsiteX68" fmla="*/ 465752 w 607646"/>
                  <a:gd name="connsiteY68" fmla="*/ 190684 h 533051"/>
                  <a:gd name="connsiteX69" fmla="*/ 497909 w 607646"/>
                  <a:gd name="connsiteY69" fmla="*/ 205685 h 533051"/>
                  <a:gd name="connsiteX70" fmla="*/ 450837 w 607646"/>
                  <a:gd name="connsiteY70" fmla="*/ 218257 h 533051"/>
                  <a:gd name="connsiteX71" fmla="*/ 419420 w 607646"/>
                  <a:gd name="connsiteY71" fmla="*/ 249739 h 533051"/>
                  <a:gd name="connsiteX72" fmla="*/ 419208 w 607646"/>
                  <a:gd name="connsiteY72" fmla="*/ 250372 h 533051"/>
                  <a:gd name="connsiteX73" fmla="*/ 403764 w 607646"/>
                  <a:gd name="connsiteY73" fmla="*/ 314603 h 533051"/>
                  <a:gd name="connsiteX74" fmla="*/ 283598 w 607646"/>
                  <a:gd name="connsiteY74" fmla="*/ 434613 h 533051"/>
                  <a:gd name="connsiteX75" fmla="*/ 264134 w 607646"/>
                  <a:gd name="connsiteY75" fmla="*/ 481518 h 533051"/>
                  <a:gd name="connsiteX76" fmla="*/ 269317 w 607646"/>
                  <a:gd name="connsiteY76" fmla="*/ 507083 h 533051"/>
                  <a:gd name="connsiteX77" fmla="*/ 232929 w 607646"/>
                  <a:gd name="connsiteY77" fmla="*/ 507083 h 533051"/>
                  <a:gd name="connsiteX78" fmla="*/ 190828 w 607646"/>
                  <a:gd name="connsiteY78" fmla="*/ 465143 h 533051"/>
                  <a:gd name="connsiteX79" fmla="*/ 190828 w 607646"/>
                  <a:gd name="connsiteY79" fmla="*/ 451304 h 533051"/>
                  <a:gd name="connsiteX80" fmla="*/ 158459 w 607646"/>
                  <a:gd name="connsiteY80" fmla="*/ 437888 h 533051"/>
                  <a:gd name="connsiteX81" fmla="*/ 148622 w 607646"/>
                  <a:gd name="connsiteY81" fmla="*/ 447712 h 533051"/>
                  <a:gd name="connsiteX82" fmla="*/ 118897 w 607646"/>
                  <a:gd name="connsiteY82" fmla="*/ 459967 h 533051"/>
                  <a:gd name="connsiteX83" fmla="*/ 89173 w 607646"/>
                  <a:gd name="connsiteY83" fmla="*/ 447712 h 533051"/>
                  <a:gd name="connsiteX84" fmla="*/ 59554 w 607646"/>
                  <a:gd name="connsiteY84" fmla="*/ 418027 h 533051"/>
                  <a:gd name="connsiteX85" fmla="*/ 59554 w 607646"/>
                  <a:gd name="connsiteY85" fmla="*/ 358656 h 533051"/>
                  <a:gd name="connsiteX86" fmla="*/ 69286 w 607646"/>
                  <a:gd name="connsiteY86" fmla="*/ 348831 h 533051"/>
                  <a:gd name="connsiteX87" fmla="*/ 55958 w 607646"/>
                  <a:gd name="connsiteY87" fmla="*/ 316505 h 533051"/>
                  <a:gd name="connsiteX88" fmla="*/ 41995 w 607646"/>
                  <a:gd name="connsiteY88" fmla="*/ 316505 h 533051"/>
                  <a:gd name="connsiteX89" fmla="*/ 0 w 607646"/>
                  <a:gd name="connsiteY89" fmla="*/ 274565 h 533051"/>
                  <a:gd name="connsiteX90" fmla="*/ 0 w 607646"/>
                  <a:gd name="connsiteY90" fmla="*/ 232625 h 533051"/>
                  <a:gd name="connsiteX91" fmla="*/ 41995 w 607646"/>
                  <a:gd name="connsiteY91" fmla="*/ 190684 h 533051"/>
                  <a:gd name="connsiteX92" fmla="*/ 55958 w 607646"/>
                  <a:gd name="connsiteY92" fmla="*/ 190684 h 533051"/>
                  <a:gd name="connsiteX93" fmla="*/ 69286 w 607646"/>
                  <a:gd name="connsiteY93" fmla="*/ 158252 h 533051"/>
                  <a:gd name="connsiteX94" fmla="*/ 59554 w 607646"/>
                  <a:gd name="connsiteY94" fmla="*/ 148533 h 533051"/>
                  <a:gd name="connsiteX95" fmla="*/ 59554 w 607646"/>
                  <a:gd name="connsiteY95" fmla="*/ 89162 h 533051"/>
                  <a:gd name="connsiteX96" fmla="*/ 89173 w 607646"/>
                  <a:gd name="connsiteY96" fmla="*/ 59476 h 533051"/>
                  <a:gd name="connsiteX97" fmla="*/ 118897 w 607646"/>
                  <a:gd name="connsiteY97" fmla="*/ 47222 h 533051"/>
                  <a:gd name="connsiteX98" fmla="*/ 148622 w 607646"/>
                  <a:gd name="connsiteY98" fmla="*/ 59476 h 533051"/>
                  <a:gd name="connsiteX99" fmla="*/ 158459 w 607646"/>
                  <a:gd name="connsiteY99" fmla="*/ 69301 h 533051"/>
                  <a:gd name="connsiteX100" fmla="*/ 190828 w 607646"/>
                  <a:gd name="connsiteY100" fmla="*/ 55885 h 533051"/>
                  <a:gd name="connsiteX101" fmla="*/ 190828 w 607646"/>
                  <a:gd name="connsiteY101" fmla="*/ 42045 h 533051"/>
                  <a:gd name="connsiteX102" fmla="*/ 232929 w 607646"/>
                  <a:gd name="connsiteY102" fmla="*/ 0 h 5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7646" h="533051">
                    <a:moveTo>
                      <a:pt x="352921" y="457945"/>
                    </a:moveTo>
                    <a:cubicBezTo>
                      <a:pt x="349113" y="457945"/>
                      <a:pt x="345623" y="459423"/>
                      <a:pt x="342979" y="462170"/>
                    </a:cubicBezTo>
                    <a:cubicBezTo>
                      <a:pt x="340229" y="464811"/>
                      <a:pt x="338854" y="468297"/>
                      <a:pt x="338854" y="472100"/>
                    </a:cubicBezTo>
                    <a:cubicBezTo>
                      <a:pt x="338854" y="475797"/>
                      <a:pt x="340229" y="479389"/>
                      <a:pt x="342979" y="482029"/>
                    </a:cubicBezTo>
                    <a:cubicBezTo>
                      <a:pt x="345623" y="484670"/>
                      <a:pt x="349113" y="486149"/>
                      <a:pt x="352921" y="486149"/>
                    </a:cubicBezTo>
                    <a:cubicBezTo>
                      <a:pt x="356622" y="486149"/>
                      <a:pt x="360218" y="484670"/>
                      <a:pt x="362863" y="482029"/>
                    </a:cubicBezTo>
                    <a:cubicBezTo>
                      <a:pt x="365507" y="479389"/>
                      <a:pt x="366987" y="475797"/>
                      <a:pt x="366987" y="472100"/>
                    </a:cubicBezTo>
                    <a:cubicBezTo>
                      <a:pt x="366987" y="468297"/>
                      <a:pt x="365507" y="464811"/>
                      <a:pt x="362863" y="462170"/>
                    </a:cubicBezTo>
                    <a:cubicBezTo>
                      <a:pt x="360218" y="459423"/>
                      <a:pt x="356622" y="457945"/>
                      <a:pt x="352921" y="457945"/>
                    </a:cubicBezTo>
                    <a:close/>
                    <a:moveTo>
                      <a:pt x="438485" y="375972"/>
                    </a:moveTo>
                    <a:cubicBezTo>
                      <a:pt x="435735" y="375972"/>
                      <a:pt x="432985" y="377134"/>
                      <a:pt x="431081" y="379141"/>
                    </a:cubicBezTo>
                    <a:lnTo>
                      <a:pt x="372699" y="437346"/>
                    </a:lnTo>
                    <a:cubicBezTo>
                      <a:pt x="370689" y="439353"/>
                      <a:pt x="369632" y="441994"/>
                      <a:pt x="369632" y="444846"/>
                    </a:cubicBezTo>
                    <a:cubicBezTo>
                      <a:pt x="369632" y="447698"/>
                      <a:pt x="370689" y="450339"/>
                      <a:pt x="372699" y="452346"/>
                    </a:cubicBezTo>
                    <a:cubicBezTo>
                      <a:pt x="374708" y="454353"/>
                      <a:pt x="377352" y="455409"/>
                      <a:pt x="380208" y="455409"/>
                    </a:cubicBezTo>
                    <a:cubicBezTo>
                      <a:pt x="382958" y="455409"/>
                      <a:pt x="385602" y="454353"/>
                      <a:pt x="387612" y="452346"/>
                    </a:cubicBezTo>
                    <a:lnTo>
                      <a:pt x="445994" y="394035"/>
                    </a:lnTo>
                    <a:cubicBezTo>
                      <a:pt x="448004" y="392028"/>
                      <a:pt x="449062" y="389387"/>
                      <a:pt x="449062" y="386535"/>
                    </a:cubicBezTo>
                    <a:cubicBezTo>
                      <a:pt x="449062" y="383789"/>
                      <a:pt x="448004" y="381148"/>
                      <a:pt x="445994" y="379141"/>
                    </a:cubicBezTo>
                    <a:cubicBezTo>
                      <a:pt x="443985" y="377134"/>
                      <a:pt x="441341" y="375972"/>
                      <a:pt x="438485" y="375972"/>
                    </a:cubicBezTo>
                    <a:close/>
                    <a:moveTo>
                      <a:pt x="534943" y="217624"/>
                    </a:moveTo>
                    <a:cubicBezTo>
                      <a:pt x="542136" y="217624"/>
                      <a:pt x="548905" y="220371"/>
                      <a:pt x="553981" y="225547"/>
                    </a:cubicBezTo>
                    <a:lnTo>
                      <a:pt x="554404" y="225969"/>
                    </a:lnTo>
                    <a:cubicBezTo>
                      <a:pt x="555779" y="227237"/>
                      <a:pt x="556520" y="229033"/>
                      <a:pt x="556520" y="230934"/>
                    </a:cubicBezTo>
                    <a:cubicBezTo>
                      <a:pt x="556520" y="232836"/>
                      <a:pt x="555779" y="234632"/>
                      <a:pt x="554510" y="235899"/>
                    </a:cubicBezTo>
                    <a:lnTo>
                      <a:pt x="524050" y="266322"/>
                    </a:lnTo>
                    <a:cubicBezTo>
                      <a:pt x="519396" y="270970"/>
                      <a:pt x="516752" y="277203"/>
                      <a:pt x="516752" y="283752"/>
                    </a:cubicBezTo>
                    <a:cubicBezTo>
                      <a:pt x="516752" y="290301"/>
                      <a:pt x="519396" y="296534"/>
                      <a:pt x="524050" y="301182"/>
                    </a:cubicBezTo>
                    <a:cubicBezTo>
                      <a:pt x="528703" y="305830"/>
                      <a:pt x="534838" y="308365"/>
                      <a:pt x="541501" y="308365"/>
                    </a:cubicBezTo>
                    <a:cubicBezTo>
                      <a:pt x="548058" y="308365"/>
                      <a:pt x="554299" y="305830"/>
                      <a:pt x="558952" y="301182"/>
                    </a:cubicBezTo>
                    <a:lnTo>
                      <a:pt x="589413" y="270759"/>
                    </a:lnTo>
                    <a:cubicBezTo>
                      <a:pt x="590682" y="269491"/>
                      <a:pt x="592480" y="268752"/>
                      <a:pt x="594384" y="268752"/>
                    </a:cubicBezTo>
                    <a:cubicBezTo>
                      <a:pt x="596288" y="268752"/>
                      <a:pt x="597980" y="269491"/>
                      <a:pt x="599355" y="270759"/>
                    </a:cubicBezTo>
                    <a:lnTo>
                      <a:pt x="599778" y="271181"/>
                    </a:lnTo>
                    <a:cubicBezTo>
                      <a:pt x="606547" y="277942"/>
                      <a:pt x="609191" y="287977"/>
                      <a:pt x="606758" y="297168"/>
                    </a:cubicBezTo>
                    <a:lnTo>
                      <a:pt x="590047" y="359704"/>
                    </a:lnTo>
                    <a:cubicBezTo>
                      <a:pt x="587509" y="368894"/>
                      <a:pt x="580211" y="376183"/>
                      <a:pt x="571010" y="378612"/>
                    </a:cubicBezTo>
                    <a:cubicBezTo>
                      <a:pt x="570904" y="378718"/>
                      <a:pt x="570904" y="378718"/>
                      <a:pt x="570798" y="378718"/>
                    </a:cubicBezTo>
                    <a:lnTo>
                      <a:pt x="501627" y="395303"/>
                    </a:lnTo>
                    <a:lnTo>
                      <a:pt x="377987" y="518790"/>
                    </a:lnTo>
                    <a:cubicBezTo>
                      <a:pt x="368785" y="527981"/>
                      <a:pt x="356517" y="533051"/>
                      <a:pt x="343507" y="533051"/>
                    </a:cubicBezTo>
                    <a:cubicBezTo>
                      <a:pt x="330498" y="533051"/>
                      <a:pt x="318229" y="527981"/>
                      <a:pt x="309028" y="518790"/>
                    </a:cubicBezTo>
                    <a:lnTo>
                      <a:pt x="306066" y="515833"/>
                    </a:lnTo>
                    <a:cubicBezTo>
                      <a:pt x="296865" y="506642"/>
                      <a:pt x="291788" y="494494"/>
                      <a:pt x="291788" y="481501"/>
                    </a:cubicBezTo>
                    <a:cubicBezTo>
                      <a:pt x="291788" y="468402"/>
                      <a:pt x="296865" y="456254"/>
                      <a:pt x="306066" y="447064"/>
                    </a:cubicBezTo>
                    <a:lnTo>
                      <a:pt x="429707" y="323576"/>
                    </a:lnTo>
                    <a:lnTo>
                      <a:pt x="446418" y="254491"/>
                    </a:lnTo>
                    <a:cubicBezTo>
                      <a:pt x="446418" y="254385"/>
                      <a:pt x="446418" y="254385"/>
                      <a:pt x="446418" y="254280"/>
                    </a:cubicBezTo>
                    <a:cubicBezTo>
                      <a:pt x="448956" y="245089"/>
                      <a:pt x="456254" y="237801"/>
                      <a:pt x="465455" y="235265"/>
                    </a:cubicBezTo>
                    <a:lnTo>
                      <a:pt x="527963" y="218575"/>
                    </a:lnTo>
                    <a:cubicBezTo>
                      <a:pt x="530290" y="217941"/>
                      <a:pt x="532617" y="217624"/>
                      <a:pt x="534943" y="217624"/>
                    </a:cubicBezTo>
                    <a:close/>
                    <a:moveTo>
                      <a:pt x="253873" y="140927"/>
                    </a:moveTo>
                    <a:cubicBezTo>
                      <a:pt x="191674" y="140927"/>
                      <a:pt x="141005" y="191424"/>
                      <a:pt x="141005" y="253542"/>
                    </a:cubicBezTo>
                    <a:cubicBezTo>
                      <a:pt x="141005" y="315765"/>
                      <a:pt x="191674" y="366262"/>
                      <a:pt x="253873" y="366262"/>
                    </a:cubicBezTo>
                    <a:cubicBezTo>
                      <a:pt x="316072" y="366262"/>
                      <a:pt x="366741" y="315765"/>
                      <a:pt x="366741" y="253542"/>
                    </a:cubicBezTo>
                    <a:cubicBezTo>
                      <a:pt x="366741" y="191424"/>
                      <a:pt x="316072" y="140927"/>
                      <a:pt x="253873" y="140927"/>
                    </a:cubicBezTo>
                    <a:close/>
                    <a:moveTo>
                      <a:pt x="232929" y="0"/>
                    </a:moveTo>
                    <a:lnTo>
                      <a:pt x="274818" y="0"/>
                    </a:lnTo>
                    <a:cubicBezTo>
                      <a:pt x="298090" y="0"/>
                      <a:pt x="316918" y="18910"/>
                      <a:pt x="316918" y="42045"/>
                    </a:cubicBezTo>
                    <a:lnTo>
                      <a:pt x="316918" y="55885"/>
                    </a:lnTo>
                    <a:cubicBezTo>
                      <a:pt x="328025" y="59371"/>
                      <a:pt x="338921" y="63913"/>
                      <a:pt x="349287" y="69301"/>
                    </a:cubicBezTo>
                    <a:lnTo>
                      <a:pt x="359125" y="59476"/>
                    </a:lnTo>
                    <a:cubicBezTo>
                      <a:pt x="367058" y="51553"/>
                      <a:pt x="377637" y="47222"/>
                      <a:pt x="388849" y="47222"/>
                    </a:cubicBezTo>
                    <a:cubicBezTo>
                      <a:pt x="400062" y="47222"/>
                      <a:pt x="410640" y="51553"/>
                      <a:pt x="418574" y="59476"/>
                    </a:cubicBezTo>
                    <a:lnTo>
                      <a:pt x="448192" y="89162"/>
                    </a:lnTo>
                    <a:cubicBezTo>
                      <a:pt x="464588" y="105536"/>
                      <a:pt x="464588" y="132158"/>
                      <a:pt x="448192" y="148533"/>
                    </a:cubicBezTo>
                    <a:lnTo>
                      <a:pt x="438460" y="158252"/>
                    </a:lnTo>
                    <a:cubicBezTo>
                      <a:pt x="443749" y="168710"/>
                      <a:pt x="448298" y="179486"/>
                      <a:pt x="451789" y="190684"/>
                    </a:cubicBezTo>
                    <a:lnTo>
                      <a:pt x="465752" y="190684"/>
                    </a:lnTo>
                    <a:cubicBezTo>
                      <a:pt x="478657" y="190684"/>
                      <a:pt x="490187" y="196494"/>
                      <a:pt x="497909" y="205685"/>
                    </a:cubicBezTo>
                    <a:lnTo>
                      <a:pt x="450837" y="218257"/>
                    </a:lnTo>
                    <a:cubicBezTo>
                      <a:pt x="435604" y="222377"/>
                      <a:pt x="423440" y="234420"/>
                      <a:pt x="419420" y="249739"/>
                    </a:cubicBezTo>
                    <a:cubicBezTo>
                      <a:pt x="419314" y="249950"/>
                      <a:pt x="419314" y="250161"/>
                      <a:pt x="419208" y="250372"/>
                    </a:cubicBezTo>
                    <a:lnTo>
                      <a:pt x="403764" y="314603"/>
                    </a:lnTo>
                    <a:lnTo>
                      <a:pt x="283598" y="434613"/>
                    </a:lnTo>
                    <a:cubicBezTo>
                      <a:pt x="271010" y="447078"/>
                      <a:pt x="264134" y="463770"/>
                      <a:pt x="264134" y="481518"/>
                    </a:cubicBezTo>
                    <a:cubicBezTo>
                      <a:pt x="264134" y="490392"/>
                      <a:pt x="265932" y="499160"/>
                      <a:pt x="269317" y="507083"/>
                    </a:cubicBezTo>
                    <a:lnTo>
                      <a:pt x="232929" y="507083"/>
                    </a:lnTo>
                    <a:cubicBezTo>
                      <a:pt x="209657" y="507083"/>
                      <a:pt x="190828" y="488279"/>
                      <a:pt x="190828" y="465143"/>
                    </a:cubicBezTo>
                    <a:lnTo>
                      <a:pt x="190828" y="451304"/>
                    </a:lnTo>
                    <a:cubicBezTo>
                      <a:pt x="179721" y="447712"/>
                      <a:pt x="168826" y="443275"/>
                      <a:pt x="158459" y="437888"/>
                    </a:cubicBezTo>
                    <a:lnTo>
                      <a:pt x="148622" y="447712"/>
                    </a:lnTo>
                    <a:cubicBezTo>
                      <a:pt x="140688" y="455635"/>
                      <a:pt x="130110" y="459967"/>
                      <a:pt x="118897" y="459967"/>
                    </a:cubicBezTo>
                    <a:cubicBezTo>
                      <a:pt x="107685" y="459967"/>
                      <a:pt x="97107" y="455635"/>
                      <a:pt x="89173" y="447712"/>
                    </a:cubicBezTo>
                    <a:lnTo>
                      <a:pt x="59554" y="418027"/>
                    </a:lnTo>
                    <a:cubicBezTo>
                      <a:pt x="43158" y="401652"/>
                      <a:pt x="43158" y="375030"/>
                      <a:pt x="59554" y="358656"/>
                    </a:cubicBezTo>
                    <a:lnTo>
                      <a:pt x="69286" y="348831"/>
                    </a:lnTo>
                    <a:cubicBezTo>
                      <a:pt x="63997" y="338478"/>
                      <a:pt x="59449" y="327597"/>
                      <a:pt x="55958" y="316505"/>
                    </a:cubicBezTo>
                    <a:lnTo>
                      <a:pt x="41995" y="316505"/>
                    </a:lnTo>
                    <a:cubicBezTo>
                      <a:pt x="18829" y="316505"/>
                      <a:pt x="0" y="297700"/>
                      <a:pt x="0" y="274565"/>
                    </a:cubicBezTo>
                    <a:lnTo>
                      <a:pt x="0" y="232625"/>
                    </a:lnTo>
                    <a:cubicBezTo>
                      <a:pt x="0" y="209488"/>
                      <a:pt x="18829" y="190684"/>
                      <a:pt x="41995" y="190684"/>
                    </a:cubicBezTo>
                    <a:lnTo>
                      <a:pt x="55958" y="190684"/>
                    </a:lnTo>
                    <a:cubicBezTo>
                      <a:pt x="59449" y="179486"/>
                      <a:pt x="63997" y="168710"/>
                      <a:pt x="69286" y="158252"/>
                    </a:cubicBezTo>
                    <a:lnTo>
                      <a:pt x="59554" y="148533"/>
                    </a:lnTo>
                    <a:cubicBezTo>
                      <a:pt x="43158" y="132158"/>
                      <a:pt x="43158" y="105536"/>
                      <a:pt x="59554" y="89162"/>
                    </a:cubicBezTo>
                    <a:lnTo>
                      <a:pt x="89173" y="59476"/>
                    </a:lnTo>
                    <a:cubicBezTo>
                      <a:pt x="97107" y="51553"/>
                      <a:pt x="107685" y="47222"/>
                      <a:pt x="118897" y="47222"/>
                    </a:cubicBezTo>
                    <a:cubicBezTo>
                      <a:pt x="130110" y="47222"/>
                      <a:pt x="140688" y="51553"/>
                      <a:pt x="148622" y="59476"/>
                    </a:cubicBezTo>
                    <a:lnTo>
                      <a:pt x="158459" y="69301"/>
                    </a:lnTo>
                    <a:cubicBezTo>
                      <a:pt x="168826" y="63913"/>
                      <a:pt x="179721" y="59371"/>
                      <a:pt x="190828" y="55885"/>
                    </a:cubicBezTo>
                    <a:lnTo>
                      <a:pt x="190828" y="42045"/>
                    </a:lnTo>
                    <a:cubicBezTo>
                      <a:pt x="190828" y="18910"/>
                      <a:pt x="209657" y="0"/>
                      <a:pt x="2329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C4492E18-E2A0-4F8B-93F6-37D190FBA4E7}"/>
                </a:ext>
              </a:extLst>
            </p:cNvPr>
            <p:cNvGrpSpPr/>
            <p:nvPr/>
          </p:nvGrpSpPr>
          <p:grpSpPr>
            <a:xfrm>
              <a:off x="1259398" y="2277135"/>
              <a:ext cx="3941252" cy="1027435"/>
              <a:chOff x="7483989" y="3314482"/>
              <a:chExt cx="3941252" cy="1027435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89A1434-84DB-474D-B252-C7C4B431CF6D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6093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A4A593D-A2C3-4ADB-BFDA-AABB12B4B422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1088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81EFBB2-FC6D-423F-8B33-D5F4A1C4560C}"/>
              </a:ext>
            </a:extLst>
          </p:cNvPr>
          <p:cNvGrpSpPr/>
          <p:nvPr/>
        </p:nvGrpSpPr>
        <p:grpSpPr>
          <a:xfrm>
            <a:off x="899078" y="4110038"/>
            <a:ext cx="5132387" cy="1704974"/>
            <a:chOff x="874713" y="3922713"/>
            <a:chExt cx="5132387" cy="170497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EE1079E-E22F-4463-9E19-18EB3C48F78E}"/>
                </a:ext>
              </a:extLst>
            </p:cNvPr>
            <p:cNvGrpSpPr/>
            <p:nvPr/>
          </p:nvGrpSpPr>
          <p:grpSpPr>
            <a:xfrm>
              <a:off x="874713" y="3922713"/>
              <a:ext cx="5132387" cy="1704974"/>
              <a:chOff x="874713" y="1752601"/>
              <a:chExt cx="5132387" cy="1704974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5884567-22F1-4F33-8C29-DF81B7C3C5AB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椭圆 31">
                <a:extLst>
                  <a:ext uri="{FF2B5EF4-FFF2-40B4-BE49-F238E27FC236}">
                    <a16:creationId xmlns:a16="http://schemas.microsoft.com/office/drawing/2014/main" id="{691196B7-794A-413F-8FA1-2DE8D1EDAC34}"/>
                  </a:ext>
                </a:extLst>
              </p:cNvPr>
              <p:cNvSpPr/>
              <p:nvPr/>
            </p:nvSpPr>
            <p:spPr>
              <a:xfrm>
                <a:off x="5209572" y="1955426"/>
                <a:ext cx="568171" cy="586015"/>
              </a:xfrm>
              <a:custGeom>
                <a:avLst/>
                <a:gdLst>
                  <a:gd name="connsiteX0" fmla="*/ 559267 w 589292"/>
                  <a:gd name="connsiteY0" fmla="*/ 238088 h 607799"/>
                  <a:gd name="connsiteX1" fmla="*/ 575556 w 589292"/>
                  <a:gd name="connsiteY1" fmla="*/ 244486 h 607799"/>
                  <a:gd name="connsiteX2" fmla="*/ 589292 w 589292"/>
                  <a:gd name="connsiteY2" fmla="*/ 264606 h 607799"/>
                  <a:gd name="connsiteX3" fmla="*/ 589292 w 589292"/>
                  <a:gd name="connsiteY3" fmla="*/ 598164 h 607799"/>
                  <a:gd name="connsiteX4" fmla="*/ 576113 w 589292"/>
                  <a:gd name="connsiteY4" fmla="*/ 607112 h 607799"/>
                  <a:gd name="connsiteX5" fmla="*/ 452019 w 589292"/>
                  <a:gd name="connsiteY5" fmla="*/ 558341 h 607799"/>
                  <a:gd name="connsiteX6" fmla="*/ 438282 w 589292"/>
                  <a:gd name="connsiteY6" fmla="*/ 538221 h 607799"/>
                  <a:gd name="connsiteX7" fmla="*/ 438282 w 589292"/>
                  <a:gd name="connsiteY7" fmla="*/ 383843 h 607799"/>
                  <a:gd name="connsiteX8" fmla="*/ 444362 w 589292"/>
                  <a:gd name="connsiteY8" fmla="*/ 381618 h 607799"/>
                  <a:gd name="connsiteX9" fmla="*/ 466080 w 589292"/>
                  <a:gd name="connsiteY9" fmla="*/ 366690 h 607799"/>
                  <a:gd name="connsiteX10" fmla="*/ 537409 w 589292"/>
                  <a:gd name="connsiteY10" fmla="*/ 275269 h 607799"/>
                  <a:gd name="connsiteX11" fmla="*/ 559267 w 589292"/>
                  <a:gd name="connsiteY11" fmla="*/ 238088 h 607799"/>
                  <a:gd name="connsiteX12" fmla="*/ 209859 w 589292"/>
                  <a:gd name="connsiteY12" fmla="*/ 194902 h 607799"/>
                  <a:gd name="connsiteX13" fmla="*/ 260000 w 589292"/>
                  <a:gd name="connsiteY13" fmla="*/ 194902 h 607799"/>
                  <a:gd name="connsiteX14" fmla="*/ 262971 w 589292"/>
                  <a:gd name="connsiteY14" fmla="*/ 202458 h 607799"/>
                  <a:gd name="connsiteX15" fmla="*/ 291525 w 589292"/>
                  <a:gd name="connsiteY15" fmla="*/ 257523 h 607799"/>
                  <a:gd name="connsiteX16" fmla="*/ 371937 w 589292"/>
                  <a:gd name="connsiteY16" fmla="*/ 366032 h 607799"/>
                  <a:gd name="connsiteX17" fmla="*/ 393850 w 589292"/>
                  <a:gd name="connsiteY17" fmla="*/ 381374 h 607799"/>
                  <a:gd name="connsiteX18" fmla="*/ 397425 w 589292"/>
                  <a:gd name="connsiteY18" fmla="*/ 382811 h 607799"/>
                  <a:gd name="connsiteX19" fmla="*/ 397425 w 589292"/>
                  <a:gd name="connsiteY19" fmla="*/ 539294 h 607799"/>
                  <a:gd name="connsiteX20" fmla="*/ 379504 w 589292"/>
                  <a:gd name="connsiteY20" fmla="*/ 557185 h 607799"/>
                  <a:gd name="connsiteX21" fmla="*/ 209859 w 589292"/>
                  <a:gd name="connsiteY21" fmla="*/ 557185 h 607799"/>
                  <a:gd name="connsiteX22" fmla="*/ 191938 w 589292"/>
                  <a:gd name="connsiteY22" fmla="*/ 539294 h 607799"/>
                  <a:gd name="connsiteX23" fmla="*/ 191938 w 589292"/>
                  <a:gd name="connsiteY23" fmla="*/ 212840 h 607799"/>
                  <a:gd name="connsiteX24" fmla="*/ 209859 w 589292"/>
                  <a:gd name="connsiteY24" fmla="*/ 194902 h 607799"/>
                  <a:gd name="connsiteX25" fmla="*/ 13186 w 589292"/>
                  <a:gd name="connsiteY25" fmla="*/ 140695 h 607799"/>
                  <a:gd name="connsiteX26" fmla="*/ 137338 w 589292"/>
                  <a:gd name="connsiteY26" fmla="*/ 189466 h 607799"/>
                  <a:gd name="connsiteX27" fmla="*/ 151081 w 589292"/>
                  <a:gd name="connsiteY27" fmla="*/ 209633 h 607799"/>
                  <a:gd name="connsiteX28" fmla="*/ 151081 w 589292"/>
                  <a:gd name="connsiteY28" fmla="*/ 543612 h 607799"/>
                  <a:gd name="connsiteX29" fmla="*/ 138359 w 589292"/>
                  <a:gd name="connsiteY29" fmla="*/ 552235 h 607799"/>
                  <a:gd name="connsiteX30" fmla="*/ 13743 w 589292"/>
                  <a:gd name="connsiteY30" fmla="*/ 503278 h 607799"/>
                  <a:gd name="connsiteX31" fmla="*/ 0 w 589292"/>
                  <a:gd name="connsiteY31" fmla="*/ 483065 h 607799"/>
                  <a:gd name="connsiteX32" fmla="*/ 0 w 589292"/>
                  <a:gd name="connsiteY32" fmla="*/ 149643 h 607799"/>
                  <a:gd name="connsiteX33" fmla="*/ 13186 w 589292"/>
                  <a:gd name="connsiteY33" fmla="*/ 140695 h 607799"/>
                  <a:gd name="connsiteX34" fmla="*/ 418473 w 589292"/>
                  <a:gd name="connsiteY34" fmla="*/ 52152 h 607799"/>
                  <a:gd name="connsiteX35" fmla="*/ 341047 w 589292"/>
                  <a:gd name="connsiteY35" fmla="*/ 129569 h 607799"/>
                  <a:gd name="connsiteX36" fmla="*/ 376975 w 589292"/>
                  <a:gd name="connsiteY36" fmla="*/ 194887 h 607799"/>
                  <a:gd name="connsiteX37" fmla="*/ 394568 w 589292"/>
                  <a:gd name="connsiteY37" fmla="*/ 203092 h 607799"/>
                  <a:gd name="connsiteX38" fmla="*/ 418473 w 589292"/>
                  <a:gd name="connsiteY38" fmla="*/ 206893 h 607799"/>
                  <a:gd name="connsiteX39" fmla="*/ 438248 w 589292"/>
                  <a:gd name="connsiteY39" fmla="*/ 204344 h 607799"/>
                  <a:gd name="connsiteX40" fmla="*/ 455701 w 589292"/>
                  <a:gd name="connsiteY40" fmla="*/ 197436 h 607799"/>
                  <a:gd name="connsiteX41" fmla="*/ 495946 w 589292"/>
                  <a:gd name="connsiteY41" fmla="*/ 129569 h 607799"/>
                  <a:gd name="connsiteX42" fmla="*/ 418473 w 589292"/>
                  <a:gd name="connsiteY42" fmla="*/ 52152 h 607799"/>
                  <a:gd name="connsiteX43" fmla="*/ 419123 w 589292"/>
                  <a:gd name="connsiteY43" fmla="*/ 0 h 607799"/>
                  <a:gd name="connsiteX44" fmla="*/ 552809 w 589292"/>
                  <a:gd name="connsiteY44" fmla="*/ 133509 h 607799"/>
                  <a:gd name="connsiteX45" fmla="*/ 524540 w 589292"/>
                  <a:gd name="connsiteY45" fmla="*/ 224509 h 607799"/>
                  <a:gd name="connsiteX46" fmla="*/ 505973 w 589292"/>
                  <a:gd name="connsiteY46" fmla="*/ 255708 h 607799"/>
                  <a:gd name="connsiteX47" fmla="*/ 439315 w 589292"/>
                  <a:gd name="connsiteY47" fmla="*/ 341051 h 607799"/>
                  <a:gd name="connsiteX48" fmla="*/ 438248 w 589292"/>
                  <a:gd name="connsiteY48" fmla="*/ 342071 h 607799"/>
                  <a:gd name="connsiteX49" fmla="*/ 419262 w 589292"/>
                  <a:gd name="connsiteY49" fmla="*/ 349581 h 607799"/>
                  <a:gd name="connsiteX50" fmla="*/ 398978 w 589292"/>
                  <a:gd name="connsiteY50" fmla="*/ 340681 h 607799"/>
                  <a:gd name="connsiteX51" fmla="*/ 397492 w 589292"/>
                  <a:gd name="connsiteY51" fmla="*/ 339151 h 607799"/>
                  <a:gd name="connsiteX52" fmla="*/ 323593 w 589292"/>
                  <a:gd name="connsiteY52" fmla="*/ 238880 h 607799"/>
                  <a:gd name="connsiteX53" fmla="*/ 300198 w 589292"/>
                  <a:gd name="connsiteY53" fmla="*/ 195026 h 607799"/>
                  <a:gd name="connsiteX54" fmla="*/ 285437 w 589292"/>
                  <a:gd name="connsiteY54" fmla="*/ 133509 h 607799"/>
                  <a:gd name="connsiteX55" fmla="*/ 419123 w 589292"/>
                  <a:gd name="connsiteY55" fmla="*/ 0 h 60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89292" h="607799">
                    <a:moveTo>
                      <a:pt x="559267" y="238088"/>
                    </a:moveTo>
                    <a:lnTo>
                      <a:pt x="575556" y="244486"/>
                    </a:lnTo>
                    <a:cubicBezTo>
                      <a:pt x="583816" y="247731"/>
                      <a:pt x="589292" y="255705"/>
                      <a:pt x="589292" y="264606"/>
                    </a:cubicBezTo>
                    <a:lnTo>
                      <a:pt x="589292" y="598164"/>
                    </a:lnTo>
                    <a:cubicBezTo>
                      <a:pt x="589292" y="604979"/>
                      <a:pt x="582424" y="609615"/>
                      <a:pt x="576113" y="607112"/>
                    </a:cubicBezTo>
                    <a:lnTo>
                      <a:pt x="452019" y="558341"/>
                    </a:lnTo>
                    <a:cubicBezTo>
                      <a:pt x="443758" y="555096"/>
                      <a:pt x="438282" y="547122"/>
                      <a:pt x="438282" y="538221"/>
                    </a:cubicBezTo>
                    <a:lnTo>
                      <a:pt x="438282" y="383843"/>
                    </a:lnTo>
                    <a:cubicBezTo>
                      <a:pt x="440324" y="383194"/>
                      <a:pt x="442366" y="382499"/>
                      <a:pt x="444362" y="381618"/>
                    </a:cubicBezTo>
                    <a:cubicBezTo>
                      <a:pt x="452529" y="378187"/>
                      <a:pt x="459815" y="373181"/>
                      <a:pt x="466080" y="366690"/>
                    </a:cubicBezTo>
                    <a:cubicBezTo>
                      <a:pt x="492997" y="338735"/>
                      <a:pt x="516989" y="307952"/>
                      <a:pt x="537409" y="275269"/>
                    </a:cubicBezTo>
                    <a:cubicBezTo>
                      <a:pt x="544787" y="263447"/>
                      <a:pt x="552352" y="251069"/>
                      <a:pt x="559267" y="238088"/>
                    </a:cubicBezTo>
                    <a:close/>
                    <a:moveTo>
                      <a:pt x="209859" y="194902"/>
                    </a:moveTo>
                    <a:lnTo>
                      <a:pt x="260000" y="194902"/>
                    </a:lnTo>
                    <a:cubicBezTo>
                      <a:pt x="260929" y="197405"/>
                      <a:pt x="261950" y="199908"/>
                      <a:pt x="262971" y="202458"/>
                    </a:cubicBezTo>
                    <a:cubicBezTo>
                      <a:pt x="271143" y="222296"/>
                      <a:pt x="281542" y="240512"/>
                      <a:pt x="291525" y="257523"/>
                    </a:cubicBezTo>
                    <a:cubicBezTo>
                      <a:pt x="315435" y="298173"/>
                      <a:pt x="342455" y="334652"/>
                      <a:pt x="371937" y="366032"/>
                    </a:cubicBezTo>
                    <a:cubicBezTo>
                      <a:pt x="378112" y="372706"/>
                      <a:pt x="385540" y="377851"/>
                      <a:pt x="393850" y="381374"/>
                    </a:cubicBezTo>
                    <a:cubicBezTo>
                      <a:pt x="395011" y="381884"/>
                      <a:pt x="396265" y="382348"/>
                      <a:pt x="397425" y="382811"/>
                    </a:cubicBezTo>
                    <a:lnTo>
                      <a:pt x="397425" y="539294"/>
                    </a:lnTo>
                    <a:cubicBezTo>
                      <a:pt x="397425" y="549166"/>
                      <a:pt x="389393" y="557185"/>
                      <a:pt x="379504" y="557185"/>
                    </a:cubicBezTo>
                    <a:lnTo>
                      <a:pt x="209859" y="557185"/>
                    </a:lnTo>
                    <a:cubicBezTo>
                      <a:pt x="199970" y="557185"/>
                      <a:pt x="191938" y="549166"/>
                      <a:pt x="191938" y="539294"/>
                    </a:cubicBezTo>
                    <a:lnTo>
                      <a:pt x="191938" y="212840"/>
                    </a:lnTo>
                    <a:cubicBezTo>
                      <a:pt x="191938" y="202967"/>
                      <a:pt x="199970" y="194902"/>
                      <a:pt x="209859" y="194902"/>
                    </a:cubicBezTo>
                    <a:close/>
                    <a:moveTo>
                      <a:pt x="13186" y="140695"/>
                    </a:moveTo>
                    <a:lnTo>
                      <a:pt x="137338" y="189466"/>
                    </a:lnTo>
                    <a:cubicBezTo>
                      <a:pt x="145602" y="192758"/>
                      <a:pt x="151081" y="200732"/>
                      <a:pt x="151081" y="209633"/>
                    </a:cubicBezTo>
                    <a:lnTo>
                      <a:pt x="151081" y="543612"/>
                    </a:lnTo>
                    <a:cubicBezTo>
                      <a:pt x="151081" y="550148"/>
                      <a:pt x="144441" y="554645"/>
                      <a:pt x="138359" y="552235"/>
                    </a:cubicBezTo>
                    <a:lnTo>
                      <a:pt x="13743" y="503278"/>
                    </a:lnTo>
                    <a:cubicBezTo>
                      <a:pt x="5478" y="500033"/>
                      <a:pt x="0" y="492059"/>
                      <a:pt x="0" y="483065"/>
                    </a:cubicBezTo>
                    <a:lnTo>
                      <a:pt x="0" y="149643"/>
                    </a:lnTo>
                    <a:cubicBezTo>
                      <a:pt x="0" y="142874"/>
                      <a:pt x="6871" y="138238"/>
                      <a:pt x="13186" y="140695"/>
                    </a:cubicBezTo>
                    <a:close/>
                    <a:moveTo>
                      <a:pt x="418473" y="52152"/>
                    </a:moveTo>
                    <a:cubicBezTo>
                      <a:pt x="375675" y="52152"/>
                      <a:pt x="340954" y="86828"/>
                      <a:pt x="341047" y="129569"/>
                    </a:cubicBezTo>
                    <a:cubicBezTo>
                      <a:pt x="341047" y="157013"/>
                      <a:pt x="355344" y="181165"/>
                      <a:pt x="376975" y="194887"/>
                    </a:cubicBezTo>
                    <a:cubicBezTo>
                      <a:pt x="382452" y="198363"/>
                      <a:pt x="388301" y="201191"/>
                      <a:pt x="394568" y="203092"/>
                    </a:cubicBezTo>
                    <a:cubicBezTo>
                      <a:pt x="402134" y="205595"/>
                      <a:pt x="410118" y="206893"/>
                      <a:pt x="418473" y="206893"/>
                    </a:cubicBezTo>
                    <a:cubicBezTo>
                      <a:pt x="425343" y="206893"/>
                      <a:pt x="431935" y="206012"/>
                      <a:pt x="438248" y="204344"/>
                    </a:cubicBezTo>
                    <a:cubicBezTo>
                      <a:pt x="444468" y="202721"/>
                      <a:pt x="450270" y="200403"/>
                      <a:pt x="455701" y="197436"/>
                    </a:cubicBezTo>
                    <a:cubicBezTo>
                      <a:pt x="479653" y="184271"/>
                      <a:pt x="495946" y="158774"/>
                      <a:pt x="495946" y="129569"/>
                    </a:cubicBezTo>
                    <a:cubicBezTo>
                      <a:pt x="495946" y="86828"/>
                      <a:pt x="461225" y="52152"/>
                      <a:pt x="418473" y="52152"/>
                    </a:cubicBezTo>
                    <a:close/>
                    <a:moveTo>
                      <a:pt x="419123" y="0"/>
                    </a:moveTo>
                    <a:cubicBezTo>
                      <a:pt x="492975" y="0"/>
                      <a:pt x="552809" y="59755"/>
                      <a:pt x="552809" y="133509"/>
                    </a:cubicBezTo>
                    <a:cubicBezTo>
                      <a:pt x="552809" y="165218"/>
                      <a:pt x="540137" y="196138"/>
                      <a:pt x="524540" y="224509"/>
                    </a:cubicBezTo>
                    <a:cubicBezTo>
                      <a:pt x="518599" y="235310"/>
                      <a:pt x="512239" y="245741"/>
                      <a:pt x="505973" y="255708"/>
                    </a:cubicBezTo>
                    <a:cubicBezTo>
                      <a:pt x="486802" y="286350"/>
                      <a:pt x="464382" y="315045"/>
                      <a:pt x="439315" y="341051"/>
                    </a:cubicBezTo>
                    <a:cubicBezTo>
                      <a:pt x="438944" y="341376"/>
                      <a:pt x="438619" y="341747"/>
                      <a:pt x="438248" y="342071"/>
                    </a:cubicBezTo>
                    <a:cubicBezTo>
                      <a:pt x="432863" y="347078"/>
                      <a:pt x="426086" y="349581"/>
                      <a:pt x="419262" y="349581"/>
                    </a:cubicBezTo>
                    <a:cubicBezTo>
                      <a:pt x="411882" y="349581"/>
                      <a:pt x="404548" y="346614"/>
                      <a:pt x="398978" y="340681"/>
                    </a:cubicBezTo>
                    <a:cubicBezTo>
                      <a:pt x="398467" y="340124"/>
                      <a:pt x="397910" y="339568"/>
                      <a:pt x="397492" y="339151"/>
                    </a:cubicBezTo>
                    <a:cubicBezTo>
                      <a:pt x="369130" y="308740"/>
                      <a:pt x="344575" y="274668"/>
                      <a:pt x="323593" y="238880"/>
                    </a:cubicBezTo>
                    <a:cubicBezTo>
                      <a:pt x="315285" y="224741"/>
                      <a:pt x="306929" y="210138"/>
                      <a:pt x="300198" y="195026"/>
                    </a:cubicBezTo>
                    <a:cubicBezTo>
                      <a:pt x="291518" y="175556"/>
                      <a:pt x="285437" y="155158"/>
                      <a:pt x="285437" y="133509"/>
                    </a:cubicBezTo>
                    <a:cubicBezTo>
                      <a:pt x="285437" y="59755"/>
                      <a:pt x="345317" y="0"/>
                      <a:pt x="419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20C35E08-81B8-471A-943D-38C323E83361}"/>
                </a:ext>
              </a:extLst>
            </p:cNvPr>
            <p:cNvGrpSpPr/>
            <p:nvPr/>
          </p:nvGrpSpPr>
          <p:grpSpPr>
            <a:xfrm>
              <a:off x="1259398" y="4272447"/>
              <a:ext cx="3941252" cy="1027435"/>
              <a:chOff x="7483989" y="3314482"/>
              <a:chExt cx="3941252" cy="1027435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06EA804-AC75-491D-A255-6883561299B4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48390A53-081E-4F33-BA71-E883EFE41A84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108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33E12A5-934C-4285-B15D-B705A6C722B3}"/>
              </a:ext>
            </a:extLst>
          </p:cNvPr>
          <p:cNvGrpSpPr/>
          <p:nvPr/>
        </p:nvGrpSpPr>
        <p:grpSpPr>
          <a:xfrm>
            <a:off x="6209266" y="2130426"/>
            <a:ext cx="5132387" cy="1704974"/>
            <a:chOff x="6184901" y="1943101"/>
            <a:chExt cx="5132387" cy="1704974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ADA02B54-3642-4FDA-9832-0E620E2F6DAB}"/>
                </a:ext>
              </a:extLst>
            </p:cNvPr>
            <p:cNvGrpSpPr/>
            <p:nvPr/>
          </p:nvGrpSpPr>
          <p:grpSpPr>
            <a:xfrm>
              <a:off x="6184901" y="1943101"/>
              <a:ext cx="5132387" cy="1704974"/>
              <a:chOff x="874713" y="1752601"/>
              <a:chExt cx="5132387" cy="1704974"/>
            </a:xfrm>
          </p:grpSpPr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FE42501F-9889-4B5B-AC9E-1B54B60D91FB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椭圆 34">
                <a:extLst>
                  <a:ext uri="{FF2B5EF4-FFF2-40B4-BE49-F238E27FC236}">
                    <a16:creationId xmlns:a16="http://schemas.microsoft.com/office/drawing/2014/main" id="{3128E244-A5DD-4265-B062-F30B79EDAF7C}"/>
                  </a:ext>
                </a:extLst>
              </p:cNvPr>
              <p:cNvSpPr/>
              <p:nvPr/>
            </p:nvSpPr>
            <p:spPr>
              <a:xfrm>
                <a:off x="5200650" y="2065550"/>
                <a:ext cx="586015" cy="365766"/>
              </a:xfrm>
              <a:custGeom>
                <a:avLst/>
                <a:gdLst>
                  <a:gd name="connsiteX0" fmla="*/ 509262 w 608697"/>
                  <a:gd name="connsiteY0" fmla="*/ 287324 h 379924"/>
                  <a:gd name="connsiteX1" fmla="*/ 488226 w 608697"/>
                  <a:gd name="connsiteY1" fmla="*/ 308258 h 379924"/>
                  <a:gd name="connsiteX2" fmla="*/ 509262 w 608697"/>
                  <a:gd name="connsiteY2" fmla="*/ 329266 h 379924"/>
                  <a:gd name="connsiteX3" fmla="*/ 530223 w 608697"/>
                  <a:gd name="connsiteY3" fmla="*/ 308258 h 379924"/>
                  <a:gd name="connsiteX4" fmla="*/ 509262 w 608697"/>
                  <a:gd name="connsiteY4" fmla="*/ 287324 h 379924"/>
                  <a:gd name="connsiteX5" fmla="*/ 442648 w 608697"/>
                  <a:gd name="connsiteY5" fmla="*/ 287324 h 379924"/>
                  <a:gd name="connsiteX6" fmla="*/ 421687 w 608697"/>
                  <a:gd name="connsiteY6" fmla="*/ 308332 h 379924"/>
                  <a:gd name="connsiteX7" fmla="*/ 442648 w 608697"/>
                  <a:gd name="connsiteY7" fmla="*/ 329266 h 379924"/>
                  <a:gd name="connsiteX8" fmla="*/ 463684 w 608697"/>
                  <a:gd name="connsiteY8" fmla="*/ 308332 h 379924"/>
                  <a:gd name="connsiteX9" fmla="*/ 442648 w 608697"/>
                  <a:gd name="connsiteY9" fmla="*/ 287324 h 379924"/>
                  <a:gd name="connsiteX10" fmla="*/ 380436 w 608697"/>
                  <a:gd name="connsiteY10" fmla="*/ 284940 h 379924"/>
                  <a:gd name="connsiteX11" fmla="*/ 380436 w 608697"/>
                  <a:gd name="connsiteY11" fmla="*/ 332469 h 379924"/>
                  <a:gd name="connsiteX12" fmla="*/ 399457 w 608697"/>
                  <a:gd name="connsiteY12" fmla="*/ 332469 h 379924"/>
                  <a:gd name="connsiteX13" fmla="*/ 399457 w 608697"/>
                  <a:gd name="connsiteY13" fmla="*/ 284940 h 379924"/>
                  <a:gd name="connsiteX14" fmla="*/ 114131 w 608697"/>
                  <a:gd name="connsiteY14" fmla="*/ 199418 h 379924"/>
                  <a:gd name="connsiteX15" fmla="*/ 171196 w 608697"/>
                  <a:gd name="connsiteY15" fmla="*/ 199418 h 379924"/>
                  <a:gd name="connsiteX16" fmla="*/ 437501 w 608697"/>
                  <a:gd name="connsiteY16" fmla="*/ 199418 h 379924"/>
                  <a:gd name="connsiteX17" fmla="*/ 494566 w 608697"/>
                  <a:gd name="connsiteY17" fmla="*/ 199418 h 379924"/>
                  <a:gd name="connsiteX18" fmla="*/ 513588 w 608697"/>
                  <a:gd name="connsiteY18" fmla="*/ 218415 h 379924"/>
                  <a:gd name="connsiteX19" fmla="*/ 608697 w 608697"/>
                  <a:gd name="connsiteY19" fmla="*/ 360927 h 379924"/>
                  <a:gd name="connsiteX20" fmla="*/ 589675 w 608697"/>
                  <a:gd name="connsiteY20" fmla="*/ 379924 h 379924"/>
                  <a:gd name="connsiteX21" fmla="*/ 19022 w 608697"/>
                  <a:gd name="connsiteY21" fmla="*/ 379924 h 379924"/>
                  <a:gd name="connsiteX22" fmla="*/ 0 w 608697"/>
                  <a:gd name="connsiteY22" fmla="*/ 360927 h 379924"/>
                  <a:gd name="connsiteX23" fmla="*/ 95109 w 608697"/>
                  <a:gd name="connsiteY23" fmla="*/ 218415 h 379924"/>
                  <a:gd name="connsiteX24" fmla="*/ 114131 w 608697"/>
                  <a:gd name="connsiteY24" fmla="*/ 199418 h 379924"/>
                  <a:gd name="connsiteX25" fmla="*/ 190214 w 608697"/>
                  <a:gd name="connsiteY25" fmla="*/ 0 h 379924"/>
                  <a:gd name="connsiteX26" fmla="*/ 418484 w 608697"/>
                  <a:gd name="connsiteY26" fmla="*/ 0 h 379924"/>
                  <a:gd name="connsiteX27" fmla="*/ 437506 w 608697"/>
                  <a:gd name="connsiteY27" fmla="*/ 18997 h 379924"/>
                  <a:gd name="connsiteX28" fmla="*/ 437506 w 608697"/>
                  <a:gd name="connsiteY28" fmla="*/ 180436 h 379924"/>
                  <a:gd name="connsiteX29" fmla="*/ 171192 w 608697"/>
                  <a:gd name="connsiteY29" fmla="*/ 180436 h 379924"/>
                  <a:gd name="connsiteX30" fmla="*/ 171192 w 608697"/>
                  <a:gd name="connsiteY30" fmla="*/ 18997 h 379924"/>
                  <a:gd name="connsiteX31" fmla="*/ 190214 w 608697"/>
                  <a:gd name="connsiteY31" fmla="*/ 0 h 37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8697" h="379924">
                    <a:moveTo>
                      <a:pt x="509262" y="287324"/>
                    </a:moveTo>
                    <a:cubicBezTo>
                      <a:pt x="497625" y="287324"/>
                      <a:pt x="488226" y="296711"/>
                      <a:pt x="488226" y="308258"/>
                    </a:cubicBezTo>
                    <a:cubicBezTo>
                      <a:pt x="488226" y="319879"/>
                      <a:pt x="497625" y="329266"/>
                      <a:pt x="509262" y="329266"/>
                    </a:cubicBezTo>
                    <a:cubicBezTo>
                      <a:pt x="520824" y="329266"/>
                      <a:pt x="530223" y="319879"/>
                      <a:pt x="530223" y="308258"/>
                    </a:cubicBezTo>
                    <a:cubicBezTo>
                      <a:pt x="530223" y="296711"/>
                      <a:pt x="520824" y="287324"/>
                      <a:pt x="509262" y="287324"/>
                    </a:cubicBezTo>
                    <a:close/>
                    <a:moveTo>
                      <a:pt x="442648" y="287324"/>
                    </a:moveTo>
                    <a:cubicBezTo>
                      <a:pt x="431086" y="287324"/>
                      <a:pt x="421687" y="296711"/>
                      <a:pt x="421687" y="308332"/>
                    </a:cubicBezTo>
                    <a:cubicBezTo>
                      <a:pt x="421687" y="319879"/>
                      <a:pt x="431086" y="329266"/>
                      <a:pt x="442648" y="329266"/>
                    </a:cubicBezTo>
                    <a:cubicBezTo>
                      <a:pt x="454285" y="329266"/>
                      <a:pt x="463684" y="319879"/>
                      <a:pt x="463684" y="308332"/>
                    </a:cubicBezTo>
                    <a:cubicBezTo>
                      <a:pt x="463684" y="296711"/>
                      <a:pt x="454285" y="287324"/>
                      <a:pt x="442648" y="287324"/>
                    </a:cubicBezTo>
                    <a:close/>
                    <a:moveTo>
                      <a:pt x="380436" y="284940"/>
                    </a:moveTo>
                    <a:lnTo>
                      <a:pt x="380436" y="332469"/>
                    </a:lnTo>
                    <a:lnTo>
                      <a:pt x="399457" y="332469"/>
                    </a:lnTo>
                    <a:lnTo>
                      <a:pt x="399457" y="284940"/>
                    </a:lnTo>
                    <a:close/>
                    <a:moveTo>
                      <a:pt x="114131" y="199418"/>
                    </a:moveTo>
                    <a:lnTo>
                      <a:pt x="171196" y="199418"/>
                    </a:lnTo>
                    <a:lnTo>
                      <a:pt x="437501" y="199418"/>
                    </a:lnTo>
                    <a:lnTo>
                      <a:pt x="494566" y="199418"/>
                    </a:lnTo>
                    <a:cubicBezTo>
                      <a:pt x="505084" y="199418"/>
                      <a:pt x="505681" y="206942"/>
                      <a:pt x="513588" y="218415"/>
                    </a:cubicBezTo>
                    <a:lnTo>
                      <a:pt x="608697" y="360927"/>
                    </a:lnTo>
                    <a:cubicBezTo>
                      <a:pt x="608697" y="371431"/>
                      <a:pt x="608697" y="379924"/>
                      <a:pt x="589675" y="379924"/>
                    </a:cubicBezTo>
                    <a:lnTo>
                      <a:pt x="19022" y="379924"/>
                    </a:lnTo>
                    <a:cubicBezTo>
                      <a:pt x="0" y="379924"/>
                      <a:pt x="0" y="371431"/>
                      <a:pt x="0" y="360927"/>
                    </a:cubicBezTo>
                    <a:lnTo>
                      <a:pt x="95109" y="218415"/>
                    </a:lnTo>
                    <a:cubicBezTo>
                      <a:pt x="101450" y="208954"/>
                      <a:pt x="103613" y="199418"/>
                      <a:pt x="114131" y="199418"/>
                    </a:cubicBezTo>
                    <a:close/>
                    <a:moveTo>
                      <a:pt x="190214" y="0"/>
                    </a:moveTo>
                    <a:lnTo>
                      <a:pt x="418484" y="0"/>
                    </a:lnTo>
                    <a:cubicBezTo>
                      <a:pt x="429002" y="0"/>
                      <a:pt x="437506" y="8493"/>
                      <a:pt x="437506" y="18997"/>
                    </a:cubicBezTo>
                    <a:lnTo>
                      <a:pt x="437506" y="180436"/>
                    </a:lnTo>
                    <a:lnTo>
                      <a:pt x="171192" y="180436"/>
                    </a:lnTo>
                    <a:lnTo>
                      <a:pt x="171192" y="18997"/>
                    </a:lnTo>
                    <a:cubicBezTo>
                      <a:pt x="171192" y="8493"/>
                      <a:pt x="179696" y="0"/>
                      <a:pt x="190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065FBA0A-7893-4E93-A6DD-CC8D978C4671}"/>
                </a:ext>
              </a:extLst>
            </p:cNvPr>
            <p:cNvGrpSpPr/>
            <p:nvPr/>
          </p:nvGrpSpPr>
          <p:grpSpPr>
            <a:xfrm>
              <a:off x="6569586" y="2277135"/>
              <a:ext cx="3941252" cy="1027435"/>
              <a:chOff x="7483989" y="3314482"/>
              <a:chExt cx="3941252" cy="1027435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CB11E508-8500-47E0-B6DE-8BE96F696908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D8033054-43E7-4803-8D58-F759FF536372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108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F83A6C8D-59A9-47BB-A630-2ABE1DF2F768}"/>
              </a:ext>
            </a:extLst>
          </p:cNvPr>
          <p:cNvGrpSpPr/>
          <p:nvPr/>
        </p:nvGrpSpPr>
        <p:grpSpPr>
          <a:xfrm>
            <a:off x="6209266" y="4110038"/>
            <a:ext cx="5132387" cy="1704974"/>
            <a:chOff x="6184901" y="3922713"/>
            <a:chExt cx="5132387" cy="1704974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E6A52968-6052-475E-840D-A64B7ACBF27C}"/>
                </a:ext>
              </a:extLst>
            </p:cNvPr>
            <p:cNvGrpSpPr/>
            <p:nvPr/>
          </p:nvGrpSpPr>
          <p:grpSpPr>
            <a:xfrm>
              <a:off x="6184901" y="3922713"/>
              <a:ext cx="5132387" cy="1704974"/>
              <a:chOff x="874713" y="1752601"/>
              <a:chExt cx="5132387" cy="1704974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FDE36313-B22C-4DCF-87BF-1D1C70C1CA06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3" name="椭圆 37">
                <a:extLst>
                  <a:ext uri="{FF2B5EF4-FFF2-40B4-BE49-F238E27FC236}">
                    <a16:creationId xmlns:a16="http://schemas.microsoft.com/office/drawing/2014/main" id="{A265D6AB-5229-443F-82D8-39D0AEB07ECC}"/>
                  </a:ext>
                </a:extLst>
              </p:cNvPr>
              <p:cNvSpPr/>
              <p:nvPr/>
            </p:nvSpPr>
            <p:spPr>
              <a:xfrm>
                <a:off x="5231643" y="1955426"/>
                <a:ext cx="524028" cy="586015"/>
              </a:xfrm>
              <a:custGeom>
                <a:avLst/>
                <a:gdLst>
                  <a:gd name="T0" fmla="*/ 3531 w 3631"/>
                  <a:gd name="T1" fmla="*/ 0 h 4067"/>
                  <a:gd name="T2" fmla="*/ 1249 w 3631"/>
                  <a:gd name="T3" fmla="*/ 0 h 4067"/>
                  <a:gd name="T4" fmla="*/ 1178 w 3631"/>
                  <a:gd name="T5" fmla="*/ 29 h 4067"/>
                  <a:gd name="T6" fmla="*/ 29 w 3631"/>
                  <a:gd name="T7" fmla="*/ 1179 h 4067"/>
                  <a:gd name="T8" fmla="*/ 0 w 3631"/>
                  <a:gd name="T9" fmla="*/ 1249 h 4067"/>
                  <a:gd name="T10" fmla="*/ 0 w 3631"/>
                  <a:gd name="T11" fmla="*/ 3967 h 4067"/>
                  <a:gd name="T12" fmla="*/ 100 w 3631"/>
                  <a:gd name="T13" fmla="*/ 4067 h 4067"/>
                  <a:gd name="T14" fmla="*/ 3531 w 3631"/>
                  <a:gd name="T15" fmla="*/ 4067 h 4067"/>
                  <a:gd name="T16" fmla="*/ 3631 w 3631"/>
                  <a:gd name="T17" fmla="*/ 3967 h 4067"/>
                  <a:gd name="T18" fmla="*/ 3631 w 3631"/>
                  <a:gd name="T19" fmla="*/ 100 h 4067"/>
                  <a:gd name="T20" fmla="*/ 3531 w 3631"/>
                  <a:gd name="T21" fmla="*/ 0 h 4067"/>
                  <a:gd name="T22" fmla="*/ 2636 w 3631"/>
                  <a:gd name="T23" fmla="*/ 1442 h 4067"/>
                  <a:gd name="T24" fmla="*/ 2932 w 3631"/>
                  <a:gd name="T25" fmla="*/ 1442 h 4067"/>
                  <a:gd name="T26" fmla="*/ 2932 w 3631"/>
                  <a:gd name="T27" fmla="*/ 449 h 4067"/>
                  <a:gd name="T28" fmla="*/ 2998 w 3631"/>
                  <a:gd name="T29" fmla="*/ 382 h 4067"/>
                  <a:gd name="T30" fmla="*/ 3065 w 3631"/>
                  <a:gd name="T31" fmla="*/ 449 h 4067"/>
                  <a:gd name="T32" fmla="*/ 3065 w 3631"/>
                  <a:gd name="T33" fmla="*/ 1509 h 4067"/>
                  <a:gd name="T34" fmla="*/ 2998 w 3631"/>
                  <a:gd name="T35" fmla="*/ 1575 h 4067"/>
                  <a:gd name="T36" fmla="*/ 2636 w 3631"/>
                  <a:gd name="T37" fmla="*/ 1575 h 4067"/>
                  <a:gd name="T38" fmla="*/ 2569 w 3631"/>
                  <a:gd name="T39" fmla="*/ 1509 h 4067"/>
                  <a:gd name="T40" fmla="*/ 2636 w 3631"/>
                  <a:gd name="T41" fmla="*/ 1442 h 4067"/>
                  <a:gd name="T42" fmla="*/ 1966 w 3631"/>
                  <a:gd name="T43" fmla="*/ 1442 h 4067"/>
                  <a:gd name="T44" fmla="*/ 2262 w 3631"/>
                  <a:gd name="T45" fmla="*/ 1442 h 4067"/>
                  <a:gd name="T46" fmla="*/ 2262 w 3631"/>
                  <a:gd name="T47" fmla="*/ 449 h 4067"/>
                  <a:gd name="T48" fmla="*/ 2329 w 3631"/>
                  <a:gd name="T49" fmla="*/ 382 h 4067"/>
                  <a:gd name="T50" fmla="*/ 2395 w 3631"/>
                  <a:gd name="T51" fmla="*/ 449 h 4067"/>
                  <a:gd name="T52" fmla="*/ 2395 w 3631"/>
                  <a:gd name="T53" fmla="*/ 1509 h 4067"/>
                  <a:gd name="T54" fmla="*/ 2329 w 3631"/>
                  <a:gd name="T55" fmla="*/ 1575 h 4067"/>
                  <a:gd name="T56" fmla="*/ 1966 w 3631"/>
                  <a:gd name="T57" fmla="*/ 1575 h 4067"/>
                  <a:gd name="T58" fmla="*/ 1899 w 3631"/>
                  <a:gd name="T59" fmla="*/ 1509 h 4067"/>
                  <a:gd name="T60" fmla="*/ 1966 w 3631"/>
                  <a:gd name="T61" fmla="*/ 1442 h 4067"/>
                  <a:gd name="T62" fmla="*/ 1296 w 3631"/>
                  <a:gd name="T63" fmla="*/ 1442 h 4067"/>
                  <a:gd name="T64" fmla="*/ 1592 w 3631"/>
                  <a:gd name="T65" fmla="*/ 1442 h 4067"/>
                  <a:gd name="T66" fmla="*/ 1592 w 3631"/>
                  <a:gd name="T67" fmla="*/ 449 h 4067"/>
                  <a:gd name="T68" fmla="*/ 1659 w 3631"/>
                  <a:gd name="T69" fmla="*/ 382 h 4067"/>
                  <a:gd name="T70" fmla="*/ 1726 w 3631"/>
                  <a:gd name="T71" fmla="*/ 449 h 4067"/>
                  <a:gd name="T72" fmla="*/ 1726 w 3631"/>
                  <a:gd name="T73" fmla="*/ 1509 h 4067"/>
                  <a:gd name="T74" fmla="*/ 1659 w 3631"/>
                  <a:gd name="T75" fmla="*/ 1575 h 4067"/>
                  <a:gd name="T76" fmla="*/ 1296 w 3631"/>
                  <a:gd name="T77" fmla="*/ 1575 h 4067"/>
                  <a:gd name="T78" fmla="*/ 1230 w 3631"/>
                  <a:gd name="T79" fmla="*/ 1509 h 4067"/>
                  <a:gd name="T80" fmla="*/ 1296 w 3631"/>
                  <a:gd name="T81" fmla="*/ 1442 h 4067"/>
                  <a:gd name="T82" fmla="*/ 3121 w 3631"/>
                  <a:gd name="T83" fmla="*/ 3413 h 4067"/>
                  <a:gd name="T84" fmla="*/ 510 w 3631"/>
                  <a:gd name="T85" fmla="*/ 3413 h 4067"/>
                  <a:gd name="T86" fmla="*/ 510 w 3631"/>
                  <a:gd name="T87" fmla="*/ 2126 h 4067"/>
                  <a:gd name="T88" fmla="*/ 3121 w 3631"/>
                  <a:gd name="T89" fmla="*/ 2126 h 4067"/>
                  <a:gd name="T90" fmla="*/ 3121 w 3631"/>
                  <a:gd name="T91" fmla="*/ 3413 h 4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31" h="4067">
                    <a:moveTo>
                      <a:pt x="3531" y="0"/>
                    </a:moveTo>
                    <a:lnTo>
                      <a:pt x="1249" y="0"/>
                    </a:lnTo>
                    <a:cubicBezTo>
                      <a:pt x="1222" y="0"/>
                      <a:pt x="1197" y="11"/>
                      <a:pt x="1178" y="29"/>
                    </a:cubicBezTo>
                    <a:lnTo>
                      <a:pt x="29" y="1179"/>
                    </a:lnTo>
                    <a:cubicBezTo>
                      <a:pt x="10" y="1197"/>
                      <a:pt x="0" y="1223"/>
                      <a:pt x="0" y="1249"/>
                    </a:cubicBezTo>
                    <a:lnTo>
                      <a:pt x="0" y="3967"/>
                    </a:lnTo>
                    <a:cubicBezTo>
                      <a:pt x="0" y="4022"/>
                      <a:pt x="44" y="4067"/>
                      <a:pt x="100" y="4067"/>
                    </a:cubicBezTo>
                    <a:lnTo>
                      <a:pt x="3531" y="4067"/>
                    </a:lnTo>
                    <a:cubicBezTo>
                      <a:pt x="3586" y="4067"/>
                      <a:pt x="3631" y="4022"/>
                      <a:pt x="3631" y="3967"/>
                    </a:cubicBezTo>
                    <a:lnTo>
                      <a:pt x="3631" y="100"/>
                    </a:lnTo>
                    <a:cubicBezTo>
                      <a:pt x="3631" y="45"/>
                      <a:pt x="3586" y="0"/>
                      <a:pt x="3531" y="0"/>
                    </a:cubicBezTo>
                    <a:close/>
                    <a:moveTo>
                      <a:pt x="2636" y="1442"/>
                    </a:moveTo>
                    <a:lnTo>
                      <a:pt x="2932" y="1442"/>
                    </a:lnTo>
                    <a:lnTo>
                      <a:pt x="2932" y="449"/>
                    </a:lnTo>
                    <a:cubicBezTo>
                      <a:pt x="2932" y="412"/>
                      <a:pt x="2961" y="382"/>
                      <a:pt x="2998" y="382"/>
                    </a:cubicBezTo>
                    <a:cubicBezTo>
                      <a:pt x="3035" y="382"/>
                      <a:pt x="3065" y="412"/>
                      <a:pt x="3065" y="449"/>
                    </a:cubicBezTo>
                    <a:lnTo>
                      <a:pt x="3065" y="1509"/>
                    </a:lnTo>
                    <a:cubicBezTo>
                      <a:pt x="3065" y="1546"/>
                      <a:pt x="3035" y="1575"/>
                      <a:pt x="2998" y="1575"/>
                    </a:cubicBezTo>
                    <a:lnTo>
                      <a:pt x="2636" y="1575"/>
                    </a:lnTo>
                    <a:cubicBezTo>
                      <a:pt x="2599" y="1575"/>
                      <a:pt x="2569" y="1546"/>
                      <a:pt x="2569" y="1509"/>
                    </a:cubicBezTo>
                    <a:cubicBezTo>
                      <a:pt x="2569" y="1472"/>
                      <a:pt x="2599" y="1442"/>
                      <a:pt x="2636" y="1442"/>
                    </a:cubicBezTo>
                    <a:close/>
                    <a:moveTo>
                      <a:pt x="1966" y="1442"/>
                    </a:moveTo>
                    <a:lnTo>
                      <a:pt x="2262" y="1442"/>
                    </a:lnTo>
                    <a:lnTo>
                      <a:pt x="2262" y="449"/>
                    </a:lnTo>
                    <a:cubicBezTo>
                      <a:pt x="2262" y="412"/>
                      <a:pt x="2292" y="382"/>
                      <a:pt x="2329" y="382"/>
                    </a:cubicBezTo>
                    <a:cubicBezTo>
                      <a:pt x="2366" y="382"/>
                      <a:pt x="2395" y="412"/>
                      <a:pt x="2395" y="449"/>
                    </a:cubicBezTo>
                    <a:lnTo>
                      <a:pt x="2395" y="1509"/>
                    </a:lnTo>
                    <a:cubicBezTo>
                      <a:pt x="2395" y="1546"/>
                      <a:pt x="2366" y="1575"/>
                      <a:pt x="2329" y="1575"/>
                    </a:cubicBezTo>
                    <a:lnTo>
                      <a:pt x="1966" y="1575"/>
                    </a:lnTo>
                    <a:cubicBezTo>
                      <a:pt x="1929" y="1575"/>
                      <a:pt x="1899" y="1546"/>
                      <a:pt x="1899" y="1509"/>
                    </a:cubicBezTo>
                    <a:cubicBezTo>
                      <a:pt x="1899" y="1472"/>
                      <a:pt x="1929" y="1442"/>
                      <a:pt x="1966" y="1442"/>
                    </a:cubicBezTo>
                    <a:close/>
                    <a:moveTo>
                      <a:pt x="1296" y="1442"/>
                    </a:moveTo>
                    <a:lnTo>
                      <a:pt x="1592" y="1442"/>
                    </a:lnTo>
                    <a:lnTo>
                      <a:pt x="1592" y="449"/>
                    </a:lnTo>
                    <a:cubicBezTo>
                      <a:pt x="1592" y="412"/>
                      <a:pt x="1622" y="382"/>
                      <a:pt x="1659" y="382"/>
                    </a:cubicBezTo>
                    <a:cubicBezTo>
                      <a:pt x="1696" y="382"/>
                      <a:pt x="1726" y="412"/>
                      <a:pt x="1726" y="449"/>
                    </a:cubicBezTo>
                    <a:lnTo>
                      <a:pt x="1726" y="1509"/>
                    </a:lnTo>
                    <a:cubicBezTo>
                      <a:pt x="1726" y="1546"/>
                      <a:pt x="1696" y="1575"/>
                      <a:pt x="1659" y="1575"/>
                    </a:cubicBezTo>
                    <a:lnTo>
                      <a:pt x="1296" y="1575"/>
                    </a:lnTo>
                    <a:cubicBezTo>
                      <a:pt x="1260" y="1575"/>
                      <a:pt x="1230" y="1546"/>
                      <a:pt x="1230" y="1509"/>
                    </a:cubicBezTo>
                    <a:cubicBezTo>
                      <a:pt x="1230" y="1472"/>
                      <a:pt x="1260" y="1442"/>
                      <a:pt x="1296" y="1442"/>
                    </a:cubicBezTo>
                    <a:close/>
                    <a:moveTo>
                      <a:pt x="3121" y="3413"/>
                    </a:moveTo>
                    <a:lnTo>
                      <a:pt x="510" y="3413"/>
                    </a:lnTo>
                    <a:lnTo>
                      <a:pt x="510" y="2126"/>
                    </a:lnTo>
                    <a:lnTo>
                      <a:pt x="3121" y="2126"/>
                    </a:lnTo>
                    <a:lnTo>
                      <a:pt x="3121" y="34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649E36CB-DCF3-4926-8E92-CA548F4BD1D8}"/>
                </a:ext>
              </a:extLst>
            </p:cNvPr>
            <p:cNvGrpSpPr/>
            <p:nvPr/>
          </p:nvGrpSpPr>
          <p:grpSpPr>
            <a:xfrm>
              <a:off x="6569586" y="4272447"/>
              <a:ext cx="3941252" cy="1027435"/>
              <a:chOff x="7483989" y="3314482"/>
              <a:chExt cx="3941252" cy="1027435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2972177D-DF7F-486C-B1A8-4AAE3DEE88AD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6093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D09D87C5-ECC7-4AA5-89D4-FCC0641CE262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1088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6470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82">
            <a:extLst>
              <a:ext uri="{FF2B5EF4-FFF2-40B4-BE49-F238E27FC236}">
                <a16:creationId xmlns:a16="http://schemas.microsoft.com/office/drawing/2014/main" id="{C6B87CDE-5A18-47CF-A232-C3DD98D2C597}"/>
              </a:ext>
            </a:extLst>
          </p:cNvPr>
          <p:cNvGrpSpPr/>
          <p:nvPr/>
        </p:nvGrpSpPr>
        <p:grpSpPr>
          <a:xfrm>
            <a:off x="9043205" y="3057196"/>
            <a:ext cx="1065603" cy="1208546"/>
            <a:chOff x="8434811" y="2608031"/>
            <a:chExt cx="1166390" cy="1322855"/>
          </a:xfrm>
        </p:grpSpPr>
        <p:sp>
          <p:nvSpPr>
            <p:cNvPr id="18" name="íṩļíḓê">
              <a:extLst>
                <a:ext uri="{FF2B5EF4-FFF2-40B4-BE49-F238E27FC236}">
                  <a16:creationId xmlns:a16="http://schemas.microsoft.com/office/drawing/2014/main" id="{BD3C6710-3FD2-4523-B4E9-8D97CAD60358}"/>
                </a:ext>
              </a:extLst>
            </p:cNvPr>
            <p:cNvSpPr/>
            <p:nvPr/>
          </p:nvSpPr>
          <p:spPr>
            <a:xfrm rot="18900000">
              <a:off x="8434811" y="2608031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íṣľíḑè">
              <a:extLst>
                <a:ext uri="{FF2B5EF4-FFF2-40B4-BE49-F238E27FC236}">
                  <a16:creationId xmlns:a16="http://schemas.microsoft.com/office/drawing/2014/main" id="{755D677E-564F-4C92-B096-A45E4E100A52}"/>
                </a:ext>
              </a:extLst>
            </p:cNvPr>
            <p:cNvSpPr/>
            <p:nvPr/>
          </p:nvSpPr>
          <p:spPr>
            <a:xfrm rot="18900000">
              <a:off x="8434811" y="2764496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ïşḷîḋè">
              <a:extLst>
                <a:ext uri="{FF2B5EF4-FFF2-40B4-BE49-F238E27FC236}">
                  <a16:creationId xmlns:a16="http://schemas.microsoft.com/office/drawing/2014/main" id="{AA8F132F-AC29-482D-8A57-46CABC01B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771" y="3107818"/>
              <a:ext cx="480471" cy="47974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1" name="组合 85">
            <a:extLst>
              <a:ext uri="{FF2B5EF4-FFF2-40B4-BE49-F238E27FC236}">
                <a16:creationId xmlns:a16="http://schemas.microsoft.com/office/drawing/2014/main" id="{644845C6-AA35-48B6-81A3-6BF1BF6590C6}"/>
              </a:ext>
            </a:extLst>
          </p:cNvPr>
          <p:cNvGrpSpPr/>
          <p:nvPr/>
        </p:nvGrpSpPr>
        <p:grpSpPr>
          <a:xfrm>
            <a:off x="2095590" y="3247324"/>
            <a:ext cx="1065603" cy="1233024"/>
            <a:chOff x="2603197" y="2764496"/>
            <a:chExt cx="1166390" cy="1349647"/>
          </a:xfrm>
        </p:grpSpPr>
        <p:sp>
          <p:nvSpPr>
            <p:cNvPr id="22" name="iṣ1îḋe">
              <a:extLst>
                <a:ext uri="{FF2B5EF4-FFF2-40B4-BE49-F238E27FC236}">
                  <a16:creationId xmlns:a16="http://schemas.microsoft.com/office/drawing/2014/main" id="{3B6F36D5-1477-4D95-B7EF-2FE32C183854}"/>
                </a:ext>
              </a:extLst>
            </p:cNvPr>
            <p:cNvSpPr/>
            <p:nvPr/>
          </p:nvSpPr>
          <p:spPr>
            <a:xfrm rot="18900000">
              <a:off x="2603197" y="2947753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ï$ľîḋè">
              <a:extLst>
                <a:ext uri="{FF2B5EF4-FFF2-40B4-BE49-F238E27FC236}">
                  <a16:creationId xmlns:a16="http://schemas.microsoft.com/office/drawing/2014/main" id="{34FFB796-477B-4458-8232-BE2E78325AC7}"/>
                </a:ext>
              </a:extLst>
            </p:cNvPr>
            <p:cNvSpPr/>
            <p:nvPr/>
          </p:nvSpPr>
          <p:spPr>
            <a:xfrm rot="18900000">
              <a:off x="2603197" y="2764496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íŝlîḑé">
              <a:extLst>
                <a:ext uri="{FF2B5EF4-FFF2-40B4-BE49-F238E27FC236}">
                  <a16:creationId xmlns:a16="http://schemas.microsoft.com/office/drawing/2014/main" id="{3080E134-2FE1-4EC2-B044-CEA5B6BE7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076" y="3104743"/>
              <a:ext cx="486631" cy="485896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5" name="组合 83">
            <a:extLst>
              <a:ext uri="{FF2B5EF4-FFF2-40B4-BE49-F238E27FC236}">
                <a16:creationId xmlns:a16="http://schemas.microsoft.com/office/drawing/2014/main" id="{3EACE278-7CEF-4424-893B-6AABE7D0BAD0}"/>
              </a:ext>
            </a:extLst>
          </p:cNvPr>
          <p:cNvGrpSpPr/>
          <p:nvPr/>
        </p:nvGrpSpPr>
        <p:grpSpPr>
          <a:xfrm>
            <a:off x="6760420" y="3247324"/>
            <a:ext cx="1065603" cy="1233024"/>
            <a:chOff x="6518711" y="2764496"/>
            <a:chExt cx="1166390" cy="1349647"/>
          </a:xfrm>
        </p:grpSpPr>
        <p:sp>
          <p:nvSpPr>
            <p:cNvPr id="26" name="ïṣlïḋè">
              <a:extLst>
                <a:ext uri="{FF2B5EF4-FFF2-40B4-BE49-F238E27FC236}">
                  <a16:creationId xmlns:a16="http://schemas.microsoft.com/office/drawing/2014/main" id="{B9D62E58-3E37-4D2D-A357-95EFFF9E735E}"/>
                </a:ext>
              </a:extLst>
            </p:cNvPr>
            <p:cNvSpPr/>
            <p:nvPr/>
          </p:nvSpPr>
          <p:spPr>
            <a:xfrm rot="18900000">
              <a:off x="6518711" y="2947753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ïśļíḑê">
              <a:extLst>
                <a:ext uri="{FF2B5EF4-FFF2-40B4-BE49-F238E27FC236}">
                  <a16:creationId xmlns:a16="http://schemas.microsoft.com/office/drawing/2014/main" id="{8C7479D3-3E71-4371-A5BD-3B0BEEC00C5E}"/>
                </a:ext>
              </a:extLst>
            </p:cNvPr>
            <p:cNvSpPr/>
            <p:nvPr/>
          </p:nvSpPr>
          <p:spPr>
            <a:xfrm rot="18900000">
              <a:off x="6518711" y="2764496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íślïďê">
              <a:extLst>
                <a:ext uri="{FF2B5EF4-FFF2-40B4-BE49-F238E27FC236}">
                  <a16:creationId xmlns:a16="http://schemas.microsoft.com/office/drawing/2014/main" id="{EFF523CC-EA03-4AC4-B168-AEEC02908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591" y="3104374"/>
              <a:ext cx="282627" cy="486631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9" name="组合 84">
            <a:extLst>
              <a:ext uri="{FF2B5EF4-FFF2-40B4-BE49-F238E27FC236}">
                <a16:creationId xmlns:a16="http://schemas.microsoft.com/office/drawing/2014/main" id="{2E977F49-7033-41DD-BDFD-CA89CEDE52BE}"/>
              </a:ext>
            </a:extLst>
          </p:cNvPr>
          <p:cNvGrpSpPr/>
          <p:nvPr/>
        </p:nvGrpSpPr>
        <p:grpSpPr>
          <a:xfrm>
            <a:off x="4420911" y="3057196"/>
            <a:ext cx="1065603" cy="1208546"/>
            <a:chOff x="4555000" y="2608031"/>
            <a:chExt cx="1166390" cy="1322855"/>
          </a:xfrm>
        </p:grpSpPr>
        <p:sp>
          <p:nvSpPr>
            <p:cNvPr id="30" name="íṧ1íḑê">
              <a:extLst>
                <a:ext uri="{FF2B5EF4-FFF2-40B4-BE49-F238E27FC236}">
                  <a16:creationId xmlns:a16="http://schemas.microsoft.com/office/drawing/2014/main" id="{35F4CDF1-BAF9-48F4-AE21-DB1549CBEB1C}"/>
                </a:ext>
              </a:extLst>
            </p:cNvPr>
            <p:cNvSpPr/>
            <p:nvPr/>
          </p:nvSpPr>
          <p:spPr>
            <a:xfrm rot="18900000">
              <a:off x="4555000" y="2608031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iṩlíḓê">
              <a:extLst>
                <a:ext uri="{FF2B5EF4-FFF2-40B4-BE49-F238E27FC236}">
                  <a16:creationId xmlns:a16="http://schemas.microsoft.com/office/drawing/2014/main" id="{14B59B46-F891-4FFE-B059-60314BD5F7DC}"/>
                </a:ext>
              </a:extLst>
            </p:cNvPr>
            <p:cNvSpPr/>
            <p:nvPr/>
          </p:nvSpPr>
          <p:spPr>
            <a:xfrm rot="18900000">
              <a:off x="4555000" y="2764496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is1iḍè">
              <a:extLst>
                <a:ext uri="{FF2B5EF4-FFF2-40B4-BE49-F238E27FC236}">
                  <a16:creationId xmlns:a16="http://schemas.microsoft.com/office/drawing/2014/main" id="{711AC287-5F8B-404E-A764-B18B0FF66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839" y="3072802"/>
              <a:ext cx="560710" cy="54977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3" name="组合 90">
            <a:extLst>
              <a:ext uri="{FF2B5EF4-FFF2-40B4-BE49-F238E27FC236}">
                <a16:creationId xmlns:a16="http://schemas.microsoft.com/office/drawing/2014/main" id="{F6E5EBB9-1EF9-45E5-9114-7F4F550E2A1F}"/>
              </a:ext>
            </a:extLst>
          </p:cNvPr>
          <p:cNvGrpSpPr/>
          <p:nvPr/>
        </p:nvGrpSpPr>
        <p:grpSpPr>
          <a:xfrm>
            <a:off x="1117161" y="4868464"/>
            <a:ext cx="3022460" cy="952248"/>
            <a:chOff x="4457820" y="2412339"/>
            <a:chExt cx="3022460" cy="952248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CC6EFC2-2402-4089-B41D-4A2CFF2B8960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F6D720B-44DE-4397-8D04-D5C3B00F2F33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93">
            <a:extLst>
              <a:ext uri="{FF2B5EF4-FFF2-40B4-BE49-F238E27FC236}">
                <a16:creationId xmlns:a16="http://schemas.microsoft.com/office/drawing/2014/main" id="{1172115F-EC9E-4836-9B68-FC407AB4CB95}"/>
              </a:ext>
            </a:extLst>
          </p:cNvPr>
          <p:cNvGrpSpPr/>
          <p:nvPr/>
        </p:nvGrpSpPr>
        <p:grpSpPr>
          <a:xfrm>
            <a:off x="5781989" y="4868464"/>
            <a:ext cx="3022460" cy="952248"/>
            <a:chOff x="4457820" y="2412339"/>
            <a:chExt cx="3022460" cy="952248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C2B3A8F-4341-4FE1-9EF4-EF107F4B5E15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C0784DC-4711-4830-AF52-6BE7E9ECEDB3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96">
            <a:extLst>
              <a:ext uri="{FF2B5EF4-FFF2-40B4-BE49-F238E27FC236}">
                <a16:creationId xmlns:a16="http://schemas.microsoft.com/office/drawing/2014/main" id="{DC1637F9-1D65-4DA3-82DA-C7A3C208A812}"/>
              </a:ext>
            </a:extLst>
          </p:cNvPr>
          <p:cNvGrpSpPr/>
          <p:nvPr/>
        </p:nvGrpSpPr>
        <p:grpSpPr>
          <a:xfrm>
            <a:off x="3442481" y="1804818"/>
            <a:ext cx="3022460" cy="952248"/>
            <a:chOff x="4457820" y="2412339"/>
            <a:chExt cx="3022460" cy="952248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B10E993-D0FB-4F0E-AC2E-F7BAF3B2C185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2F7B9E2-F1A1-49F5-B520-03DCFBDBE0F4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99">
            <a:extLst>
              <a:ext uri="{FF2B5EF4-FFF2-40B4-BE49-F238E27FC236}">
                <a16:creationId xmlns:a16="http://schemas.microsoft.com/office/drawing/2014/main" id="{81FAA911-09F0-4539-80B9-8C63F4ABEDAE}"/>
              </a:ext>
            </a:extLst>
          </p:cNvPr>
          <p:cNvGrpSpPr/>
          <p:nvPr/>
        </p:nvGrpSpPr>
        <p:grpSpPr>
          <a:xfrm>
            <a:off x="8060164" y="1804818"/>
            <a:ext cx="3022460" cy="952248"/>
            <a:chOff x="4457820" y="2412339"/>
            <a:chExt cx="3022460" cy="95224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419709B-195C-4A72-BAC4-E681B4107D79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9D313BB-7744-4FC9-9A60-F63206B3A048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6470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id="{2E4956EE-62F0-4AD2-B100-732F325B8713}"/>
              </a:ext>
            </a:extLst>
          </p:cNvPr>
          <p:cNvSpPr/>
          <p:nvPr/>
        </p:nvSpPr>
        <p:spPr bwMode="auto">
          <a:xfrm>
            <a:off x="1748405" y="2055462"/>
            <a:ext cx="842853" cy="1402802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3B814ACE-7373-44C8-B138-6472729B6232}"/>
              </a:ext>
            </a:extLst>
          </p:cNvPr>
          <p:cNvSpPr/>
          <p:nvPr/>
        </p:nvSpPr>
        <p:spPr bwMode="auto">
          <a:xfrm>
            <a:off x="5442037" y="2055462"/>
            <a:ext cx="493649" cy="1402802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D1030BC7-FBD4-4872-ADCF-A5E922B3C86F}"/>
              </a:ext>
            </a:extLst>
          </p:cNvPr>
          <p:cNvSpPr/>
          <p:nvPr/>
        </p:nvSpPr>
        <p:spPr bwMode="auto">
          <a:xfrm>
            <a:off x="8761067" y="2055462"/>
            <a:ext cx="523807" cy="1402802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074D2B12-40BB-40CD-BF83-C8C292FB6A77}"/>
              </a:ext>
            </a:extLst>
          </p:cNvPr>
          <p:cNvSpPr/>
          <p:nvPr/>
        </p:nvSpPr>
        <p:spPr bwMode="auto">
          <a:xfrm>
            <a:off x="3719823" y="4428099"/>
            <a:ext cx="599997" cy="1652373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C987933F-B9BB-41F6-8DA5-2F52E8B5D7E1}"/>
              </a:ext>
            </a:extLst>
          </p:cNvPr>
          <p:cNvSpPr/>
          <p:nvPr/>
        </p:nvSpPr>
        <p:spPr bwMode="auto">
          <a:xfrm>
            <a:off x="7176948" y="4428099"/>
            <a:ext cx="455554" cy="1652373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F18CC9C-D486-4D0E-9191-770E2945A78B}"/>
              </a:ext>
            </a:extLst>
          </p:cNvPr>
          <p:cNvGrpSpPr/>
          <p:nvPr/>
        </p:nvGrpSpPr>
        <p:grpSpPr>
          <a:xfrm>
            <a:off x="1778564" y="1916789"/>
            <a:ext cx="2148696" cy="821302"/>
            <a:chOff x="1778563" y="1218253"/>
            <a:chExt cx="3142089" cy="82130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37C510A-91F6-44E0-9AEE-DF0ED6E82257}"/>
                </a:ext>
              </a:extLst>
            </p:cNvPr>
            <p:cNvSpPr/>
            <p:nvPr/>
          </p:nvSpPr>
          <p:spPr>
            <a:xfrm>
              <a:off x="1778563" y="1542175"/>
              <a:ext cx="3142089" cy="49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9332D56-1067-475F-8E21-849B2BB4CD6D}"/>
                </a:ext>
              </a:extLst>
            </p:cNvPr>
            <p:cNvSpPr/>
            <p:nvPr/>
          </p:nvSpPr>
          <p:spPr>
            <a:xfrm>
              <a:off x="1786188" y="1218253"/>
              <a:ext cx="2145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9AF4D05-83E3-4303-88AC-457901959C28}"/>
              </a:ext>
            </a:extLst>
          </p:cNvPr>
          <p:cNvGrpSpPr/>
          <p:nvPr/>
        </p:nvGrpSpPr>
        <p:grpSpPr>
          <a:xfrm>
            <a:off x="1696511" y="3262682"/>
            <a:ext cx="1900602" cy="1389570"/>
            <a:chOff x="1696511" y="2790392"/>
            <a:chExt cx="1900602" cy="1389570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2A2FA89-F016-40D5-B1F3-D9ABD85C5519}"/>
                </a:ext>
              </a:extLst>
            </p:cNvPr>
            <p:cNvSpPr/>
            <p:nvPr/>
          </p:nvSpPr>
          <p:spPr bwMode="auto">
            <a:xfrm>
              <a:off x="1696511" y="2790392"/>
              <a:ext cx="1900602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7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7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8A3EE13-ED59-43BF-8F87-917CAE9A36DD}"/>
                </a:ext>
              </a:extLst>
            </p:cNvPr>
            <p:cNvSpPr txBox="1"/>
            <p:nvPr/>
          </p:nvSpPr>
          <p:spPr>
            <a:xfrm>
              <a:off x="2288736" y="324964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59ADFF2-A601-46CC-96AA-16787804D22A}"/>
              </a:ext>
            </a:extLst>
          </p:cNvPr>
          <p:cNvGrpSpPr/>
          <p:nvPr/>
        </p:nvGrpSpPr>
        <p:grpSpPr>
          <a:xfrm>
            <a:off x="3364756" y="3205540"/>
            <a:ext cx="1900602" cy="1389570"/>
            <a:chOff x="3364756" y="2733250"/>
            <a:chExt cx="1900602" cy="1389570"/>
          </a:xfrm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E5E13AB-F2A4-47E8-A6E4-1F9C5ECBBC35}"/>
                </a:ext>
              </a:extLst>
            </p:cNvPr>
            <p:cNvSpPr/>
            <p:nvPr/>
          </p:nvSpPr>
          <p:spPr bwMode="auto">
            <a:xfrm>
              <a:off x="3364756" y="2733250"/>
              <a:ext cx="1900602" cy="1389570"/>
            </a:xfrm>
            <a:custGeom>
              <a:avLst/>
              <a:gdLst>
                <a:gd name="T0" fmla="*/ 1408 w 2454"/>
                <a:gd name="T1" fmla="*/ 1966 h 2141"/>
                <a:gd name="T2" fmla="*/ 1887 w 2454"/>
                <a:gd name="T3" fmla="*/ 1136 h 2141"/>
                <a:gd name="T4" fmla="*/ 2365 w 2454"/>
                <a:gd name="T5" fmla="*/ 309 h 2141"/>
                <a:gd name="T6" fmla="*/ 2189 w 2454"/>
                <a:gd name="T7" fmla="*/ 0 h 2141"/>
                <a:gd name="T8" fmla="*/ 1231 w 2454"/>
                <a:gd name="T9" fmla="*/ 0 h 2141"/>
                <a:gd name="T10" fmla="*/ 276 w 2454"/>
                <a:gd name="T11" fmla="*/ 0 h 2141"/>
                <a:gd name="T12" fmla="*/ 97 w 2454"/>
                <a:gd name="T13" fmla="*/ 307 h 2141"/>
                <a:gd name="T14" fmla="*/ 576 w 2454"/>
                <a:gd name="T15" fmla="*/ 1136 h 2141"/>
                <a:gd name="T16" fmla="*/ 1053 w 2454"/>
                <a:gd name="T17" fmla="*/ 1963 h 2141"/>
                <a:gd name="T18" fmla="*/ 1408 w 2454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1">
                  <a:moveTo>
                    <a:pt x="1408" y="1966"/>
                  </a:moveTo>
                  <a:lnTo>
                    <a:pt x="1887" y="1136"/>
                  </a:lnTo>
                  <a:cubicBezTo>
                    <a:pt x="2046" y="861"/>
                    <a:pt x="2205" y="585"/>
                    <a:pt x="2365" y="309"/>
                  </a:cubicBezTo>
                  <a:cubicBezTo>
                    <a:pt x="2454" y="113"/>
                    <a:pt x="2396" y="9"/>
                    <a:pt x="2189" y="0"/>
                  </a:cubicBezTo>
                  <a:lnTo>
                    <a:pt x="1231" y="0"/>
                  </a:lnTo>
                  <a:cubicBezTo>
                    <a:pt x="913" y="0"/>
                    <a:pt x="595" y="0"/>
                    <a:pt x="276" y="0"/>
                  </a:cubicBezTo>
                  <a:cubicBezTo>
                    <a:pt x="61" y="21"/>
                    <a:pt x="0" y="123"/>
                    <a:pt x="97" y="307"/>
                  </a:cubicBezTo>
                  <a:lnTo>
                    <a:pt x="576" y="1136"/>
                  </a:lnTo>
                  <a:cubicBezTo>
                    <a:pt x="735" y="1412"/>
                    <a:pt x="894" y="1688"/>
                    <a:pt x="1053" y="1963"/>
                  </a:cubicBezTo>
                  <a:cubicBezTo>
                    <a:pt x="1179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CC01EE3-0C6D-4DE0-9225-6AE996E30AE8}"/>
                </a:ext>
              </a:extLst>
            </p:cNvPr>
            <p:cNvSpPr txBox="1"/>
            <p:nvPr/>
          </p:nvSpPr>
          <p:spPr>
            <a:xfrm>
              <a:off x="3890110" y="2780159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EFF1246-E0AD-47ED-87DC-87AEA91AB387}"/>
              </a:ext>
            </a:extLst>
          </p:cNvPr>
          <p:cNvGrpSpPr/>
          <p:nvPr/>
        </p:nvGrpSpPr>
        <p:grpSpPr>
          <a:xfrm>
            <a:off x="5033077" y="3262682"/>
            <a:ext cx="1898864" cy="1389570"/>
            <a:chOff x="5033077" y="2790392"/>
            <a:chExt cx="1898864" cy="1389570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AD0AD8E-9E2D-49DB-A733-54F77FFEE300}"/>
                </a:ext>
              </a:extLst>
            </p:cNvPr>
            <p:cNvSpPr/>
            <p:nvPr/>
          </p:nvSpPr>
          <p:spPr bwMode="auto">
            <a:xfrm>
              <a:off x="5033077" y="2790392"/>
              <a:ext cx="1898864" cy="1389570"/>
            </a:xfrm>
            <a:custGeom>
              <a:avLst/>
              <a:gdLst>
                <a:gd name="T0" fmla="*/ 1407 w 2453"/>
                <a:gd name="T1" fmla="*/ 175 h 2140"/>
                <a:gd name="T2" fmla="*/ 1886 w 2453"/>
                <a:gd name="T3" fmla="*/ 1005 h 2140"/>
                <a:gd name="T4" fmla="*/ 2364 w 2453"/>
                <a:gd name="T5" fmla="*/ 1832 h 2140"/>
                <a:gd name="T6" fmla="*/ 2188 w 2453"/>
                <a:gd name="T7" fmla="*/ 2140 h 2140"/>
                <a:gd name="T8" fmla="*/ 1231 w 2453"/>
                <a:gd name="T9" fmla="*/ 2140 h 2140"/>
                <a:gd name="T10" fmla="*/ 276 w 2453"/>
                <a:gd name="T11" fmla="*/ 2140 h 2140"/>
                <a:gd name="T12" fmla="*/ 96 w 2453"/>
                <a:gd name="T13" fmla="*/ 1834 h 2140"/>
                <a:gd name="T14" fmla="*/ 575 w 2453"/>
                <a:gd name="T15" fmla="*/ 1005 h 2140"/>
                <a:gd name="T16" fmla="*/ 1052 w 2453"/>
                <a:gd name="T17" fmla="*/ 178 h 2140"/>
                <a:gd name="T18" fmla="*/ 1407 w 2453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0">
                  <a:moveTo>
                    <a:pt x="1407" y="175"/>
                  </a:moveTo>
                  <a:lnTo>
                    <a:pt x="1886" y="1005"/>
                  </a:lnTo>
                  <a:cubicBezTo>
                    <a:pt x="2045" y="1280"/>
                    <a:pt x="2205" y="1556"/>
                    <a:pt x="2364" y="1832"/>
                  </a:cubicBezTo>
                  <a:cubicBezTo>
                    <a:pt x="2453" y="2028"/>
                    <a:pt x="2396" y="2132"/>
                    <a:pt x="2188" y="2140"/>
                  </a:cubicBezTo>
                  <a:lnTo>
                    <a:pt x="1231" y="2140"/>
                  </a:lnTo>
                  <a:cubicBezTo>
                    <a:pt x="912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3" y="453"/>
                    <a:pt x="1052" y="178"/>
                  </a:cubicBezTo>
                  <a:cubicBezTo>
                    <a:pt x="1178" y="2"/>
                    <a:pt x="1296" y="0"/>
                    <a:pt x="1407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265FDE0-0D88-4285-BAC2-04E2FA50D6FB}"/>
                </a:ext>
              </a:extLst>
            </p:cNvPr>
            <p:cNvSpPr txBox="1"/>
            <p:nvPr/>
          </p:nvSpPr>
          <p:spPr>
            <a:xfrm>
              <a:off x="5557547" y="324964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6184FC1-2D13-4689-9397-CE871C3F7A8C}"/>
              </a:ext>
            </a:extLst>
          </p:cNvPr>
          <p:cNvGrpSpPr/>
          <p:nvPr/>
        </p:nvGrpSpPr>
        <p:grpSpPr>
          <a:xfrm>
            <a:off x="6701322" y="3205540"/>
            <a:ext cx="1898864" cy="1389570"/>
            <a:chOff x="6701322" y="2733250"/>
            <a:chExt cx="1898864" cy="1389570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5B9780B0-539A-441D-B0D0-E6E41B94C653}"/>
                </a:ext>
              </a:extLst>
            </p:cNvPr>
            <p:cNvSpPr/>
            <p:nvPr/>
          </p:nvSpPr>
          <p:spPr bwMode="auto">
            <a:xfrm>
              <a:off x="6701322" y="2733250"/>
              <a:ext cx="1898864" cy="1389570"/>
            </a:xfrm>
            <a:custGeom>
              <a:avLst/>
              <a:gdLst>
                <a:gd name="T0" fmla="*/ 1408 w 2453"/>
                <a:gd name="T1" fmla="*/ 1966 h 2141"/>
                <a:gd name="T2" fmla="*/ 1886 w 2453"/>
                <a:gd name="T3" fmla="*/ 1136 h 2141"/>
                <a:gd name="T4" fmla="*/ 2364 w 2453"/>
                <a:gd name="T5" fmla="*/ 309 h 2141"/>
                <a:gd name="T6" fmla="*/ 2188 w 2453"/>
                <a:gd name="T7" fmla="*/ 0 h 2141"/>
                <a:gd name="T8" fmla="*/ 1231 w 2453"/>
                <a:gd name="T9" fmla="*/ 0 h 2141"/>
                <a:gd name="T10" fmla="*/ 276 w 2453"/>
                <a:gd name="T11" fmla="*/ 0 h 2141"/>
                <a:gd name="T12" fmla="*/ 96 w 2453"/>
                <a:gd name="T13" fmla="*/ 307 h 2141"/>
                <a:gd name="T14" fmla="*/ 575 w 2453"/>
                <a:gd name="T15" fmla="*/ 1136 h 2141"/>
                <a:gd name="T16" fmla="*/ 1052 w 2453"/>
                <a:gd name="T17" fmla="*/ 1963 h 2141"/>
                <a:gd name="T18" fmla="*/ 1408 w 2453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1">
                  <a:moveTo>
                    <a:pt x="1408" y="1966"/>
                  </a:moveTo>
                  <a:lnTo>
                    <a:pt x="1886" y="1136"/>
                  </a:lnTo>
                  <a:cubicBezTo>
                    <a:pt x="2046" y="861"/>
                    <a:pt x="2205" y="585"/>
                    <a:pt x="2364" y="309"/>
                  </a:cubicBezTo>
                  <a:cubicBezTo>
                    <a:pt x="2453" y="113"/>
                    <a:pt x="2396" y="9"/>
                    <a:pt x="2188" y="0"/>
                  </a:cubicBezTo>
                  <a:lnTo>
                    <a:pt x="1231" y="0"/>
                  </a:lnTo>
                  <a:cubicBezTo>
                    <a:pt x="912" y="0"/>
                    <a:pt x="594" y="0"/>
                    <a:pt x="276" y="0"/>
                  </a:cubicBezTo>
                  <a:cubicBezTo>
                    <a:pt x="61" y="21"/>
                    <a:pt x="0" y="123"/>
                    <a:pt x="96" y="307"/>
                  </a:cubicBezTo>
                  <a:lnTo>
                    <a:pt x="575" y="1136"/>
                  </a:lnTo>
                  <a:cubicBezTo>
                    <a:pt x="734" y="1412"/>
                    <a:pt x="893" y="1688"/>
                    <a:pt x="1052" y="1963"/>
                  </a:cubicBezTo>
                  <a:cubicBezTo>
                    <a:pt x="1178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0B345AA-E3F5-45D0-868F-12F41904E946}"/>
                </a:ext>
              </a:extLst>
            </p:cNvPr>
            <p:cNvSpPr txBox="1"/>
            <p:nvPr/>
          </p:nvSpPr>
          <p:spPr>
            <a:xfrm>
              <a:off x="7232088" y="2780159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D8EF35F-794F-4E74-A2D9-AA912A8DE974}"/>
              </a:ext>
            </a:extLst>
          </p:cNvPr>
          <p:cNvGrpSpPr/>
          <p:nvPr/>
        </p:nvGrpSpPr>
        <p:grpSpPr>
          <a:xfrm>
            <a:off x="8369568" y="3262682"/>
            <a:ext cx="1898864" cy="1389570"/>
            <a:chOff x="8369568" y="2790392"/>
            <a:chExt cx="1898864" cy="1389570"/>
          </a:xfrm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138AAE54-C674-435F-9257-BE642A7AEF1B}"/>
                </a:ext>
              </a:extLst>
            </p:cNvPr>
            <p:cNvSpPr/>
            <p:nvPr/>
          </p:nvSpPr>
          <p:spPr bwMode="auto">
            <a:xfrm>
              <a:off x="8369568" y="2790392"/>
              <a:ext cx="1898864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6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80CA7CB-A291-4FBB-9AB6-AC81E74DF991}"/>
                </a:ext>
              </a:extLst>
            </p:cNvPr>
            <p:cNvSpPr txBox="1"/>
            <p:nvPr/>
          </p:nvSpPr>
          <p:spPr>
            <a:xfrm>
              <a:off x="8936115" y="324964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3B9DB13-541F-4313-B694-C2AB0CA65C05}"/>
              </a:ext>
            </a:extLst>
          </p:cNvPr>
          <p:cNvGrpSpPr/>
          <p:nvPr/>
        </p:nvGrpSpPr>
        <p:grpSpPr>
          <a:xfrm>
            <a:off x="3751486" y="4926617"/>
            <a:ext cx="2148696" cy="821302"/>
            <a:chOff x="3751485" y="4454327"/>
            <a:chExt cx="3142089" cy="821302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DCDCD7FE-887A-4B88-AB1F-CAED269F94CA}"/>
                </a:ext>
              </a:extLst>
            </p:cNvPr>
            <p:cNvSpPr/>
            <p:nvPr/>
          </p:nvSpPr>
          <p:spPr>
            <a:xfrm>
              <a:off x="3751485" y="4778249"/>
              <a:ext cx="3142089" cy="49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66D6CEC-2C08-4F4E-9CC8-1E572277A0B8}"/>
                </a:ext>
              </a:extLst>
            </p:cNvPr>
            <p:cNvSpPr/>
            <p:nvPr/>
          </p:nvSpPr>
          <p:spPr>
            <a:xfrm>
              <a:off x="3801934" y="4454327"/>
              <a:ext cx="2145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ADDE30F-ADBA-416C-B28B-BC61D18BF9F7}"/>
              </a:ext>
            </a:extLst>
          </p:cNvPr>
          <p:cNvGrpSpPr/>
          <p:nvPr/>
        </p:nvGrpSpPr>
        <p:grpSpPr>
          <a:xfrm>
            <a:off x="5483807" y="1916789"/>
            <a:ext cx="2148696" cy="821302"/>
            <a:chOff x="5483806" y="1218253"/>
            <a:chExt cx="3142089" cy="821302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11934A4-F946-443A-9C02-A4B73A5DC833}"/>
                </a:ext>
              </a:extLst>
            </p:cNvPr>
            <p:cNvSpPr/>
            <p:nvPr/>
          </p:nvSpPr>
          <p:spPr>
            <a:xfrm>
              <a:off x="5483806" y="1542175"/>
              <a:ext cx="3142089" cy="49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A41B582-7E42-4B91-AACF-568C863FD701}"/>
                </a:ext>
              </a:extLst>
            </p:cNvPr>
            <p:cNvSpPr/>
            <p:nvPr/>
          </p:nvSpPr>
          <p:spPr>
            <a:xfrm>
              <a:off x="5491431" y="1218253"/>
              <a:ext cx="2145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5F8FF06-7784-4DD9-8E6B-26FFA0342892}"/>
              </a:ext>
            </a:extLst>
          </p:cNvPr>
          <p:cNvGrpSpPr/>
          <p:nvPr/>
        </p:nvGrpSpPr>
        <p:grpSpPr>
          <a:xfrm>
            <a:off x="7240190" y="4926617"/>
            <a:ext cx="2148696" cy="821302"/>
            <a:chOff x="7240189" y="4454327"/>
            <a:chExt cx="3142089" cy="821302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1E08367-2109-4B0C-B0EA-D58F97C5DDD5}"/>
                </a:ext>
              </a:extLst>
            </p:cNvPr>
            <p:cNvSpPr/>
            <p:nvPr/>
          </p:nvSpPr>
          <p:spPr>
            <a:xfrm>
              <a:off x="7240189" y="4778249"/>
              <a:ext cx="3142089" cy="49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06D7B0D-1865-4F54-817D-626B45183010}"/>
                </a:ext>
              </a:extLst>
            </p:cNvPr>
            <p:cNvSpPr/>
            <p:nvPr/>
          </p:nvSpPr>
          <p:spPr>
            <a:xfrm>
              <a:off x="7273202" y="4454327"/>
              <a:ext cx="2145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F0ECB26A-CC22-4E4A-A285-71DB10649FF3}"/>
              </a:ext>
            </a:extLst>
          </p:cNvPr>
          <p:cNvGrpSpPr/>
          <p:nvPr/>
        </p:nvGrpSpPr>
        <p:grpSpPr>
          <a:xfrm>
            <a:off x="8804091" y="1916789"/>
            <a:ext cx="2297688" cy="821302"/>
            <a:chOff x="8804091" y="1218253"/>
            <a:chExt cx="2297688" cy="821302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743CEE86-1AE6-4DBE-ADA9-0BDACDD0AAC2}"/>
                </a:ext>
              </a:extLst>
            </p:cNvPr>
            <p:cNvSpPr/>
            <p:nvPr/>
          </p:nvSpPr>
          <p:spPr>
            <a:xfrm>
              <a:off x="8804091" y="1542175"/>
              <a:ext cx="2297688" cy="49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24F8D816-0095-477F-9A08-A6C7DF184E92}"/>
                </a:ext>
              </a:extLst>
            </p:cNvPr>
            <p:cNvSpPr/>
            <p:nvPr/>
          </p:nvSpPr>
          <p:spPr>
            <a:xfrm>
              <a:off x="8811714" y="1218253"/>
              <a:ext cx="14669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544695" y="5880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6" name="Straight Connector 54">
            <a:extLst>
              <a:ext uri="{FF2B5EF4-FFF2-40B4-BE49-F238E27FC236}">
                <a16:creationId xmlns:a16="http://schemas.microsoft.com/office/drawing/2014/main" id="{3A11C280-78E5-462D-92C6-89646DDF389D}"/>
              </a:ext>
            </a:extLst>
          </p:cNvPr>
          <p:cNvCxnSpPr/>
          <p:nvPr/>
        </p:nvCxnSpPr>
        <p:spPr>
          <a:xfrm>
            <a:off x="2553999" y="4704019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6">
            <a:extLst>
              <a:ext uri="{FF2B5EF4-FFF2-40B4-BE49-F238E27FC236}">
                <a16:creationId xmlns:a16="http://schemas.microsoft.com/office/drawing/2014/main" id="{C06AAEB3-A9D2-48FD-BFCF-84CB02DD72B9}"/>
              </a:ext>
            </a:extLst>
          </p:cNvPr>
          <p:cNvCxnSpPr/>
          <p:nvPr/>
        </p:nvCxnSpPr>
        <p:spPr>
          <a:xfrm>
            <a:off x="5611620" y="4704019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8">
            <a:extLst>
              <a:ext uri="{FF2B5EF4-FFF2-40B4-BE49-F238E27FC236}">
                <a16:creationId xmlns:a16="http://schemas.microsoft.com/office/drawing/2014/main" id="{C439BE5F-4D7A-4583-B768-E8E55CFC68DF}"/>
              </a:ext>
            </a:extLst>
          </p:cNvPr>
          <p:cNvCxnSpPr/>
          <p:nvPr/>
        </p:nvCxnSpPr>
        <p:spPr>
          <a:xfrm>
            <a:off x="8672541" y="4704019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9">
            <a:extLst>
              <a:ext uri="{FF2B5EF4-FFF2-40B4-BE49-F238E27FC236}">
                <a16:creationId xmlns:a16="http://schemas.microsoft.com/office/drawing/2014/main" id="{EE2CEBFE-0DE9-46DA-BD98-E18E5E591DAE}"/>
              </a:ext>
            </a:extLst>
          </p:cNvPr>
          <p:cNvSpPr txBox="1"/>
          <p:nvPr/>
        </p:nvSpPr>
        <p:spPr>
          <a:xfrm>
            <a:off x="1024808" y="1802409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1" name="Straight Connector 62">
            <a:extLst>
              <a:ext uri="{FF2B5EF4-FFF2-40B4-BE49-F238E27FC236}">
                <a16:creationId xmlns:a16="http://schemas.microsoft.com/office/drawing/2014/main" id="{37F1B3BB-FC53-4742-995A-4ED375D7A341}"/>
              </a:ext>
            </a:extLst>
          </p:cNvPr>
          <p:cNvCxnSpPr/>
          <p:nvPr/>
        </p:nvCxnSpPr>
        <p:spPr>
          <a:xfrm>
            <a:off x="1035351" y="1898421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3">
            <a:extLst>
              <a:ext uri="{FF2B5EF4-FFF2-40B4-BE49-F238E27FC236}">
                <a16:creationId xmlns:a16="http://schemas.microsoft.com/office/drawing/2014/main" id="{EF4CE9EB-4589-4559-867A-06B3A327C0CE}"/>
              </a:ext>
            </a:extLst>
          </p:cNvPr>
          <p:cNvCxnSpPr/>
          <p:nvPr/>
        </p:nvCxnSpPr>
        <p:spPr>
          <a:xfrm>
            <a:off x="4092539" y="1898421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4">
            <a:extLst>
              <a:ext uri="{FF2B5EF4-FFF2-40B4-BE49-F238E27FC236}">
                <a16:creationId xmlns:a16="http://schemas.microsoft.com/office/drawing/2014/main" id="{456C7039-781B-4491-AE25-2BD489E839CF}"/>
              </a:ext>
            </a:extLst>
          </p:cNvPr>
          <p:cNvCxnSpPr/>
          <p:nvPr/>
        </p:nvCxnSpPr>
        <p:spPr>
          <a:xfrm>
            <a:off x="7147759" y="1898421"/>
            <a:ext cx="0" cy="146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C0AC6E9-2B22-4132-86BC-F46251863777}"/>
              </a:ext>
            </a:extLst>
          </p:cNvPr>
          <p:cNvGrpSpPr/>
          <p:nvPr/>
        </p:nvGrpSpPr>
        <p:grpSpPr>
          <a:xfrm>
            <a:off x="912124" y="3356299"/>
            <a:ext cx="10390551" cy="1354860"/>
            <a:chOff x="912124" y="3254699"/>
            <a:chExt cx="10390551" cy="1354860"/>
          </a:xfrm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34A4F2E8-4932-40E7-ACB5-C4A73948848D}"/>
                </a:ext>
              </a:extLst>
            </p:cNvPr>
            <p:cNvSpPr/>
            <p:nvPr/>
          </p:nvSpPr>
          <p:spPr bwMode="auto">
            <a:xfrm>
              <a:off x="8171139" y="3254700"/>
              <a:ext cx="501403" cy="1354859"/>
            </a:xfrm>
            <a:custGeom>
              <a:avLst/>
              <a:gdLst>
                <a:gd name="T0" fmla="*/ 281 w 281"/>
                <a:gd name="T1" fmla="*/ 278 h 1123"/>
                <a:gd name="T2" fmla="*/ 281 w 281"/>
                <a:gd name="T3" fmla="*/ 1123 h 1123"/>
                <a:gd name="T4" fmla="*/ 0 w 281"/>
                <a:gd name="T5" fmla="*/ 842 h 1123"/>
                <a:gd name="T6" fmla="*/ 0 w 281"/>
                <a:gd name="T7" fmla="*/ 0 h 1123"/>
                <a:gd name="T8" fmla="*/ 279 w 281"/>
                <a:gd name="T9" fmla="*/ 278 h 1123"/>
                <a:gd name="T10" fmla="*/ 281 w 281"/>
                <a:gd name="T11" fmla="*/ 2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123">
                  <a:moveTo>
                    <a:pt x="281" y="278"/>
                  </a:moveTo>
                  <a:lnTo>
                    <a:pt x="281" y="1123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79" y="278"/>
                  </a:lnTo>
                  <a:lnTo>
                    <a:pt x="281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50056C89-B2AE-4CBE-A47D-70D4F99CC1C8}"/>
                </a:ext>
              </a:extLst>
            </p:cNvPr>
            <p:cNvSpPr/>
            <p:nvPr/>
          </p:nvSpPr>
          <p:spPr bwMode="auto">
            <a:xfrm>
              <a:off x="6641949" y="3254700"/>
              <a:ext cx="501403" cy="1354859"/>
            </a:xfrm>
            <a:custGeom>
              <a:avLst/>
              <a:gdLst>
                <a:gd name="T0" fmla="*/ 281 w 281"/>
                <a:gd name="T1" fmla="*/ 278 h 1123"/>
                <a:gd name="T2" fmla="*/ 281 w 281"/>
                <a:gd name="T3" fmla="*/ 1123 h 1123"/>
                <a:gd name="T4" fmla="*/ 0 w 281"/>
                <a:gd name="T5" fmla="*/ 842 h 1123"/>
                <a:gd name="T6" fmla="*/ 0 w 281"/>
                <a:gd name="T7" fmla="*/ 0 h 1123"/>
                <a:gd name="T8" fmla="*/ 278 w 281"/>
                <a:gd name="T9" fmla="*/ 278 h 1123"/>
                <a:gd name="T10" fmla="*/ 281 w 281"/>
                <a:gd name="T11" fmla="*/ 2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123">
                  <a:moveTo>
                    <a:pt x="281" y="278"/>
                  </a:moveTo>
                  <a:lnTo>
                    <a:pt x="281" y="1123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78" y="278"/>
                  </a:lnTo>
                  <a:lnTo>
                    <a:pt x="281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4EC9C9C2-D893-4DC1-9F27-C5919BEC33FF}"/>
                </a:ext>
              </a:extLst>
            </p:cNvPr>
            <p:cNvSpPr/>
            <p:nvPr/>
          </p:nvSpPr>
          <p:spPr bwMode="auto">
            <a:xfrm>
              <a:off x="5112760" y="3254700"/>
              <a:ext cx="499617" cy="1354859"/>
            </a:xfrm>
            <a:custGeom>
              <a:avLst/>
              <a:gdLst>
                <a:gd name="T0" fmla="*/ 280 w 280"/>
                <a:gd name="T1" fmla="*/ 278 h 1123"/>
                <a:gd name="T2" fmla="*/ 280 w 280"/>
                <a:gd name="T3" fmla="*/ 1123 h 1123"/>
                <a:gd name="T4" fmla="*/ 0 w 280"/>
                <a:gd name="T5" fmla="*/ 842 h 1123"/>
                <a:gd name="T6" fmla="*/ 0 w 280"/>
                <a:gd name="T7" fmla="*/ 0 h 1123"/>
                <a:gd name="T8" fmla="*/ 278 w 280"/>
                <a:gd name="T9" fmla="*/ 278 h 1123"/>
                <a:gd name="T10" fmla="*/ 280 w 280"/>
                <a:gd name="T11" fmla="*/ 2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123">
                  <a:moveTo>
                    <a:pt x="280" y="278"/>
                  </a:moveTo>
                  <a:lnTo>
                    <a:pt x="280" y="1123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78" y="278"/>
                  </a:lnTo>
                  <a:lnTo>
                    <a:pt x="280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C11B73CA-C7A0-4514-AF87-1494429FCFC0}"/>
                </a:ext>
              </a:extLst>
            </p:cNvPr>
            <p:cNvSpPr/>
            <p:nvPr/>
          </p:nvSpPr>
          <p:spPr bwMode="auto">
            <a:xfrm>
              <a:off x="3583570" y="3254700"/>
              <a:ext cx="499617" cy="1354859"/>
            </a:xfrm>
            <a:custGeom>
              <a:avLst/>
              <a:gdLst>
                <a:gd name="T0" fmla="*/ 280 w 280"/>
                <a:gd name="T1" fmla="*/ 278 h 1123"/>
                <a:gd name="T2" fmla="*/ 280 w 280"/>
                <a:gd name="T3" fmla="*/ 1123 h 1123"/>
                <a:gd name="T4" fmla="*/ 0 w 280"/>
                <a:gd name="T5" fmla="*/ 842 h 1123"/>
                <a:gd name="T6" fmla="*/ 0 w 280"/>
                <a:gd name="T7" fmla="*/ 0 h 1123"/>
                <a:gd name="T8" fmla="*/ 278 w 280"/>
                <a:gd name="T9" fmla="*/ 278 h 1123"/>
                <a:gd name="T10" fmla="*/ 280 w 280"/>
                <a:gd name="T11" fmla="*/ 2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123">
                  <a:moveTo>
                    <a:pt x="280" y="278"/>
                  </a:moveTo>
                  <a:lnTo>
                    <a:pt x="280" y="1123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78" y="278"/>
                  </a:lnTo>
                  <a:lnTo>
                    <a:pt x="280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C15410A6-5024-41BB-A974-697ADB594D28}"/>
                </a:ext>
              </a:extLst>
            </p:cNvPr>
            <p:cNvSpPr/>
            <p:nvPr/>
          </p:nvSpPr>
          <p:spPr bwMode="auto">
            <a:xfrm>
              <a:off x="2054381" y="3254700"/>
              <a:ext cx="499617" cy="1354859"/>
            </a:xfrm>
            <a:custGeom>
              <a:avLst/>
              <a:gdLst>
                <a:gd name="T0" fmla="*/ 280 w 280"/>
                <a:gd name="T1" fmla="*/ 278 h 1123"/>
                <a:gd name="T2" fmla="*/ 280 w 280"/>
                <a:gd name="T3" fmla="*/ 1123 h 1123"/>
                <a:gd name="T4" fmla="*/ 0 w 280"/>
                <a:gd name="T5" fmla="*/ 842 h 1123"/>
                <a:gd name="T6" fmla="*/ 0 w 280"/>
                <a:gd name="T7" fmla="*/ 0 h 1123"/>
                <a:gd name="T8" fmla="*/ 278 w 280"/>
                <a:gd name="T9" fmla="*/ 278 h 1123"/>
                <a:gd name="T10" fmla="*/ 280 w 280"/>
                <a:gd name="T11" fmla="*/ 2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123">
                  <a:moveTo>
                    <a:pt x="280" y="278"/>
                  </a:moveTo>
                  <a:lnTo>
                    <a:pt x="280" y="1123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78" y="278"/>
                  </a:lnTo>
                  <a:lnTo>
                    <a:pt x="280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EB5E685F-6173-4A2F-A158-40416E0DD436}"/>
                </a:ext>
              </a:extLst>
            </p:cNvPr>
            <p:cNvGrpSpPr/>
            <p:nvPr/>
          </p:nvGrpSpPr>
          <p:grpSpPr>
            <a:xfrm>
              <a:off x="1024809" y="3254700"/>
              <a:ext cx="10277866" cy="1354859"/>
              <a:chOff x="1024809" y="3254700"/>
              <a:chExt cx="10277866" cy="1354859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18BB15A1-AA69-4D78-AE7F-A1AD6BF53778}"/>
                  </a:ext>
                </a:extLst>
              </p:cNvPr>
              <p:cNvSpPr/>
              <p:nvPr/>
            </p:nvSpPr>
            <p:spPr bwMode="auto">
              <a:xfrm>
                <a:off x="10201731" y="3429636"/>
                <a:ext cx="1100944" cy="1024288"/>
              </a:xfrm>
              <a:custGeom>
                <a:avLst/>
                <a:gdLst>
                  <a:gd name="T0" fmla="*/ 210 w 617"/>
                  <a:gd name="T1" fmla="*/ 849 h 849"/>
                  <a:gd name="T2" fmla="*/ 210 w 617"/>
                  <a:gd name="T3" fmla="*/ 717 h 849"/>
                  <a:gd name="T4" fmla="*/ 0 w 617"/>
                  <a:gd name="T5" fmla="*/ 717 h 849"/>
                  <a:gd name="T6" fmla="*/ 0 w 617"/>
                  <a:gd name="T7" fmla="*/ 133 h 849"/>
                  <a:gd name="T8" fmla="*/ 210 w 617"/>
                  <a:gd name="T9" fmla="*/ 133 h 849"/>
                  <a:gd name="T10" fmla="*/ 210 w 617"/>
                  <a:gd name="T11" fmla="*/ 0 h 849"/>
                  <a:gd name="T12" fmla="*/ 617 w 617"/>
                  <a:gd name="T13" fmla="*/ 424 h 849"/>
                  <a:gd name="T14" fmla="*/ 210 w 617"/>
                  <a:gd name="T15" fmla="*/ 849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7" h="849">
                    <a:moveTo>
                      <a:pt x="210" y="849"/>
                    </a:moveTo>
                    <a:lnTo>
                      <a:pt x="210" y="717"/>
                    </a:lnTo>
                    <a:lnTo>
                      <a:pt x="0" y="717"/>
                    </a:lnTo>
                    <a:lnTo>
                      <a:pt x="0" y="133"/>
                    </a:lnTo>
                    <a:lnTo>
                      <a:pt x="210" y="133"/>
                    </a:lnTo>
                    <a:lnTo>
                      <a:pt x="210" y="0"/>
                    </a:lnTo>
                    <a:lnTo>
                      <a:pt x="617" y="424"/>
                    </a:lnTo>
                    <a:lnTo>
                      <a:pt x="210" y="84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907" tIns="60953" rIns="121907" bIns="60953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060746E-83F2-4366-A770-EEA4C2B4E41A}"/>
                  </a:ext>
                </a:extLst>
              </p:cNvPr>
              <p:cNvSpPr/>
              <p:nvPr/>
            </p:nvSpPr>
            <p:spPr bwMode="auto">
              <a:xfrm>
                <a:off x="1024809" y="3254701"/>
                <a:ext cx="1029571" cy="1350033"/>
              </a:xfrm>
              <a:custGeom>
                <a:avLst/>
                <a:gdLst>
                  <a:gd name="T0" fmla="*/ 577 w 577"/>
                  <a:gd name="T1" fmla="*/ 0 h 1119"/>
                  <a:gd name="T2" fmla="*/ 577 w 577"/>
                  <a:gd name="T3" fmla="*/ 1119 h 1119"/>
                  <a:gd name="T4" fmla="*/ 288 w 577"/>
                  <a:gd name="T5" fmla="*/ 840 h 1119"/>
                  <a:gd name="T6" fmla="*/ 0 w 577"/>
                  <a:gd name="T7" fmla="*/ 1118 h 1119"/>
                  <a:gd name="T8" fmla="*/ 0 w 577"/>
                  <a:gd name="T9" fmla="*/ 0 h 1119"/>
                  <a:gd name="T10" fmla="*/ 577 w 577"/>
                  <a:gd name="T11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7" h="1119">
                    <a:moveTo>
                      <a:pt x="577" y="0"/>
                    </a:moveTo>
                    <a:lnTo>
                      <a:pt x="577" y="1119"/>
                    </a:lnTo>
                    <a:lnTo>
                      <a:pt x="288" y="840"/>
                    </a:lnTo>
                    <a:lnTo>
                      <a:pt x="0" y="1118"/>
                    </a:lnTo>
                    <a:lnTo>
                      <a:pt x="0" y="0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50" name="Rectangle 13">
                <a:extLst>
                  <a:ext uri="{FF2B5EF4-FFF2-40B4-BE49-F238E27FC236}">
                    <a16:creationId xmlns:a16="http://schemas.microsoft.com/office/drawing/2014/main" id="{AD869703-8E63-4BAA-B0A7-CE954431B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3999" y="3254700"/>
                <a:ext cx="1029571" cy="1354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51" name="Rectangle 11">
                <a:extLst>
                  <a:ext uri="{FF2B5EF4-FFF2-40B4-BE49-F238E27FC236}">
                    <a16:creationId xmlns:a16="http://schemas.microsoft.com/office/drawing/2014/main" id="{5625C28E-9DE6-47E4-8E66-FA0CCBB6B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188" y="3254700"/>
                <a:ext cx="1029571" cy="13548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52" name="Rectangle 9">
                <a:extLst>
                  <a:ext uri="{FF2B5EF4-FFF2-40B4-BE49-F238E27FC236}">
                    <a16:creationId xmlns:a16="http://schemas.microsoft.com/office/drawing/2014/main" id="{492A00D8-92E6-41B0-AE72-D193B88D4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2379" y="3254700"/>
                <a:ext cx="1029571" cy="1354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53" name="Rectangle 7">
                <a:extLst>
                  <a:ext uri="{FF2B5EF4-FFF2-40B4-BE49-F238E27FC236}">
                    <a16:creationId xmlns:a16="http://schemas.microsoft.com/office/drawing/2014/main" id="{9F8C8C9C-372C-49D4-B6A1-AE3687EDB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351" y="3254700"/>
                <a:ext cx="1027787" cy="13548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54" name="Rectangle 6">
                <a:extLst>
                  <a:ext uri="{FF2B5EF4-FFF2-40B4-BE49-F238E27FC236}">
                    <a16:creationId xmlns:a16="http://schemas.microsoft.com/office/drawing/2014/main" id="{3B404EC2-545C-4E34-96F5-BD7275CF8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2541" y="3254700"/>
                <a:ext cx="1029571" cy="13548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FD8B8400-C0A6-4446-AFE9-0A8648C78B68}"/>
                </a:ext>
              </a:extLst>
            </p:cNvPr>
            <p:cNvSpPr/>
            <p:nvPr/>
          </p:nvSpPr>
          <p:spPr bwMode="auto">
            <a:xfrm>
              <a:off x="9702113" y="3254699"/>
              <a:ext cx="499617" cy="1039972"/>
            </a:xfrm>
            <a:custGeom>
              <a:avLst/>
              <a:gdLst>
                <a:gd name="T0" fmla="*/ 280 w 280"/>
                <a:gd name="T1" fmla="*/ 278 h 862"/>
                <a:gd name="T2" fmla="*/ 280 w 280"/>
                <a:gd name="T3" fmla="*/ 862 h 862"/>
                <a:gd name="T4" fmla="*/ 0 w 280"/>
                <a:gd name="T5" fmla="*/ 582 h 862"/>
                <a:gd name="T6" fmla="*/ 0 w 280"/>
                <a:gd name="T7" fmla="*/ 0 h 862"/>
                <a:gd name="T8" fmla="*/ 3 w 280"/>
                <a:gd name="T9" fmla="*/ 0 h 862"/>
                <a:gd name="T10" fmla="*/ 280 w 280"/>
                <a:gd name="T11" fmla="*/ 278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862">
                  <a:moveTo>
                    <a:pt x="280" y="278"/>
                  </a:moveTo>
                  <a:lnTo>
                    <a:pt x="280" y="862"/>
                  </a:lnTo>
                  <a:lnTo>
                    <a:pt x="0" y="582"/>
                  </a:lnTo>
                  <a:lnTo>
                    <a:pt x="0" y="0"/>
                  </a:lnTo>
                  <a:lnTo>
                    <a:pt x="3" y="0"/>
                  </a:lnTo>
                  <a:lnTo>
                    <a:pt x="280" y="2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07" tIns="60953" rIns="121907" bIns="60953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2" name="Text Placeholder 59">
              <a:extLst>
                <a:ext uri="{FF2B5EF4-FFF2-40B4-BE49-F238E27FC236}">
                  <a16:creationId xmlns:a16="http://schemas.microsoft.com/office/drawing/2014/main" id="{77B55168-55B6-4A3F-80F9-DFD8AB8BB0B3}"/>
                </a:ext>
              </a:extLst>
            </p:cNvPr>
            <p:cNvSpPr txBox="1"/>
            <p:nvPr/>
          </p:nvSpPr>
          <p:spPr>
            <a:xfrm>
              <a:off x="912124" y="3416702"/>
              <a:ext cx="1279381" cy="903085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sz="2667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Text Placeholder 59">
              <a:extLst>
                <a:ext uri="{FF2B5EF4-FFF2-40B4-BE49-F238E27FC236}">
                  <a16:creationId xmlns:a16="http://schemas.microsoft.com/office/drawing/2014/main" id="{7B97FD3D-6AA6-41B8-8D8B-D6DC1ABF262A}"/>
                </a:ext>
              </a:extLst>
            </p:cNvPr>
            <p:cNvSpPr txBox="1"/>
            <p:nvPr/>
          </p:nvSpPr>
          <p:spPr>
            <a:xfrm>
              <a:off x="2441314" y="3416701"/>
              <a:ext cx="1279381" cy="903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sz="2667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 Placeholder 59">
              <a:extLst>
                <a:ext uri="{FF2B5EF4-FFF2-40B4-BE49-F238E27FC236}">
                  <a16:creationId xmlns:a16="http://schemas.microsoft.com/office/drawing/2014/main" id="{617B9FC4-BC2C-49CC-AAC9-3EB5F39D31EF}"/>
                </a:ext>
              </a:extLst>
            </p:cNvPr>
            <p:cNvSpPr txBox="1"/>
            <p:nvPr/>
          </p:nvSpPr>
          <p:spPr>
            <a:xfrm>
              <a:off x="3970503" y="3416701"/>
              <a:ext cx="1279381" cy="903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sz="2667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Text Placeholder 59">
              <a:extLst>
                <a:ext uri="{FF2B5EF4-FFF2-40B4-BE49-F238E27FC236}">
                  <a16:creationId xmlns:a16="http://schemas.microsoft.com/office/drawing/2014/main" id="{38F266BF-812B-40E0-9519-F3C076580D05}"/>
                </a:ext>
              </a:extLst>
            </p:cNvPr>
            <p:cNvSpPr txBox="1"/>
            <p:nvPr/>
          </p:nvSpPr>
          <p:spPr>
            <a:xfrm>
              <a:off x="5499694" y="3416701"/>
              <a:ext cx="1279381" cy="903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accent5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en-US" sz="266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Text Placeholder 59">
              <a:extLst>
                <a:ext uri="{FF2B5EF4-FFF2-40B4-BE49-F238E27FC236}">
                  <a16:creationId xmlns:a16="http://schemas.microsoft.com/office/drawing/2014/main" id="{E1D17EF0-4867-4928-8178-0FBA3D0BCAA9}"/>
                </a:ext>
              </a:extLst>
            </p:cNvPr>
            <p:cNvSpPr txBox="1"/>
            <p:nvPr/>
          </p:nvSpPr>
          <p:spPr>
            <a:xfrm>
              <a:off x="7025520" y="3416701"/>
              <a:ext cx="1279381" cy="903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en-US" sz="2667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Text Placeholder 59">
              <a:extLst>
                <a:ext uri="{FF2B5EF4-FFF2-40B4-BE49-F238E27FC236}">
                  <a16:creationId xmlns:a16="http://schemas.microsoft.com/office/drawing/2014/main" id="{71495939-D3D3-490F-BB77-6260E3C0FE99}"/>
                </a:ext>
              </a:extLst>
            </p:cNvPr>
            <p:cNvSpPr txBox="1"/>
            <p:nvPr/>
          </p:nvSpPr>
          <p:spPr>
            <a:xfrm>
              <a:off x="8559856" y="3416701"/>
              <a:ext cx="1279381" cy="903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667" dirty="0"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en-US" sz="2667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5" name="Text Placeholder 59">
            <a:extLst>
              <a:ext uri="{FF2B5EF4-FFF2-40B4-BE49-F238E27FC236}">
                <a16:creationId xmlns:a16="http://schemas.microsoft.com/office/drawing/2014/main" id="{C1F759C1-2691-41DA-94D0-94FC657B0C0F}"/>
              </a:ext>
            </a:extLst>
          </p:cNvPr>
          <p:cNvSpPr txBox="1"/>
          <p:nvPr/>
        </p:nvSpPr>
        <p:spPr>
          <a:xfrm>
            <a:off x="2503600" y="5016911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 Placeholder 59">
            <a:extLst>
              <a:ext uri="{FF2B5EF4-FFF2-40B4-BE49-F238E27FC236}">
                <a16:creationId xmlns:a16="http://schemas.microsoft.com/office/drawing/2014/main" id="{61109063-BFE3-44E5-9A4B-F3A69ABBED14}"/>
              </a:ext>
            </a:extLst>
          </p:cNvPr>
          <p:cNvSpPr txBox="1"/>
          <p:nvPr/>
        </p:nvSpPr>
        <p:spPr>
          <a:xfrm>
            <a:off x="4136040" y="1810399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 Placeholder 59">
            <a:extLst>
              <a:ext uri="{FF2B5EF4-FFF2-40B4-BE49-F238E27FC236}">
                <a16:creationId xmlns:a16="http://schemas.microsoft.com/office/drawing/2014/main" id="{CB5558B3-5B19-4BF8-A81A-5A5169BB5F1E}"/>
              </a:ext>
            </a:extLst>
          </p:cNvPr>
          <p:cNvSpPr txBox="1"/>
          <p:nvPr/>
        </p:nvSpPr>
        <p:spPr>
          <a:xfrm>
            <a:off x="7191259" y="1802020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Placeholder 59">
            <a:extLst>
              <a:ext uri="{FF2B5EF4-FFF2-40B4-BE49-F238E27FC236}">
                <a16:creationId xmlns:a16="http://schemas.microsoft.com/office/drawing/2014/main" id="{5614DF43-776E-4FDC-8109-5C1332DBA277}"/>
              </a:ext>
            </a:extLst>
          </p:cNvPr>
          <p:cNvSpPr txBox="1"/>
          <p:nvPr/>
        </p:nvSpPr>
        <p:spPr>
          <a:xfrm>
            <a:off x="5630097" y="5016911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59">
            <a:extLst>
              <a:ext uri="{FF2B5EF4-FFF2-40B4-BE49-F238E27FC236}">
                <a16:creationId xmlns:a16="http://schemas.microsoft.com/office/drawing/2014/main" id="{5B5DF8C9-949C-458B-9429-1BE961ECFED9}"/>
              </a:ext>
            </a:extLst>
          </p:cNvPr>
          <p:cNvSpPr txBox="1"/>
          <p:nvPr/>
        </p:nvSpPr>
        <p:spPr>
          <a:xfrm>
            <a:off x="8780208" y="5016911"/>
            <a:ext cx="2343425" cy="1248139"/>
          </a:xfrm>
          <a:prstGeom prst="rect">
            <a:avLst/>
          </a:prstGeom>
        </p:spPr>
        <p:txBody>
          <a:bodyPr lIns="121907" tIns="60953" rIns="121907" bIns="60953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5" grpId="0"/>
      <p:bldP spid="56" grpId="0"/>
      <p:bldP spid="57" grpId="0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21130" y="587375"/>
            <a:ext cx="8687435" cy="4630420"/>
            <a:chOff x="2558" y="925"/>
            <a:chExt cx="13681" cy="7292"/>
          </a:xfrm>
        </p:grpSpPr>
        <p:grpSp>
          <p:nvGrpSpPr>
            <p:cNvPr id="16" name="组合 15"/>
            <p:cNvGrpSpPr/>
            <p:nvPr/>
          </p:nvGrpSpPr>
          <p:grpSpPr>
            <a:xfrm>
              <a:off x="2558" y="925"/>
              <a:ext cx="4952" cy="1743"/>
              <a:chOff x="5482" y="1379"/>
              <a:chExt cx="4952" cy="174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5482" y="1379"/>
                <a:ext cx="1213" cy="1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600" b="1">
                    <a:solidFill>
                      <a:srgbClr val="80937D"/>
                    </a:solidFill>
                    <a:cs typeface="+mn-ea"/>
                    <a:sym typeface="+mn-lt"/>
                  </a:rPr>
                  <a:t>C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390" y="1866"/>
                <a:ext cx="4044" cy="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80937D"/>
                    </a:solidFill>
                    <a:cs typeface="+mn-ea"/>
                    <a:sym typeface="+mn-lt"/>
                  </a:rPr>
                  <a:t>ONTENT</a:t>
                </a: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3635" y="4025"/>
              <a:ext cx="1099" cy="1099"/>
            </a:xfrm>
            <a:prstGeom prst="ellipse">
              <a:avLst/>
            </a:prstGeom>
            <a:solidFill>
              <a:srgbClr val="8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0513" y="4025"/>
              <a:ext cx="1099" cy="1099"/>
            </a:xfrm>
            <a:prstGeom prst="ellipse">
              <a:avLst/>
            </a:prstGeom>
            <a:solidFill>
              <a:srgbClr val="DFB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635" y="6702"/>
              <a:ext cx="1099" cy="1099"/>
            </a:xfrm>
            <a:prstGeom prst="ellipse">
              <a:avLst/>
            </a:prstGeom>
            <a:solidFill>
              <a:srgbClr val="DFB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513" y="6702"/>
              <a:ext cx="1099" cy="1099"/>
            </a:xfrm>
            <a:prstGeom prst="ellipse">
              <a:avLst/>
            </a:prstGeom>
            <a:solidFill>
              <a:srgbClr val="8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954" y="3863"/>
              <a:ext cx="40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sz="28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954" y="4597"/>
              <a:ext cx="4384" cy="9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954" y="6517"/>
              <a:ext cx="40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sz="28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954" y="7251"/>
              <a:ext cx="4384" cy="9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855" y="3863"/>
              <a:ext cx="40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sz="28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855" y="4597"/>
              <a:ext cx="4384" cy="9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855" y="6517"/>
              <a:ext cx="40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sz="28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855" y="7251"/>
              <a:ext cx="4384" cy="9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12" y="4164"/>
              <a:ext cx="11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513" y="4164"/>
              <a:ext cx="11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605" y="6841"/>
              <a:ext cx="11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506" y="6841"/>
              <a:ext cx="11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F9B6F9E-6843-4D48-9E4C-B55D6A6C2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5D4B504-3796-4D86-9004-54EC31F6950C}"/>
              </a:ext>
            </a:extLst>
          </p:cNvPr>
          <p:cNvSpPr txBox="1"/>
          <p:nvPr/>
        </p:nvSpPr>
        <p:spPr>
          <a:xfrm>
            <a:off x="1370012" y="2415223"/>
            <a:ext cx="9487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80937D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23" name="圆角矩形 14">
            <a:extLst>
              <a:ext uri="{FF2B5EF4-FFF2-40B4-BE49-F238E27FC236}">
                <a16:creationId xmlns:a16="http://schemas.microsoft.com/office/drawing/2014/main" id="{105B6515-8B28-423E-AA46-1C61AB439FB0}"/>
              </a:ext>
            </a:extLst>
          </p:cNvPr>
          <p:cNvSpPr/>
          <p:nvPr/>
        </p:nvSpPr>
        <p:spPr>
          <a:xfrm>
            <a:off x="4847589" y="4528820"/>
            <a:ext cx="2496820" cy="433705"/>
          </a:xfrm>
          <a:prstGeom prst="roundRect">
            <a:avLst/>
          </a:prstGeom>
          <a:solidFill>
            <a:srgbClr val="DDB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3107E4-30C9-127D-1ADD-E4ACD40818AC}"/>
              </a:ext>
            </a:extLst>
          </p:cNvPr>
          <p:cNvSpPr txBox="1"/>
          <p:nvPr/>
        </p:nvSpPr>
        <p:spPr>
          <a:xfrm>
            <a:off x="4900929" y="4577080"/>
            <a:ext cx="2390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b="1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b="1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freeppt7</a:t>
            </a:r>
            <a:endParaRPr lang="zh-CN" altLang="en-US" sz="1600" b="1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AD936A78-86B0-F20E-5BBF-4A71FECE9FE4}"/>
              </a:ext>
            </a:extLst>
          </p:cNvPr>
          <p:cNvSpPr/>
          <p:nvPr/>
        </p:nvSpPr>
        <p:spPr>
          <a:xfrm>
            <a:off x="9455020" y="4969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80937D"/>
                </a:solidFill>
              </a:rPr>
              <a:t>LOGO</a:t>
            </a:r>
            <a:endParaRPr lang="ko-KR" altLang="en-US" sz="2700" dirty="0">
              <a:solidFill>
                <a:srgbClr val="80937D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000"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34588" y="3318338"/>
            <a:ext cx="9522823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150000"/>
              </a:lnSpc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rgbClr val="0563C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rgbClr val="0563C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https://twitter.com/Slideskings</a:t>
            </a:r>
            <a:endParaRPr lang="es-CO" altLang="ja-JP" sz="1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タイトル 15">
            <a:extLst>
              <a:ext uri="{FF2B5EF4-FFF2-40B4-BE49-F238E27FC236}">
                <a16:creationId xmlns:a16="http://schemas.microsoft.com/office/drawing/2014/main" id="{27D5649D-E7CF-10EF-AB94-835878E342B9}"/>
              </a:ext>
            </a:extLst>
          </p:cNvPr>
          <p:cNvSpPr txBox="1">
            <a:spLocks/>
          </p:cNvSpPr>
          <p:nvPr/>
        </p:nvSpPr>
        <p:spPr>
          <a:xfrm>
            <a:off x="58738" y="1178775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3" name="サブタイトル 16">
            <a:extLst>
              <a:ext uri="{FF2B5EF4-FFF2-40B4-BE49-F238E27FC236}">
                <a16:creationId xmlns:a16="http://schemas.microsoft.com/office/drawing/2014/main" id="{7B4D2DD8-7D5E-B101-0191-86EB37820C91}"/>
              </a:ext>
            </a:extLst>
          </p:cNvPr>
          <p:cNvSpPr txBox="1">
            <a:spLocks/>
          </p:cNvSpPr>
          <p:nvPr/>
        </p:nvSpPr>
        <p:spPr>
          <a:xfrm>
            <a:off x="1863633" y="1971637"/>
            <a:ext cx="8229600" cy="1346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8093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80937D"/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rgbClr val="80937D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80937D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80937D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Google Shape;2260;p61">
            <a:extLst>
              <a:ext uri="{FF2B5EF4-FFF2-40B4-BE49-F238E27FC236}">
                <a16:creationId xmlns:a16="http://schemas.microsoft.com/office/drawing/2014/main" id="{1490B257-F50A-5FD7-C787-5D6E23B2224C}"/>
              </a:ext>
            </a:extLst>
          </p:cNvPr>
          <p:cNvSpPr txBox="1">
            <a:spLocks/>
          </p:cNvSpPr>
          <p:nvPr/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ts val="1100"/>
            </a:pPr>
            <a:r>
              <a:rPr lang="en-GB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colors used</a:t>
            </a:r>
            <a:endParaRPr lang="en-GB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2261;p61">
            <a:extLst>
              <a:ext uri="{FF2B5EF4-FFF2-40B4-BE49-F238E27FC236}">
                <a16:creationId xmlns:a16="http://schemas.microsoft.com/office/drawing/2014/main" id="{F9154459-4E16-79C9-5309-890BA689A401}"/>
              </a:ext>
            </a:extLst>
          </p:cNvPr>
          <p:cNvSpPr txBox="1">
            <a:spLocks/>
          </p:cNvSpPr>
          <p:nvPr/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262;p61">
            <a:extLst>
              <a:ext uri="{FF2B5EF4-FFF2-40B4-BE49-F238E27FC236}">
                <a16:creationId xmlns:a16="http://schemas.microsoft.com/office/drawing/2014/main" id="{AAC556EC-B7CD-26EA-948F-175CFA5FF4AD}"/>
              </a:ext>
            </a:extLst>
          </p:cNvPr>
          <p:cNvSpPr txBox="1">
            <a:spLocks/>
          </p:cNvSpPr>
          <p:nvPr/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lang="pl-PL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065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</a:p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pl-PL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lang="pl-PL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99005" y="2507615"/>
            <a:ext cx="7793355" cy="1806575"/>
            <a:chOff x="4272" y="3369"/>
            <a:chExt cx="12273" cy="2845"/>
          </a:xfrm>
        </p:grpSpPr>
        <p:sp>
          <p:nvSpPr>
            <p:cNvPr id="21" name="文本框 20"/>
            <p:cNvSpPr txBox="1"/>
            <p:nvPr/>
          </p:nvSpPr>
          <p:spPr>
            <a:xfrm>
              <a:off x="7091" y="3369"/>
              <a:ext cx="9454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sz="66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42" y="5111"/>
              <a:ext cx="8951" cy="1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dist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4272" y="3498"/>
              <a:ext cx="2530" cy="2530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74" y="3892"/>
              <a:ext cx="252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6470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8582CA7E-3606-461B-AEEC-9C60DED99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4" y="2354472"/>
            <a:ext cx="5400675" cy="360045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729BCB43-0962-4BD0-B9C1-53EA759A0B9A}"/>
              </a:ext>
            </a:extLst>
          </p:cNvPr>
          <p:cNvGrpSpPr/>
          <p:nvPr/>
        </p:nvGrpSpPr>
        <p:grpSpPr>
          <a:xfrm>
            <a:off x="6390945" y="2347033"/>
            <a:ext cx="2405392" cy="3615327"/>
            <a:chOff x="6390945" y="2347033"/>
            <a:chExt cx="2405392" cy="3615327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82FEE53-FD5C-4B98-BAD9-DB5AAF870245}"/>
                </a:ext>
              </a:extLst>
            </p:cNvPr>
            <p:cNvGrpSpPr/>
            <p:nvPr/>
          </p:nvGrpSpPr>
          <p:grpSpPr>
            <a:xfrm>
              <a:off x="6390945" y="2347033"/>
              <a:ext cx="2405392" cy="3615327"/>
              <a:chOff x="6390945" y="2693397"/>
              <a:chExt cx="2405392" cy="3615327"/>
            </a:xfrm>
            <a:solidFill>
              <a:srgbClr val="D19F62"/>
            </a:solidFill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8EACF09-B226-4471-9585-6EE7BCBE522F}"/>
                  </a:ext>
                </a:extLst>
              </p:cNvPr>
              <p:cNvSpPr/>
              <p:nvPr/>
            </p:nvSpPr>
            <p:spPr>
              <a:xfrm>
                <a:off x="6390945" y="2693397"/>
                <a:ext cx="2405392" cy="3615327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3BABA97-88AD-4C6B-8D0F-F048DB2E8852}"/>
                  </a:ext>
                </a:extLst>
              </p:cNvPr>
              <p:cNvGrpSpPr/>
              <p:nvPr/>
            </p:nvGrpSpPr>
            <p:grpSpPr>
              <a:xfrm>
                <a:off x="6485101" y="3545560"/>
                <a:ext cx="2126993" cy="1763798"/>
                <a:chOff x="6485101" y="3685782"/>
                <a:chExt cx="2126993" cy="1763798"/>
              </a:xfrm>
              <a:grpFill/>
            </p:grpSpPr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4046FF8-A601-4FC5-9589-9435CF964D77}"/>
                    </a:ext>
                  </a:extLst>
                </p:cNvPr>
                <p:cNvSpPr txBox="1"/>
                <p:nvPr/>
              </p:nvSpPr>
              <p:spPr>
                <a:xfrm>
                  <a:off x="6575188" y="4102673"/>
                  <a:ext cx="2036906" cy="134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B31EB71E-D557-4B8E-B7D9-0EF9DC25A5BF}"/>
                    </a:ext>
                  </a:extLst>
                </p:cNvPr>
                <p:cNvSpPr txBox="1"/>
                <p:nvPr/>
              </p:nvSpPr>
              <p:spPr>
                <a:xfrm>
                  <a:off x="6485101" y="3685782"/>
                  <a:ext cx="212699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6" name="Oval 9">
              <a:extLst>
                <a:ext uri="{FF2B5EF4-FFF2-40B4-BE49-F238E27FC236}">
                  <a16:creationId xmlns:a16="http://schemas.microsoft.com/office/drawing/2014/main" id="{A4EAE5C3-3681-4BB0-AAF4-4A1147355DED}"/>
                </a:ext>
              </a:extLst>
            </p:cNvPr>
            <p:cNvSpPr/>
            <p:nvPr/>
          </p:nvSpPr>
          <p:spPr>
            <a:xfrm>
              <a:off x="7444694" y="2782598"/>
              <a:ext cx="297894" cy="297373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71FFE34-BC51-4DFF-8478-7DC913B5FA18}"/>
              </a:ext>
            </a:extLst>
          </p:cNvPr>
          <p:cNvGrpSpPr/>
          <p:nvPr/>
        </p:nvGrpSpPr>
        <p:grpSpPr>
          <a:xfrm>
            <a:off x="9091283" y="2347033"/>
            <a:ext cx="2405392" cy="3615327"/>
            <a:chOff x="9091283" y="2347033"/>
            <a:chExt cx="2405392" cy="3615327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7FAD93F-D383-4ADE-916A-0204E02FBA54}"/>
                </a:ext>
              </a:extLst>
            </p:cNvPr>
            <p:cNvGrpSpPr/>
            <p:nvPr/>
          </p:nvGrpSpPr>
          <p:grpSpPr>
            <a:xfrm>
              <a:off x="9091283" y="2347033"/>
              <a:ext cx="2405392" cy="3615327"/>
              <a:chOff x="9091283" y="2693397"/>
              <a:chExt cx="2405392" cy="3615327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85317B8-C21E-4BCD-A7C8-E48ED15A7F19}"/>
                  </a:ext>
                </a:extLst>
              </p:cNvPr>
              <p:cNvSpPr/>
              <p:nvPr/>
            </p:nvSpPr>
            <p:spPr>
              <a:xfrm>
                <a:off x="9091283" y="2693397"/>
                <a:ext cx="2405392" cy="3615327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C8E504A6-9F36-4798-B98F-3BBADBF87580}"/>
                  </a:ext>
                </a:extLst>
              </p:cNvPr>
              <p:cNvGrpSpPr/>
              <p:nvPr/>
            </p:nvGrpSpPr>
            <p:grpSpPr>
              <a:xfrm>
                <a:off x="9315613" y="3588277"/>
                <a:ext cx="2036906" cy="1721081"/>
                <a:chOff x="6615275" y="3728499"/>
                <a:chExt cx="2036906" cy="1721081"/>
              </a:xfrm>
            </p:grpSpPr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46AB7EF2-E584-4D2A-A8DE-4ACBD2397A74}"/>
                    </a:ext>
                  </a:extLst>
                </p:cNvPr>
                <p:cNvSpPr txBox="1"/>
                <p:nvPr/>
              </p:nvSpPr>
              <p:spPr>
                <a:xfrm>
                  <a:off x="6615275" y="4102673"/>
                  <a:ext cx="2036906" cy="134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30606A07-4B92-4274-81FF-B346B5ACD8EA}"/>
                    </a:ext>
                  </a:extLst>
                </p:cNvPr>
                <p:cNvSpPr txBox="1"/>
                <p:nvPr/>
              </p:nvSpPr>
              <p:spPr>
                <a:xfrm>
                  <a:off x="6615275" y="3728499"/>
                  <a:ext cx="19445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70586A85-57EB-45F1-A6D6-14717FF13E9B}"/>
                </a:ext>
              </a:extLst>
            </p:cNvPr>
            <p:cNvSpPr/>
            <p:nvPr/>
          </p:nvSpPr>
          <p:spPr>
            <a:xfrm>
              <a:off x="10196271" y="2759148"/>
              <a:ext cx="297895" cy="297442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6470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45A688A-DBF2-4387-91E5-34532960E239}"/>
              </a:ext>
            </a:extLst>
          </p:cNvPr>
          <p:cNvGrpSpPr/>
          <p:nvPr/>
        </p:nvGrpSpPr>
        <p:grpSpPr>
          <a:xfrm>
            <a:off x="1706687" y="2061912"/>
            <a:ext cx="4217953" cy="3743352"/>
            <a:chOff x="1706687" y="2061912"/>
            <a:chExt cx="4217953" cy="3743352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1437C06-5633-4F1C-AFC8-30BBD39A8C95}"/>
                </a:ext>
              </a:extLst>
            </p:cNvPr>
            <p:cNvSpPr/>
            <p:nvPr/>
          </p:nvSpPr>
          <p:spPr bwMode="auto">
            <a:xfrm>
              <a:off x="1706687" y="2190078"/>
              <a:ext cx="4217953" cy="361518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5517A12-CF34-428F-9B3A-E19599913575}"/>
                </a:ext>
              </a:extLst>
            </p:cNvPr>
            <p:cNvSpPr/>
            <p:nvPr/>
          </p:nvSpPr>
          <p:spPr bwMode="auto">
            <a:xfrm>
              <a:off x="1965587" y="2061912"/>
              <a:ext cx="3562213" cy="127898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4CCB1B23-EF5F-4477-B6A2-8CC57C222C12}"/>
                </a:ext>
              </a:extLst>
            </p:cNvPr>
            <p:cNvSpPr/>
            <p:nvPr/>
          </p:nvSpPr>
          <p:spPr bwMode="auto">
            <a:xfrm>
              <a:off x="2203505" y="2061912"/>
              <a:ext cx="3097148" cy="745630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388F819A-DD71-4534-9987-6A9BFF120AB1}"/>
                </a:ext>
              </a:extLst>
            </p:cNvPr>
            <p:cNvSpPr/>
            <p:nvPr/>
          </p:nvSpPr>
          <p:spPr>
            <a:xfrm>
              <a:off x="2919401" y="2219842"/>
              <a:ext cx="1627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kern="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8275DD09-57ED-40B3-B0EA-61A534B61385}"/>
                </a:ext>
              </a:extLst>
            </p:cNvPr>
            <p:cNvSpPr txBox="1"/>
            <p:nvPr/>
          </p:nvSpPr>
          <p:spPr>
            <a:xfrm>
              <a:off x="1994846" y="2970046"/>
              <a:ext cx="3691991" cy="227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063D175-A09F-4BD5-80BA-5C2D1346BDD8}"/>
              </a:ext>
            </a:extLst>
          </p:cNvPr>
          <p:cNvGrpSpPr/>
          <p:nvPr/>
        </p:nvGrpSpPr>
        <p:grpSpPr>
          <a:xfrm>
            <a:off x="6216660" y="2061912"/>
            <a:ext cx="4217953" cy="3743352"/>
            <a:chOff x="6216660" y="2061912"/>
            <a:chExt cx="4217953" cy="3743352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725586C-E373-42D9-B1DE-3925B1AA9EDB}"/>
                </a:ext>
              </a:extLst>
            </p:cNvPr>
            <p:cNvSpPr/>
            <p:nvPr/>
          </p:nvSpPr>
          <p:spPr bwMode="auto">
            <a:xfrm>
              <a:off x="6216660" y="2190078"/>
              <a:ext cx="4217953" cy="361518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360C9580-79F1-4C15-9788-0FA216F071D3}"/>
                </a:ext>
              </a:extLst>
            </p:cNvPr>
            <p:cNvSpPr/>
            <p:nvPr/>
          </p:nvSpPr>
          <p:spPr bwMode="auto">
            <a:xfrm>
              <a:off x="6546985" y="2061912"/>
              <a:ext cx="3562213" cy="127898"/>
            </a:xfrm>
            <a:custGeom>
              <a:avLst/>
              <a:gdLst>
                <a:gd name="T0" fmla="*/ 285 w 4236"/>
                <a:gd name="T1" fmla="*/ 0 h 186"/>
                <a:gd name="T2" fmla="*/ 3967 w 4236"/>
                <a:gd name="T3" fmla="*/ 0 h 186"/>
                <a:gd name="T4" fmla="*/ 4236 w 4236"/>
                <a:gd name="T5" fmla="*/ 186 h 186"/>
                <a:gd name="T6" fmla="*/ 0 w 4236"/>
                <a:gd name="T7" fmla="*/ 186 h 186"/>
                <a:gd name="T8" fmla="*/ 285 w 4236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6" h="18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2BD2E524-65DE-4602-B934-1F17C6A80863}"/>
                </a:ext>
              </a:extLst>
            </p:cNvPr>
            <p:cNvSpPr/>
            <p:nvPr/>
          </p:nvSpPr>
          <p:spPr bwMode="auto">
            <a:xfrm>
              <a:off x="6784903" y="2061912"/>
              <a:ext cx="3097148" cy="745630"/>
            </a:xfrm>
            <a:custGeom>
              <a:avLst/>
              <a:gdLst>
                <a:gd name="T0" fmla="*/ 0 w 3682"/>
                <a:gd name="T1" fmla="*/ 0 h 786"/>
                <a:gd name="T2" fmla="*/ 3682 w 3682"/>
                <a:gd name="T3" fmla="*/ 0 h 786"/>
                <a:gd name="T4" fmla="*/ 3682 w 3682"/>
                <a:gd name="T5" fmla="*/ 637 h 786"/>
                <a:gd name="T6" fmla="*/ 1823 w 3682"/>
                <a:gd name="T7" fmla="*/ 786 h 786"/>
                <a:gd name="T8" fmla="*/ 0 w 3682"/>
                <a:gd name="T9" fmla="*/ 637 h 786"/>
                <a:gd name="T10" fmla="*/ 0 w 3682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2" h="786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BA3B59E-0244-4DD1-AC20-C4827349BD51}"/>
                </a:ext>
              </a:extLst>
            </p:cNvPr>
            <p:cNvSpPr/>
            <p:nvPr/>
          </p:nvSpPr>
          <p:spPr>
            <a:xfrm>
              <a:off x="7321027" y="2215327"/>
              <a:ext cx="20928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kern="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TextBox 15">
              <a:extLst>
                <a:ext uri="{FF2B5EF4-FFF2-40B4-BE49-F238E27FC236}">
                  <a16:creationId xmlns:a16="http://schemas.microsoft.com/office/drawing/2014/main" id="{C34F2CF3-589B-480B-813E-42525D1D20F9}"/>
                </a:ext>
              </a:extLst>
            </p:cNvPr>
            <p:cNvSpPr txBox="1"/>
            <p:nvPr/>
          </p:nvSpPr>
          <p:spPr>
            <a:xfrm>
              <a:off x="6546985" y="2970046"/>
              <a:ext cx="3650169" cy="227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2660" y="6134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CF939942-79CD-4B92-99D5-6EEBDB6330BB}"/>
              </a:ext>
            </a:extLst>
          </p:cNvPr>
          <p:cNvCxnSpPr/>
          <p:nvPr/>
        </p:nvCxnSpPr>
        <p:spPr bwMode="auto">
          <a:xfrm>
            <a:off x="4334311" y="1677893"/>
            <a:ext cx="0" cy="399669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85FDF2E9-66C0-4970-88C9-9E48CFA51B42}"/>
              </a:ext>
            </a:extLst>
          </p:cNvPr>
          <p:cNvCxnSpPr/>
          <p:nvPr/>
        </p:nvCxnSpPr>
        <p:spPr bwMode="auto">
          <a:xfrm>
            <a:off x="7885153" y="1677893"/>
            <a:ext cx="0" cy="399669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74520EB-BD8C-4761-8C37-1E7DA575B8C2}"/>
              </a:ext>
            </a:extLst>
          </p:cNvPr>
          <p:cNvGrpSpPr/>
          <p:nvPr/>
        </p:nvGrpSpPr>
        <p:grpSpPr>
          <a:xfrm>
            <a:off x="1943868" y="2123981"/>
            <a:ext cx="1369704" cy="1356360"/>
            <a:chOff x="1943868" y="2123981"/>
            <a:chExt cx="1369704" cy="1356360"/>
          </a:xfrm>
        </p:grpSpPr>
        <p:sp>
          <p:nvSpPr>
            <p:cNvPr id="32" name="Oval 25">
              <a:extLst>
                <a:ext uri="{FF2B5EF4-FFF2-40B4-BE49-F238E27FC236}">
                  <a16:creationId xmlns:a16="http://schemas.microsoft.com/office/drawing/2014/main" id="{207A6C4B-D1F1-4AF3-A002-3C7F606F0F75}"/>
                </a:ext>
              </a:extLst>
            </p:cNvPr>
            <p:cNvSpPr/>
            <p:nvPr/>
          </p:nvSpPr>
          <p:spPr bwMode="auto">
            <a:xfrm>
              <a:off x="1943868" y="2123981"/>
              <a:ext cx="1369704" cy="1356360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Shape 2605">
              <a:extLst>
                <a:ext uri="{FF2B5EF4-FFF2-40B4-BE49-F238E27FC236}">
                  <a16:creationId xmlns:a16="http://schemas.microsoft.com/office/drawing/2014/main" id="{3D176095-967E-4C16-9581-1FB9FA74DAF2}"/>
                </a:ext>
              </a:extLst>
            </p:cNvPr>
            <p:cNvSpPr/>
            <p:nvPr/>
          </p:nvSpPr>
          <p:spPr>
            <a:xfrm>
              <a:off x="2338212" y="2487086"/>
              <a:ext cx="652149" cy="65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10" extrusionOk="0">
                  <a:moveTo>
                    <a:pt x="20437" y="20437"/>
                  </a:moveTo>
                  <a:lnTo>
                    <a:pt x="17519" y="20437"/>
                  </a:lnTo>
                  <a:lnTo>
                    <a:pt x="17519" y="18978"/>
                  </a:lnTo>
                  <a:cubicBezTo>
                    <a:pt x="17519" y="18710"/>
                    <a:pt x="17301" y="18492"/>
                    <a:pt x="17033" y="18492"/>
                  </a:cubicBezTo>
                  <a:lnTo>
                    <a:pt x="15574" y="18492"/>
                  </a:lnTo>
                  <a:lnTo>
                    <a:pt x="15574" y="17033"/>
                  </a:lnTo>
                  <a:cubicBezTo>
                    <a:pt x="15574" y="16764"/>
                    <a:pt x="15356" y="16546"/>
                    <a:pt x="15087" y="16546"/>
                  </a:cubicBezTo>
                  <a:lnTo>
                    <a:pt x="13344" y="16546"/>
                  </a:lnTo>
                  <a:lnTo>
                    <a:pt x="10309" y="13497"/>
                  </a:lnTo>
                  <a:cubicBezTo>
                    <a:pt x="10221" y="13409"/>
                    <a:pt x="10100" y="13354"/>
                    <a:pt x="9965" y="13354"/>
                  </a:cubicBezTo>
                  <a:cubicBezTo>
                    <a:pt x="9819" y="13354"/>
                    <a:pt x="9693" y="13422"/>
                    <a:pt x="9604" y="13524"/>
                  </a:cubicBezTo>
                  <a:lnTo>
                    <a:pt x="8815" y="14312"/>
                  </a:lnTo>
                  <a:cubicBezTo>
                    <a:pt x="8435" y="14692"/>
                    <a:pt x="7820" y="14692"/>
                    <a:pt x="7441" y="14312"/>
                  </a:cubicBezTo>
                  <a:lnTo>
                    <a:pt x="1256" y="8128"/>
                  </a:lnTo>
                  <a:cubicBezTo>
                    <a:pt x="877" y="7748"/>
                    <a:pt x="877" y="7133"/>
                    <a:pt x="1256" y="6753"/>
                  </a:cubicBezTo>
                  <a:lnTo>
                    <a:pt x="6754" y="1255"/>
                  </a:lnTo>
                  <a:cubicBezTo>
                    <a:pt x="7133" y="876"/>
                    <a:pt x="7749" y="876"/>
                    <a:pt x="8128" y="1255"/>
                  </a:cubicBezTo>
                  <a:lnTo>
                    <a:pt x="14312" y="7440"/>
                  </a:lnTo>
                  <a:cubicBezTo>
                    <a:pt x="14691" y="7820"/>
                    <a:pt x="14691" y="8435"/>
                    <a:pt x="14312" y="8815"/>
                  </a:cubicBezTo>
                  <a:lnTo>
                    <a:pt x="13539" y="9588"/>
                  </a:lnTo>
                  <a:cubicBezTo>
                    <a:pt x="13437" y="9677"/>
                    <a:pt x="13370" y="9804"/>
                    <a:pt x="13370" y="9950"/>
                  </a:cubicBezTo>
                  <a:cubicBezTo>
                    <a:pt x="13370" y="10084"/>
                    <a:pt x="13424" y="10206"/>
                    <a:pt x="13513" y="10294"/>
                  </a:cubicBezTo>
                  <a:lnTo>
                    <a:pt x="20437" y="17234"/>
                  </a:lnTo>
                  <a:cubicBezTo>
                    <a:pt x="20437" y="17234"/>
                    <a:pt x="20437" y="20437"/>
                    <a:pt x="20437" y="20437"/>
                  </a:cubicBezTo>
                  <a:close/>
                  <a:moveTo>
                    <a:pt x="21268" y="16689"/>
                  </a:moveTo>
                  <a:lnTo>
                    <a:pt x="14547" y="9954"/>
                  </a:lnTo>
                  <a:lnTo>
                    <a:pt x="14999" y="9502"/>
                  </a:lnTo>
                  <a:cubicBezTo>
                    <a:pt x="15758" y="8743"/>
                    <a:pt x="15758" y="7512"/>
                    <a:pt x="14999" y="6753"/>
                  </a:cubicBezTo>
                  <a:lnTo>
                    <a:pt x="8815" y="569"/>
                  </a:lnTo>
                  <a:cubicBezTo>
                    <a:pt x="8056" y="-190"/>
                    <a:pt x="6825" y="-190"/>
                    <a:pt x="6066" y="569"/>
                  </a:cubicBezTo>
                  <a:lnTo>
                    <a:pt x="569" y="6066"/>
                  </a:lnTo>
                  <a:cubicBezTo>
                    <a:pt x="-190" y="6825"/>
                    <a:pt x="-190" y="8056"/>
                    <a:pt x="569" y="8815"/>
                  </a:cubicBezTo>
                  <a:lnTo>
                    <a:pt x="6754" y="14999"/>
                  </a:lnTo>
                  <a:cubicBezTo>
                    <a:pt x="7513" y="15758"/>
                    <a:pt x="8743" y="15758"/>
                    <a:pt x="9502" y="14999"/>
                  </a:cubicBezTo>
                  <a:lnTo>
                    <a:pt x="9968" y="14533"/>
                  </a:lnTo>
                  <a:lnTo>
                    <a:pt x="12798" y="17376"/>
                  </a:lnTo>
                  <a:cubicBezTo>
                    <a:pt x="12886" y="17465"/>
                    <a:pt x="13008" y="17519"/>
                    <a:pt x="13142" y="17519"/>
                  </a:cubicBezTo>
                  <a:lnTo>
                    <a:pt x="14601" y="17519"/>
                  </a:lnTo>
                  <a:lnTo>
                    <a:pt x="14601" y="18978"/>
                  </a:lnTo>
                  <a:cubicBezTo>
                    <a:pt x="14601" y="19247"/>
                    <a:pt x="14819" y="19464"/>
                    <a:pt x="15087" y="19464"/>
                  </a:cubicBezTo>
                  <a:lnTo>
                    <a:pt x="16546" y="19464"/>
                  </a:lnTo>
                  <a:lnTo>
                    <a:pt x="16546" y="20924"/>
                  </a:lnTo>
                  <a:cubicBezTo>
                    <a:pt x="16546" y="21193"/>
                    <a:pt x="16764" y="21410"/>
                    <a:pt x="17033" y="21410"/>
                  </a:cubicBezTo>
                  <a:lnTo>
                    <a:pt x="20924" y="21410"/>
                  </a:lnTo>
                  <a:cubicBezTo>
                    <a:pt x="21192" y="21410"/>
                    <a:pt x="21410" y="21193"/>
                    <a:pt x="21410" y="20924"/>
                  </a:cubicBezTo>
                  <a:lnTo>
                    <a:pt x="21410" y="17033"/>
                  </a:lnTo>
                  <a:cubicBezTo>
                    <a:pt x="21410" y="16899"/>
                    <a:pt x="21356" y="16777"/>
                    <a:pt x="21268" y="16689"/>
                  </a:cubicBezTo>
                  <a:moveTo>
                    <a:pt x="6819" y="7791"/>
                  </a:moveTo>
                  <a:cubicBezTo>
                    <a:pt x="6282" y="7791"/>
                    <a:pt x="5846" y="7356"/>
                    <a:pt x="5846" y="6819"/>
                  </a:cubicBezTo>
                  <a:cubicBezTo>
                    <a:pt x="5846" y="6282"/>
                    <a:pt x="6282" y="5846"/>
                    <a:pt x="6819" y="5846"/>
                  </a:cubicBezTo>
                  <a:cubicBezTo>
                    <a:pt x="7356" y="5846"/>
                    <a:pt x="7792" y="6282"/>
                    <a:pt x="7792" y="6819"/>
                  </a:cubicBezTo>
                  <a:cubicBezTo>
                    <a:pt x="7792" y="7356"/>
                    <a:pt x="7356" y="7791"/>
                    <a:pt x="6819" y="7791"/>
                  </a:cubicBezTo>
                  <a:moveTo>
                    <a:pt x="6819" y="4873"/>
                  </a:moveTo>
                  <a:cubicBezTo>
                    <a:pt x="5745" y="4873"/>
                    <a:pt x="4874" y="5744"/>
                    <a:pt x="4874" y="6819"/>
                  </a:cubicBezTo>
                  <a:cubicBezTo>
                    <a:pt x="4874" y="7893"/>
                    <a:pt x="5745" y="8765"/>
                    <a:pt x="6819" y="8765"/>
                  </a:cubicBezTo>
                  <a:cubicBezTo>
                    <a:pt x="7893" y="8765"/>
                    <a:pt x="8765" y="7893"/>
                    <a:pt x="8765" y="6819"/>
                  </a:cubicBezTo>
                  <a:cubicBezTo>
                    <a:pt x="8765" y="5744"/>
                    <a:pt x="7893" y="4873"/>
                    <a:pt x="6819" y="4873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308E816-AC25-42C5-9C2E-28FA6BA09C65}"/>
              </a:ext>
            </a:extLst>
          </p:cNvPr>
          <p:cNvGrpSpPr/>
          <p:nvPr/>
        </p:nvGrpSpPr>
        <p:grpSpPr>
          <a:xfrm>
            <a:off x="5462967" y="2123030"/>
            <a:ext cx="1369704" cy="1358265"/>
            <a:chOff x="5462967" y="2123030"/>
            <a:chExt cx="1369704" cy="1358265"/>
          </a:xfrm>
        </p:grpSpPr>
        <p:sp>
          <p:nvSpPr>
            <p:cNvPr id="45" name="Oval 26">
              <a:extLst>
                <a:ext uri="{FF2B5EF4-FFF2-40B4-BE49-F238E27FC236}">
                  <a16:creationId xmlns:a16="http://schemas.microsoft.com/office/drawing/2014/main" id="{041A24D4-A44A-45E7-9AC9-F5D22F9973F0}"/>
                </a:ext>
              </a:extLst>
            </p:cNvPr>
            <p:cNvSpPr/>
            <p:nvPr/>
          </p:nvSpPr>
          <p:spPr bwMode="auto">
            <a:xfrm>
              <a:off x="5462967" y="2123030"/>
              <a:ext cx="1369704" cy="1358265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Shape 2551">
              <a:extLst>
                <a:ext uri="{FF2B5EF4-FFF2-40B4-BE49-F238E27FC236}">
                  <a16:creationId xmlns:a16="http://schemas.microsoft.com/office/drawing/2014/main" id="{3763DD0C-E41E-400E-B39F-4016AE79E985}"/>
                </a:ext>
              </a:extLst>
            </p:cNvPr>
            <p:cNvSpPr/>
            <p:nvPr/>
          </p:nvSpPr>
          <p:spPr>
            <a:xfrm>
              <a:off x="5821898" y="2485831"/>
              <a:ext cx="651841" cy="65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95724AD-1702-42A6-9F4A-DD568141632F}"/>
              </a:ext>
            </a:extLst>
          </p:cNvPr>
          <p:cNvGrpSpPr/>
          <p:nvPr/>
        </p:nvGrpSpPr>
        <p:grpSpPr>
          <a:xfrm>
            <a:off x="9015925" y="2123030"/>
            <a:ext cx="1369704" cy="1358265"/>
            <a:chOff x="9015925" y="2123030"/>
            <a:chExt cx="1369704" cy="1358265"/>
          </a:xfrm>
        </p:grpSpPr>
        <p:sp>
          <p:nvSpPr>
            <p:cNvPr id="49" name="Oval 36">
              <a:extLst>
                <a:ext uri="{FF2B5EF4-FFF2-40B4-BE49-F238E27FC236}">
                  <a16:creationId xmlns:a16="http://schemas.microsoft.com/office/drawing/2014/main" id="{B34C6EDD-30D0-4C91-8ACF-780AB91A716D}"/>
                </a:ext>
              </a:extLst>
            </p:cNvPr>
            <p:cNvSpPr/>
            <p:nvPr/>
          </p:nvSpPr>
          <p:spPr bwMode="auto">
            <a:xfrm>
              <a:off x="9015925" y="2123030"/>
              <a:ext cx="1369704" cy="1358265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Shape 2562">
              <a:extLst>
                <a:ext uri="{FF2B5EF4-FFF2-40B4-BE49-F238E27FC236}">
                  <a16:creationId xmlns:a16="http://schemas.microsoft.com/office/drawing/2014/main" id="{F05AF4B6-3ED4-4F45-842F-7B50C6CE1AD0}"/>
                </a:ext>
              </a:extLst>
            </p:cNvPr>
            <p:cNvSpPr/>
            <p:nvPr/>
          </p:nvSpPr>
          <p:spPr>
            <a:xfrm>
              <a:off x="9380786" y="2485831"/>
              <a:ext cx="651841" cy="65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9"/>
                    <a:pt x="19636" y="20619"/>
                  </a:cubicBezTo>
                  <a:lnTo>
                    <a:pt x="1964" y="20619"/>
                  </a:lnTo>
                  <a:cubicBezTo>
                    <a:pt x="1421" y="20619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294" y="17673"/>
                  </a:moveTo>
                  <a:lnTo>
                    <a:pt x="8376" y="10732"/>
                  </a:lnTo>
                  <a:lnTo>
                    <a:pt x="10838" y="14425"/>
                  </a:lnTo>
                  <a:cubicBezTo>
                    <a:pt x="10862" y="14484"/>
                    <a:pt x="10898" y="14536"/>
                    <a:pt x="10942" y="14581"/>
                  </a:cubicBezTo>
                  <a:lnTo>
                    <a:pt x="10944" y="14583"/>
                  </a:lnTo>
                  <a:cubicBezTo>
                    <a:pt x="11033" y="14673"/>
                    <a:pt x="11155" y="14727"/>
                    <a:pt x="11291" y="14727"/>
                  </a:cubicBezTo>
                  <a:cubicBezTo>
                    <a:pt x="11427" y="14727"/>
                    <a:pt x="11549" y="14673"/>
                    <a:pt x="11638" y="14583"/>
                  </a:cubicBezTo>
                  <a:lnTo>
                    <a:pt x="13686" y="12536"/>
                  </a:lnTo>
                  <a:lnTo>
                    <a:pt x="17242" y="17673"/>
                  </a:lnTo>
                  <a:cubicBezTo>
                    <a:pt x="17242" y="17673"/>
                    <a:pt x="4294" y="17673"/>
                    <a:pt x="4294" y="17673"/>
                  </a:cubicBezTo>
                  <a:close/>
                  <a:moveTo>
                    <a:pt x="18620" y="17982"/>
                  </a:moveTo>
                  <a:lnTo>
                    <a:pt x="18617" y="17978"/>
                  </a:lnTo>
                  <a:cubicBezTo>
                    <a:pt x="18590" y="17913"/>
                    <a:pt x="18551" y="17858"/>
                    <a:pt x="18501" y="17810"/>
                  </a:cubicBezTo>
                  <a:lnTo>
                    <a:pt x="14201" y="11600"/>
                  </a:lnTo>
                  <a:lnTo>
                    <a:pt x="14200" y="11601"/>
                  </a:lnTo>
                  <a:cubicBezTo>
                    <a:pt x="14127" y="11420"/>
                    <a:pt x="13952" y="11291"/>
                    <a:pt x="13745" y="11291"/>
                  </a:cubicBezTo>
                  <a:cubicBezTo>
                    <a:pt x="13610" y="11291"/>
                    <a:pt x="13488" y="11346"/>
                    <a:pt x="13398" y="11435"/>
                  </a:cubicBezTo>
                  <a:lnTo>
                    <a:pt x="11360" y="13473"/>
                  </a:lnTo>
                  <a:lnTo>
                    <a:pt x="8798" y="9630"/>
                  </a:lnTo>
                  <a:cubicBezTo>
                    <a:pt x="8724" y="9453"/>
                    <a:pt x="8550" y="9327"/>
                    <a:pt x="8345" y="9327"/>
                  </a:cubicBezTo>
                  <a:cubicBezTo>
                    <a:pt x="8175" y="9327"/>
                    <a:pt x="8033" y="9420"/>
                    <a:pt x="7945" y="9551"/>
                  </a:cubicBezTo>
                  <a:lnTo>
                    <a:pt x="7937" y="9546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8164" y="18655"/>
                  </a:lnTo>
                  <a:cubicBezTo>
                    <a:pt x="18435" y="18655"/>
                    <a:pt x="18655" y="18435"/>
                    <a:pt x="18655" y="18164"/>
                  </a:cubicBezTo>
                  <a:cubicBezTo>
                    <a:pt x="18655" y="18099"/>
                    <a:pt x="18640" y="18039"/>
                    <a:pt x="18618" y="17983"/>
                  </a:cubicBezTo>
                  <a:cubicBezTo>
                    <a:pt x="18618" y="17983"/>
                    <a:pt x="18620" y="17982"/>
                    <a:pt x="18620" y="17982"/>
                  </a:cubicBezTo>
                  <a:close/>
                  <a:moveTo>
                    <a:pt x="5400" y="3927"/>
                  </a:moveTo>
                  <a:cubicBezTo>
                    <a:pt x="6213" y="3927"/>
                    <a:pt x="6873" y="4587"/>
                    <a:pt x="6873" y="5400"/>
                  </a:cubicBezTo>
                  <a:cubicBezTo>
                    <a:pt x="6873" y="6214"/>
                    <a:pt x="6213" y="6873"/>
                    <a:pt x="5400" y="6873"/>
                  </a:cubicBezTo>
                  <a:cubicBezTo>
                    <a:pt x="4587" y="6873"/>
                    <a:pt x="3927" y="6214"/>
                    <a:pt x="3927" y="5400"/>
                  </a:cubicBezTo>
                  <a:cubicBezTo>
                    <a:pt x="3927" y="4587"/>
                    <a:pt x="4587" y="3927"/>
                    <a:pt x="5400" y="3927"/>
                  </a:cubicBezTo>
                  <a:moveTo>
                    <a:pt x="5400" y="7855"/>
                  </a:moveTo>
                  <a:cubicBezTo>
                    <a:pt x="6756" y="7855"/>
                    <a:pt x="7855" y="6756"/>
                    <a:pt x="7855" y="5400"/>
                  </a:cubicBezTo>
                  <a:cubicBezTo>
                    <a:pt x="7855" y="4045"/>
                    <a:pt x="6756" y="2945"/>
                    <a:pt x="5400" y="2945"/>
                  </a:cubicBezTo>
                  <a:cubicBezTo>
                    <a:pt x="4044" y="2945"/>
                    <a:pt x="2945" y="4045"/>
                    <a:pt x="2945" y="5400"/>
                  </a:cubicBezTo>
                  <a:cubicBezTo>
                    <a:pt x="2945" y="6756"/>
                    <a:pt x="4044" y="7855"/>
                    <a:pt x="5400" y="7855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1781370-8C8F-490A-A986-EEFE45A3A01D}"/>
              </a:ext>
            </a:extLst>
          </p:cNvPr>
          <p:cNvSpPr txBox="1"/>
          <p:nvPr/>
        </p:nvSpPr>
        <p:spPr>
          <a:xfrm>
            <a:off x="1678036" y="3840112"/>
            <a:ext cx="2009593" cy="3363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F0BEEC2F-A7B2-404B-89AC-8BD409E4AC30}"/>
              </a:ext>
            </a:extLst>
          </p:cNvPr>
          <p:cNvSpPr txBox="1"/>
          <p:nvPr/>
        </p:nvSpPr>
        <p:spPr>
          <a:xfrm>
            <a:off x="1422766" y="4513005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AU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endParaRPr lang="en-AU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F2235CC1-ACB3-47BD-BD94-57E375923B06}"/>
              </a:ext>
            </a:extLst>
          </p:cNvPr>
          <p:cNvSpPr txBox="1"/>
          <p:nvPr/>
        </p:nvSpPr>
        <p:spPr>
          <a:xfrm>
            <a:off x="5347701" y="3840112"/>
            <a:ext cx="2009593" cy="3363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58F88432-9623-4B46-BD0A-12E3AB65D276}"/>
              </a:ext>
            </a:extLst>
          </p:cNvPr>
          <p:cNvSpPr txBox="1"/>
          <p:nvPr/>
        </p:nvSpPr>
        <p:spPr>
          <a:xfrm>
            <a:off x="4985116" y="4513005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AU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endParaRPr lang="en-AU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20195D1D-70E8-4D68-817F-D37E6E815052}"/>
              </a:ext>
            </a:extLst>
          </p:cNvPr>
          <p:cNvSpPr txBox="1"/>
          <p:nvPr/>
        </p:nvSpPr>
        <p:spPr>
          <a:xfrm>
            <a:off x="8802736" y="3840112"/>
            <a:ext cx="2009593" cy="3363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C8E592DE-C15E-401D-A783-7E3B06CDA71B}"/>
              </a:ext>
            </a:extLst>
          </p:cNvPr>
          <p:cNvSpPr txBox="1"/>
          <p:nvPr/>
        </p:nvSpPr>
        <p:spPr>
          <a:xfrm>
            <a:off x="8547466" y="4513005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AU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endParaRPr lang="en-AU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52" grpId="0" build="p"/>
      <p:bldP spid="53" grpId="0" build="p"/>
      <p:bldP spid="54" grpId="0" build="p"/>
      <p:bldP spid="55" grpId="0" build="p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99005" y="2507615"/>
            <a:ext cx="7793355" cy="1806575"/>
            <a:chOff x="4272" y="3369"/>
            <a:chExt cx="12273" cy="2845"/>
          </a:xfrm>
        </p:grpSpPr>
        <p:sp>
          <p:nvSpPr>
            <p:cNvPr id="21" name="文本框 20"/>
            <p:cNvSpPr txBox="1"/>
            <p:nvPr/>
          </p:nvSpPr>
          <p:spPr>
            <a:xfrm>
              <a:off x="7091" y="3369"/>
              <a:ext cx="9454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sz="66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42" y="5111"/>
              <a:ext cx="8951" cy="1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dist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80937D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4272" y="3498"/>
              <a:ext cx="2530" cy="2530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74" y="3892"/>
              <a:ext cx="252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6470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465C1D2-85DF-476E-99EB-8E967B8FDE97}"/>
              </a:ext>
            </a:extLst>
          </p:cNvPr>
          <p:cNvGrpSpPr/>
          <p:nvPr/>
        </p:nvGrpSpPr>
        <p:grpSpPr>
          <a:xfrm>
            <a:off x="634877" y="1958780"/>
            <a:ext cx="5189370" cy="4135913"/>
            <a:chOff x="1174752" y="2094775"/>
            <a:chExt cx="4294140" cy="3422418"/>
          </a:xfrm>
        </p:grpSpPr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FADD317F-0136-4B11-93F9-DD874C516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752" y="2094775"/>
              <a:ext cx="4294140" cy="3422418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271E9D1-41C0-43A7-B694-0C3C6350296D}"/>
                </a:ext>
              </a:extLst>
            </p:cNvPr>
            <p:cNvSpPr/>
            <p:nvPr/>
          </p:nvSpPr>
          <p:spPr>
            <a:xfrm>
              <a:off x="1397399" y="2301989"/>
              <a:ext cx="3842449" cy="2176369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透明">
              <a:extLst>
                <a:ext uri="{FF2B5EF4-FFF2-40B4-BE49-F238E27FC236}">
                  <a16:creationId xmlns:a16="http://schemas.microsoft.com/office/drawing/2014/main" id="{1C8C8C28-AE32-4FF1-8374-B9402D1E6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976" y="2301989"/>
              <a:ext cx="1979872" cy="2176456"/>
            </a:xfrm>
            <a:custGeom>
              <a:avLst/>
              <a:gdLst>
                <a:gd name="T0" fmla="*/ 1682 w 1682"/>
                <a:gd name="T1" fmla="*/ 0 h 2069"/>
                <a:gd name="T2" fmla="*/ 789 w 1682"/>
                <a:gd name="T3" fmla="*/ 0 h 2069"/>
                <a:gd name="T4" fmla="*/ 0 w 1682"/>
                <a:gd name="T5" fmla="*/ 2069 h 2069"/>
                <a:gd name="T6" fmla="*/ 1682 w 1682"/>
                <a:gd name="T7" fmla="*/ 2069 h 2069"/>
                <a:gd name="T8" fmla="*/ 1682 w 1682"/>
                <a:gd name="T9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2069">
                  <a:moveTo>
                    <a:pt x="1682" y="0"/>
                  </a:moveTo>
                  <a:lnTo>
                    <a:pt x="789" y="0"/>
                  </a:lnTo>
                  <a:lnTo>
                    <a:pt x="0" y="2069"/>
                  </a:lnTo>
                  <a:lnTo>
                    <a:pt x="1682" y="2069"/>
                  </a:lnTo>
                  <a:lnTo>
                    <a:pt x="168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23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EAC9BE2-3487-4535-96EE-6E71486771FF}"/>
              </a:ext>
            </a:extLst>
          </p:cNvPr>
          <p:cNvGrpSpPr/>
          <p:nvPr/>
        </p:nvGrpSpPr>
        <p:grpSpPr>
          <a:xfrm>
            <a:off x="6987684" y="2204082"/>
            <a:ext cx="4229941" cy="960823"/>
            <a:chOff x="2486796" y="2343753"/>
            <a:chExt cx="4229941" cy="96082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5FF1F7D-CD99-492D-AAE1-084159655E0D}"/>
                </a:ext>
              </a:extLst>
            </p:cNvPr>
            <p:cNvSpPr txBox="1"/>
            <p:nvPr/>
          </p:nvSpPr>
          <p:spPr>
            <a:xfrm>
              <a:off x="2486796" y="2343753"/>
              <a:ext cx="358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2D634A3-EBE4-4774-8952-5DB62C633243}"/>
                </a:ext>
              </a:extLst>
            </p:cNvPr>
            <p:cNvSpPr txBox="1"/>
            <p:nvPr/>
          </p:nvSpPr>
          <p:spPr>
            <a:xfrm>
              <a:off x="2486796" y="2687228"/>
              <a:ext cx="4229941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27" name="椭圆 38">
            <a:extLst>
              <a:ext uri="{FF2B5EF4-FFF2-40B4-BE49-F238E27FC236}">
                <a16:creationId xmlns:a16="http://schemas.microsoft.com/office/drawing/2014/main" id="{0E47899A-970A-4DB4-B766-3A615E1C0A4C}"/>
              </a:ext>
            </a:extLst>
          </p:cNvPr>
          <p:cNvSpPr/>
          <p:nvPr/>
        </p:nvSpPr>
        <p:spPr>
          <a:xfrm>
            <a:off x="6468587" y="2270421"/>
            <a:ext cx="394467" cy="317917"/>
          </a:xfrm>
          <a:custGeom>
            <a:avLst/>
            <a:gdLst>
              <a:gd name="connsiteX0" fmla="*/ 50882 w 608344"/>
              <a:gd name="connsiteY0" fmla="*/ 115887 h 490289"/>
              <a:gd name="connsiteX1" fmla="*/ 50882 w 608344"/>
              <a:gd name="connsiteY1" fmla="*/ 201112 h 490289"/>
              <a:gd name="connsiteX2" fmla="*/ 438489 w 608344"/>
              <a:gd name="connsiteY2" fmla="*/ 201112 h 490289"/>
              <a:gd name="connsiteX3" fmla="*/ 438489 w 608344"/>
              <a:gd name="connsiteY3" fmla="*/ 162825 h 490289"/>
              <a:gd name="connsiteX4" fmla="*/ 219567 w 608344"/>
              <a:gd name="connsiteY4" fmla="*/ 162825 h 490289"/>
              <a:gd name="connsiteX5" fmla="*/ 174400 w 608344"/>
              <a:gd name="connsiteY5" fmla="*/ 135399 h 490289"/>
              <a:gd name="connsiteX6" fmla="*/ 165459 w 608344"/>
              <a:gd name="connsiteY6" fmla="*/ 118372 h 490289"/>
              <a:gd name="connsiteX7" fmla="*/ 164260 w 608344"/>
              <a:gd name="connsiteY7" fmla="*/ 115887 h 490289"/>
              <a:gd name="connsiteX8" fmla="*/ 50697 w 608344"/>
              <a:gd name="connsiteY8" fmla="*/ 64991 h 490289"/>
              <a:gd name="connsiteX9" fmla="*/ 164445 w 608344"/>
              <a:gd name="connsiteY9" fmla="*/ 64991 h 490289"/>
              <a:gd name="connsiteX10" fmla="*/ 210718 w 608344"/>
              <a:gd name="connsiteY10" fmla="*/ 94995 h 490289"/>
              <a:gd name="connsiteX11" fmla="*/ 219567 w 608344"/>
              <a:gd name="connsiteY11" fmla="*/ 112022 h 490289"/>
              <a:gd name="connsiteX12" fmla="*/ 438674 w 608344"/>
              <a:gd name="connsiteY12" fmla="*/ 112022 h 490289"/>
              <a:gd name="connsiteX13" fmla="*/ 489371 w 608344"/>
              <a:gd name="connsiteY13" fmla="*/ 162641 h 490289"/>
              <a:gd name="connsiteX14" fmla="*/ 489371 w 608344"/>
              <a:gd name="connsiteY14" fmla="*/ 445560 h 490289"/>
              <a:gd name="connsiteX15" fmla="*/ 444665 w 608344"/>
              <a:gd name="connsiteY15" fmla="*/ 490289 h 490289"/>
              <a:gd name="connsiteX16" fmla="*/ 44798 w 608344"/>
              <a:gd name="connsiteY16" fmla="*/ 490289 h 490289"/>
              <a:gd name="connsiteX17" fmla="*/ 0 w 608344"/>
              <a:gd name="connsiteY17" fmla="*/ 445560 h 490289"/>
              <a:gd name="connsiteX18" fmla="*/ 0 w 608344"/>
              <a:gd name="connsiteY18" fmla="*/ 115611 h 490289"/>
              <a:gd name="connsiteX19" fmla="*/ 50697 w 608344"/>
              <a:gd name="connsiteY19" fmla="*/ 64991 h 490289"/>
              <a:gd name="connsiteX20" fmla="*/ 261904 w 608344"/>
              <a:gd name="connsiteY20" fmla="*/ 0 h 490289"/>
              <a:gd name="connsiteX21" fmla="*/ 519660 w 608344"/>
              <a:gd name="connsiteY21" fmla="*/ 0 h 490289"/>
              <a:gd name="connsiteX22" fmla="*/ 608344 w 608344"/>
              <a:gd name="connsiteY22" fmla="*/ 88635 h 490289"/>
              <a:gd name="connsiteX23" fmla="*/ 608344 w 608344"/>
              <a:gd name="connsiteY23" fmla="*/ 335764 h 490289"/>
              <a:gd name="connsiteX24" fmla="*/ 578107 w 608344"/>
              <a:gd name="connsiteY24" fmla="*/ 365953 h 490289"/>
              <a:gd name="connsiteX25" fmla="*/ 547961 w 608344"/>
              <a:gd name="connsiteY25" fmla="*/ 335764 h 490289"/>
              <a:gd name="connsiteX26" fmla="*/ 547961 w 608344"/>
              <a:gd name="connsiteY26" fmla="*/ 88635 h 490289"/>
              <a:gd name="connsiteX27" fmla="*/ 519660 w 608344"/>
              <a:gd name="connsiteY27" fmla="*/ 60379 h 490289"/>
              <a:gd name="connsiteX28" fmla="*/ 261904 w 608344"/>
              <a:gd name="connsiteY28" fmla="*/ 60379 h 490289"/>
              <a:gd name="connsiteX29" fmla="*/ 231666 w 608344"/>
              <a:gd name="connsiteY29" fmla="*/ 30190 h 490289"/>
              <a:gd name="connsiteX30" fmla="*/ 261904 w 608344"/>
              <a:gd name="connsiteY30" fmla="*/ 0 h 4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344" h="490289">
                <a:moveTo>
                  <a:pt x="50882" y="115887"/>
                </a:moveTo>
                <a:lnTo>
                  <a:pt x="50882" y="201112"/>
                </a:lnTo>
                <a:lnTo>
                  <a:pt x="438489" y="201112"/>
                </a:lnTo>
                <a:lnTo>
                  <a:pt x="438489" y="162825"/>
                </a:lnTo>
                <a:lnTo>
                  <a:pt x="219567" y="162825"/>
                </a:lnTo>
                <a:cubicBezTo>
                  <a:pt x="200578" y="162825"/>
                  <a:pt x="183065" y="152241"/>
                  <a:pt x="174400" y="135399"/>
                </a:cubicBezTo>
                <a:lnTo>
                  <a:pt x="165459" y="118372"/>
                </a:lnTo>
                <a:cubicBezTo>
                  <a:pt x="165090" y="117544"/>
                  <a:pt x="164629" y="116715"/>
                  <a:pt x="164260" y="115887"/>
                </a:cubicBezTo>
                <a:close/>
                <a:moveTo>
                  <a:pt x="50697" y="64991"/>
                </a:moveTo>
                <a:lnTo>
                  <a:pt x="164445" y="64991"/>
                </a:lnTo>
                <a:cubicBezTo>
                  <a:pt x="184447" y="64991"/>
                  <a:pt x="202514" y="76772"/>
                  <a:pt x="210718" y="94995"/>
                </a:cubicBezTo>
                <a:lnTo>
                  <a:pt x="219567" y="112022"/>
                </a:lnTo>
                <a:lnTo>
                  <a:pt x="438674" y="112022"/>
                </a:lnTo>
                <a:cubicBezTo>
                  <a:pt x="466696" y="112022"/>
                  <a:pt x="489371" y="134662"/>
                  <a:pt x="489371" y="162641"/>
                </a:cubicBezTo>
                <a:lnTo>
                  <a:pt x="489371" y="445560"/>
                </a:lnTo>
                <a:cubicBezTo>
                  <a:pt x="489371" y="470225"/>
                  <a:pt x="469369" y="490289"/>
                  <a:pt x="444665" y="490289"/>
                </a:cubicBezTo>
                <a:lnTo>
                  <a:pt x="44798" y="490289"/>
                </a:lnTo>
                <a:cubicBezTo>
                  <a:pt x="20002" y="490289"/>
                  <a:pt x="0" y="470225"/>
                  <a:pt x="0" y="445560"/>
                </a:cubicBezTo>
                <a:lnTo>
                  <a:pt x="0" y="115611"/>
                </a:lnTo>
                <a:cubicBezTo>
                  <a:pt x="0" y="87632"/>
                  <a:pt x="22675" y="64991"/>
                  <a:pt x="50697" y="64991"/>
                </a:cubicBezTo>
                <a:close/>
                <a:moveTo>
                  <a:pt x="261904" y="0"/>
                </a:moveTo>
                <a:lnTo>
                  <a:pt x="519660" y="0"/>
                </a:lnTo>
                <a:cubicBezTo>
                  <a:pt x="568611" y="0"/>
                  <a:pt x="608344" y="39762"/>
                  <a:pt x="608344" y="88635"/>
                </a:cubicBezTo>
                <a:lnTo>
                  <a:pt x="608344" y="335764"/>
                </a:lnTo>
                <a:cubicBezTo>
                  <a:pt x="608344" y="352423"/>
                  <a:pt x="594885" y="365953"/>
                  <a:pt x="578107" y="365953"/>
                </a:cubicBezTo>
                <a:cubicBezTo>
                  <a:pt x="561421" y="365953"/>
                  <a:pt x="547961" y="352423"/>
                  <a:pt x="547961" y="335764"/>
                </a:cubicBezTo>
                <a:lnTo>
                  <a:pt x="547961" y="88635"/>
                </a:lnTo>
                <a:cubicBezTo>
                  <a:pt x="547961" y="72988"/>
                  <a:pt x="535240" y="60379"/>
                  <a:pt x="519660" y="60379"/>
                </a:cubicBezTo>
                <a:lnTo>
                  <a:pt x="261904" y="60379"/>
                </a:lnTo>
                <a:cubicBezTo>
                  <a:pt x="245218" y="60379"/>
                  <a:pt x="231666" y="46849"/>
                  <a:pt x="231666" y="30190"/>
                </a:cubicBezTo>
                <a:cubicBezTo>
                  <a:pt x="231666" y="13530"/>
                  <a:pt x="245218" y="0"/>
                  <a:pt x="2619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34AC695-445C-49CA-B574-48C675C7837B}"/>
              </a:ext>
            </a:extLst>
          </p:cNvPr>
          <p:cNvGrpSpPr/>
          <p:nvPr/>
        </p:nvGrpSpPr>
        <p:grpSpPr>
          <a:xfrm>
            <a:off x="6987684" y="3533517"/>
            <a:ext cx="4229941" cy="960823"/>
            <a:chOff x="2486796" y="2343753"/>
            <a:chExt cx="4229941" cy="96082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B758703-08EC-4122-A051-A476C79CE493}"/>
                </a:ext>
              </a:extLst>
            </p:cNvPr>
            <p:cNvSpPr txBox="1"/>
            <p:nvPr/>
          </p:nvSpPr>
          <p:spPr>
            <a:xfrm>
              <a:off x="2486796" y="2343753"/>
              <a:ext cx="358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076B721-C144-4601-9C1D-3A0EE402BDA1}"/>
                </a:ext>
              </a:extLst>
            </p:cNvPr>
            <p:cNvSpPr txBox="1"/>
            <p:nvPr/>
          </p:nvSpPr>
          <p:spPr>
            <a:xfrm>
              <a:off x="2486796" y="2687228"/>
              <a:ext cx="4229941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A157C4-7A6A-4A1F-ACFF-643F6FBCC5F4}"/>
              </a:ext>
            </a:extLst>
          </p:cNvPr>
          <p:cNvGrpSpPr/>
          <p:nvPr/>
        </p:nvGrpSpPr>
        <p:grpSpPr>
          <a:xfrm>
            <a:off x="6987684" y="4862952"/>
            <a:ext cx="4229941" cy="960823"/>
            <a:chOff x="2486796" y="2343753"/>
            <a:chExt cx="4229941" cy="96082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206A481-3C09-474B-96F9-0D1E262BFE64}"/>
                </a:ext>
              </a:extLst>
            </p:cNvPr>
            <p:cNvSpPr txBox="1"/>
            <p:nvPr/>
          </p:nvSpPr>
          <p:spPr>
            <a:xfrm>
              <a:off x="2486796" y="2343753"/>
              <a:ext cx="358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2C5324-E9AA-401B-97CE-4038E648F248}"/>
                </a:ext>
              </a:extLst>
            </p:cNvPr>
            <p:cNvSpPr txBox="1"/>
            <p:nvPr/>
          </p:nvSpPr>
          <p:spPr>
            <a:xfrm>
              <a:off x="2486796" y="2687228"/>
              <a:ext cx="4229941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6F19847-1D0B-4F42-B268-D4E4478044D7}"/>
              </a:ext>
            </a:extLst>
          </p:cNvPr>
          <p:cNvGrpSpPr/>
          <p:nvPr/>
        </p:nvGrpSpPr>
        <p:grpSpPr>
          <a:xfrm>
            <a:off x="6657916" y="3283468"/>
            <a:ext cx="4488460" cy="1333500"/>
            <a:chOff x="6153150" y="3105150"/>
            <a:chExt cx="4488460" cy="133350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F4B9B940-AD43-4196-98B6-7892C2E8530C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3105150"/>
              <a:ext cx="44884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2CEAF4FE-72E7-4CE0-BE52-13B0C789FF67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4438650"/>
              <a:ext cx="44884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15">
            <a:extLst>
              <a:ext uri="{FF2B5EF4-FFF2-40B4-BE49-F238E27FC236}">
                <a16:creationId xmlns:a16="http://schemas.microsoft.com/office/drawing/2014/main" id="{26F42117-2916-47F8-B242-CBC054EEC971}"/>
              </a:ext>
            </a:extLst>
          </p:cNvPr>
          <p:cNvSpPr>
            <a:spLocks noEditPoints="1"/>
          </p:cNvSpPr>
          <p:nvPr/>
        </p:nvSpPr>
        <p:spPr bwMode="auto">
          <a:xfrm>
            <a:off x="6472466" y="3600889"/>
            <a:ext cx="370900" cy="317916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17">
            <a:extLst>
              <a:ext uri="{FF2B5EF4-FFF2-40B4-BE49-F238E27FC236}">
                <a16:creationId xmlns:a16="http://schemas.microsoft.com/office/drawing/2014/main" id="{8F137B16-6246-4DFF-B2CE-2701D0A805B3}"/>
              </a:ext>
            </a:extLst>
          </p:cNvPr>
          <p:cNvSpPr>
            <a:spLocks noEditPoints="1"/>
          </p:cNvSpPr>
          <p:nvPr/>
        </p:nvSpPr>
        <p:spPr bwMode="auto">
          <a:xfrm>
            <a:off x="6439615" y="4872056"/>
            <a:ext cx="365897" cy="369333"/>
          </a:xfrm>
          <a:custGeom>
            <a:avLst/>
            <a:gdLst>
              <a:gd name="T0" fmla="*/ 49 w 99"/>
              <a:gd name="T1" fmla="*/ 0 h 100"/>
              <a:gd name="T2" fmla="*/ 99 w 99"/>
              <a:gd name="T3" fmla="*/ 50 h 100"/>
              <a:gd name="T4" fmla="*/ 49 w 99"/>
              <a:gd name="T5" fmla="*/ 100 h 100"/>
              <a:gd name="T6" fmla="*/ 0 w 99"/>
              <a:gd name="T7" fmla="*/ 50 h 100"/>
              <a:gd name="T8" fmla="*/ 49 w 99"/>
              <a:gd name="T9" fmla="*/ 0 h 100"/>
              <a:gd name="T10" fmla="*/ 45 w 99"/>
              <a:gd name="T11" fmla="*/ 15 h 100"/>
              <a:gd name="T12" fmla="*/ 45 w 99"/>
              <a:gd name="T13" fmla="*/ 44 h 100"/>
              <a:gd name="T14" fmla="*/ 54 w 99"/>
              <a:gd name="T15" fmla="*/ 44 h 100"/>
              <a:gd name="T16" fmla="*/ 54 w 99"/>
              <a:gd name="T17" fmla="*/ 15 h 100"/>
              <a:gd name="T18" fmla="*/ 45 w 99"/>
              <a:gd name="T19" fmla="*/ 15 h 100"/>
              <a:gd name="T20" fmla="*/ 67 w 99"/>
              <a:gd name="T21" fmla="*/ 24 h 100"/>
              <a:gd name="T22" fmla="*/ 61 w 99"/>
              <a:gd name="T23" fmla="*/ 32 h 100"/>
              <a:gd name="T24" fmla="*/ 64 w 99"/>
              <a:gd name="T25" fmla="*/ 35 h 100"/>
              <a:gd name="T26" fmla="*/ 70 w 99"/>
              <a:gd name="T27" fmla="*/ 50 h 100"/>
              <a:gd name="T28" fmla="*/ 64 w 99"/>
              <a:gd name="T29" fmla="*/ 65 h 100"/>
              <a:gd name="T30" fmla="*/ 49 w 99"/>
              <a:gd name="T31" fmla="*/ 71 h 100"/>
              <a:gd name="T32" fmla="*/ 35 w 99"/>
              <a:gd name="T33" fmla="*/ 65 h 100"/>
              <a:gd name="T34" fmla="*/ 28 w 99"/>
              <a:gd name="T35" fmla="*/ 50 h 100"/>
              <a:gd name="T36" fmla="*/ 35 w 99"/>
              <a:gd name="T37" fmla="*/ 35 h 100"/>
              <a:gd name="T38" fmla="*/ 37 w 99"/>
              <a:gd name="T39" fmla="*/ 32 h 100"/>
              <a:gd name="T40" fmla="*/ 31 w 99"/>
              <a:gd name="T41" fmla="*/ 24 h 100"/>
              <a:gd name="T42" fmla="*/ 27 w 99"/>
              <a:gd name="T43" fmla="*/ 28 h 100"/>
              <a:gd name="T44" fmla="*/ 18 w 99"/>
              <a:gd name="T45" fmla="*/ 50 h 100"/>
              <a:gd name="T46" fmla="*/ 27 w 99"/>
              <a:gd name="T47" fmla="*/ 72 h 100"/>
              <a:gd name="T48" fmla="*/ 49 w 99"/>
              <a:gd name="T49" fmla="*/ 81 h 100"/>
              <a:gd name="T50" fmla="*/ 72 w 99"/>
              <a:gd name="T51" fmla="*/ 72 h 100"/>
              <a:gd name="T52" fmla="*/ 81 w 99"/>
              <a:gd name="T53" fmla="*/ 50 h 100"/>
              <a:gd name="T54" fmla="*/ 72 w 99"/>
              <a:gd name="T55" fmla="*/ 28 h 100"/>
              <a:gd name="T56" fmla="*/ 67 w 99"/>
              <a:gd name="T57" fmla="*/ 2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100">
                <a:moveTo>
                  <a:pt x="49" y="0"/>
                </a:move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lose/>
                <a:moveTo>
                  <a:pt x="45" y="15"/>
                </a:moveTo>
                <a:cubicBezTo>
                  <a:pt x="45" y="44"/>
                  <a:pt x="45" y="44"/>
                  <a:pt x="45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15"/>
                  <a:pt x="54" y="15"/>
                  <a:pt x="54" y="15"/>
                </a:cubicBezTo>
                <a:cubicBezTo>
                  <a:pt x="45" y="15"/>
                  <a:pt x="45" y="15"/>
                  <a:pt x="45" y="15"/>
                </a:cubicBezTo>
                <a:close/>
                <a:moveTo>
                  <a:pt x="67" y="24"/>
                </a:moveTo>
                <a:cubicBezTo>
                  <a:pt x="61" y="32"/>
                  <a:pt x="61" y="32"/>
                  <a:pt x="61" y="32"/>
                </a:cubicBezTo>
                <a:cubicBezTo>
                  <a:pt x="62" y="33"/>
                  <a:pt x="63" y="34"/>
                  <a:pt x="64" y="35"/>
                </a:cubicBezTo>
                <a:cubicBezTo>
                  <a:pt x="68" y="39"/>
                  <a:pt x="70" y="44"/>
                  <a:pt x="70" y="50"/>
                </a:cubicBezTo>
                <a:cubicBezTo>
                  <a:pt x="70" y="55"/>
                  <a:pt x="68" y="61"/>
                  <a:pt x="64" y="65"/>
                </a:cubicBezTo>
                <a:cubicBezTo>
                  <a:pt x="60" y="68"/>
                  <a:pt x="55" y="71"/>
                  <a:pt x="49" y="71"/>
                </a:cubicBezTo>
                <a:cubicBezTo>
                  <a:pt x="44" y="71"/>
                  <a:pt x="38" y="68"/>
                  <a:pt x="35" y="65"/>
                </a:cubicBezTo>
                <a:cubicBezTo>
                  <a:pt x="31" y="61"/>
                  <a:pt x="28" y="55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5" y="34"/>
                  <a:pt x="36" y="33"/>
                  <a:pt x="37" y="32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5"/>
                  <a:pt x="29" y="26"/>
                  <a:pt x="27" y="28"/>
                </a:cubicBezTo>
                <a:cubicBezTo>
                  <a:pt x="22" y="33"/>
                  <a:pt x="18" y="41"/>
                  <a:pt x="18" y="50"/>
                </a:cubicBezTo>
                <a:cubicBezTo>
                  <a:pt x="18" y="58"/>
                  <a:pt x="22" y="66"/>
                  <a:pt x="27" y="72"/>
                </a:cubicBezTo>
                <a:cubicBezTo>
                  <a:pt x="33" y="77"/>
                  <a:pt x="41" y="81"/>
                  <a:pt x="49" y="81"/>
                </a:cubicBezTo>
                <a:cubicBezTo>
                  <a:pt x="58" y="81"/>
                  <a:pt x="66" y="77"/>
                  <a:pt x="72" y="72"/>
                </a:cubicBezTo>
                <a:cubicBezTo>
                  <a:pt x="77" y="66"/>
                  <a:pt x="81" y="58"/>
                  <a:pt x="81" y="50"/>
                </a:cubicBezTo>
                <a:cubicBezTo>
                  <a:pt x="81" y="41"/>
                  <a:pt x="77" y="33"/>
                  <a:pt x="72" y="28"/>
                </a:cubicBezTo>
                <a:cubicBezTo>
                  <a:pt x="70" y="26"/>
                  <a:pt x="69" y="25"/>
                  <a:pt x="67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76470" y="600710"/>
            <a:ext cx="3103245" cy="721995"/>
            <a:chOff x="7522" y="969"/>
            <a:chExt cx="4887" cy="1137"/>
          </a:xfrm>
        </p:grpSpPr>
        <p:sp>
          <p:nvSpPr>
            <p:cNvPr id="5" name="椭圆 4"/>
            <p:cNvSpPr/>
            <p:nvPr/>
          </p:nvSpPr>
          <p:spPr>
            <a:xfrm flipV="1">
              <a:off x="7712" y="1985"/>
              <a:ext cx="4507" cy="121"/>
            </a:xfrm>
            <a:prstGeom prst="ellipse">
              <a:avLst/>
            </a:prstGeom>
            <a:solidFill>
              <a:srgbClr val="D7A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22" y="969"/>
              <a:ext cx="488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0937D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80937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íṡḷiḋè">
            <a:extLst>
              <a:ext uri="{FF2B5EF4-FFF2-40B4-BE49-F238E27FC236}">
                <a16:creationId xmlns:a16="http://schemas.microsoft.com/office/drawing/2014/main" id="{679D287C-CBF8-42DA-8300-3DEBDD3CB5E9}"/>
              </a:ext>
            </a:extLst>
          </p:cNvPr>
          <p:cNvSpPr/>
          <p:nvPr/>
        </p:nvSpPr>
        <p:spPr>
          <a:xfrm rot="5400000">
            <a:off x="2318530" y="2227102"/>
            <a:ext cx="4369058" cy="3768562"/>
          </a:xfrm>
          <a:prstGeom prst="blockArc">
            <a:avLst>
              <a:gd name="adj1" fmla="val 12357386"/>
              <a:gd name="adj2" fmla="val 20163184"/>
              <a:gd name="adj3" fmla="val 6776"/>
            </a:avLst>
          </a:prstGeom>
          <a:gradFill>
            <a:gsLst>
              <a:gs pos="0">
                <a:sysClr val="window" lastClr="FFFFFF">
                  <a:lumMod val="85000"/>
                  <a:alpha val="51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AFA39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676C9CC-711E-44FD-BE24-DD182B3E512D}"/>
              </a:ext>
            </a:extLst>
          </p:cNvPr>
          <p:cNvGrpSpPr/>
          <p:nvPr/>
        </p:nvGrpSpPr>
        <p:grpSpPr>
          <a:xfrm>
            <a:off x="6051240" y="1654753"/>
            <a:ext cx="4024973" cy="932697"/>
            <a:chOff x="5964155" y="1296926"/>
            <a:chExt cx="4024973" cy="932697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B7FAAD7D-FA3F-469C-83AE-2FC9F5E21E95}"/>
                </a:ext>
              </a:extLst>
            </p:cNvPr>
            <p:cNvSpPr txBox="1"/>
            <p:nvPr/>
          </p:nvSpPr>
          <p:spPr>
            <a:xfrm>
              <a:off x="5964155" y="1615801"/>
              <a:ext cx="4024973" cy="613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AB1A31AE-A0CE-4198-9C87-98B1AA6F2E86}"/>
                </a:ext>
              </a:extLst>
            </p:cNvPr>
            <p:cNvSpPr txBox="1"/>
            <p:nvPr/>
          </p:nvSpPr>
          <p:spPr>
            <a:xfrm>
              <a:off x="5964156" y="1296926"/>
              <a:ext cx="1783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112388F5-1EC7-4843-9B19-B7508A2D2364}"/>
              </a:ext>
            </a:extLst>
          </p:cNvPr>
          <p:cNvGrpSpPr/>
          <p:nvPr/>
        </p:nvGrpSpPr>
        <p:grpSpPr>
          <a:xfrm>
            <a:off x="6749248" y="3500149"/>
            <a:ext cx="4024972" cy="932697"/>
            <a:chOff x="6662163" y="3142322"/>
            <a:chExt cx="4024972" cy="932697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BC27CFB9-D9DC-450E-8B57-2286B2C8EFCE}"/>
                </a:ext>
              </a:extLst>
            </p:cNvPr>
            <p:cNvSpPr txBox="1"/>
            <p:nvPr/>
          </p:nvSpPr>
          <p:spPr>
            <a:xfrm>
              <a:off x="6662163" y="3461197"/>
              <a:ext cx="4024972" cy="613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6512B47-A611-4470-ACC4-A66BDA344566}"/>
                </a:ext>
              </a:extLst>
            </p:cNvPr>
            <p:cNvSpPr txBox="1"/>
            <p:nvPr/>
          </p:nvSpPr>
          <p:spPr>
            <a:xfrm>
              <a:off x="6662163" y="3142322"/>
              <a:ext cx="1783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5687094-B786-48F0-8C7E-F982CF56306D}"/>
              </a:ext>
            </a:extLst>
          </p:cNvPr>
          <p:cNvGrpSpPr/>
          <p:nvPr/>
        </p:nvGrpSpPr>
        <p:grpSpPr>
          <a:xfrm>
            <a:off x="6051241" y="5405535"/>
            <a:ext cx="4024972" cy="932697"/>
            <a:chOff x="5964156" y="5047708"/>
            <a:chExt cx="4024972" cy="932697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CC4C16FF-8033-4153-9498-813102296303}"/>
                </a:ext>
              </a:extLst>
            </p:cNvPr>
            <p:cNvSpPr txBox="1"/>
            <p:nvPr/>
          </p:nvSpPr>
          <p:spPr>
            <a:xfrm>
              <a:off x="5964156" y="5366583"/>
              <a:ext cx="4024972" cy="613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F2655E0-AB66-42E6-B68F-9D2ABB603FD9}"/>
                </a:ext>
              </a:extLst>
            </p:cNvPr>
            <p:cNvSpPr txBox="1"/>
            <p:nvPr/>
          </p:nvSpPr>
          <p:spPr>
            <a:xfrm>
              <a:off x="5964156" y="5047708"/>
              <a:ext cx="1783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椭圆 67">
            <a:extLst>
              <a:ext uri="{FF2B5EF4-FFF2-40B4-BE49-F238E27FC236}">
                <a16:creationId xmlns:a16="http://schemas.microsoft.com/office/drawing/2014/main" id="{4221A3DE-3925-40ED-A1E9-473985E6362C}"/>
              </a:ext>
            </a:extLst>
          </p:cNvPr>
          <p:cNvSpPr/>
          <p:nvPr/>
        </p:nvSpPr>
        <p:spPr>
          <a:xfrm>
            <a:off x="1350671" y="2205177"/>
            <a:ext cx="3730892" cy="373089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04EF399D-A624-40E0-B2FA-9448E617F59C}"/>
              </a:ext>
            </a:extLst>
          </p:cNvPr>
          <p:cNvGrpSpPr/>
          <p:nvPr/>
        </p:nvGrpSpPr>
        <p:grpSpPr>
          <a:xfrm>
            <a:off x="4947942" y="1963553"/>
            <a:ext cx="789924" cy="789920"/>
            <a:chOff x="4860857" y="1605726"/>
            <a:chExt cx="789924" cy="789920"/>
          </a:xfrm>
        </p:grpSpPr>
        <p:sp>
          <p:nvSpPr>
            <p:cNvPr id="70" name="î$1íḑe">
              <a:extLst>
                <a:ext uri="{FF2B5EF4-FFF2-40B4-BE49-F238E27FC236}">
                  <a16:creationId xmlns:a16="http://schemas.microsoft.com/office/drawing/2014/main" id="{47B20ABB-F067-42AA-9FB0-491C189E8E5A}"/>
                </a:ext>
              </a:extLst>
            </p:cNvPr>
            <p:cNvSpPr/>
            <p:nvPr/>
          </p:nvSpPr>
          <p:spPr>
            <a:xfrm>
              <a:off x="4860857" y="1605726"/>
              <a:ext cx="789924" cy="78992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Oval 10">
              <a:extLst>
                <a:ext uri="{FF2B5EF4-FFF2-40B4-BE49-F238E27FC236}">
                  <a16:creationId xmlns:a16="http://schemas.microsoft.com/office/drawing/2014/main" id="{88E3C3C1-9427-4698-B124-7B6CAD45AC3F}"/>
                </a:ext>
              </a:extLst>
            </p:cNvPr>
            <p:cNvSpPr/>
            <p:nvPr/>
          </p:nvSpPr>
          <p:spPr>
            <a:xfrm>
              <a:off x="5098844" y="1819275"/>
              <a:ext cx="377008" cy="375748"/>
            </a:xfrm>
            <a:custGeom>
              <a:avLst/>
              <a:gdLst>
                <a:gd name="connsiteX0" fmla="*/ 81603 w 608615"/>
                <a:gd name="connsiteY0" fmla="*/ 176901 h 606580"/>
                <a:gd name="connsiteX1" fmla="*/ 42180 w 608615"/>
                <a:gd name="connsiteY1" fmla="*/ 215826 h 606580"/>
                <a:gd name="connsiteX2" fmla="*/ 25449 w 608615"/>
                <a:gd name="connsiteY2" fmla="*/ 362636 h 606580"/>
                <a:gd name="connsiteX3" fmla="*/ 29543 w 608615"/>
                <a:gd name="connsiteY3" fmla="*/ 376411 h 606580"/>
                <a:gd name="connsiteX4" fmla="*/ 38798 w 608615"/>
                <a:gd name="connsiteY4" fmla="*/ 380765 h 606580"/>
                <a:gd name="connsiteX5" fmla="*/ 48409 w 608615"/>
                <a:gd name="connsiteY5" fmla="*/ 380765 h 606580"/>
                <a:gd name="connsiteX6" fmla="*/ 61046 w 608615"/>
                <a:gd name="connsiteY6" fmla="*/ 392496 h 606580"/>
                <a:gd name="connsiteX7" fmla="*/ 75018 w 608615"/>
                <a:gd name="connsiteY7" fmla="*/ 581341 h 606580"/>
                <a:gd name="connsiteX8" fmla="*/ 152796 w 608615"/>
                <a:gd name="connsiteY8" fmla="*/ 581341 h 606580"/>
                <a:gd name="connsiteX9" fmla="*/ 166768 w 608615"/>
                <a:gd name="connsiteY9" fmla="*/ 392496 h 606580"/>
                <a:gd name="connsiteX10" fmla="*/ 179405 w 608615"/>
                <a:gd name="connsiteY10" fmla="*/ 380765 h 606580"/>
                <a:gd name="connsiteX11" fmla="*/ 189016 w 608615"/>
                <a:gd name="connsiteY11" fmla="*/ 380765 h 606580"/>
                <a:gd name="connsiteX12" fmla="*/ 198271 w 608615"/>
                <a:gd name="connsiteY12" fmla="*/ 376411 h 606580"/>
                <a:gd name="connsiteX13" fmla="*/ 202365 w 608615"/>
                <a:gd name="connsiteY13" fmla="*/ 362636 h 606580"/>
                <a:gd name="connsiteX14" fmla="*/ 185634 w 608615"/>
                <a:gd name="connsiteY14" fmla="*/ 215826 h 606580"/>
                <a:gd name="connsiteX15" fmla="*/ 146211 w 608615"/>
                <a:gd name="connsiteY15" fmla="*/ 176901 h 606580"/>
                <a:gd name="connsiteX16" fmla="*/ 329132 w 608615"/>
                <a:gd name="connsiteY16" fmla="*/ 176837 h 606580"/>
                <a:gd name="connsiteX17" fmla="*/ 455700 w 608615"/>
                <a:gd name="connsiteY17" fmla="*/ 303299 h 606580"/>
                <a:gd name="connsiteX18" fmla="*/ 329132 w 608615"/>
                <a:gd name="connsiteY18" fmla="*/ 429673 h 606580"/>
                <a:gd name="connsiteX19" fmla="*/ 252585 w 608615"/>
                <a:gd name="connsiteY19" fmla="*/ 403456 h 606580"/>
                <a:gd name="connsiteX20" fmla="*/ 250182 w 608615"/>
                <a:gd name="connsiteY20" fmla="*/ 385682 h 606580"/>
                <a:gd name="connsiteX21" fmla="*/ 267984 w 608615"/>
                <a:gd name="connsiteY21" fmla="*/ 383372 h 606580"/>
                <a:gd name="connsiteX22" fmla="*/ 329132 w 608615"/>
                <a:gd name="connsiteY22" fmla="*/ 404434 h 606580"/>
                <a:gd name="connsiteX23" fmla="*/ 430422 w 608615"/>
                <a:gd name="connsiteY23" fmla="*/ 303299 h 606580"/>
                <a:gd name="connsiteX24" fmla="*/ 329132 w 608615"/>
                <a:gd name="connsiteY24" fmla="*/ 202165 h 606580"/>
                <a:gd name="connsiteX25" fmla="*/ 258816 w 608615"/>
                <a:gd name="connsiteY25" fmla="*/ 230781 h 606580"/>
                <a:gd name="connsiteX26" fmla="*/ 240925 w 608615"/>
                <a:gd name="connsiteY26" fmla="*/ 230426 h 606580"/>
                <a:gd name="connsiteX27" fmla="*/ 241192 w 608615"/>
                <a:gd name="connsiteY27" fmla="*/ 212563 h 606580"/>
                <a:gd name="connsiteX28" fmla="*/ 329132 w 608615"/>
                <a:gd name="connsiteY28" fmla="*/ 176837 h 606580"/>
                <a:gd name="connsiteX29" fmla="*/ 81603 w 608615"/>
                <a:gd name="connsiteY29" fmla="*/ 151574 h 606580"/>
                <a:gd name="connsiteX30" fmla="*/ 146211 w 608615"/>
                <a:gd name="connsiteY30" fmla="*/ 151574 h 606580"/>
                <a:gd name="connsiteX31" fmla="*/ 210819 w 608615"/>
                <a:gd name="connsiteY31" fmla="*/ 212982 h 606580"/>
                <a:gd name="connsiteX32" fmla="*/ 227549 w 608615"/>
                <a:gd name="connsiteY32" fmla="*/ 359793 h 606580"/>
                <a:gd name="connsiteX33" fmla="*/ 217137 w 608615"/>
                <a:gd name="connsiteY33" fmla="*/ 393296 h 606580"/>
                <a:gd name="connsiteX34" fmla="*/ 191152 w 608615"/>
                <a:gd name="connsiteY34" fmla="*/ 406004 h 606580"/>
                <a:gd name="connsiteX35" fmla="*/ 177180 w 608615"/>
                <a:gd name="connsiteY35" fmla="*/ 594938 h 606580"/>
                <a:gd name="connsiteX36" fmla="*/ 164543 w 608615"/>
                <a:gd name="connsiteY36" fmla="*/ 606580 h 606580"/>
                <a:gd name="connsiteX37" fmla="*/ 63271 w 608615"/>
                <a:gd name="connsiteY37" fmla="*/ 606580 h 606580"/>
                <a:gd name="connsiteX38" fmla="*/ 50634 w 608615"/>
                <a:gd name="connsiteY38" fmla="*/ 594938 h 606580"/>
                <a:gd name="connsiteX39" fmla="*/ 36662 w 608615"/>
                <a:gd name="connsiteY39" fmla="*/ 406004 h 606580"/>
                <a:gd name="connsiteX40" fmla="*/ 10677 w 608615"/>
                <a:gd name="connsiteY40" fmla="*/ 393296 h 606580"/>
                <a:gd name="connsiteX41" fmla="*/ 265 w 608615"/>
                <a:gd name="connsiteY41" fmla="*/ 359793 h 606580"/>
                <a:gd name="connsiteX42" fmla="*/ 17084 w 608615"/>
                <a:gd name="connsiteY42" fmla="*/ 212982 h 606580"/>
                <a:gd name="connsiteX43" fmla="*/ 81603 w 608615"/>
                <a:gd name="connsiteY43" fmla="*/ 151574 h 606580"/>
                <a:gd name="connsiteX44" fmla="*/ 113916 w 608615"/>
                <a:gd name="connsiteY44" fmla="*/ 25241 h 606580"/>
                <a:gd name="connsiteX45" fmla="*/ 75923 w 608615"/>
                <a:gd name="connsiteY45" fmla="*/ 63191 h 606580"/>
                <a:gd name="connsiteX46" fmla="*/ 113916 w 608615"/>
                <a:gd name="connsiteY46" fmla="*/ 101053 h 606580"/>
                <a:gd name="connsiteX47" fmla="*/ 151909 w 608615"/>
                <a:gd name="connsiteY47" fmla="*/ 63191 h 606580"/>
                <a:gd name="connsiteX48" fmla="*/ 113916 w 608615"/>
                <a:gd name="connsiteY48" fmla="*/ 25241 h 606580"/>
                <a:gd name="connsiteX49" fmla="*/ 409385 w 608615"/>
                <a:gd name="connsiteY49" fmla="*/ 24335 h 606580"/>
                <a:gd name="connsiteX50" fmla="*/ 430612 w 608615"/>
                <a:gd name="connsiteY50" fmla="*/ 28235 h 606580"/>
                <a:gd name="connsiteX51" fmla="*/ 493358 w 608615"/>
                <a:gd name="connsiteY51" fmla="*/ 65385 h 606580"/>
                <a:gd name="connsiteX52" fmla="*/ 512404 w 608615"/>
                <a:gd name="connsiteY52" fmla="*/ 103335 h 606580"/>
                <a:gd name="connsiteX53" fmla="*/ 495227 w 608615"/>
                <a:gd name="connsiteY53" fmla="*/ 141463 h 606580"/>
                <a:gd name="connsiteX54" fmla="*/ 492023 w 608615"/>
                <a:gd name="connsiteY54" fmla="*/ 173902 h 606580"/>
                <a:gd name="connsiteX55" fmla="*/ 513650 w 608615"/>
                <a:gd name="connsiteY55" fmla="*/ 212297 h 606580"/>
                <a:gd name="connsiteX56" fmla="*/ 541864 w 608615"/>
                <a:gd name="connsiteY56" fmla="*/ 225539 h 606580"/>
                <a:gd name="connsiteX57" fmla="*/ 582894 w 608615"/>
                <a:gd name="connsiteY57" fmla="*/ 228917 h 606580"/>
                <a:gd name="connsiteX58" fmla="*/ 606212 w 608615"/>
                <a:gd name="connsiteY58" fmla="*/ 265089 h 606580"/>
                <a:gd name="connsiteX59" fmla="*/ 608615 w 608615"/>
                <a:gd name="connsiteY59" fmla="*/ 302417 h 606580"/>
                <a:gd name="connsiteX60" fmla="*/ 606212 w 608615"/>
                <a:gd name="connsiteY60" fmla="*/ 339656 h 606580"/>
                <a:gd name="connsiteX61" fmla="*/ 582894 w 608615"/>
                <a:gd name="connsiteY61" fmla="*/ 375828 h 606580"/>
                <a:gd name="connsiteX62" fmla="*/ 542131 w 608615"/>
                <a:gd name="connsiteY62" fmla="*/ 379383 h 606580"/>
                <a:gd name="connsiteX63" fmla="*/ 513650 w 608615"/>
                <a:gd name="connsiteY63" fmla="*/ 392448 h 606580"/>
                <a:gd name="connsiteX64" fmla="*/ 492023 w 608615"/>
                <a:gd name="connsiteY64" fmla="*/ 430843 h 606580"/>
                <a:gd name="connsiteX65" fmla="*/ 495227 w 608615"/>
                <a:gd name="connsiteY65" fmla="*/ 463282 h 606580"/>
                <a:gd name="connsiteX66" fmla="*/ 512404 w 608615"/>
                <a:gd name="connsiteY66" fmla="*/ 501410 h 606580"/>
                <a:gd name="connsiteX67" fmla="*/ 493358 w 608615"/>
                <a:gd name="connsiteY67" fmla="*/ 539449 h 606580"/>
                <a:gd name="connsiteX68" fmla="*/ 430612 w 608615"/>
                <a:gd name="connsiteY68" fmla="*/ 576510 h 606580"/>
                <a:gd name="connsiteX69" fmla="*/ 388692 w 608615"/>
                <a:gd name="connsiteY69" fmla="*/ 574644 h 606580"/>
                <a:gd name="connsiteX70" fmla="*/ 364483 w 608615"/>
                <a:gd name="connsiteY70" fmla="*/ 540071 h 606580"/>
                <a:gd name="connsiteX71" fmla="*/ 339029 w 608615"/>
                <a:gd name="connsiteY71" fmla="*/ 521229 h 606580"/>
                <a:gd name="connsiteX72" fmla="*/ 295952 w 608615"/>
                <a:gd name="connsiteY72" fmla="*/ 521229 h 606580"/>
                <a:gd name="connsiteX73" fmla="*/ 270497 w 608615"/>
                <a:gd name="connsiteY73" fmla="*/ 540071 h 606580"/>
                <a:gd name="connsiteX74" fmla="*/ 250917 w 608615"/>
                <a:gd name="connsiteY74" fmla="*/ 571711 h 606580"/>
                <a:gd name="connsiteX75" fmla="*/ 223504 w 608615"/>
                <a:gd name="connsiteY75" fmla="*/ 580421 h 606580"/>
                <a:gd name="connsiteX76" fmla="*/ 215138 w 608615"/>
                <a:gd name="connsiteY76" fmla="*/ 579710 h 606580"/>
                <a:gd name="connsiteX77" fmla="*/ 204903 w 608615"/>
                <a:gd name="connsiteY77" fmla="*/ 565045 h 606580"/>
                <a:gd name="connsiteX78" fmla="*/ 219499 w 608615"/>
                <a:gd name="connsiteY78" fmla="*/ 554825 h 606580"/>
                <a:gd name="connsiteX79" fmla="*/ 236232 w 608615"/>
                <a:gd name="connsiteY79" fmla="*/ 551003 h 606580"/>
                <a:gd name="connsiteX80" fmla="*/ 245488 w 608615"/>
                <a:gd name="connsiteY80" fmla="*/ 535983 h 606580"/>
                <a:gd name="connsiteX81" fmla="*/ 298533 w 608615"/>
                <a:gd name="connsiteY81" fmla="*/ 496077 h 606580"/>
                <a:gd name="connsiteX82" fmla="*/ 336359 w 608615"/>
                <a:gd name="connsiteY82" fmla="*/ 496077 h 606580"/>
                <a:gd name="connsiteX83" fmla="*/ 389404 w 608615"/>
                <a:gd name="connsiteY83" fmla="*/ 535983 h 606580"/>
                <a:gd name="connsiteX84" fmla="*/ 400885 w 608615"/>
                <a:gd name="connsiteY84" fmla="*/ 552425 h 606580"/>
                <a:gd name="connsiteX85" fmla="*/ 420465 w 608615"/>
                <a:gd name="connsiteY85" fmla="*/ 553225 h 606580"/>
                <a:gd name="connsiteX86" fmla="*/ 477782 w 608615"/>
                <a:gd name="connsiteY86" fmla="*/ 519363 h 606580"/>
                <a:gd name="connsiteX87" fmla="*/ 487039 w 608615"/>
                <a:gd name="connsiteY87" fmla="*/ 500877 h 606580"/>
                <a:gd name="connsiteX88" fmla="*/ 478850 w 608615"/>
                <a:gd name="connsiteY88" fmla="*/ 482568 h 606580"/>
                <a:gd name="connsiteX89" fmla="*/ 471285 w 608615"/>
                <a:gd name="connsiteY89" fmla="*/ 416356 h 606580"/>
                <a:gd name="connsiteX90" fmla="*/ 490421 w 608615"/>
                <a:gd name="connsiteY90" fmla="*/ 382227 h 606580"/>
                <a:gd name="connsiteX91" fmla="*/ 550942 w 608615"/>
                <a:gd name="connsiteY91" fmla="*/ 355654 h 606580"/>
                <a:gd name="connsiteX92" fmla="*/ 569899 w 608615"/>
                <a:gd name="connsiteY92" fmla="*/ 354143 h 606580"/>
                <a:gd name="connsiteX93" fmla="*/ 581113 w 608615"/>
                <a:gd name="connsiteY93" fmla="*/ 336545 h 606580"/>
                <a:gd name="connsiteX94" fmla="*/ 583250 w 608615"/>
                <a:gd name="connsiteY94" fmla="*/ 302328 h 606580"/>
                <a:gd name="connsiteX95" fmla="*/ 581113 w 608615"/>
                <a:gd name="connsiteY95" fmla="*/ 268200 h 606580"/>
                <a:gd name="connsiteX96" fmla="*/ 569899 w 608615"/>
                <a:gd name="connsiteY96" fmla="*/ 250602 h 606580"/>
                <a:gd name="connsiteX97" fmla="*/ 551209 w 608615"/>
                <a:gd name="connsiteY97" fmla="*/ 249003 h 606580"/>
                <a:gd name="connsiteX98" fmla="*/ 490421 w 608615"/>
                <a:gd name="connsiteY98" fmla="*/ 222429 h 606580"/>
                <a:gd name="connsiteX99" fmla="*/ 471374 w 608615"/>
                <a:gd name="connsiteY99" fmla="*/ 188389 h 606580"/>
                <a:gd name="connsiteX100" fmla="*/ 478939 w 608615"/>
                <a:gd name="connsiteY100" fmla="*/ 122177 h 606580"/>
                <a:gd name="connsiteX101" fmla="*/ 487039 w 608615"/>
                <a:gd name="connsiteY101" fmla="*/ 103868 h 606580"/>
                <a:gd name="connsiteX102" fmla="*/ 477782 w 608615"/>
                <a:gd name="connsiteY102" fmla="*/ 85293 h 606580"/>
                <a:gd name="connsiteX103" fmla="*/ 420554 w 608615"/>
                <a:gd name="connsiteY103" fmla="*/ 51431 h 606580"/>
                <a:gd name="connsiteX104" fmla="*/ 400885 w 608615"/>
                <a:gd name="connsiteY104" fmla="*/ 52320 h 606580"/>
                <a:gd name="connsiteX105" fmla="*/ 389404 w 608615"/>
                <a:gd name="connsiteY105" fmla="*/ 68762 h 606580"/>
                <a:gd name="connsiteX106" fmla="*/ 336359 w 608615"/>
                <a:gd name="connsiteY106" fmla="*/ 108667 h 606580"/>
                <a:gd name="connsiteX107" fmla="*/ 298622 w 608615"/>
                <a:gd name="connsiteY107" fmla="*/ 108667 h 606580"/>
                <a:gd name="connsiteX108" fmla="*/ 245488 w 608615"/>
                <a:gd name="connsiteY108" fmla="*/ 68762 h 606580"/>
                <a:gd name="connsiteX109" fmla="*/ 234986 w 608615"/>
                <a:gd name="connsiteY109" fmla="*/ 52942 h 606580"/>
                <a:gd name="connsiteX110" fmla="*/ 216117 w 608615"/>
                <a:gd name="connsiteY110" fmla="*/ 50987 h 606580"/>
                <a:gd name="connsiteX111" fmla="*/ 200008 w 608615"/>
                <a:gd name="connsiteY111" fmla="*/ 43166 h 606580"/>
                <a:gd name="connsiteX112" fmla="*/ 207929 w 608615"/>
                <a:gd name="connsiteY112" fmla="*/ 27079 h 606580"/>
                <a:gd name="connsiteX113" fmla="*/ 247980 w 608615"/>
                <a:gd name="connsiteY113" fmla="*/ 31257 h 606580"/>
                <a:gd name="connsiteX114" fmla="*/ 270497 w 608615"/>
                <a:gd name="connsiteY114" fmla="*/ 64674 h 606580"/>
                <a:gd name="connsiteX115" fmla="*/ 295863 w 608615"/>
                <a:gd name="connsiteY115" fmla="*/ 83516 h 606580"/>
                <a:gd name="connsiteX116" fmla="*/ 339029 w 608615"/>
                <a:gd name="connsiteY116" fmla="*/ 83516 h 606580"/>
                <a:gd name="connsiteX117" fmla="*/ 364483 w 608615"/>
                <a:gd name="connsiteY117" fmla="*/ 64674 h 606580"/>
                <a:gd name="connsiteX118" fmla="*/ 388692 w 608615"/>
                <a:gd name="connsiteY118" fmla="*/ 30101 h 606580"/>
                <a:gd name="connsiteX119" fmla="*/ 409385 w 608615"/>
                <a:gd name="connsiteY119" fmla="*/ 24335 h 606580"/>
                <a:gd name="connsiteX120" fmla="*/ 113916 w 608615"/>
                <a:gd name="connsiteY120" fmla="*/ 0 h 606580"/>
                <a:gd name="connsiteX121" fmla="*/ 177178 w 608615"/>
                <a:gd name="connsiteY121" fmla="*/ 63191 h 606580"/>
                <a:gd name="connsiteX122" fmla="*/ 113916 w 608615"/>
                <a:gd name="connsiteY122" fmla="*/ 126383 h 606580"/>
                <a:gd name="connsiteX123" fmla="*/ 50654 w 608615"/>
                <a:gd name="connsiteY123" fmla="*/ 63191 h 606580"/>
                <a:gd name="connsiteX124" fmla="*/ 113916 w 608615"/>
                <a:gd name="connsiteY12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8615" h="606580">
                  <a:moveTo>
                    <a:pt x="81603" y="176901"/>
                  </a:moveTo>
                  <a:cubicBezTo>
                    <a:pt x="61669" y="176901"/>
                    <a:pt x="44761" y="193609"/>
                    <a:pt x="42180" y="215826"/>
                  </a:cubicBezTo>
                  <a:lnTo>
                    <a:pt x="25449" y="362636"/>
                  </a:lnTo>
                  <a:cubicBezTo>
                    <a:pt x="24827" y="367791"/>
                    <a:pt x="26339" y="372767"/>
                    <a:pt x="29543" y="376411"/>
                  </a:cubicBezTo>
                  <a:cubicBezTo>
                    <a:pt x="30967" y="378011"/>
                    <a:pt x="34171" y="380765"/>
                    <a:pt x="38798" y="380765"/>
                  </a:cubicBezTo>
                  <a:lnTo>
                    <a:pt x="48409" y="380765"/>
                  </a:lnTo>
                  <a:cubicBezTo>
                    <a:pt x="55084" y="380765"/>
                    <a:pt x="60512" y="385920"/>
                    <a:pt x="61046" y="392496"/>
                  </a:cubicBezTo>
                  <a:lnTo>
                    <a:pt x="75018" y="581341"/>
                  </a:lnTo>
                  <a:lnTo>
                    <a:pt x="152796" y="581341"/>
                  </a:lnTo>
                  <a:lnTo>
                    <a:pt x="166768" y="392496"/>
                  </a:lnTo>
                  <a:cubicBezTo>
                    <a:pt x="167213" y="385920"/>
                    <a:pt x="172730" y="380765"/>
                    <a:pt x="179405" y="380765"/>
                  </a:cubicBezTo>
                  <a:lnTo>
                    <a:pt x="189016" y="380765"/>
                  </a:lnTo>
                  <a:cubicBezTo>
                    <a:pt x="193643" y="380765"/>
                    <a:pt x="196847" y="378011"/>
                    <a:pt x="198271" y="376411"/>
                  </a:cubicBezTo>
                  <a:cubicBezTo>
                    <a:pt x="201475" y="372767"/>
                    <a:pt x="202987" y="367791"/>
                    <a:pt x="202365" y="362636"/>
                  </a:cubicBezTo>
                  <a:lnTo>
                    <a:pt x="185634" y="215826"/>
                  </a:lnTo>
                  <a:cubicBezTo>
                    <a:pt x="183053" y="193609"/>
                    <a:pt x="166145" y="176901"/>
                    <a:pt x="146211" y="176901"/>
                  </a:cubicBezTo>
                  <a:close/>
                  <a:moveTo>
                    <a:pt x="329132" y="176837"/>
                  </a:moveTo>
                  <a:cubicBezTo>
                    <a:pt x="398913" y="176837"/>
                    <a:pt x="455700" y="233536"/>
                    <a:pt x="455700" y="303299"/>
                  </a:cubicBezTo>
                  <a:cubicBezTo>
                    <a:pt x="455700" y="372974"/>
                    <a:pt x="398913" y="429673"/>
                    <a:pt x="329132" y="429673"/>
                  </a:cubicBezTo>
                  <a:cubicBezTo>
                    <a:pt x="301539" y="429673"/>
                    <a:pt x="275104" y="420608"/>
                    <a:pt x="252585" y="403456"/>
                  </a:cubicBezTo>
                  <a:cubicBezTo>
                    <a:pt x="247067" y="399190"/>
                    <a:pt x="245999" y="391281"/>
                    <a:pt x="250182" y="385682"/>
                  </a:cubicBezTo>
                  <a:cubicBezTo>
                    <a:pt x="254455" y="380172"/>
                    <a:pt x="262465" y="379106"/>
                    <a:pt x="267984" y="383372"/>
                  </a:cubicBezTo>
                  <a:cubicBezTo>
                    <a:pt x="286052" y="397146"/>
                    <a:pt x="307147" y="404434"/>
                    <a:pt x="329132" y="404434"/>
                  </a:cubicBezTo>
                  <a:cubicBezTo>
                    <a:pt x="384939" y="404434"/>
                    <a:pt x="430422" y="359021"/>
                    <a:pt x="430422" y="303299"/>
                  </a:cubicBezTo>
                  <a:cubicBezTo>
                    <a:pt x="430422" y="247489"/>
                    <a:pt x="384939" y="202165"/>
                    <a:pt x="329132" y="202165"/>
                  </a:cubicBezTo>
                  <a:cubicBezTo>
                    <a:pt x="302874" y="202165"/>
                    <a:pt x="277863" y="212296"/>
                    <a:pt x="258816" y="230781"/>
                  </a:cubicBezTo>
                  <a:cubicBezTo>
                    <a:pt x="253831" y="235580"/>
                    <a:pt x="245821" y="235491"/>
                    <a:pt x="240925" y="230426"/>
                  </a:cubicBezTo>
                  <a:cubicBezTo>
                    <a:pt x="236030" y="225449"/>
                    <a:pt x="236208" y="217451"/>
                    <a:pt x="241192" y="212563"/>
                  </a:cubicBezTo>
                  <a:cubicBezTo>
                    <a:pt x="265046" y="189545"/>
                    <a:pt x="296288" y="176837"/>
                    <a:pt x="329132" y="176837"/>
                  </a:cubicBezTo>
                  <a:close/>
                  <a:moveTo>
                    <a:pt x="81603" y="151574"/>
                  </a:moveTo>
                  <a:lnTo>
                    <a:pt x="146211" y="151574"/>
                  </a:lnTo>
                  <a:cubicBezTo>
                    <a:pt x="179049" y="151574"/>
                    <a:pt x="206814" y="177968"/>
                    <a:pt x="210819" y="212982"/>
                  </a:cubicBezTo>
                  <a:lnTo>
                    <a:pt x="227549" y="359793"/>
                  </a:lnTo>
                  <a:cubicBezTo>
                    <a:pt x="228973" y="372056"/>
                    <a:pt x="225146" y="384320"/>
                    <a:pt x="217137" y="393296"/>
                  </a:cubicBezTo>
                  <a:cubicBezTo>
                    <a:pt x="210285" y="401027"/>
                    <a:pt x="201119" y="405471"/>
                    <a:pt x="191152" y="406004"/>
                  </a:cubicBezTo>
                  <a:lnTo>
                    <a:pt x="177180" y="594938"/>
                  </a:lnTo>
                  <a:cubicBezTo>
                    <a:pt x="176646" y="601515"/>
                    <a:pt x="171129" y="606580"/>
                    <a:pt x="164543" y="606580"/>
                  </a:cubicBezTo>
                  <a:lnTo>
                    <a:pt x="63271" y="606580"/>
                  </a:lnTo>
                  <a:cubicBezTo>
                    <a:pt x="56685" y="606580"/>
                    <a:pt x="51168" y="601515"/>
                    <a:pt x="50634" y="594938"/>
                  </a:cubicBezTo>
                  <a:lnTo>
                    <a:pt x="36662" y="406004"/>
                  </a:lnTo>
                  <a:cubicBezTo>
                    <a:pt x="26695" y="405471"/>
                    <a:pt x="17529" y="400939"/>
                    <a:pt x="10677" y="393296"/>
                  </a:cubicBezTo>
                  <a:cubicBezTo>
                    <a:pt x="2668" y="384320"/>
                    <a:pt x="-1070" y="372056"/>
                    <a:pt x="265" y="359793"/>
                  </a:cubicBezTo>
                  <a:lnTo>
                    <a:pt x="17084" y="212982"/>
                  </a:lnTo>
                  <a:cubicBezTo>
                    <a:pt x="21000" y="177968"/>
                    <a:pt x="48765" y="151574"/>
                    <a:pt x="81603" y="151574"/>
                  </a:cubicBezTo>
                  <a:close/>
                  <a:moveTo>
                    <a:pt x="113916" y="25241"/>
                  </a:moveTo>
                  <a:cubicBezTo>
                    <a:pt x="93007" y="25241"/>
                    <a:pt x="75923" y="42217"/>
                    <a:pt x="75923" y="63191"/>
                  </a:cubicBezTo>
                  <a:cubicBezTo>
                    <a:pt x="75923" y="84078"/>
                    <a:pt x="93007" y="101053"/>
                    <a:pt x="113916" y="101053"/>
                  </a:cubicBezTo>
                  <a:cubicBezTo>
                    <a:pt x="134825" y="101053"/>
                    <a:pt x="151909" y="84078"/>
                    <a:pt x="151909" y="63191"/>
                  </a:cubicBezTo>
                  <a:cubicBezTo>
                    <a:pt x="151909" y="42217"/>
                    <a:pt x="134825" y="25241"/>
                    <a:pt x="113916" y="25241"/>
                  </a:cubicBezTo>
                  <a:close/>
                  <a:moveTo>
                    <a:pt x="409385" y="24335"/>
                  </a:moveTo>
                  <a:cubicBezTo>
                    <a:pt x="416527" y="24013"/>
                    <a:pt x="423758" y="25302"/>
                    <a:pt x="430612" y="28235"/>
                  </a:cubicBezTo>
                  <a:cubicBezTo>
                    <a:pt x="452862" y="37833"/>
                    <a:pt x="473955" y="50365"/>
                    <a:pt x="493358" y="65385"/>
                  </a:cubicBezTo>
                  <a:cubicBezTo>
                    <a:pt x="505106" y="74539"/>
                    <a:pt x="512048" y="88404"/>
                    <a:pt x="512404" y="103335"/>
                  </a:cubicBezTo>
                  <a:cubicBezTo>
                    <a:pt x="512671" y="118177"/>
                    <a:pt x="506441" y="132042"/>
                    <a:pt x="495227" y="141463"/>
                  </a:cubicBezTo>
                  <a:cubicBezTo>
                    <a:pt x="485971" y="149284"/>
                    <a:pt x="484547" y="163237"/>
                    <a:pt x="492023" y="173902"/>
                  </a:cubicBezTo>
                  <a:cubicBezTo>
                    <a:pt x="500478" y="185901"/>
                    <a:pt x="507687" y="198788"/>
                    <a:pt x="513650" y="212297"/>
                  </a:cubicBezTo>
                  <a:cubicBezTo>
                    <a:pt x="518634" y="223851"/>
                    <a:pt x="531094" y="229716"/>
                    <a:pt x="541864" y="225539"/>
                  </a:cubicBezTo>
                  <a:cubicBezTo>
                    <a:pt x="555570" y="220207"/>
                    <a:pt x="570433" y="221540"/>
                    <a:pt x="582894" y="228917"/>
                  </a:cubicBezTo>
                  <a:cubicBezTo>
                    <a:pt x="595799" y="236649"/>
                    <a:pt x="604343" y="249891"/>
                    <a:pt x="606212" y="265089"/>
                  </a:cubicBezTo>
                  <a:cubicBezTo>
                    <a:pt x="607814" y="277354"/>
                    <a:pt x="608615" y="289885"/>
                    <a:pt x="608615" y="302417"/>
                  </a:cubicBezTo>
                  <a:cubicBezTo>
                    <a:pt x="608615" y="314860"/>
                    <a:pt x="607814" y="327391"/>
                    <a:pt x="606212" y="339656"/>
                  </a:cubicBezTo>
                  <a:cubicBezTo>
                    <a:pt x="604343" y="354943"/>
                    <a:pt x="595799" y="368096"/>
                    <a:pt x="582894" y="375828"/>
                  </a:cubicBezTo>
                  <a:cubicBezTo>
                    <a:pt x="570433" y="383205"/>
                    <a:pt x="555659" y="384538"/>
                    <a:pt x="542131" y="379383"/>
                  </a:cubicBezTo>
                  <a:cubicBezTo>
                    <a:pt x="531094" y="375117"/>
                    <a:pt x="518634" y="380894"/>
                    <a:pt x="513650" y="392448"/>
                  </a:cubicBezTo>
                  <a:cubicBezTo>
                    <a:pt x="507776" y="405957"/>
                    <a:pt x="500478" y="418844"/>
                    <a:pt x="492023" y="430843"/>
                  </a:cubicBezTo>
                  <a:cubicBezTo>
                    <a:pt x="484547" y="441508"/>
                    <a:pt x="485971" y="455461"/>
                    <a:pt x="495227" y="463282"/>
                  </a:cubicBezTo>
                  <a:cubicBezTo>
                    <a:pt x="506441" y="472703"/>
                    <a:pt x="512671" y="486657"/>
                    <a:pt x="512404" y="501410"/>
                  </a:cubicBezTo>
                  <a:cubicBezTo>
                    <a:pt x="512048" y="516430"/>
                    <a:pt x="505106" y="530295"/>
                    <a:pt x="493358" y="539449"/>
                  </a:cubicBezTo>
                  <a:cubicBezTo>
                    <a:pt x="473955" y="554469"/>
                    <a:pt x="452862" y="566912"/>
                    <a:pt x="430612" y="576510"/>
                  </a:cubicBezTo>
                  <a:cubicBezTo>
                    <a:pt x="416905" y="582376"/>
                    <a:pt x="401686" y="581754"/>
                    <a:pt x="388692" y="574644"/>
                  </a:cubicBezTo>
                  <a:cubicBezTo>
                    <a:pt x="375697" y="567534"/>
                    <a:pt x="366886" y="554913"/>
                    <a:pt x="364483" y="540071"/>
                  </a:cubicBezTo>
                  <a:cubicBezTo>
                    <a:pt x="362436" y="527984"/>
                    <a:pt x="351667" y="519807"/>
                    <a:pt x="339029" y="521229"/>
                  </a:cubicBezTo>
                  <a:cubicBezTo>
                    <a:pt x="324788" y="522740"/>
                    <a:pt x="310103" y="522740"/>
                    <a:pt x="295952" y="521229"/>
                  </a:cubicBezTo>
                  <a:cubicBezTo>
                    <a:pt x="283225" y="519807"/>
                    <a:pt x="272455" y="527984"/>
                    <a:pt x="270497" y="540071"/>
                  </a:cubicBezTo>
                  <a:cubicBezTo>
                    <a:pt x="268361" y="553047"/>
                    <a:pt x="261508" y="564245"/>
                    <a:pt x="250917" y="571711"/>
                  </a:cubicBezTo>
                  <a:cubicBezTo>
                    <a:pt x="242729" y="577399"/>
                    <a:pt x="233206" y="580421"/>
                    <a:pt x="223504" y="580421"/>
                  </a:cubicBezTo>
                  <a:cubicBezTo>
                    <a:pt x="220745" y="580421"/>
                    <a:pt x="217897" y="580154"/>
                    <a:pt x="215138" y="579710"/>
                  </a:cubicBezTo>
                  <a:cubicBezTo>
                    <a:pt x="208285" y="578465"/>
                    <a:pt x="203657" y="571889"/>
                    <a:pt x="204903" y="565045"/>
                  </a:cubicBezTo>
                  <a:cubicBezTo>
                    <a:pt x="206060" y="558113"/>
                    <a:pt x="212824" y="553491"/>
                    <a:pt x="219499" y="554825"/>
                  </a:cubicBezTo>
                  <a:cubicBezTo>
                    <a:pt x="225374" y="555802"/>
                    <a:pt x="231337" y="554469"/>
                    <a:pt x="236232" y="551003"/>
                  </a:cubicBezTo>
                  <a:cubicBezTo>
                    <a:pt x="241216" y="547537"/>
                    <a:pt x="244509" y="542204"/>
                    <a:pt x="245488" y="535983"/>
                  </a:cubicBezTo>
                  <a:cubicBezTo>
                    <a:pt x="249671" y="510387"/>
                    <a:pt x="272277" y="493233"/>
                    <a:pt x="298533" y="496077"/>
                  </a:cubicBezTo>
                  <a:cubicBezTo>
                    <a:pt x="310993" y="497411"/>
                    <a:pt x="323987" y="497411"/>
                    <a:pt x="336359" y="496077"/>
                  </a:cubicBezTo>
                  <a:cubicBezTo>
                    <a:pt x="361902" y="493145"/>
                    <a:pt x="385310" y="510831"/>
                    <a:pt x="389404" y="535983"/>
                  </a:cubicBezTo>
                  <a:cubicBezTo>
                    <a:pt x="390561" y="543093"/>
                    <a:pt x="394744" y="549048"/>
                    <a:pt x="400885" y="552425"/>
                  </a:cubicBezTo>
                  <a:cubicBezTo>
                    <a:pt x="406848" y="555713"/>
                    <a:pt x="414057" y="555980"/>
                    <a:pt x="420465" y="553225"/>
                  </a:cubicBezTo>
                  <a:cubicBezTo>
                    <a:pt x="440847" y="544515"/>
                    <a:pt x="460071" y="533139"/>
                    <a:pt x="477782" y="519363"/>
                  </a:cubicBezTo>
                  <a:cubicBezTo>
                    <a:pt x="483568" y="514919"/>
                    <a:pt x="486861" y="508165"/>
                    <a:pt x="487039" y="500877"/>
                  </a:cubicBezTo>
                  <a:cubicBezTo>
                    <a:pt x="487217" y="493767"/>
                    <a:pt x="484191" y="487101"/>
                    <a:pt x="478850" y="482568"/>
                  </a:cubicBezTo>
                  <a:cubicBezTo>
                    <a:pt x="459448" y="466215"/>
                    <a:pt x="456244" y="437775"/>
                    <a:pt x="471285" y="416356"/>
                  </a:cubicBezTo>
                  <a:cubicBezTo>
                    <a:pt x="478761" y="405691"/>
                    <a:pt x="485170" y="394226"/>
                    <a:pt x="490421" y="382227"/>
                  </a:cubicBezTo>
                  <a:cubicBezTo>
                    <a:pt x="500923" y="358320"/>
                    <a:pt x="527445" y="346588"/>
                    <a:pt x="550942" y="355654"/>
                  </a:cubicBezTo>
                  <a:cubicBezTo>
                    <a:pt x="557439" y="358142"/>
                    <a:pt x="564114" y="357520"/>
                    <a:pt x="569899" y="354143"/>
                  </a:cubicBezTo>
                  <a:cubicBezTo>
                    <a:pt x="576040" y="350410"/>
                    <a:pt x="580134" y="344011"/>
                    <a:pt x="581113" y="336545"/>
                  </a:cubicBezTo>
                  <a:cubicBezTo>
                    <a:pt x="582538" y="325258"/>
                    <a:pt x="583250" y="313793"/>
                    <a:pt x="583250" y="302328"/>
                  </a:cubicBezTo>
                  <a:cubicBezTo>
                    <a:pt x="583250" y="290952"/>
                    <a:pt x="582538" y="279487"/>
                    <a:pt x="581113" y="268200"/>
                  </a:cubicBezTo>
                  <a:cubicBezTo>
                    <a:pt x="580134" y="260734"/>
                    <a:pt x="576040" y="254335"/>
                    <a:pt x="569899" y="250602"/>
                  </a:cubicBezTo>
                  <a:cubicBezTo>
                    <a:pt x="564114" y="247136"/>
                    <a:pt x="557528" y="246603"/>
                    <a:pt x="551209" y="249003"/>
                  </a:cubicBezTo>
                  <a:cubicBezTo>
                    <a:pt x="527445" y="258068"/>
                    <a:pt x="500923" y="246425"/>
                    <a:pt x="490421" y="222429"/>
                  </a:cubicBezTo>
                  <a:cubicBezTo>
                    <a:pt x="485170" y="210430"/>
                    <a:pt x="478761" y="199054"/>
                    <a:pt x="471374" y="188389"/>
                  </a:cubicBezTo>
                  <a:cubicBezTo>
                    <a:pt x="456244" y="166970"/>
                    <a:pt x="459537" y="138530"/>
                    <a:pt x="478939" y="122177"/>
                  </a:cubicBezTo>
                  <a:cubicBezTo>
                    <a:pt x="484280" y="117644"/>
                    <a:pt x="487217" y="110978"/>
                    <a:pt x="487039" y="103868"/>
                  </a:cubicBezTo>
                  <a:cubicBezTo>
                    <a:pt x="486861" y="96491"/>
                    <a:pt x="483568" y="89737"/>
                    <a:pt x="477782" y="85293"/>
                  </a:cubicBezTo>
                  <a:cubicBezTo>
                    <a:pt x="460160" y="71606"/>
                    <a:pt x="440847" y="60230"/>
                    <a:pt x="420554" y="51431"/>
                  </a:cubicBezTo>
                  <a:cubicBezTo>
                    <a:pt x="414057" y="48676"/>
                    <a:pt x="406937" y="49032"/>
                    <a:pt x="400885" y="52320"/>
                  </a:cubicBezTo>
                  <a:cubicBezTo>
                    <a:pt x="394744" y="55697"/>
                    <a:pt x="390561" y="61652"/>
                    <a:pt x="389404" y="68762"/>
                  </a:cubicBezTo>
                  <a:cubicBezTo>
                    <a:pt x="385399" y="93914"/>
                    <a:pt x="362436" y="111600"/>
                    <a:pt x="336359" y="108667"/>
                  </a:cubicBezTo>
                  <a:cubicBezTo>
                    <a:pt x="323987" y="107334"/>
                    <a:pt x="310993" y="107334"/>
                    <a:pt x="298622" y="108667"/>
                  </a:cubicBezTo>
                  <a:cubicBezTo>
                    <a:pt x="272366" y="111512"/>
                    <a:pt x="249671" y="94270"/>
                    <a:pt x="245488" y="68762"/>
                  </a:cubicBezTo>
                  <a:cubicBezTo>
                    <a:pt x="244420" y="61919"/>
                    <a:pt x="240682" y="56320"/>
                    <a:pt x="234986" y="52942"/>
                  </a:cubicBezTo>
                  <a:cubicBezTo>
                    <a:pt x="229290" y="49565"/>
                    <a:pt x="222436" y="48854"/>
                    <a:pt x="216117" y="50987"/>
                  </a:cubicBezTo>
                  <a:cubicBezTo>
                    <a:pt x="209442" y="53209"/>
                    <a:pt x="202233" y="49743"/>
                    <a:pt x="200008" y="43166"/>
                  </a:cubicBezTo>
                  <a:cubicBezTo>
                    <a:pt x="197783" y="36589"/>
                    <a:pt x="201254" y="29390"/>
                    <a:pt x="207929" y="27079"/>
                  </a:cubicBezTo>
                  <a:cubicBezTo>
                    <a:pt x="221279" y="22547"/>
                    <a:pt x="235876" y="24058"/>
                    <a:pt x="247980" y="31257"/>
                  </a:cubicBezTo>
                  <a:cubicBezTo>
                    <a:pt x="259995" y="38456"/>
                    <a:pt x="268183" y="50632"/>
                    <a:pt x="270497" y="64674"/>
                  </a:cubicBezTo>
                  <a:cubicBezTo>
                    <a:pt x="272455" y="76761"/>
                    <a:pt x="283314" y="84849"/>
                    <a:pt x="295863" y="83516"/>
                  </a:cubicBezTo>
                  <a:cubicBezTo>
                    <a:pt x="310103" y="82005"/>
                    <a:pt x="324877" y="82005"/>
                    <a:pt x="339029" y="83516"/>
                  </a:cubicBezTo>
                  <a:cubicBezTo>
                    <a:pt x="351578" y="84938"/>
                    <a:pt x="362436" y="76761"/>
                    <a:pt x="364483" y="64674"/>
                  </a:cubicBezTo>
                  <a:cubicBezTo>
                    <a:pt x="366886" y="49832"/>
                    <a:pt x="375697" y="37300"/>
                    <a:pt x="388692" y="30101"/>
                  </a:cubicBezTo>
                  <a:cubicBezTo>
                    <a:pt x="395189" y="26591"/>
                    <a:pt x="402242" y="24658"/>
                    <a:pt x="409385" y="24335"/>
                  </a:cubicBezTo>
                  <a:close/>
                  <a:moveTo>
                    <a:pt x="113916" y="0"/>
                  </a:moveTo>
                  <a:cubicBezTo>
                    <a:pt x="148795" y="0"/>
                    <a:pt x="177178" y="28352"/>
                    <a:pt x="177178" y="63191"/>
                  </a:cubicBezTo>
                  <a:cubicBezTo>
                    <a:pt x="177178" y="98031"/>
                    <a:pt x="148795" y="126383"/>
                    <a:pt x="113916" y="126383"/>
                  </a:cubicBezTo>
                  <a:cubicBezTo>
                    <a:pt x="79037" y="126383"/>
                    <a:pt x="50654" y="98031"/>
                    <a:pt x="50654" y="63191"/>
                  </a:cubicBezTo>
                  <a:cubicBezTo>
                    <a:pt x="50654" y="28352"/>
                    <a:pt x="79037" y="0"/>
                    <a:pt x="113916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AFA397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DAEBC257-9102-4083-A00D-2565230A279F}"/>
              </a:ext>
            </a:extLst>
          </p:cNvPr>
          <p:cNvGrpSpPr/>
          <p:nvPr/>
        </p:nvGrpSpPr>
        <p:grpSpPr>
          <a:xfrm>
            <a:off x="5866920" y="3573378"/>
            <a:ext cx="789924" cy="789920"/>
            <a:chOff x="5779835" y="3215551"/>
            <a:chExt cx="789924" cy="789920"/>
          </a:xfrm>
        </p:grpSpPr>
        <p:sp>
          <p:nvSpPr>
            <p:cNvPr id="73" name="íṡḷíḋê">
              <a:extLst>
                <a:ext uri="{FF2B5EF4-FFF2-40B4-BE49-F238E27FC236}">
                  <a16:creationId xmlns:a16="http://schemas.microsoft.com/office/drawing/2014/main" id="{E8C9A7C8-6003-40B9-9B9E-EFA6E38B0FC0}"/>
                </a:ext>
              </a:extLst>
            </p:cNvPr>
            <p:cNvSpPr/>
            <p:nvPr/>
          </p:nvSpPr>
          <p:spPr>
            <a:xfrm>
              <a:off x="5779835" y="3215551"/>
              <a:ext cx="789924" cy="789920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Oval 33">
              <a:extLst>
                <a:ext uri="{FF2B5EF4-FFF2-40B4-BE49-F238E27FC236}">
                  <a16:creationId xmlns:a16="http://schemas.microsoft.com/office/drawing/2014/main" id="{F2B8307A-5517-4BD5-8941-8FA994BE317D}"/>
                </a:ext>
              </a:extLst>
            </p:cNvPr>
            <p:cNvSpPr/>
            <p:nvPr/>
          </p:nvSpPr>
          <p:spPr>
            <a:xfrm>
              <a:off x="5959108" y="3410456"/>
              <a:ext cx="400762" cy="400110"/>
            </a:xfrm>
            <a:custGeom>
              <a:avLst/>
              <a:gdLst>
                <a:gd name="connsiteX0" fmla="*/ 279086 w 606580"/>
                <a:gd name="connsiteY0" fmla="*/ 279044 h 605592"/>
                <a:gd name="connsiteX1" fmla="*/ 279086 w 606580"/>
                <a:gd name="connsiteY1" fmla="*/ 338184 h 605592"/>
                <a:gd name="connsiteX2" fmla="*/ 297654 w 606580"/>
                <a:gd name="connsiteY2" fmla="*/ 327710 h 605592"/>
                <a:gd name="connsiteX3" fmla="*/ 304802 w 606580"/>
                <a:gd name="connsiteY3" fmla="*/ 307873 h 605592"/>
                <a:gd name="connsiteX4" fmla="*/ 298768 w 606580"/>
                <a:gd name="connsiteY4" fmla="*/ 290353 h 605592"/>
                <a:gd name="connsiteX5" fmla="*/ 279086 w 606580"/>
                <a:gd name="connsiteY5" fmla="*/ 279044 h 605592"/>
                <a:gd name="connsiteX6" fmla="*/ 257084 w 606580"/>
                <a:gd name="connsiteY6" fmla="*/ 176799 h 605592"/>
                <a:gd name="connsiteX7" fmla="*/ 242880 w 606580"/>
                <a:gd name="connsiteY7" fmla="*/ 187181 h 605592"/>
                <a:gd name="connsiteX8" fmla="*/ 237495 w 606580"/>
                <a:gd name="connsiteY8" fmla="*/ 203218 h 605592"/>
                <a:gd name="connsiteX9" fmla="*/ 242323 w 606580"/>
                <a:gd name="connsiteY9" fmla="*/ 218142 h 605592"/>
                <a:gd name="connsiteX10" fmla="*/ 257084 w 606580"/>
                <a:gd name="connsiteY10" fmla="*/ 229266 h 605592"/>
                <a:gd name="connsiteX11" fmla="*/ 257084 w 606580"/>
                <a:gd name="connsiteY11" fmla="*/ 128782 h 605592"/>
                <a:gd name="connsiteX12" fmla="*/ 279086 w 606580"/>
                <a:gd name="connsiteY12" fmla="*/ 128782 h 605592"/>
                <a:gd name="connsiteX13" fmla="*/ 279086 w 606580"/>
                <a:gd name="connsiteY13" fmla="*/ 143799 h 605592"/>
                <a:gd name="connsiteX14" fmla="*/ 317521 w 606580"/>
                <a:gd name="connsiteY14" fmla="*/ 160206 h 605592"/>
                <a:gd name="connsiteX15" fmla="*/ 335810 w 606580"/>
                <a:gd name="connsiteY15" fmla="*/ 196543 h 605592"/>
                <a:gd name="connsiteX16" fmla="*/ 297375 w 606580"/>
                <a:gd name="connsiteY16" fmla="*/ 201549 h 605592"/>
                <a:gd name="connsiteX17" fmla="*/ 279086 w 606580"/>
                <a:gd name="connsiteY17" fmla="*/ 177263 h 605592"/>
                <a:gd name="connsiteX18" fmla="*/ 279086 w 606580"/>
                <a:gd name="connsiteY18" fmla="*/ 236589 h 605592"/>
                <a:gd name="connsiteX19" fmla="*/ 328754 w 606580"/>
                <a:gd name="connsiteY19" fmla="*/ 262173 h 605592"/>
                <a:gd name="connsiteX20" fmla="*/ 342030 w 606580"/>
                <a:gd name="connsiteY20" fmla="*/ 302403 h 605592"/>
                <a:gd name="connsiteX21" fmla="*/ 325412 w 606580"/>
                <a:gd name="connsiteY21" fmla="*/ 348659 h 605592"/>
                <a:gd name="connsiteX22" fmla="*/ 279086 w 606580"/>
                <a:gd name="connsiteY22" fmla="*/ 371741 h 605592"/>
                <a:gd name="connsiteX23" fmla="*/ 279086 w 606580"/>
                <a:gd name="connsiteY23" fmla="*/ 400106 h 605592"/>
                <a:gd name="connsiteX24" fmla="*/ 257084 w 606580"/>
                <a:gd name="connsiteY24" fmla="*/ 400106 h 605592"/>
                <a:gd name="connsiteX25" fmla="*/ 257084 w 606580"/>
                <a:gd name="connsiteY25" fmla="*/ 372482 h 605592"/>
                <a:gd name="connsiteX26" fmla="*/ 214471 w 606580"/>
                <a:gd name="connsiteY26" fmla="*/ 352923 h 605592"/>
                <a:gd name="connsiteX27" fmla="*/ 193490 w 606580"/>
                <a:gd name="connsiteY27" fmla="*/ 306667 h 605592"/>
                <a:gd name="connsiteX28" fmla="*/ 233132 w 606580"/>
                <a:gd name="connsiteY28" fmla="*/ 302403 h 605592"/>
                <a:gd name="connsiteX29" fmla="*/ 242230 w 606580"/>
                <a:gd name="connsiteY29" fmla="*/ 323353 h 605592"/>
                <a:gd name="connsiteX30" fmla="*/ 257084 w 606580"/>
                <a:gd name="connsiteY30" fmla="*/ 336052 h 605592"/>
                <a:gd name="connsiteX31" fmla="*/ 257084 w 606580"/>
                <a:gd name="connsiteY31" fmla="*/ 272555 h 605592"/>
                <a:gd name="connsiteX32" fmla="*/ 213450 w 606580"/>
                <a:gd name="connsiteY32" fmla="*/ 246878 h 605592"/>
                <a:gd name="connsiteX33" fmla="*/ 199525 w 606580"/>
                <a:gd name="connsiteY33" fmla="*/ 205072 h 605592"/>
                <a:gd name="connsiteX34" fmla="*/ 215307 w 606580"/>
                <a:gd name="connsiteY34" fmla="*/ 163265 h 605592"/>
                <a:gd name="connsiteX35" fmla="*/ 257084 w 606580"/>
                <a:gd name="connsiteY35" fmla="*/ 143799 h 605592"/>
                <a:gd name="connsiteX36" fmla="*/ 265083 w 606580"/>
                <a:gd name="connsiteY36" fmla="*/ 37821 h 605592"/>
                <a:gd name="connsiteX37" fmla="*/ 37882 w 606580"/>
                <a:gd name="connsiteY37" fmla="*/ 264651 h 605592"/>
                <a:gd name="connsiteX38" fmla="*/ 265083 w 606580"/>
                <a:gd name="connsiteY38" fmla="*/ 491574 h 605592"/>
                <a:gd name="connsiteX39" fmla="*/ 492376 w 606580"/>
                <a:gd name="connsiteY39" fmla="*/ 264651 h 605592"/>
                <a:gd name="connsiteX40" fmla="*/ 265083 w 606580"/>
                <a:gd name="connsiteY40" fmla="*/ 37821 h 605592"/>
                <a:gd name="connsiteX41" fmla="*/ 265083 w 606580"/>
                <a:gd name="connsiteY41" fmla="*/ 0 h 605592"/>
                <a:gd name="connsiteX42" fmla="*/ 530259 w 606580"/>
                <a:gd name="connsiteY42" fmla="*/ 264651 h 605592"/>
                <a:gd name="connsiteX43" fmla="*/ 465357 w 606580"/>
                <a:gd name="connsiteY43" fmla="*/ 437810 h 605592"/>
                <a:gd name="connsiteX44" fmla="*/ 606580 w 606580"/>
                <a:gd name="connsiteY44" fmla="*/ 578895 h 605592"/>
                <a:gd name="connsiteX45" fmla="*/ 579840 w 606580"/>
                <a:gd name="connsiteY45" fmla="*/ 605592 h 605592"/>
                <a:gd name="connsiteX46" fmla="*/ 438524 w 606580"/>
                <a:gd name="connsiteY46" fmla="*/ 464599 h 605592"/>
                <a:gd name="connsiteX47" fmla="*/ 265083 w 606580"/>
                <a:gd name="connsiteY47" fmla="*/ 529395 h 605592"/>
                <a:gd name="connsiteX48" fmla="*/ 0 w 606580"/>
                <a:gd name="connsiteY48" fmla="*/ 264651 h 605592"/>
                <a:gd name="connsiteX49" fmla="*/ 265083 w 606580"/>
                <a:gd name="connsiteY49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6580" h="605592">
                  <a:moveTo>
                    <a:pt x="279086" y="279044"/>
                  </a:moveTo>
                  <a:lnTo>
                    <a:pt x="279086" y="338184"/>
                  </a:lnTo>
                  <a:cubicBezTo>
                    <a:pt x="286699" y="336794"/>
                    <a:pt x="292919" y="333271"/>
                    <a:pt x="297654" y="327710"/>
                  </a:cubicBezTo>
                  <a:cubicBezTo>
                    <a:pt x="302388" y="322055"/>
                    <a:pt x="304802" y="315474"/>
                    <a:pt x="304802" y="307873"/>
                  </a:cubicBezTo>
                  <a:cubicBezTo>
                    <a:pt x="304802" y="301106"/>
                    <a:pt x="302760" y="295266"/>
                    <a:pt x="298768" y="290353"/>
                  </a:cubicBezTo>
                  <a:cubicBezTo>
                    <a:pt x="294776" y="285440"/>
                    <a:pt x="288277" y="281732"/>
                    <a:pt x="279086" y="279044"/>
                  </a:cubicBezTo>
                  <a:close/>
                  <a:moveTo>
                    <a:pt x="257084" y="176799"/>
                  </a:moveTo>
                  <a:cubicBezTo>
                    <a:pt x="251142" y="178838"/>
                    <a:pt x="246407" y="182268"/>
                    <a:pt x="242880" y="187181"/>
                  </a:cubicBezTo>
                  <a:cubicBezTo>
                    <a:pt x="239259" y="192001"/>
                    <a:pt x="237495" y="197378"/>
                    <a:pt x="237495" y="203218"/>
                  </a:cubicBezTo>
                  <a:cubicBezTo>
                    <a:pt x="237495" y="208594"/>
                    <a:pt x="239166" y="213600"/>
                    <a:pt x="242323" y="218142"/>
                  </a:cubicBezTo>
                  <a:cubicBezTo>
                    <a:pt x="245572" y="222777"/>
                    <a:pt x="250492" y="226485"/>
                    <a:pt x="257084" y="229266"/>
                  </a:cubicBezTo>
                  <a:close/>
                  <a:moveTo>
                    <a:pt x="257084" y="128782"/>
                  </a:moveTo>
                  <a:lnTo>
                    <a:pt x="279086" y="128782"/>
                  </a:lnTo>
                  <a:lnTo>
                    <a:pt x="279086" y="143799"/>
                  </a:lnTo>
                  <a:cubicBezTo>
                    <a:pt x="295240" y="145653"/>
                    <a:pt x="308052" y="151215"/>
                    <a:pt x="317521" y="160206"/>
                  </a:cubicBezTo>
                  <a:cubicBezTo>
                    <a:pt x="327083" y="169291"/>
                    <a:pt x="333118" y="181434"/>
                    <a:pt x="335810" y="196543"/>
                  </a:cubicBezTo>
                  <a:lnTo>
                    <a:pt x="297375" y="201549"/>
                  </a:lnTo>
                  <a:cubicBezTo>
                    <a:pt x="295054" y="189684"/>
                    <a:pt x="288927" y="181527"/>
                    <a:pt x="279086" y="177263"/>
                  </a:cubicBezTo>
                  <a:lnTo>
                    <a:pt x="279086" y="236589"/>
                  </a:lnTo>
                  <a:cubicBezTo>
                    <a:pt x="303410" y="243170"/>
                    <a:pt x="320028" y="251698"/>
                    <a:pt x="328754" y="262173"/>
                  </a:cubicBezTo>
                  <a:cubicBezTo>
                    <a:pt x="337574" y="272648"/>
                    <a:pt x="342030" y="285996"/>
                    <a:pt x="342030" y="302403"/>
                  </a:cubicBezTo>
                  <a:cubicBezTo>
                    <a:pt x="342030" y="320757"/>
                    <a:pt x="336460" y="336145"/>
                    <a:pt x="325412" y="348659"/>
                  </a:cubicBezTo>
                  <a:cubicBezTo>
                    <a:pt x="314272" y="361266"/>
                    <a:pt x="298861" y="368867"/>
                    <a:pt x="279086" y="371741"/>
                  </a:cubicBezTo>
                  <a:lnTo>
                    <a:pt x="279086" y="400106"/>
                  </a:lnTo>
                  <a:lnTo>
                    <a:pt x="257084" y="400106"/>
                  </a:lnTo>
                  <a:lnTo>
                    <a:pt x="257084" y="372482"/>
                  </a:lnTo>
                  <a:cubicBezTo>
                    <a:pt x="239630" y="370350"/>
                    <a:pt x="225333" y="363861"/>
                    <a:pt x="214471" y="352923"/>
                  </a:cubicBezTo>
                  <a:cubicBezTo>
                    <a:pt x="203517" y="341985"/>
                    <a:pt x="196554" y="326597"/>
                    <a:pt x="193490" y="306667"/>
                  </a:cubicBezTo>
                  <a:lnTo>
                    <a:pt x="233132" y="302403"/>
                  </a:lnTo>
                  <a:cubicBezTo>
                    <a:pt x="234710" y="310561"/>
                    <a:pt x="237774" y="317513"/>
                    <a:pt x="242230" y="323353"/>
                  </a:cubicBezTo>
                  <a:cubicBezTo>
                    <a:pt x="246686" y="329193"/>
                    <a:pt x="251606" y="333457"/>
                    <a:pt x="257084" y="336052"/>
                  </a:cubicBezTo>
                  <a:lnTo>
                    <a:pt x="257084" y="272555"/>
                  </a:lnTo>
                  <a:cubicBezTo>
                    <a:pt x="237217" y="266900"/>
                    <a:pt x="222734" y="258280"/>
                    <a:pt x="213450" y="246878"/>
                  </a:cubicBezTo>
                  <a:cubicBezTo>
                    <a:pt x="204166" y="235383"/>
                    <a:pt x="199525" y="221479"/>
                    <a:pt x="199525" y="205072"/>
                  </a:cubicBezTo>
                  <a:cubicBezTo>
                    <a:pt x="199525" y="188479"/>
                    <a:pt x="204816" y="174574"/>
                    <a:pt x="215307" y="163265"/>
                  </a:cubicBezTo>
                  <a:cubicBezTo>
                    <a:pt x="225705" y="151956"/>
                    <a:pt x="239723" y="145467"/>
                    <a:pt x="257084" y="143799"/>
                  </a:cubicBezTo>
                  <a:close/>
                  <a:moveTo>
                    <a:pt x="265083" y="37821"/>
                  </a:moveTo>
                  <a:cubicBezTo>
                    <a:pt x="139830" y="37821"/>
                    <a:pt x="37882" y="139602"/>
                    <a:pt x="37882" y="264651"/>
                  </a:cubicBezTo>
                  <a:cubicBezTo>
                    <a:pt x="37882" y="389793"/>
                    <a:pt x="139830" y="491574"/>
                    <a:pt x="265083" y="491574"/>
                  </a:cubicBezTo>
                  <a:cubicBezTo>
                    <a:pt x="390429" y="491574"/>
                    <a:pt x="492376" y="389793"/>
                    <a:pt x="492376" y="264651"/>
                  </a:cubicBezTo>
                  <a:cubicBezTo>
                    <a:pt x="492376" y="139602"/>
                    <a:pt x="390429" y="37821"/>
                    <a:pt x="265083" y="37821"/>
                  </a:cubicBezTo>
                  <a:close/>
                  <a:moveTo>
                    <a:pt x="265083" y="0"/>
                  </a:moveTo>
                  <a:cubicBezTo>
                    <a:pt x="411505" y="0"/>
                    <a:pt x="530259" y="118467"/>
                    <a:pt x="530259" y="264651"/>
                  </a:cubicBezTo>
                  <a:cubicBezTo>
                    <a:pt x="530259" y="330930"/>
                    <a:pt x="505654" y="391368"/>
                    <a:pt x="465357" y="437810"/>
                  </a:cubicBezTo>
                  <a:lnTo>
                    <a:pt x="606580" y="578895"/>
                  </a:lnTo>
                  <a:lnTo>
                    <a:pt x="579840" y="605592"/>
                  </a:lnTo>
                  <a:lnTo>
                    <a:pt x="438524" y="464599"/>
                  </a:lnTo>
                  <a:cubicBezTo>
                    <a:pt x="392007" y="504830"/>
                    <a:pt x="331470" y="529395"/>
                    <a:pt x="265083" y="529395"/>
                  </a:cubicBezTo>
                  <a:cubicBezTo>
                    <a:pt x="118661" y="529395"/>
                    <a:pt x="0" y="410835"/>
                    <a:pt x="0" y="264651"/>
                  </a:cubicBezTo>
                  <a:cubicBezTo>
                    <a:pt x="0" y="118467"/>
                    <a:pt x="118753" y="0"/>
                    <a:pt x="26508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AFA397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34C1E26C-DD62-4586-AF68-45D956BA5B7A}"/>
              </a:ext>
            </a:extLst>
          </p:cNvPr>
          <p:cNvGrpSpPr/>
          <p:nvPr/>
        </p:nvGrpSpPr>
        <p:grpSpPr>
          <a:xfrm>
            <a:off x="4947942" y="5405535"/>
            <a:ext cx="789924" cy="789920"/>
            <a:chOff x="4860857" y="5047708"/>
            <a:chExt cx="789924" cy="789920"/>
          </a:xfrm>
        </p:grpSpPr>
        <p:sp>
          <p:nvSpPr>
            <p:cNvPr id="76" name="í$1îḍe">
              <a:extLst>
                <a:ext uri="{FF2B5EF4-FFF2-40B4-BE49-F238E27FC236}">
                  <a16:creationId xmlns:a16="http://schemas.microsoft.com/office/drawing/2014/main" id="{B1271294-3B24-4FDA-9F9B-161B489653CD}"/>
                </a:ext>
              </a:extLst>
            </p:cNvPr>
            <p:cNvSpPr/>
            <p:nvPr/>
          </p:nvSpPr>
          <p:spPr>
            <a:xfrm>
              <a:off x="4860857" y="5047708"/>
              <a:ext cx="789924" cy="78992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Oval 41">
              <a:extLst>
                <a:ext uri="{FF2B5EF4-FFF2-40B4-BE49-F238E27FC236}">
                  <a16:creationId xmlns:a16="http://schemas.microsoft.com/office/drawing/2014/main" id="{AF804099-4DBF-4178-A6C0-3593877F23DF}"/>
                </a:ext>
              </a:extLst>
            </p:cNvPr>
            <p:cNvSpPr/>
            <p:nvPr/>
          </p:nvSpPr>
          <p:spPr>
            <a:xfrm>
              <a:off x="5098844" y="5288973"/>
              <a:ext cx="313518" cy="307751"/>
            </a:xfrm>
            <a:custGeom>
              <a:avLst/>
              <a:gdLst>
                <a:gd name="connsiteX0" fmla="*/ 244277 w 606086"/>
                <a:gd name="connsiteY0" fmla="*/ 198378 h 594937"/>
                <a:gd name="connsiteX1" fmla="*/ 198685 w 606086"/>
                <a:gd name="connsiteY1" fmla="*/ 243894 h 594937"/>
                <a:gd name="connsiteX2" fmla="*/ 198685 w 606086"/>
                <a:gd name="connsiteY2" fmla="*/ 340675 h 594937"/>
                <a:gd name="connsiteX3" fmla="*/ 228863 w 606086"/>
                <a:gd name="connsiteY3" fmla="*/ 383317 h 594937"/>
                <a:gd name="connsiteX4" fmla="*/ 238798 w 606086"/>
                <a:gd name="connsiteY4" fmla="*/ 397501 h 594937"/>
                <a:gd name="connsiteX5" fmla="*/ 238798 w 606086"/>
                <a:gd name="connsiteY5" fmla="*/ 534235 h 594937"/>
                <a:gd name="connsiteX6" fmla="*/ 268884 w 606086"/>
                <a:gd name="connsiteY6" fmla="*/ 564271 h 594937"/>
                <a:gd name="connsiteX7" fmla="*/ 337690 w 606086"/>
                <a:gd name="connsiteY7" fmla="*/ 564271 h 594937"/>
                <a:gd name="connsiteX8" fmla="*/ 367775 w 606086"/>
                <a:gd name="connsiteY8" fmla="*/ 534235 h 594937"/>
                <a:gd name="connsiteX9" fmla="*/ 367775 w 606086"/>
                <a:gd name="connsiteY9" fmla="*/ 397501 h 594937"/>
                <a:gd name="connsiteX10" fmla="*/ 377710 w 606086"/>
                <a:gd name="connsiteY10" fmla="*/ 383317 h 594937"/>
                <a:gd name="connsiteX11" fmla="*/ 407517 w 606086"/>
                <a:gd name="connsiteY11" fmla="*/ 340675 h 594937"/>
                <a:gd name="connsiteX12" fmla="*/ 407517 w 606086"/>
                <a:gd name="connsiteY12" fmla="*/ 243894 h 594937"/>
                <a:gd name="connsiteX13" fmla="*/ 362018 w 606086"/>
                <a:gd name="connsiteY13" fmla="*/ 198378 h 594937"/>
                <a:gd name="connsiteX14" fmla="*/ 465039 w 606086"/>
                <a:gd name="connsiteY14" fmla="*/ 168299 h 594937"/>
                <a:gd name="connsiteX15" fmla="*/ 530224 w 606086"/>
                <a:gd name="connsiteY15" fmla="*/ 168299 h 594937"/>
                <a:gd name="connsiteX16" fmla="*/ 606086 w 606086"/>
                <a:gd name="connsiteY16" fmla="*/ 243932 h 594937"/>
                <a:gd name="connsiteX17" fmla="*/ 606086 w 606086"/>
                <a:gd name="connsiteY17" fmla="*/ 340697 h 594937"/>
                <a:gd name="connsiteX18" fmla="*/ 566251 w 606086"/>
                <a:gd name="connsiteY18" fmla="*/ 407339 h 594937"/>
                <a:gd name="connsiteX19" fmla="*/ 566251 w 606086"/>
                <a:gd name="connsiteY19" fmla="*/ 534598 h 594937"/>
                <a:gd name="connsiteX20" fmla="*/ 505803 w 606086"/>
                <a:gd name="connsiteY20" fmla="*/ 594937 h 594937"/>
                <a:gd name="connsiteX21" fmla="*/ 436997 w 606086"/>
                <a:gd name="connsiteY21" fmla="*/ 594937 h 594937"/>
                <a:gd name="connsiteX22" fmla="*/ 421769 w 606086"/>
                <a:gd name="connsiteY22" fmla="*/ 579736 h 594937"/>
                <a:gd name="connsiteX23" fmla="*/ 436997 w 606086"/>
                <a:gd name="connsiteY23" fmla="*/ 564536 h 594937"/>
                <a:gd name="connsiteX24" fmla="*/ 505803 w 606086"/>
                <a:gd name="connsiteY24" fmla="*/ 564536 h 594937"/>
                <a:gd name="connsiteX25" fmla="*/ 535888 w 606086"/>
                <a:gd name="connsiteY25" fmla="*/ 534505 h 594937"/>
                <a:gd name="connsiteX26" fmla="*/ 535888 w 606086"/>
                <a:gd name="connsiteY26" fmla="*/ 397792 h 594937"/>
                <a:gd name="connsiteX27" fmla="*/ 545823 w 606086"/>
                <a:gd name="connsiteY27" fmla="*/ 383611 h 594937"/>
                <a:gd name="connsiteX28" fmla="*/ 575722 w 606086"/>
                <a:gd name="connsiteY28" fmla="*/ 340975 h 594937"/>
                <a:gd name="connsiteX29" fmla="*/ 575722 w 606086"/>
                <a:gd name="connsiteY29" fmla="*/ 244210 h 594937"/>
                <a:gd name="connsiteX30" fmla="*/ 530224 w 606086"/>
                <a:gd name="connsiteY30" fmla="*/ 198700 h 594937"/>
                <a:gd name="connsiteX31" fmla="*/ 465039 w 606086"/>
                <a:gd name="connsiteY31" fmla="*/ 198700 h 594937"/>
                <a:gd name="connsiteX32" fmla="*/ 449811 w 606086"/>
                <a:gd name="connsiteY32" fmla="*/ 183500 h 594937"/>
                <a:gd name="connsiteX33" fmla="*/ 465039 w 606086"/>
                <a:gd name="connsiteY33" fmla="*/ 168299 h 594937"/>
                <a:gd name="connsiteX34" fmla="*/ 244091 w 606086"/>
                <a:gd name="connsiteY34" fmla="*/ 168157 h 594937"/>
                <a:gd name="connsiteX35" fmla="*/ 361832 w 606086"/>
                <a:gd name="connsiteY35" fmla="*/ 168157 h 594937"/>
                <a:gd name="connsiteX36" fmla="*/ 437788 w 606086"/>
                <a:gd name="connsiteY36" fmla="*/ 243894 h 594937"/>
                <a:gd name="connsiteX37" fmla="*/ 437788 w 606086"/>
                <a:gd name="connsiteY37" fmla="*/ 340675 h 594937"/>
                <a:gd name="connsiteX38" fmla="*/ 397860 w 606086"/>
                <a:gd name="connsiteY38" fmla="*/ 407327 h 594937"/>
                <a:gd name="connsiteX39" fmla="*/ 397860 w 606086"/>
                <a:gd name="connsiteY39" fmla="*/ 534235 h 594937"/>
                <a:gd name="connsiteX40" fmla="*/ 337504 w 606086"/>
                <a:gd name="connsiteY40" fmla="*/ 594584 h 594937"/>
                <a:gd name="connsiteX41" fmla="*/ 268605 w 606086"/>
                <a:gd name="connsiteY41" fmla="*/ 594584 h 594937"/>
                <a:gd name="connsiteX42" fmla="*/ 208063 w 606086"/>
                <a:gd name="connsiteY42" fmla="*/ 534235 h 594937"/>
                <a:gd name="connsiteX43" fmla="*/ 208063 w 606086"/>
                <a:gd name="connsiteY43" fmla="*/ 407327 h 594937"/>
                <a:gd name="connsiteX44" fmla="*/ 168228 w 606086"/>
                <a:gd name="connsiteY44" fmla="*/ 340675 h 594937"/>
                <a:gd name="connsiteX45" fmla="*/ 168228 w 606086"/>
                <a:gd name="connsiteY45" fmla="*/ 243894 h 594937"/>
                <a:gd name="connsiteX46" fmla="*/ 244091 w 606086"/>
                <a:gd name="connsiteY46" fmla="*/ 168157 h 594937"/>
                <a:gd name="connsiteX47" fmla="*/ 75862 w 606086"/>
                <a:gd name="connsiteY47" fmla="*/ 168016 h 594937"/>
                <a:gd name="connsiteX48" fmla="*/ 140861 w 606086"/>
                <a:gd name="connsiteY48" fmla="*/ 168016 h 594937"/>
                <a:gd name="connsiteX49" fmla="*/ 156089 w 606086"/>
                <a:gd name="connsiteY49" fmla="*/ 183217 h 594937"/>
                <a:gd name="connsiteX50" fmla="*/ 140861 w 606086"/>
                <a:gd name="connsiteY50" fmla="*/ 198419 h 594937"/>
                <a:gd name="connsiteX51" fmla="*/ 76048 w 606086"/>
                <a:gd name="connsiteY51" fmla="*/ 198419 h 594937"/>
                <a:gd name="connsiteX52" fmla="*/ 30456 w 606086"/>
                <a:gd name="connsiteY52" fmla="*/ 243931 h 594937"/>
                <a:gd name="connsiteX53" fmla="*/ 30456 w 606086"/>
                <a:gd name="connsiteY53" fmla="*/ 340701 h 594937"/>
                <a:gd name="connsiteX54" fmla="*/ 60263 w 606086"/>
                <a:gd name="connsiteY54" fmla="*/ 383339 h 594937"/>
                <a:gd name="connsiteX55" fmla="*/ 70198 w 606086"/>
                <a:gd name="connsiteY55" fmla="*/ 397521 h 594937"/>
                <a:gd name="connsiteX56" fmla="*/ 70198 w 606086"/>
                <a:gd name="connsiteY56" fmla="*/ 534149 h 594937"/>
                <a:gd name="connsiteX57" fmla="*/ 100283 w 606086"/>
                <a:gd name="connsiteY57" fmla="*/ 564181 h 594937"/>
                <a:gd name="connsiteX58" fmla="*/ 169089 w 606086"/>
                <a:gd name="connsiteY58" fmla="*/ 564181 h 594937"/>
                <a:gd name="connsiteX59" fmla="*/ 184317 w 606086"/>
                <a:gd name="connsiteY59" fmla="*/ 579383 h 594937"/>
                <a:gd name="connsiteX60" fmla="*/ 169089 w 606086"/>
                <a:gd name="connsiteY60" fmla="*/ 594584 h 594937"/>
                <a:gd name="connsiteX61" fmla="*/ 100283 w 606086"/>
                <a:gd name="connsiteY61" fmla="*/ 594584 h 594937"/>
                <a:gd name="connsiteX62" fmla="*/ 39835 w 606086"/>
                <a:gd name="connsiteY62" fmla="*/ 534149 h 594937"/>
                <a:gd name="connsiteX63" fmla="*/ 39835 w 606086"/>
                <a:gd name="connsiteY63" fmla="*/ 407161 h 594937"/>
                <a:gd name="connsiteX64" fmla="*/ 0 w 606086"/>
                <a:gd name="connsiteY64" fmla="*/ 340608 h 594937"/>
                <a:gd name="connsiteX65" fmla="*/ 0 w 606086"/>
                <a:gd name="connsiteY65" fmla="*/ 243838 h 594937"/>
                <a:gd name="connsiteX66" fmla="*/ 75862 w 606086"/>
                <a:gd name="connsiteY66" fmla="*/ 168016 h 594937"/>
                <a:gd name="connsiteX67" fmla="*/ 478786 w 606086"/>
                <a:gd name="connsiteY67" fmla="*/ 30314 h 594937"/>
                <a:gd name="connsiteX68" fmla="*/ 432649 w 606086"/>
                <a:gd name="connsiteY68" fmla="*/ 76387 h 594937"/>
                <a:gd name="connsiteX69" fmla="*/ 478786 w 606086"/>
                <a:gd name="connsiteY69" fmla="*/ 122553 h 594937"/>
                <a:gd name="connsiteX70" fmla="*/ 525016 w 606086"/>
                <a:gd name="connsiteY70" fmla="*/ 76387 h 594937"/>
                <a:gd name="connsiteX71" fmla="*/ 478786 w 606086"/>
                <a:gd name="connsiteY71" fmla="*/ 30314 h 594937"/>
                <a:gd name="connsiteX72" fmla="*/ 303043 w 606086"/>
                <a:gd name="connsiteY72" fmla="*/ 30314 h 594937"/>
                <a:gd name="connsiteX73" fmla="*/ 256885 w 606086"/>
                <a:gd name="connsiteY73" fmla="*/ 76387 h 594937"/>
                <a:gd name="connsiteX74" fmla="*/ 303043 w 606086"/>
                <a:gd name="connsiteY74" fmla="*/ 122553 h 594937"/>
                <a:gd name="connsiteX75" fmla="*/ 349201 w 606086"/>
                <a:gd name="connsiteY75" fmla="*/ 76387 h 594937"/>
                <a:gd name="connsiteX76" fmla="*/ 303043 w 606086"/>
                <a:gd name="connsiteY76" fmla="*/ 30314 h 594937"/>
                <a:gd name="connsiteX77" fmla="*/ 127300 w 606086"/>
                <a:gd name="connsiteY77" fmla="*/ 30314 h 594937"/>
                <a:gd name="connsiteX78" fmla="*/ 81070 w 606086"/>
                <a:gd name="connsiteY78" fmla="*/ 76387 h 594937"/>
                <a:gd name="connsiteX79" fmla="*/ 127300 w 606086"/>
                <a:gd name="connsiteY79" fmla="*/ 122553 h 594937"/>
                <a:gd name="connsiteX80" fmla="*/ 173437 w 606086"/>
                <a:gd name="connsiteY80" fmla="*/ 76387 h 594937"/>
                <a:gd name="connsiteX81" fmla="*/ 127300 w 606086"/>
                <a:gd name="connsiteY81" fmla="*/ 30314 h 594937"/>
                <a:gd name="connsiteX82" fmla="*/ 478786 w 606086"/>
                <a:gd name="connsiteY82" fmla="*/ 0 h 594937"/>
                <a:gd name="connsiteX83" fmla="*/ 555279 w 606086"/>
                <a:gd name="connsiteY83" fmla="*/ 76387 h 594937"/>
                <a:gd name="connsiteX84" fmla="*/ 478786 w 606086"/>
                <a:gd name="connsiteY84" fmla="*/ 152774 h 594937"/>
                <a:gd name="connsiteX85" fmla="*/ 402293 w 606086"/>
                <a:gd name="connsiteY85" fmla="*/ 76387 h 594937"/>
                <a:gd name="connsiteX86" fmla="*/ 478786 w 606086"/>
                <a:gd name="connsiteY86" fmla="*/ 0 h 594937"/>
                <a:gd name="connsiteX87" fmla="*/ 303043 w 606086"/>
                <a:gd name="connsiteY87" fmla="*/ 0 h 594937"/>
                <a:gd name="connsiteX88" fmla="*/ 379571 w 606086"/>
                <a:gd name="connsiteY88" fmla="*/ 76387 h 594937"/>
                <a:gd name="connsiteX89" fmla="*/ 303043 w 606086"/>
                <a:gd name="connsiteY89" fmla="*/ 152774 h 594937"/>
                <a:gd name="connsiteX90" fmla="*/ 226515 w 606086"/>
                <a:gd name="connsiteY90" fmla="*/ 76387 h 594937"/>
                <a:gd name="connsiteX91" fmla="*/ 303043 w 606086"/>
                <a:gd name="connsiteY91" fmla="*/ 0 h 594937"/>
                <a:gd name="connsiteX92" fmla="*/ 127300 w 606086"/>
                <a:gd name="connsiteY92" fmla="*/ 0 h 594937"/>
                <a:gd name="connsiteX93" fmla="*/ 203793 w 606086"/>
                <a:gd name="connsiteY93" fmla="*/ 76387 h 594937"/>
                <a:gd name="connsiteX94" fmla="*/ 127300 w 606086"/>
                <a:gd name="connsiteY94" fmla="*/ 152774 h 594937"/>
                <a:gd name="connsiteX95" fmla="*/ 50807 w 606086"/>
                <a:gd name="connsiteY95" fmla="*/ 76387 h 594937"/>
                <a:gd name="connsiteX96" fmla="*/ 127300 w 606086"/>
                <a:gd name="connsiteY96" fmla="*/ 0 h 59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6086" h="594937">
                  <a:moveTo>
                    <a:pt x="244277" y="198378"/>
                  </a:moveTo>
                  <a:cubicBezTo>
                    <a:pt x="219113" y="198378"/>
                    <a:pt x="198685" y="218772"/>
                    <a:pt x="198685" y="243894"/>
                  </a:cubicBezTo>
                  <a:lnTo>
                    <a:pt x="198685" y="340675"/>
                  </a:lnTo>
                  <a:cubicBezTo>
                    <a:pt x="198685" y="359586"/>
                    <a:pt x="210663" y="376735"/>
                    <a:pt x="228863" y="383317"/>
                  </a:cubicBezTo>
                  <a:cubicBezTo>
                    <a:pt x="234806" y="385542"/>
                    <a:pt x="238798" y="391197"/>
                    <a:pt x="238798" y="397501"/>
                  </a:cubicBezTo>
                  <a:lnTo>
                    <a:pt x="238798" y="534235"/>
                  </a:lnTo>
                  <a:cubicBezTo>
                    <a:pt x="238798" y="550829"/>
                    <a:pt x="252262" y="564271"/>
                    <a:pt x="268884" y="564271"/>
                  </a:cubicBezTo>
                  <a:lnTo>
                    <a:pt x="337690" y="564271"/>
                  </a:lnTo>
                  <a:cubicBezTo>
                    <a:pt x="354311" y="564271"/>
                    <a:pt x="367775" y="550829"/>
                    <a:pt x="367775" y="534235"/>
                  </a:cubicBezTo>
                  <a:lnTo>
                    <a:pt x="367775" y="397501"/>
                  </a:lnTo>
                  <a:cubicBezTo>
                    <a:pt x="367775" y="391197"/>
                    <a:pt x="371768" y="385542"/>
                    <a:pt x="377710" y="383317"/>
                  </a:cubicBezTo>
                  <a:cubicBezTo>
                    <a:pt x="395539" y="376735"/>
                    <a:pt x="407517" y="359586"/>
                    <a:pt x="407517" y="340675"/>
                  </a:cubicBezTo>
                  <a:lnTo>
                    <a:pt x="407517" y="243894"/>
                  </a:lnTo>
                  <a:cubicBezTo>
                    <a:pt x="407517" y="218772"/>
                    <a:pt x="387089" y="198378"/>
                    <a:pt x="362018" y="198378"/>
                  </a:cubicBezTo>
                  <a:close/>
                  <a:moveTo>
                    <a:pt x="465039" y="168299"/>
                  </a:moveTo>
                  <a:lnTo>
                    <a:pt x="530224" y="168299"/>
                  </a:lnTo>
                  <a:cubicBezTo>
                    <a:pt x="572008" y="168299"/>
                    <a:pt x="606086" y="202130"/>
                    <a:pt x="606086" y="243932"/>
                  </a:cubicBezTo>
                  <a:lnTo>
                    <a:pt x="606086" y="340697"/>
                  </a:lnTo>
                  <a:cubicBezTo>
                    <a:pt x="606086" y="368595"/>
                    <a:pt x="590486" y="394177"/>
                    <a:pt x="566251" y="407339"/>
                  </a:cubicBezTo>
                  <a:lnTo>
                    <a:pt x="566251" y="534598"/>
                  </a:lnTo>
                  <a:cubicBezTo>
                    <a:pt x="566251" y="567872"/>
                    <a:pt x="539138" y="594937"/>
                    <a:pt x="505803" y="594937"/>
                  </a:cubicBezTo>
                  <a:lnTo>
                    <a:pt x="436997" y="594937"/>
                  </a:lnTo>
                  <a:cubicBezTo>
                    <a:pt x="428547" y="594937"/>
                    <a:pt x="421769" y="588078"/>
                    <a:pt x="421769" y="579736"/>
                  </a:cubicBezTo>
                  <a:cubicBezTo>
                    <a:pt x="421769" y="571302"/>
                    <a:pt x="428547" y="564536"/>
                    <a:pt x="436997" y="564536"/>
                  </a:cubicBezTo>
                  <a:lnTo>
                    <a:pt x="505803" y="564536"/>
                  </a:lnTo>
                  <a:cubicBezTo>
                    <a:pt x="522424" y="564536"/>
                    <a:pt x="535888" y="551003"/>
                    <a:pt x="535888" y="534505"/>
                  </a:cubicBezTo>
                  <a:lnTo>
                    <a:pt x="535888" y="397792"/>
                  </a:lnTo>
                  <a:cubicBezTo>
                    <a:pt x="535888" y="391489"/>
                    <a:pt x="539880" y="385835"/>
                    <a:pt x="545823" y="383611"/>
                  </a:cubicBezTo>
                  <a:cubicBezTo>
                    <a:pt x="563744" y="377030"/>
                    <a:pt x="575722" y="359883"/>
                    <a:pt x="575722" y="340975"/>
                  </a:cubicBezTo>
                  <a:lnTo>
                    <a:pt x="575722" y="244210"/>
                  </a:lnTo>
                  <a:cubicBezTo>
                    <a:pt x="575722" y="219091"/>
                    <a:pt x="555294" y="198700"/>
                    <a:pt x="530224" y="198700"/>
                  </a:cubicBezTo>
                  <a:lnTo>
                    <a:pt x="465039" y="198700"/>
                  </a:lnTo>
                  <a:cubicBezTo>
                    <a:pt x="456682" y="198700"/>
                    <a:pt x="449811" y="191934"/>
                    <a:pt x="449811" y="183500"/>
                  </a:cubicBezTo>
                  <a:cubicBezTo>
                    <a:pt x="449811" y="175065"/>
                    <a:pt x="456682" y="168299"/>
                    <a:pt x="465039" y="168299"/>
                  </a:cubicBezTo>
                  <a:close/>
                  <a:moveTo>
                    <a:pt x="244091" y="168157"/>
                  </a:moveTo>
                  <a:lnTo>
                    <a:pt x="361832" y="168157"/>
                  </a:lnTo>
                  <a:cubicBezTo>
                    <a:pt x="403710" y="168157"/>
                    <a:pt x="437788" y="202086"/>
                    <a:pt x="437788" y="243894"/>
                  </a:cubicBezTo>
                  <a:lnTo>
                    <a:pt x="437788" y="340675"/>
                  </a:lnTo>
                  <a:cubicBezTo>
                    <a:pt x="437788" y="368578"/>
                    <a:pt x="422188" y="394163"/>
                    <a:pt x="397860" y="407327"/>
                  </a:cubicBezTo>
                  <a:lnTo>
                    <a:pt x="397860" y="534235"/>
                  </a:lnTo>
                  <a:cubicBezTo>
                    <a:pt x="397860" y="567515"/>
                    <a:pt x="370746" y="594584"/>
                    <a:pt x="337504" y="594584"/>
                  </a:cubicBezTo>
                  <a:lnTo>
                    <a:pt x="268605" y="594584"/>
                  </a:lnTo>
                  <a:cubicBezTo>
                    <a:pt x="235363" y="594584"/>
                    <a:pt x="208249" y="567515"/>
                    <a:pt x="208063" y="534235"/>
                  </a:cubicBezTo>
                  <a:lnTo>
                    <a:pt x="208063" y="407327"/>
                  </a:lnTo>
                  <a:cubicBezTo>
                    <a:pt x="183828" y="394163"/>
                    <a:pt x="168228" y="368578"/>
                    <a:pt x="168228" y="340675"/>
                  </a:cubicBezTo>
                  <a:lnTo>
                    <a:pt x="168228" y="243894"/>
                  </a:lnTo>
                  <a:cubicBezTo>
                    <a:pt x="168228" y="202086"/>
                    <a:pt x="202306" y="168157"/>
                    <a:pt x="244091" y="168157"/>
                  </a:cubicBezTo>
                  <a:close/>
                  <a:moveTo>
                    <a:pt x="75862" y="168016"/>
                  </a:moveTo>
                  <a:lnTo>
                    <a:pt x="140861" y="168016"/>
                  </a:lnTo>
                  <a:cubicBezTo>
                    <a:pt x="149311" y="168016"/>
                    <a:pt x="156089" y="174875"/>
                    <a:pt x="156089" y="183217"/>
                  </a:cubicBezTo>
                  <a:cubicBezTo>
                    <a:pt x="156089" y="191652"/>
                    <a:pt x="149311" y="198419"/>
                    <a:pt x="140861" y="198419"/>
                  </a:cubicBezTo>
                  <a:lnTo>
                    <a:pt x="76048" y="198419"/>
                  </a:lnTo>
                  <a:cubicBezTo>
                    <a:pt x="50884" y="198419"/>
                    <a:pt x="30456" y="218811"/>
                    <a:pt x="30456" y="243931"/>
                  </a:cubicBezTo>
                  <a:lnTo>
                    <a:pt x="30456" y="340701"/>
                  </a:lnTo>
                  <a:cubicBezTo>
                    <a:pt x="30456" y="359703"/>
                    <a:pt x="42435" y="376758"/>
                    <a:pt x="60263" y="383339"/>
                  </a:cubicBezTo>
                  <a:cubicBezTo>
                    <a:pt x="66206" y="385564"/>
                    <a:pt x="70198" y="391218"/>
                    <a:pt x="70198" y="397521"/>
                  </a:cubicBezTo>
                  <a:lnTo>
                    <a:pt x="70198" y="534149"/>
                  </a:lnTo>
                  <a:cubicBezTo>
                    <a:pt x="70198" y="550648"/>
                    <a:pt x="83662" y="564181"/>
                    <a:pt x="100283" y="564181"/>
                  </a:cubicBezTo>
                  <a:lnTo>
                    <a:pt x="169089" y="564181"/>
                  </a:lnTo>
                  <a:cubicBezTo>
                    <a:pt x="177539" y="564181"/>
                    <a:pt x="184317" y="570948"/>
                    <a:pt x="184317" y="579383"/>
                  </a:cubicBezTo>
                  <a:cubicBezTo>
                    <a:pt x="184317" y="587725"/>
                    <a:pt x="177539" y="594584"/>
                    <a:pt x="169089" y="594584"/>
                  </a:cubicBezTo>
                  <a:lnTo>
                    <a:pt x="100283" y="594584"/>
                  </a:lnTo>
                  <a:cubicBezTo>
                    <a:pt x="66948" y="594584"/>
                    <a:pt x="39835" y="567518"/>
                    <a:pt x="39835" y="534149"/>
                  </a:cubicBezTo>
                  <a:lnTo>
                    <a:pt x="39835" y="407161"/>
                  </a:lnTo>
                  <a:cubicBezTo>
                    <a:pt x="15600" y="394091"/>
                    <a:pt x="0" y="368509"/>
                    <a:pt x="0" y="340608"/>
                  </a:cubicBezTo>
                  <a:lnTo>
                    <a:pt x="0" y="243838"/>
                  </a:lnTo>
                  <a:cubicBezTo>
                    <a:pt x="0" y="202034"/>
                    <a:pt x="34078" y="168016"/>
                    <a:pt x="75862" y="168016"/>
                  </a:cubicBezTo>
                  <a:close/>
                  <a:moveTo>
                    <a:pt x="478786" y="30314"/>
                  </a:moveTo>
                  <a:cubicBezTo>
                    <a:pt x="453350" y="30314"/>
                    <a:pt x="432649" y="50986"/>
                    <a:pt x="432649" y="76387"/>
                  </a:cubicBezTo>
                  <a:cubicBezTo>
                    <a:pt x="432649" y="101880"/>
                    <a:pt x="453350" y="122553"/>
                    <a:pt x="478786" y="122553"/>
                  </a:cubicBezTo>
                  <a:cubicBezTo>
                    <a:pt x="504315" y="122553"/>
                    <a:pt x="525016" y="101880"/>
                    <a:pt x="525016" y="76387"/>
                  </a:cubicBezTo>
                  <a:cubicBezTo>
                    <a:pt x="525016" y="50986"/>
                    <a:pt x="504315" y="30314"/>
                    <a:pt x="478786" y="30314"/>
                  </a:cubicBezTo>
                  <a:close/>
                  <a:moveTo>
                    <a:pt x="303043" y="30314"/>
                  </a:moveTo>
                  <a:cubicBezTo>
                    <a:pt x="277503" y="30314"/>
                    <a:pt x="256885" y="51079"/>
                    <a:pt x="256885" y="76387"/>
                  </a:cubicBezTo>
                  <a:cubicBezTo>
                    <a:pt x="256885" y="101880"/>
                    <a:pt x="277503" y="122553"/>
                    <a:pt x="303043" y="122553"/>
                  </a:cubicBezTo>
                  <a:cubicBezTo>
                    <a:pt x="328583" y="122553"/>
                    <a:pt x="349201" y="101880"/>
                    <a:pt x="349201" y="76387"/>
                  </a:cubicBezTo>
                  <a:cubicBezTo>
                    <a:pt x="349201" y="50986"/>
                    <a:pt x="328583" y="30314"/>
                    <a:pt x="303043" y="30314"/>
                  </a:cubicBezTo>
                  <a:close/>
                  <a:moveTo>
                    <a:pt x="127300" y="30314"/>
                  </a:moveTo>
                  <a:cubicBezTo>
                    <a:pt x="101771" y="30314"/>
                    <a:pt x="81070" y="51079"/>
                    <a:pt x="81070" y="76387"/>
                  </a:cubicBezTo>
                  <a:cubicBezTo>
                    <a:pt x="81070" y="101880"/>
                    <a:pt x="101771" y="122553"/>
                    <a:pt x="127300" y="122553"/>
                  </a:cubicBezTo>
                  <a:cubicBezTo>
                    <a:pt x="152736" y="122553"/>
                    <a:pt x="173437" y="101880"/>
                    <a:pt x="173437" y="76387"/>
                  </a:cubicBezTo>
                  <a:cubicBezTo>
                    <a:pt x="173437" y="50986"/>
                    <a:pt x="152736" y="30314"/>
                    <a:pt x="127300" y="30314"/>
                  </a:cubicBezTo>
                  <a:close/>
                  <a:moveTo>
                    <a:pt x="478786" y="0"/>
                  </a:moveTo>
                  <a:cubicBezTo>
                    <a:pt x="521024" y="0"/>
                    <a:pt x="555279" y="34300"/>
                    <a:pt x="555279" y="76387"/>
                  </a:cubicBezTo>
                  <a:cubicBezTo>
                    <a:pt x="555279" y="118567"/>
                    <a:pt x="521024" y="152774"/>
                    <a:pt x="478786" y="152774"/>
                  </a:cubicBezTo>
                  <a:cubicBezTo>
                    <a:pt x="436641" y="152774"/>
                    <a:pt x="402293" y="118567"/>
                    <a:pt x="402293" y="76387"/>
                  </a:cubicBezTo>
                  <a:cubicBezTo>
                    <a:pt x="402293" y="34300"/>
                    <a:pt x="436641" y="0"/>
                    <a:pt x="478786" y="0"/>
                  </a:cubicBezTo>
                  <a:close/>
                  <a:moveTo>
                    <a:pt x="303043" y="0"/>
                  </a:moveTo>
                  <a:cubicBezTo>
                    <a:pt x="345301" y="0"/>
                    <a:pt x="379571" y="34300"/>
                    <a:pt x="379571" y="76387"/>
                  </a:cubicBezTo>
                  <a:cubicBezTo>
                    <a:pt x="379571" y="118567"/>
                    <a:pt x="345301" y="152774"/>
                    <a:pt x="303043" y="152774"/>
                  </a:cubicBezTo>
                  <a:cubicBezTo>
                    <a:pt x="260785" y="152774"/>
                    <a:pt x="226515" y="118567"/>
                    <a:pt x="226515" y="76387"/>
                  </a:cubicBezTo>
                  <a:cubicBezTo>
                    <a:pt x="226515" y="34300"/>
                    <a:pt x="260785" y="0"/>
                    <a:pt x="303043" y="0"/>
                  </a:cubicBezTo>
                  <a:close/>
                  <a:moveTo>
                    <a:pt x="127300" y="0"/>
                  </a:moveTo>
                  <a:cubicBezTo>
                    <a:pt x="169445" y="0"/>
                    <a:pt x="203793" y="34300"/>
                    <a:pt x="203793" y="76387"/>
                  </a:cubicBezTo>
                  <a:cubicBezTo>
                    <a:pt x="203793" y="118567"/>
                    <a:pt x="169353" y="152774"/>
                    <a:pt x="127300" y="152774"/>
                  </a:cubicBezTo>
                  <a:cubicBezTo>
                    <a:pt x="85062" y="152774"/>
                    <a:pt x="50807" y="118567"/>
                    <a:pt x="50807" y="76387"/>
                  </a:cubicBezTo>
                  <a:cubicBezTo>
                    <a:pt x="50807" y="34300"/>
                    <a:pt x="85062" y="0"/>
                    <a:pt x="1273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AFA397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ww.freeppt7.com">
  <a:themeElements>
    <a:clrScheme name="自定义 71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D7A89A"/>
      </a:accent1>
      <a:accent2>
        <a:srgbClr val="80937D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aiaegrn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Microsoft Office PowerPoint</Application>
  <PresentationFormat>宽屏</PresentationFormat>
  <Paragraphs>199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Gill Sans</vt:lpstr>
      <vt:lpstr>等线</vt:lpstr>
      <vt:lpstr>微软雅黑</vt:lpstr>
      <vt:lpstr>Arial</vt:lpstr>
      <vt:lpstr>Arial Rounded MT Bold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/>
  <cp:keywords>www.1ppt.com</cp:keywords>
  <dc:description>www.1ppt.com</dc:description>
  <cp:lastModifiedBy/>
  <cp:revision>1</cp:revision>
  <dcterms:created xsi:type="dcterms:W3CDTF">2021-07-02T00:44:01Z</dcterms:created>
  <dcterms:modified xsi:type="dcterms:W3CDTF">2023-04-05T03:12:46Z</dcterms:modified>
</cp:coreProperties>
</file>