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257" r:id="rId3"/>
    <p:sldId id="452" r:id="rId4"/>
    <p:sldId id="438" r:id="rId5"/>
    <p:sldId id="436" r:id="rId6"/>
    <p:sldId id="439" r:id="rId7"/>
    <p:sldId id="456" r:id="rId8"/>
    <p:sldId id="445" r:id="rId9"/>
    <p:sldId id="455" r:id="rId10"/>
    <p:sldId id="441" r:id="rId11"/>
    <p:sldId id="457" r:id="rId12"/>
    <p:sldId id="463" r:id="rId13"/>
    <p:sldId id="467" r:id="rId14"/>
    <p:sldId id="464" r:id="rId15"/>
    <p:sldId id="465" r:id="rId16"/>
    <p:sldId id="466" r:id="rId17"/>
    <p:sldId id="468" r:id="rId18"/>
    <p:sldId id="292" r:id="rId19"/>
    <p:sldId id="287" r:id="rId20"/>
    <p:sldId id="288" r:id="rId21"/>
    <p:sldId id="469" r:id="rId22"/>
    <p:sldId id="470" r:id="rId23"/>
    <p:sldId id="291" r:id="rId24"/>
    <p:sldId id="294" r:id="rId25"/>
    <p:sldId id="293" r:id="rId26"/>
  </p:sldIdLst>
  <p:sldSz cx="12192000" cy="6858000"/>
  <p:notesSz cx="6858000" cy="9144000"/>
  <p:embeddedFontLst>
    <p:embeddedFont>
      <p:font typeface="맑은 고딕" panose="020B0503020000020004" pitchFamily="34" charset="-127"/>
      <p:regular r:id="rId29"/>
      <p:bold r:id="rId30"/>
    </p:embeddedFont>
    <p:embeddedFont>
      <p:font typeface="Berkshire Swash" panose="02010600030101010101" charset="0"/>
      <p:regular r:id="rId31"/>
    </p:embeddedFont>
    <p:embeddedFont>
      <p:font typeface="Montserrat Light" panose="00000400000000000000" pitchFamily="2" charset="0"/>
      <p:regular r:id="rId32"/>
      <p:italic r:id="rId33"/>
    </p:embeddedFont>
    <p:embeddedFont>
      <p:font typeface="Overpass Light" panose="02010600030101010101" charset="0"/>
      <p:regular r:id="rId34"/>
      <p:italic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616"/>
    <a:srgbClr val="376C72"/>
    <a:srgbClr val="FCD265"/>
    <a:srgbClr val="FAF4E9"/>
    <a:srgbClr val="8E9F5D"/>
    <a:srgbClr val="3D0702"/>
    <a:srgbClr val="F85352"/>
    <a:srgbClr val="FB9671"/>
    <a:srgbClr val="FFCD99"/>
    <a:srgbClr val="FE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7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39EDD83-ABD9-4307-A12B-795298BAC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7D474B1-DD27-4F0B-B5AC-0FCBB19F3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CCB19C02-D580-4C52-B75B-77C9A4EBD47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63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A899BAD-4C93-4001-A7B8-DC07927B2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22A44985-FC9C-404B-9ACA-B4BC23EFC2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7436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17">
            <a:extLst>
              <a:ext uri="{FF2B5EF4-FFF2-40B4-BE49-F238E27FC236}">
                <a16:creationId xmlns:a16="http://schemas.microsoft.com/office/drawing/2014/main" id="{8357AC79-9529-44C9-AC0C-832F6CD7B9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58148" y="2578053"/>
            <a:ext cx="3446418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8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596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BBEF182-88E7-4EAF-9CCB-C4A5DF71C5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86B0BA7B-AF9C-4C99-B9D5-754C45F40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C19CB30C-8A61-45A5-97C9-3F3042C8B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699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A85B797-618A-4621-B541-7DB4BE6DB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4C9FB4EA-5FD1-4F37-B581-8625B58E6B9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030973" y="1549400"/>
            <a:ext cx="2130054" cy="213005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C1C6AAA3-88B5-4F9B-AA6A-B8907F343E6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284473" y="1549400"/>
            <a:ext cx="2130054" cy="213005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72AC8921-988E-4596-80FD-3A91F99CF5C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8777473" y="1549400"/>
            <a:ext cx="2130054" cy="213005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028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4523BD2-35BD-489D-A62B-D90E240AE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4B4B184-84C2-4427-9C14-972DAB2AC1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30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2B66496-B5A1-4AF4-BAEF-F1EDAD76B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2BFE820F-AAAF-4705-8CE9-DD61164D8F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65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6A63165-6B5E-4041-953F-16878B609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65C4AC59-33F5-49CC-A6D0-E9A5125B91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663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37075A-1EA6-49EB-BE90-40830A6E4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3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9D10E5-5E12-4CF5-8A0C-B123C9338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FABE71-79A1-4973-BACA-251350487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F74C41B-BFFF-412C-B8C3-43F4BFB00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4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0F081B7-0F8E-4416-8978-14FE398DF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0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6FC107B-09E7-4605-844B-FD26E1E7A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7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288A208-ED7A-4E72-B38E-D92B63C52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A07BBD7-2F69-4984-B14F-70A5697F0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0F0A1AA4-669D-4B56-9D7A-C55C8967731C}"/>
              </a:ext>
            </a:extLst>
          </p:cNvPr>
          <p:cNvSpPr>
            <a:spLocks noGrp="1" noChangeAspect="1"/>
          </p:cNvSpPr>
          <p:nvPr userDrawn="1">
            <p:ph type="pic" sz="quarter" idx="13" hasCustomPrompt="1"/>
          </p:nvPr>
        </p:nvSpPr>
        <p:spPr>
          <a:xfrm>
            <a:off x="11657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212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687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.svg"/><Relationship Id="rId21" Type="http://schemas.openxmlformats.org/officeDocument/2006/relationships/image" Target="../media/image68.svg"/><Relationship Id="rId42" Type="http://schemas.openxmlformats.org/officeDocument/2006/relationships/image" Target="../media/image89.png"/><Relationship Id="rId63" Type="http://schemas.openxmlformats.org/officeDocument/2006/relationships/image" Target="../media/image110.svg"/><Relationship Id="rId84" Type="http://schemas.openxmlformats.org/officeDocument/2006/relationships/image" Target="../media/image131.png"/><Relationship Id="rId138" Type="http://schemas.openxmlformats.org/officeDocument/2006/relationships/image" Target="../media/image185.png"/><Relationship Id="rId159" Type="http://schemas.openxmlformats.org/officeDocument/2006/relationships/image" Target="../media/image206.svg"/><Relationship Id="rId170" Type="http://schemas.openxmlformats.org/officeDocument/2006/relationships/image" Target="../media/image217.png"/><Relationship Id="rId191" Type="http://schemas.openxmlformats.org/officeDocument/2006/relationships/image" Target="../media/image238.svg"/><Relationship Id="rId107" Type="http://schemas.openxmlformats.org/officeDocument/2006/relationships/image" Target="../media/image154.svg"/><Relationship Id="rId11" Type="http://schemas.openxmlformats.org/officeDocument/2006/relationships/image" Target="../media/image58.svg"/><Relationship Id="rId32" Type="http://schemas.openxmlformats.org/officeDocument/2006/relationships/image" Target="../media/image79.png"/><Relationship Id="rId53" Type="http://schemas.openxmlformats.org/officeDocument/2006/relationships/image" Target="../media/image100.svg"/><Relationship Id="rId74" Type="http://schemas.openxmlformats.org/officeDocument/2006/relationships/image" Target="../media/image121.png"/><Relationship Id="rId128" Type="http://schemas.openxmlformats.org/officeDocument/2006/relationships/image" Target="../media/image175.png"/><Relationship Id="rId149" Type="http://schemas.openxmlformats.org/officeDocument/2006/relationships/image" Target="../media/image196.svg"/><Relationship Id="rId5" Type="http://schemas.openxmlformats.org/officeDocument/2006/relationships/image" Target="../media/image52.svg"/><Relationship Id="rId95" Type="http://schemas.openxmlformats.org/officeDocument/2006/relationships/image" Target="../media/image142.svg"/><Relationship Id="rId160" Type="http://schemas.openxmlformats.org/officeDocument/2006/relationships/image" Target="../media/image207.png"/><Relationship Id="rId181" Type="http://schemas.openxmlformats.org/officeDocument/2006/relationships/image" Target="../media/image228.svg"/><Relationship Id="rId22" Type="http://schemas.openxmlformats.org/officeDocument/2006/relationships/image" Target="../media/image69.png"/><Relationship Id="rId43" Type="http://schemas.openxmlformats.org/officeDocument/2006/relationships/image" Target="../media/image90.svg"/><Relationship Id="rId64" Type="http://schemas.openxmlformats.org/officeDocument/2006/relationships/image" Target="../media/image111.png"/><Relationship Id="rId118" Type="http://schemas.openxmlformats.org/officeDocument/2006/relationships/image" Target="../media/image165.png"/><Relationship Id="rId139" Type="http://schemas.openxmlformats.org/officeDocument/2006/relationships/image" Target="../media/image186.svg"/><Relationship Id="rId85" Type="http://schemas.openxmlformats.org/officeDocument/2006/relationships/image" Target="../media/image132.svg"/><Relationship Id="rId150" Type="http://schemas.openxmlformats.org/officeDocument/2006/relationships/image" Target="../media/image197.png"/><Relationship Id="rId171" Type="http://schemas.openxmlformats.org/officeDocument/2006/relationships/image" Target="../media/image218.svg"/><Relationship Id="rId192" Type="http://schemas.openxmlformats.org/officeDocument/2006/relationships/image" Target="../media/image239.png"/><Relationship Id="rId12" Type="http://schemas.openxmlformats.org/officeDocument/2006/relationships/image" Target="../media/image59.png"/><Relationship Id="rId33" Type="http://schemas.openxmlformats.org/officeDocument/2006/relationships/image" Target="../media/image80.svg"/><Relationship Id="rId108" Type="http://schemas.openxmlformats.org/officeDocument/2006/relationships/image" Target="../media/image155.png"/><Relationship Id="rId129" Type="http://schemas.openxmlformats.org/officeDocument/2006/relationships/image" Target="../media/image176.svg"/><Relationship Id="rId54" Type="http://schemas.openxmlformats.org/officeDocument/2006/relationships/image" Target="../media/image101.png"/><Relationship Id="rId75" Type="http://schemas.openxmlformats.org/officeDocument/2006/relationships/image" Target="../media/image122.svg"/><Relationship Id="rId96" Type="http://schemas.openxmlformats.org/officeDocument/2006/relationships/image" Target="../media/image143.png"/><Relationship Id="rId140" Type="http://schemas.openxmlformats.org/officeDocument/2006/relationships/image" Target="../media/image187.png"/><Relationship Id="rId161" Type="http://schemas.openxmlformats.org/officeDocument/2006/relationships/image" Target="../media/image208.svg"/><Relationship Id="rId182" Type="http://schemas.openxmlformats.org/officeDocument/2006/relationships/image" Target="../media/image229.png"/><Relationship Id="rId6" Type="http://schemas.openxmlformats.org/officeDocument/2006/relationships/image" Target="../media/image53.png"/><Relationship Id="rId23" Type="http://schemas.openxmlformats.org/officeDocument/2006/relationships/image" Target="../media/image70.svg"/><Relationship Id="rId119" Type="http://schemas.openxmlformats.org/officeDocument/2006/relationships/image" Target="../media/image166.svg"/><Relationship Id="rId44" Type="http://schemas.openxmlformats.org/officeDocument/2006/relationships/image" Target="../media/image91.png"/><Relationship Id="rId65" Type="http://schemas.openxmlformats.org/officeDocument/2006/relationships/image" Target="../media/image112.svg"/><Relationship Id="rId86" Type="http://schemas.openxmlformats.org/officeDocument/2006/relationships/image" Target="../media/image133.png"/><Relationship Id="rId130" Type="http://schemas.openxmlformats.org/officeDocument/2006/relationships/image" Target="../media/image177.png"/><Relationship Id="rId151" Type="http://schemas.openxmlformats.org/officeDocument/2006/relationships/image" Target="../media/image198.svg"/><Relationship Id="rId172" Type="http://schemas.openxmlformats.org/officeDocument/2006/relationships/image" Target="../media/image219.png"/><Relationship Id="rId193" Type="http://schemas.openxmlformats.org/officeDocument/2006/relationships/image" Target="../media/image240.svg"/><Relationship Id="rId13" Type="http://schemas.openxmlformats.org/officeDocument/2006/relationships/image" Target="../media/image60.svg"/><Relationship Id="rId109" Type="http://schemas.openxmlformats.org/officeDocument/2006/relationships/image" Target="../media/image156.svg"/><Relationship Id="rId34" Type="http://schemas.openxmlformats.org/officeDocument/2006/relationships/image" Target="../media/image81.png"/><Relationship Id="rId50" Type="http://schemas.openxmlformats.org/officeDocument/2006/relationships/image" Target="../media/image97.png"/><Relationship Id="rId55" Type="http://schemas.openxmlformats.org/officeDocument/2006/relationships/image" Target="../media/image102.svg"/><Relationship Id="rId76" Type="http://schemas.openxmlformats.org/officeDocument/2006/relationships/image" Target="../media/image123.png"/><Relationship Id="rId97" Type="http://schemas.openxmlformats.org/officeDocument/2006/relationships/image" Target="../media/image144.svg"/><Relationship Id="rId104" Type="http://schemas.openxmlformats.org/officeDocument/2006/relationships/image" Target="../media/image151.png"/><Relationship Id="rId120" Type="http://schemas.openxmlformats.org/officeDocument/2006/relationships/image" Target="../media/image167.png"/><Relationship Id="rId125" Type="http://schemas.openxmlformats.org/officeDocument/2006/relationships/image" Target="../media/image172.svg"/><Relationship Id="rId141" Type="http://schemas.openxmlformats.org/officeDocument/2006/relationships/image" Target="../media/image188.svg"/><Relationship Id="rId146" Type="http://schemas.openxmlformats.org/officeDocument/2006/relationships/image" Target="../media/image193.png"/><Relationship Id="rId167" Type="http://schemas.openxmlformats.org/officeDocument/2006/relationships/image" Target="../media/image214.svg"/><Relationship Id="rId188" Type="http://schemas.openxmlformats.org/officeDocument/2006/relationships/image" Target="../media/image235.png"/><Relationship Id="rId7" Type="http://schemas.openxmlformats.org/officeDocument/2006/relationships/image" Target="../media/image54.svg"/><Relationship Id="rId71" Type="http://schemas.openxmlformats.org/officeDocument/2006/relationships/image" Target="../media/image118.svg"/><Relationship Id="rId92" Type="http://schemas.openxmlformats.org/officeDocument/2006/relationships/image" Target="../media/image139.png"/><Relationship Id="rId162" Type="http://schemas.openxmlformats.org/officeDocument/2006/relationships/image" Target="../media/image209.png"/><Relationship Id="rId183" Type="http://schemas.openxmlformats.org/officeDocument/2006/relationships/image" Target="../media/image230.svg"/><Relationship Id="rId2" Type="http://schemas.openxmlformats.org/officeDocument/2006/relationships/image" Target="../media/image49.png"/><Relationship Id="rId29" Type="http://schemas.openxmlformats.org/officeDocument/2006/relationships/image" Target="../media/image76.svg"/><Relationship Id="rId24" Type="http://schemas.openxmlformats.org/officeDocument/2006/relationships/image" Target="../media/image71.png"/><Relationship Id="rId40" Type="http://schemas.openxmlformats.org/officeDocument/2006/relationships/image" Target="../media/image87.png"/><Relationship Id="rId45" Type="http://schemas.openxmlformats.org/officeDocument/2006/relationships/image" Target="../media/image92.svg"/><Relationship Id="rId66" Type="http://schemas.openxmlformats.org/officeDocument/2006/relationships/image" Target="../media/image113.png"/><Relationship Id="rId87" Type="http://schemas.openxmlformats.org/officeDocument/2006/relationships/image" Target="../media/image134.svg"/><Relationship Id="rId110" Type="http://schemas.openxmlformats.org/officeDocument/2006/relationships/image" Target="../media/image157.png"/><Relationship Id="rId115" Type="http://schemas.openxmlformats.org/officeDocument/2006/relationships/image" Target="../media/image162.svg"/><Relationship Id="rId131" Type="http://schemas.openxmlformats.org/officeDocument/2006/relationships/image" Target="../media/image178.svg"/><Relationship Id="rId136" Type="http://schemas.openxmlformats.org/officeDocument/2006/relationships/image" Target="../media/image183.png"/><Relationship Id="rId157" Type="http://schemas.openxmlformats.org/officeDocument/2006/relationships/image" Target="../media/image204.svg"/><Relationship Id="rId178" Type="http://schemas.openxmlformats.org/officeDocument/2006/relationships/image" Target="../media/image225.png"/><Relationship Id="rId61" Type="http://schemas.openxmlformats.org/officeDocument/2006/relationships/image" Target="../media/image108.svg"/><Relationship Id="rId82" Type="http://schemas.openxmlformats.org/officeDocument/2006/relationships/image" Target="../media/image129.png"/><Relationship Id="rId152" Type="http://schemas.openxmlformats.org/officeDocument/2006/relationships/image" Target="../media/image199.png"/><Relationship Id="rId173" Type="http://schemas.openxmlformats.org/officeDocument/2006/relationships/image" Target="../media/image220.svg"/><Relationship Id="rId19" Type="http://schemas.openxmlformats.org/officeDocument/2006/relationships/image" Target="../media/image66.svg"/><Relationship Id="rId14" Type="http://schemas.openxmlformats.org/officeDocument/2006/relationships/image" Target="../media/image61.png"/><Relationship Id="rId30" Type="http://schemas.openxmlformats.org/officeDocument/2006/relationships/image" Target="../media/image77.png"/><Relationship Id="rId35" Type="http://schemas.openxmlformats.org/officeDocument/2006/relationships/image" Target="../media/image82.svg"/><Relationship Id="rId56" Type="http://schemas.openxmlformats.org/officeDocument/2006/relationships/image" Target="../media/image103.png"/><Relationship Id="rId77" Type="http://schemas.openxmlformats.org/officeDocument/2006/relationships/image" Target="../media/image124.svg"/><Relationship Id="rId100" Type="http://schemas.openxmlformats.org/officeDocument/2006/relationships/image" Target="../media/image147.png"/><Relationship Id="rId105" Type="http://schemas.openxmlformats.org/officeDocument/2006/relationships/image" Target="../media/image152.svg"/><Relationship Id="rId126" Type="http://schemas.openxmlformats.org/officeDocument/2006/relationships/image" Target="../media/image173.png"/><Relationship Id="rId147" Type="http://schemas.openxmlformats.org/officeDocument/2006/relationships/image" Target="../media/image194.svg"/><Relationship Id="rId168" Type="http://schemas.openxmlformats.org/officeDocument/2006/relationships/image" Target="../media/image215.png"/><Relationship Id="rId8" Type="http://schemas.openxmlformats.org/officeDocument/2006/relationships/image" Target="../media/image55.png"/><Relationship Id="rId51" Type="http://schemas.openxmlformats.org/officeDocument/2006/relationships/image" Target="../media/image98.svg"/><Relationship Id="rId72" Type="http://schemas.openxmlformats.org/officeDocument/2006/relationships/image" Target="../media/image119.png"/><Relationship Id="rId93" Type="http://schemas.openxmlformats.org/officeDocument/2006/relationships/image" Target="../media/image140.svg"/><Relationship Id="rId98" Type="http://schemas.openxmlformats.org/officeDocument/2006/relationships/image" Target="../media/image145.png"/><Relationship Id="rId121" Type="http://schemas.openxmlformats.org/officeDocument/2006/relationships/image" Target="../media/image168.svg"/><Relationship Id="rId142" Type="http://schemas.openxmlformats.org/officeDocument/2006/relationships/image" Target="../media/image189.png"/><Relationship Id="rId163" Type="http://schemas.openxmlformats.org/officeDocument/2006/relationships/image" Target="../media/image210.svg"/><Relationship Id="rId184" Type="http://schemas.openxmlformats.org/officeDocument/2006/relationships/image" Target="../media/image231.png"/><Relationship Id="rId189" Type="http://schemas.openxmlformats.org/officeDocument/2006/relationships/image" Target="../media/image236.svg"/><Relationship Id="rId3" Type="http://schemas.openxmlformats.org/officeDocument/2006/relationships/image" Target="../media/image50.svg"/><Relationship Id="rId25" Type="http://schemas.openxmlformats.org/officeDocument/2006/relationships/image" Target="../media/image72.svg"/><Relationship Id="rId46" Type="http://schemas.openxmlformats.org/officeDocument/2006/relationships/image" Target="../media/image93.png"/><Relationship Id="rId67" Type="http://schemas.openxmlformats.org/officeDocument/2006/relationships/image" Target="../media/image114.svg"/><Relationship Id="rId116" Type="http://schemas.openxmlformats.org/officeDocument/2006/relationships/image" Target="../media/image163.png"/><Relationship Id="rId137" Type="http://schemas.openxmlformats.org/officeDocument/2006/relationships/image" Target="../media/image184.svg"/><Relationship Id="rId158" Type="http://schemas.openxmlformats.org/officeDocument/2006/relationships/image" Target="../media/image205.png"/><Relationship Id="rId20" Type="http://schemas.openxmlformats.org/officeDocument/2006/relationships/image" Target="../media/image67.png"/><Relationship Id="rId41" Type="http://schemas.openxmlformats.org/officeDocument/2006/relationships/image" Target="../media/image88.svg"/><Relationship Id="rId62" Type="http://schemas.openxmlformats.org/officeDocument/2006/relationships/image" Target="../media/image109.png"/><Relationship Id="rId83" Type="http://schemas.openxmlformats.org/officeDocument/2006/relationships/image" Target="../media/image130.svg"/><Relationship Id="rId88" Type="http://schemas.openxmlformats.org/officeDocument/2006/relationships/image" Target="../media/image135.png"/><Relationship Id="rId111" Type="http://schemas.openxmlformats.org/officeDocument/2006/relationships/image" Target="../media/image158.svg"/><Relationship Id="rId132" Type="http://schemas.openxmlformats.org/officeDocument/2006/relationships/image" Target="../media/image179.png"/><Relationship Id="rId153" Type="http://schemas.openxmlformats.org/officeDocument/2006/relationships/image" Target="../media/image200.svg"/><Relationship Id="rId174" Type="http://schemas.openxmlformats.org/officeDocument/2006/relationships/image" Target="../media/image221.png"/><Relationship Id="rId179" Type="http://schemas.openxmlformats.org/officeDocument/2006/relationships/image" Target="../media/image226.svg"/><Relationship Id="rId190" Type="http://schemas.openxmlformats.org/officeDocument/2006/relationships/image" Target="../media/image237.png"/><Relationship Id="rId15" Type="http://schemas.openxmlformats.org/officeDocument/2006/relationships/image" Target="../media/image62.svg"/><Relationship Id="rId36" Type="http://schemas.openxmlformats.org/officeDocument/2006/relationships/image" Target="../media/image83.png"/><Relationship Id="rId57" Type="http://schemas.openxmlformats.org/officeDocument/2006/relationships/image" Target="../media/image104.svg"/><Relationship Id="rId106" Type="http://schemas.openxmlformats.org/officeDocument/2006/relationships/image" Target="../media/image153.png"/><Relationship Id="rId127" Type="http://schemas.openxmlformats.org/officeDocument/2006/relationships/image" Target="../media/image174.svg"/><Relationship Id="rId10" Type="http://schemas.openxmlformats.org/officeDocument/2006/relationships/image" Target="../media/image57.png"/><Relationship Id="rId31" Type="http://schemas.openxmlformats.org/officeDocument/2006/relationships/image" Target="../media/image78.svg"/><Relationship Id="rId52" Type="http://schemas.openxmlformats.org/officeDocument/2006/relationships/image" Target="../media/image99.png"/><Relationship Id="rId73" Type="http://schemas.openxmlformats.org/officeDocument/2006/relationships/image" Target="../media/image120.svg"/><Relationship Id="rId78" Type="http://schemas.openxmlformats.org/officeDocument/2006/relationships/image" Target="../media/image125.png"/><Relationship Id="rId94" Type="http://schemas.openxmlformats.org/officeDocument/2006/relationships/image" Target="../media/image141.png"/><Relationship Id="rId99" Type="http://schemas.openxmlformats.org/officeDocument/2006/relationships/image" Target="../media/image146.svg"/><Relationship Id="rId101" Type="http://schemas.openxmlformats.org/officeDocument/2006/relationships/image" Target="../media/image148.svg"/><Relationship Id="rId122" Type="http://schemas.openxmlformats.org/officeDocument/2006/relationships/image" Target="../media/image169.png"/><Relationship Id="rId143" Type="http://schemas.openxmlformats.org/officeDocument/2006/relationships/image" Target="../media/image190.svg"/><Relationship Id="rId148" Type="http://schemas.openxmlformats.org/officeDocument/2006/relationships/image" Target="../media/image195.png"/><Relationship Id="rId164" Type="http://schemas.openxmlformats.org/officeDocument/2006/relationships/image" Target="../media/image211.png"/><Relationship Id="rId169" Type="http://schemas.openxmlformats.org/officeDocument/2006/relationships/image" Target="../media/image216.svg"/><Relationship Id="rId185" Type="http://schemas.openxmlformats.org/officeDocument/2006/relationships/image" Target="../media/image23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80" Type="http://schemas.openxmlformats.org/officeDocument/2006/relationships/image" Target="../media/image227.png"/><Relationship Id="rId26" Type="http://schemas.openxmlformats.org/officeDocument/2006/relationships/image" Target="../media/image73.png"/><Relationship Id="rId47" Type="http://schemas.openxmlformats.org/officeDocument/2006/relationships/image" Target="../media/image94.svg"/><Relationship Id="rId68" Type="http://schemas.openxmlformats.org/officeDocument/2006/relationships/image" Target="../media/image115.png"/><Relationship Id="rId89" Type="http://schemas.openxmlformats.org/officeDocument/2006/relationships/image" Target="../media/image136.svg"/><Relationship Id="rId112" Type="http://schemas.openxmlformats.org/officeDocument/2006/relationships/image" Target="../media/image159.png"/><Relationship Id="rId133" Type="http://schemas.openxmlformats.org/officeDocument/2006/relationships/image" Target="../media/image180.svg"/><Relationship Id="rId154" Type="http://schemas.openxmlformats.org/officeDocument/2006/relationships/image" Target="../media/image201.png"/><Relationship Id="rId175" Type="http://schemas.openxmlformats.org/officeDocument/2006/relationships/image" Target="../media/image222.svg"/><Relationship Id="rId16" Type="http://schemas.openxmlformats.org/officeDocument/2006/relationships/image" Target="../media/image63.png"/><Relationship Id="rId37" Type="http://schemas.openxmlformats.org/officeDocument/2006/relationships/image" Target="../media/image84.svg"/><Relationship Id="rId58" Type="http://schemas.openxmlformats.org/officeDocument/2006/relationships/image" Target="../media/image105.png"/><Relationship Id="rId79" Type="http://schemas.openxmlformats.org/officeDocument/2006/relationships/image" Target="../media/image126.svg"/><Relationship Id="rId102" Type="http://schemas.openxmlformats.org/officeDocument/2006/relationships/image" Target="../media/image149.png"/><Relationship Id="rId123" Type="http://schemas.openxmlformats.org/officeDocument/2006/relationships/image" Target="../media/image170.svg"/><Relationship Id="rId144" Type="http://schemas.openxmlformats.org/officeDocument/2006/relationships/image" Target="../media/image191.png"/><Relationship Id="rId90" Type="http://schemas.openxmlformats.org/officeDocument/2006/relationships/image" Target="../media/image137.png"/><Relationship Id="rId165" Type="http://schemas.openxmlformats.org/officeDocument/2006/relationships/image" Target="../media/image212.svg"/><Relationship Id="rId186" Type="http://schemas.openxmlformats.org/officeDocument/2006/relationships/image" Target="../media/image233.png"/><Relationship Id="rId27" Type="http://schemas.openxmlformats.org/officeDocument/2006/relationships/image" Target="../media/image74.svg"/><Relationship Id="rId48" Type="http://schemas.openxmlformats.org/officeDocument/2006/relationships/image" Target="../media/image95.png"/><Relationship Id="rId69" Type="http://schemas.openxmlformats.org/officeDocument/2006/relationships/image" Target="../media/image116.svg"/><Relationship Id="rId113" Type="http://schemas.openxmlformats.org/officeDocument/2006/relationships/image" Target="../media/image160.svg"/><Relationship Id="rId134" Type="http://schemas.openxmlformats.org/officeDocument/2006/relationships/image" Target="../media/image181.png"/><Relationship Id="rId80" Type="http://schemas.openxmlformats.org/officeDocument/2006/relationships/image" Target="../media/image127.png"/><Relationship Id="rId155" Type="http://schemas.openxmlformats.org/officeDocument/2006/relationships/image" Target="../media/image202.svg"/><Relationship Id="rId176" Type="http://schemas.openxmlformats.org/officeDocument/2006/relationships/image" Target="../media/image223.png"/><Relationship Id="rId17" Type="http://schemas.openxmlformats.org/officeDocument/2006/relationships/image" Target="../media/image64.svg"/><Relationship Id="rId38" Type="http://schemas.openxmlformats.org/officeDocument/2006/relationships/image" Target="../media/image85.png"/><Relationship Id="rId59" Type="http://schemas.openxmlformats.org/officeDocument/2006/relationships/image" Target="../media/image106.svg"/><Relationship Id="rId103" Type="http://schemas.openxmlformats.org/officeDocument/2006/relationships/image" Target="../media/image150.svg"/><Relationship Id="rId124" Type="http://schemas.openxmlformats.org/officeDocument/2006/relationships/image" Target="../media/image171.png"/><Relationship Id="rId70" Type="http://schemas.openxmlformats.org/officeDocument/2006/relationships/image" Target="../media/image117.png"/><Relationship Id="rId91" Type="http://schemas.openxmlformats.org/officeDocument/2006/relationships/image" Target="../media/image138.svg"/><Relationship Id="rId145" Type="http://schemas.openxmlformats.org/officeDocument/2006/relationships/image" Target="../media/image192.svg"/><Relationship Id="rId166" Type="http://schemas.openxmlformats.org/officeDocument/2006/relationships/image" Target="../media/image213.png"/><Relationship Id="rId187" Type="http://schemas.openxmlformats.org/officeDocument/2006/relationships/image" Target="../media/image234.svg"/><Relationship Id="rId1" Type="http://schemas.openxmlformats.org/officeDocument/2006/relationships/slideLayout" Target="../slideLayouts/slideLayout18.xml"/><Relationship Id="rId28" Type="http://schemas.openxmlformats.org/officeDocument/2006/relationships/image" Target="../media/image75.png"/><Relationship Id="rId49" Type="http://schemas.openxmlformats.org/officeDocument/2006/relationships/image" Target="../media/image96.svg"/><Relationship Id="rId114" Type="http://schemas.openxmlformats.org/officeDocument/2006/relationships/image" Target="../media/image161.png"/><Relationship Id="rId60" Type="http://schemas.openxmlformats.org/officeDocument/2006/relationships/image" Target="../media/image107.png"/><Relationship Id="rId81" Type="http://schemas.openxmlformats.org/officeDocument/2006/relationships/image" Target="../media/image128.svg"/><Relationship Id="rId135" Type="http://schemas.openxmlformats.org/officeDocument/2006/relationships/image" Target="../media/image182.svg"/><Relationship Id="rId156" Type="http://schemas.openxmlformats.org/officeDocument/2006/relationships/image" Target="../media/image203.png"/><Relationship Id="rId177" Type="http://schemas.openxmlformats.org/officeDocument/2006/relationships/image" Target="../media/image224.svg"/><Relationship Id="rId18" Type="http://schemas.openxmlformats.org/officeDocument/2006/relationships/image" Target="../media/image65.png"/><Relationship Id="rId39" Type="http://schemas.openxmlformats.org/officeDocument/2006/relationships/image" Target="../media/image86.sv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3.svg"/><Relationship Id="rId21" Type="http://schemas.openxmlformats.org/officeDocument/2006/relationships/image" Target="../media/image260.svg"/><Relationship Id="rId42" Type="http://schemas.openxmlformats.org/officeDocument/2006/relationships/image" Target="../media/image279.png"/><Relationship Id="rId63" Type="http://schemas.openxmlformats.org/officeDocument/2006/relationships/image" Target="../media/image294.svg"/><Relationship Id="rId84" Type="http://schemas.openxmlformats.org/officeDocument/2006/relationships/image" Target="../media/image313.png"/><Relationship Id="rId138" Type="http://schemas.openxmlformats.org/officeDocument/2006/relationships/image" Target="../media/image358.png"/><Relationship Id="rId159" Type="http://schemas.openxmlformats.org/officeDocument/2006/relationships/image" Target="../media/image379.svg"/><Relationship Id="rId170" Type="http://schemas.openxmlformats.org/officeDocument/2006/relationships/image" Target="../media/image390.png"/><Relationship Id="rId191" Type="http://schemas.openxmlformats.org/officeDocument/2006/relationships/image" Target="../media/image405.svg"/><Relationship Id="rId107" Type="http://schemas.openxmlformats.org/officeDocument/2006/relationships/image" Target="../media/image336.svg"/><Relationship Id="rId11" Type="http://schemas.openxmlformats.org/officeDocument/2006/relationships/image" Target="../media/image250.svg"/><Relationship Id="rId32" Type="http://schemas.openxmlformats.org/officeDocument/2006/relationships/image" Target="../media/image271.png"/><Relationship Id="rId53" Type="http://schemas.openxmlformats.org/officeDocument/2006/relationships/image" Target="../media/image286.svg"/><Relationship Id="rId74" Type="http://schemas.openxmlformats.org/officeDocument/2006/relationships/image" Target="../media/image305.png"/><Relationship Id="rId128" Type="http://schemas.openxmlformats.org/officeDocument/2006/relationships/image" Target="../media/image37.png"/><Relationship Id="rId149" Type="http://schemas.openxmlformats.org/officeDocument/2006/relationships/image" Target="../media/image369.svg"/><Relationship Id="rId5" Type="http://schemas.openxmlformats.org/officeDocument/2006/relationships/image" Target="../media/image244.svg"/><Relationship Id="rId95" Type="http://schemas.openxmlformats.org/officeDocument/2006/relationships/image" Target="../media/image324.svg"/><Relationship Id="rId160" Type="http://schemas.openxmlformats.org/officeDocument/2006/relationships/image" Target="../media/image380.png"/><Relationship Id="rId181" Type="http://schemas.openxmlformats.org/officeDocument/2006/relationships/image" Target="../media/image399.svg"/><Relationship Id="rId22" Type="http://schemas.openxmlformats.org/officeDocument/2006/relationships/image" Target="../media/image261.png"/><Relationship Id="rId43" Type="http://schemas.openxmlformats.org/officeDocument/2006/relationships/image" Target="../media/image280.svg"/><Relationship Id="rId64" Type="http://schemas.openxmlformats.org/officeDocument/2006/relationships/image" Target="../media/image295.png"/><Relationship Id="rId118" Type="http://schemas.openxmlformats.org/officeDocument/2006/relationships/image" Target="../media/image344.png"/><Relationship Id="rId139" Type="http://schemas.openxmlformats.org/officeDocument/2006/relationships/image" Target="../media/image359.svg"/><Relationship Id="rId85" Type="http://schemas.openxmlformats.org/officeDocument/2006/relationships/image" Target="../media/image314.svg"/><Relationship Id="rId150" Type="http://schemas.openxmlformats.org/officeDocument/2006/relationships/image" Target="../media/image370.png"/><Relationship Id="rId171" Type="http://schemas.openxmlformats.org/officeDocument/2006/relationships/image" Target="../media/image391.svg"/><Relationship Id="rId192" Type="http://schemas.openxmlformats.org/officeDocument/2006/relationships/image" Target="../media/image406.png"/><Relationship Id="rId12" Type="http://schemas.openxmlformats.org/officeDocument/2006/relationships/image" Target="../media/image251.png"/><Relationship Id="rId33" Type="http://schemas.openxmlformats.org/officeDocument/2006/relationships/image" Target="../media/image272.svg"/><Relationship Id="rId108" Type="http://schemas.openxmlformats.org/officeDocument/2006/relationships/image" Target="../media/image337.png"/><Relationship Id="rId129" Type="http://schemas.openxmlformats.org/officeDocument/2006/relationships/image" Target="../media/image38.svg"/><Relationship Id="rId54" Type="http://schemas.openxmlformats.org/officeDocument/2006/relationships/image" Target="../media/image15.png"/><Relationship Id="rId75" Type="http://schemas.openxmlformats.org/officeDocument/2006/relationships/image" Target="../media/image306.svg"/><Relationship Id="rId96" Type="http://schemas.openxmlformats.org/officeDocument/2006/relationships/image" Target="../media/image325.png"/><Relationship Id="rId140" Type="http://schemas.openxmlformats.org/officeDocument/2006/relationships/image" Target="../media/image360.png"/><Relationship Id="rId161" Type="http://schemas.openxmlformats.org/officeDocument/2006/relationships/image" Target="../media/image381.svg"/><Relationship Id="rId182" Type="http://schemas.openxmlformats.org/officeDocument/2006/relationships/image" Target="../media/image400.png"/><Relationship Id="rId6" Type="http://schemas.openxmlformats.org/officeDocument/2006/relationships/image" Target="../media/image245.png"/><Relationship Id="rId23" Type="http://schemas.openxmlformats.org/officeDocument/2006/relationships/image" Target="../media/image262.svg"/><Relationship Id="rId119" Type="http://schemas.openxmlformats.org/officeDocument/2006/relationships/image" Target="../media/image345.svg"/><Relationship Id="rId44" Type="http://schemas.openxmlformats.org/officeDocument/2006/relationships/image" Target="../media/image281.png"/><Relationship Id="rId65" Type="http://schemas.openxmlformats.org/officeDocument/2006/relationships/image" Target="../media/image296.svg"/><Relationship Id="rId86" Type="http://schemas.openxmlformats.org/officeDocument/2006/relationships/image" Target="../media/image315.png"/><Relationship Id="rId130" Type="http://schemas.openxmlformats.org/officeDocument/2006/relationships/image" Target="../media/image354.png"/><Relationship Id="rId151" Type="http://schemas.openxmlformats.org/officeDocument/2006/relationships/image" Target="../media/image371.svg"/><Relationship Id="rId172" Type="http://schemas.openxmlformats.org/officeDocument/2006/relationships/image" Target="../media/image25.png"/><Relationship Id="rId193" Type="http://schemas.openxmlformats.org/officeDocument/2006/relationships/image" Target="../media/image407.svg"/><Relationship Id="rId13" Type="http://schemas.openxmlformats.org/officeDocument/2006/relationships/image" Target="../media/image252.svg"/><Relationship Id="rId109" Type="http://schemas.openxmlformats.org/officeDocument/2006/relationships/image" Target="../media/image338.svg"/><Relationship Id="rId34" Type="http://schemas.openxmlformats.org/officeDocument/2006/relationships/image" Target="../media/image273.png"/><Relationship Id="rId50" Type="http://schemas.openxmlformats.org/officeDocument/2006/relationships/image" Target="../media/image13.png"/><Relationship Id="rId55" Type="http://schemas.openxmlformats.org/officeDocument/2006/relationships/image" Target="../media/image16.svg"/><Relationship Id="rId76" Type="http://schemas.openxmlformats.org/officeDocument/2006/relationships/image" Target="../media/image307.png"/><Relationship Id="rId97" Type="http://schemas.openxmlformats.org/officeDocument/2006/relationships/image" Target="../media/image326.svg"/><Relationship Id="rId104" Type="http://schemas.openxmlformats.org/officeDocument/2006/relationships/image" Target="../media/image333.png"/><Relationship Id="rId120" Type="http://schemas.openxmlformats.org/officeDocument/2006/relationships/image" Target="../media/image346.png"/><Relationship Id="rId125" Type="http://schemas.openxmlformats.org/officeDocument/2006/relationships/image" Target="../media/image351.svg"/><Relationship Id="rId141" Type="http://schemas.openxmlformats.org/officeDocument/2006/relationships/image" Target="../media/image361.svg"/><Relationship Id="rId146" Type="http://schemas.openxmlformats.org/officeDocument/2006/relationships/image" Target="../media/image366.png"/><Relationship Id="rId167" Type="http://schemas.openxmlformats.org/officeDocument/2006/relationships/image" Target="../media/image387.svg"/><Relationship Id="rId188" Type="http://schemas.openxmlformats.org/officeDocument/2006/relationships/image" Target="../media/image402.png"/><Relationship Id="rId7" Type="http://schemas.openxmlformats.org/officeDocument/2006/relationships/image" Target="../media/image246.svg"/><Relationship Id="rId71" Type="http://schemas.openxmlformats.org/officeDocument/2006/relationships/image" Target="../media/image302.svg"/><Relationship Id="rId92" Type="http://schemas.openxmlformats.org/officeDocument/2006/relationships/image" Target="../media/image321.png"/><Relationship Id="rId162" Type="http://schemas.openxmlformats.org/officeDocument/2006/relationships/image" Target="../media/image382.png"/><Relationship Id="rId183" Type="http://schemas.openxmlformats.org/officeDocument/2006/relationships/image" Target="../media/image401.svg"/><Relationship Id="rId2" Type="http://schemas.openxmlformats.org/officeDocument/2006/relationships/image" Target="../media/image241.png"/><Relationship Id="rId29" Type="http://schemas.openxmlformats.org/officeDocument/2006/relationships/image" Target="../media/image268.svg"/><Relationship Id="rId24" Type="http://schemas.openxmlformats.org/officeDocument/2006/relationships/image" Target="../media/image263.png"/><Relationship Id="rId40" Type="http://schemas.openxmlformats.org/officeDocument/2006/relationships/image" Target="../media/image277.png"/><Relationship Id="rId45" Type="http://schemas.openxmlformats.org/officeDocument/2006/relationships/image" Target="../media/image282.svg"/><Relationship Id="rId66" Type="http://schemas.openxmlformats.org/officeDocument/2006/relationships/image" Target="../media/image297.png"/><Relationship Id="rId87" Type="http://schemas.openxmlformats.org/officeDocument/2006/relationships/image" Target="../media/image316.svg"/><Relationship Id="rId110" Type="http://schemas.openxmlformats.org/officeDocument/2006/relationships/image" Target="../media/image339.png"/><Relationship Id="rId115" Type="http://schemas.openxmlformats.org/officeDocument/2006/relationships/image" Target="../media/image8.svg"/><Relationship Id="rId131" Type="http://schemas.openxmlformats.org/officeDocument/2006/relationships/image" Target="../media/image355.svg"/><Relationship Id="rId136" Type="http://schemas.openxmlformats.org/officeDocument/2006/relationships/image" Target="../media/image356.png"/><Relationship Id="rId157" Type="http://schemas.openxmlformats.org/officeDocument/2006/relationships/image" Target="../media/image377.svg"/><Relationship Id="rId178" Type="http://schemas.openxmlformats.org/officeDocument/2006/relationships/image" Target="../media/image396.png"/><Relationship Id="rId61" Type="http://schemas.openxmlformats.org/officeDocument/2006/relationships/image" Target="../media/image292.svg"/><Relationship Id="rId82" Type="http://schemas.openxmlformats.org/officeDocument/2006/relationships/image" Target="../media/image311.png"/><Relationship Id="rId152" Type="http://schemas.openxmlformats.org/officeDocument/2006/relationships/image" Target="../media/image372.png"/><Relationship Id="rId173" Type="http://schemas.openxmlformats.org/officeDocument/2006/relationships/image" Target="../media/image26.svg"/><Relationship Id="rId19" Type="http://schemas.openxmlformats.org/officeDocument/2006/relationships/image" Target="../media/image258.svg"/><Relationship Id="rId14" Type="http://schemas.openxmlformats.org/officeDocument/2006/relationships/image" Target="../media/image253.png"/><Relationship Id="rId30" Type="http://schemas.openxmlformats.org/officeDocument/2006/relationships/image" Target="../media/image269.png"/><Relationship Id="rId35" Type="http://schemas.openxmlformats.org/officeDocument/2006/relationships/image" Target="../media/image274.svg"/><Relationship Id="rId56" Type="http://schemas.openxmlformats.org/officeDocument/2006/relationships/image" Target="../media/image287.png"/><Relationship Id="rId77" Type="http://schemas.openxmlformats.org/officeDocument/2006/relationships/image" Target="../media/image308.svg"/><Relationship Id="rId100" Type="http://schemas.openxmlformats.org/officeDocument/2006/relationships/image" Target="../media/image329.png"/><Relationship Id="rId105" Type="http://schemas.openxmlformats.org/officeDocument/2006/relationships/image" Target="../media/image334.svg"/><Relationship Id="rId126" Type="http://schemas.openxmlformats.org/officeDocument/2006/relationships/image" Target="../media/image352.png"/><Relationship Id="rId147" Type="http://schemas.openxmlformats.org/officeDocument/2006/relationships/image" Target="../media/image367.svg"/><Relationship Id="rId168" Type="http://schemas.openxmlformats.org/officeDocument/2006/relationships/image" Target="../media/image388.png"/><Relationship Id="rId8" Type="http://schemas.openxmlformats.org/officeDocument/2006/relationships/image" Target="../media/image247.png"/><Relationship Id="rId51" Type="http://schemas.openxmlformats.org/officeDocument/2006/relationships/image" Target="../media/image14.svg"/><Relationship Id="rId72" Type="http://schemas.openxmlformats.org/officeDocument/2006/relationships/image" Target="../media/image303.png"/><Relationship Id="rId93" Type="http://schemas.openxmlformats.org/officeDocument/2006/relationships/image" Target="../media/image322.svg"/><Relationship Id="rId98" Type="http://schemas.openxmlformats.org/officeDocument/2006/relationships/image" Target="../media/image327.png"/><Relationship Id="rId121" Type="http://schemas.openxmlformats.org/officeDocument/2006/relationships/image" Target="../media/image347.svg"/><Relationship Id="rId142" Type="http://schemas.openxmlformats.org/officeDocument/2006/relationships/image" Target="../media/image362.png"/><Relationship Id="rId163" Type="http://schemas.openxmlformats.org/officeDocument/2006/relationships/image" Target="../media/image383.svg"/><Relationship Id="rId184" Type="http://schemas.openxmlformats.org/officeDocument/2006/relationships/image" Target="../media/image17.png"/><Relationship Id="rId189" Type="http://schemas.openxmlformats.org/officeDocument/2006/relationships/image" Target="../media/image403.svg"/><Relationship Id="rId3" Type="http://schemas.openxmlformats.org/officeDocument/2006/relationships/image" Target="../media/image242.svg"/><Relationship Id="rId25" Type="http://schemas.openxmlformats.org/officeDocument/2006/relationships/image" Target="../media/image264.svg"/><Relationship Id="rId46" Type="http://schemas.openxmlformats.org/officeDocument/2006/relationships/image" Target="../media/image283.png"/><Relationship Id="rId67" Type="http://schemas.openxmlformats.org/officeDocument/2006/relationships/image" Target="../media/image298.svg"/><Relationship Id="rId116" Type="http://schemas.openxmlformats.org/officeDocument/2006/relationships/image" Target="../media/image187.png"/><Relationship Id="rId137" Type="http://schemas.openxmlformats.org/officeDocument/2006/relationships/image" Target="../media/image357.svg"/><Relationship Id="rId158" Type="http://schemas.openxmlformats.org/officeDocument/2006/relationships/image" Target="../media/image378.png"/><Relationship Id="rId20" Type="http://schemas.openxmlformats.org/officeDocument/2006/relationships/image" Target="../media/image259.png"/><Relationship Id="rId41" Type="http://schemas.openxmlformats.org/officeDocument/2006/relationships/image" Target="../media/image278.svg"/><Relationship Id="rId62" Type="http://schemas.openxmlformats.org/officeDocument/2006/relationships/image" Target="../media/image293.png"/><Relationship Id="rId83" Type="http://schemas.openxmlformats.org/officeDocument/2006/relationships/image" Target="../media/image312.svg"/><Relationship Id="rId88" Type="http://schemas.openxmlformats.org/officeDocument/2006/relationships/image" Target="../media/image317.png"/><Relationship Id="rId111" Type="http://schemas.openxmlformats.org/officeDocument/2006/relationships/image" Target="../media/image340.svg"/><Relationship Id="rId132" Type="http://schemas.openxmlformats.org/officeDocument/2006/relationships/image" Target="../media/image21.png"/><Relationship Id="rId153" Type="http://schemas.openxmlformats.org/officeDocument/2006/relationships/image" Target="../media/image373.svg"/><Relationship Id="rId174" Type="http://schemas.openxmlformats.org/officeDocument/2006/relationships/image" Target="../media/image392.png"/><Relationship Id="rId179" Type="http://schemas.openxmlformats.org/officeDocument/2006/relationships/image" Target="../media/image397.svg"/><Relationship Id="rId190" Type="http://schemas.openxmlformats.org/officeDocument/2006/relationships/image" Target="../media/image404.png"/><Relationship Id="rId15" Type="http://schemas.openxmlformats.org/officeDocument/2006/relationships/image" Target="../media/image254.svg"/><Relationship Id="rId36" Type="http://schemas.openxmlformats.org/officeDocument/2006/relationships/image" Target="../media/image275.png"/><Relationship Id="rId57" Type="http://schemas.openxmlformats.org/officeDocument/2006/relationships/image" Target="../media/image288.svg"/><Relationship Id="rId106" Type="http://schemas.openxmlformats.org/officeDocument/2006/relationships/image" Target="../media/image335.png"/><Relationship Id="rId127" Type="http://schemas.openxmlformats.org/officeDocument/2006/relationships/image" Target="../media/image353.svg"/><Relationship Id="rId10" Type="http://schemas.openxmlformats.org/officeDocument/2006/relationships/image" Target="../media/image249.png"/><Relationship Id="rId31" Type="http://schemas.openxmlformats.org/officeDocument/2006/relationships/image" Target="../media/image270.svg"/><Relationship Id="rId52" Type="http://schemas.openxmlformats.org/officeDocument/2006/relationships/image" Target="../media/image285.png"/><Relationship Id="rId73" Type="http://schemas.openxmlformats.org/officeDocument/2006/relationships/image" Target="../media/image304.svg"/><Relationship Id="rId78" Type="http://schemas.openxmlformats.org/officeDocument/2006/relationships/image" Target="../media/image19.png"/><Relationship Id="rId94" Type="http://schemas.openxmlformats.org/officeDocument/2006/relationships/image" Target="../media/image323.png"/><Relationship Id="rId99" Type="http://schemas.openxmlformats.org/officeDocument/2006/relationships/image" Target="../media/image328.svg"/><Relationship Id="rId101" Type="http://schemas.openxmlformats.org/officeDocument/2006/relationships/image" Target="../media/image330.svg"/><Relationship Id="rId122" Type="http://schemas.openxmlformats.org/officeDocument/2006/relationships/image" Target="../media/image348.png"/><Relationship Id="rId143" Type="http://schemas.openxmlformats.org/officeDocument/2006/relationships/image" Target="../media/image363.svg"/><Relationship Id="rId148" Type="http://schemas.openxmlformats.org/officeDocument/2006/relationships/image" Target="../media/image368.png"/><Relationship Id="rId164" Type="http://schemas.openxmlformats.org/officeDocument/2006/relationships/image" Target="../media/image384.png"/><Relationship Id="rId169" Type="http://schemas.openxmlformats.org/officeDocument/2006/relationships/image" Target="../media/image389.svg"/><Relationship Id="rId185" Type="http://schemas.openxmlformats.org/officeDocument/2006/relationships/image" Target="../media/image18.svg"/><Relationship Id="rId4" Type="http://schemas.openxmlformats.org/officeDocument/2006/relationships/image" Target="../media/image243.png"/><Relationship Id="rId9" Type="http://schemas.openxmlformats.org/officeDocument/2006/relationships/image" Target="../media/image248.svg"/><Relationship Id="rId180" Type="http://schemas.openxmlformats.org/officeDocument/2006/relationships/image" Target="../media/image398.png"/><Relationship Id="rId26" Type="http://schemas.openxmlformats.org/officeDocument/2006/relationships/image" Target="../media/image265.png"/><Relationship Id="rId47" Type="http://schemas.openxmlformats.org/officeDocument/2006/relationships/image" Target="../media/image284.svg"/><Relationship Id="rId68" Type="http://schemas.openxmlformats.org/officeDocument/2006/relationships/image" Target="../media/image299.png"/><Relationship Id="rId89" Type="http://schemas.openxmlformats.org/officeDocument/2006/relationships/image" Target="../media/image318.svg"/><Relationship Id="rId112" Type="http://schemas.openxmlformats.org/officeDocument/2006/relationships/image" Target="../media/image341.png"/><Relationship Id="rId133" Type="http://schemas.openxmlformats.org/officeDocument/2006/relationships/image" Target="../media/image22.svg"/><Relationship Id="rId154" Type="http://schemas.openxmlformats.org/officeDocument/2006/relationships/image" Target="../media/image374.png"/><Relationship Id="rId175" Type="http://schemas.openxmlformats.org/officeDocument/2006/relationships/image" Target="../media/image393.svg"/><Relationship Id="rId16" Type="http://schemas.openxmlformats.org/officeDocument/2006/relationships/image" Target="../media/image255.png"/><Relationship Id="rId37" Type="http://schemas.openxmlformats.org/officeDocument/2006/relationships/image" Target="../media/image276.svg"/><Relationship Id="rId58" Type="http://schemas.openxmlformats.org/officeDocument/2006/relationships/image" Target="../media/image289.png"/><Relationship Id="rId79" Type="http://schemas.openxmlformats.org/officeDocument/2006/relationships/image" Target="../media/image20.svg"/><Relationship Id="rId102" Type="http://schemas.openxmlformats.org/officeDocument/2006/relationships/image" Target="../media/image331.png"/><Relationship Id="rId123" Type="http://schemas.openxmlformats.org/officeDocument/2006/relationships/image" Target="../media/image349.svg"/><Relationship Id="rId144" Type="http://schemas.openxmlformats.org/officeDocument/2006/relationships/image" Target="../media/image364.png"/><Relationship Id="rId90" Type="http://schemas.openxmlformats.org/officeDocument/2006/relationships/image" Target="../media/image319.png"/><Relationship Id="rId165" Type="http://schemas.openxmlformats.org/officeDocument/2006/relationships/image" Target="../media/image385.svg"/><Relationship Id="rId186" Type="http://schemas.openxmlformats.org/officeDocument/2006/relationships/image" Target="../media/image9.png"/><Relationship Id="rId27" Type="http://schemas.openxmlformats.org/officeDocument/2006/relationships/image" Target="../media/image266.svg"/><Relationship Id="rId48" Type="http://schemas.openxmlformats.org/officeDocument/2006/relationships/image" Target="../media/image33.png"/><Relationship Id="rId69" Type="http://schemas.openxmlformats.org/officeDocument/2006/relationships/image" Target="../media/image300.svg"/><Relationship Id="rId113" Type="http://schemas.openxmlformats.org/officeDocument/2006/relationships/image" Target="../media/image342.svg"/><Relationship Id="rId134" Type="http://schemas.openxmlformats.org/officeDocument/2006/relationships/image" Target="../media/image23.png"/><Relationship Id="rId80" Type="http://schemas.openxmlformats.org/officeDocument/2006/relationships/image" Target="../media/image309.png"/><Relationship Id="rId155" Type="http://schemas.openxmlformats.org/officeDocument/2006/relationships/image" Target="../media/image375.svg"/><Relationship Id="rId176" Type="http://schemas.openxmlformats.org/officeDocument/2006/relationships/image" Target="../media/image394.png"/><Relationship Id="rId17" Type="http://schemas.openxmlformats.org/officeDocument/2006/relationships/image" Target="../media/image256.svg"/><Relationship Id="rId38" Type="http://schemas.openxmlformats.org/officeDocument/2006/relationships/image" Target="../media/image5.png"/><Relationship Id="rId59" Type="http://schemas.openxmlformats.org/officeDocument/2006/relationships/image" Target="../media/image290.svg"/><Relationship Id="rId103" Type="http://schemas.openxmlformats.org/officeDocument/2006/relationships/image" Target="../media/image332.svg"/><Relationship Id="rId124" Type="http://schemas.openxmlformats.org/officeDocument/2006/relationships/image" Target="../media/image350.png"/><Relationship Id="rId70" Type="http://schemas.openxmlformats.org/officeDocument/2006/relationships/image" Target="../media/image301.png"/><Relationship Id="rId91" Type="http://schemas.openxmlformats.org/officeDocument/2006/relationships/image" Target="../media/image320.svg"/><Relationship Id="rId145" Type="http://schemas.openxmlformats.org/officeDocument/2006/relationships/image" Target="../media/image365.svg"/><Relationship Id="rId166" Type="http://schemas.openxmlformats.org/officeDocument/2006/relationships/image" Target="../media/image386.png"/><Relationship Id="rId187" Type="http://schemas.openxmlformats.org/officeDocument/2006/relationships/image" Target="../media/image10.svg"/><Relationship Id="rId1" Type="http://schemas.openxmlformats.org/officeDocument/2006/relationships/slideLayout" Target="../slideLayouts/slideLayout18.xml"/><Relationship Id="rId28" Type="http://schemas.openxmlformats.org/officeDocument/2006/relationships/image" Target="../media/image267.png"/><Relationship Id="rId49" Type="http://schemas.openxmlformats.org/officeDocument/2006/relationships/image" Target="../media/image34.svg"/><Relationship Id="rId114" Type="http://schemas.openxmlformats.org/officeDocument/2006/relationships/image" Target="../media/image7.png"/><Relationship Id="rId60" Type="http://schemas.openxmlformats.org/officeDocument/2006/relationships/image" Target="../media/image291.png"/><Relationship Id="rId81" Type="http://schemas.openxmlformats.org/officeDocument/2006/relationships/image" Target="../media/image310.svg"/><Relationship Id="rId135" Type="http://schemas.openxmlformats.org/officeDocument/2006/relationships/image" Target="../media/image24.svg"/><Relationship Id="rId156" Type="http://schemas.openxmlformats.org/officeDocument/2006/relationships/image" Target="../media/image376.png"/><Relationship Id="rId177" Type="http://schemas.openxmlformats.org/officeDocument/2006/relationships/image" Target="../media/image395.svg"/><Relationship Id="rId18" Type="http://schemas.openxmlformats.org/officeDocument/2006/relationships/image" Target="../media/image257.png"/><Relationship Id="rId39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93D542-C15A-4E1D-A22A-26FAA23A00CC}"/>
              </a:ext>
            </a:extLst>
          </p:cNvPr>
          <p:cNvSpPr txBox="1"/>
          <p:nvPr/>
        </p:nvSpPr>
        <p:spPr>
          <a:xfrm>
            <a:off x="2932497" y="2027289"/>
            <a:ext cx="6327006" cy="156966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International Plant Appreciation Day</a:t>
            </a:r>
            <a:endParaRPr lang="ko-KR" altLang="en-US" sz="48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B6E2C-6296-49A7-AACD-C8E68B6009AD}"/>
              </a:ext>
            </a:extLst>
          </p:cNvPr>
          <p:cNvSpPr txBox="1"/>
          <p:nvPr/>
        </p:nvSpPr>
        <p:spPr>
          <a:xfrm>
            <a:off x="2932497" y="3689282"/>
            <a:ext cx="632700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solidFill>
                <a:srgbClr val="0C3616"/>
              </a:solidFill>
              <a:cs typeface="Arial" panose="020B060402020202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E0BD70D-D8BD-4DD6-8D33-9E74D7451998}"/>
              </a:ext>
            </a:extLst>
          </p:cNvPr>
          <p:cNvSpPr/>
          <p:nvPr/>
        </p:nvSpPr>
        <p:spPr>
          <a:xfrm>
            <a:off x="4330700" y="4326344"/>
            <a:ext cx="3530600" cy="504368"/>
          </a:xfrm>
          <a:prstGeom prst="roundRect">
            <a:avLst>
              <a:gd name="adj" fmla="val 50000"/>
            </a:avLst>
          </a:prstGeom>
          <a:solidFill>
            <a:srgbClr val="0C3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altLang="ko-KR" sz="2800" dirty="0">
                <a:solidFill>
                  <a:srgbClr val="FEF8F3"/>
                </a:solidFill>
                <a:latin typeface="+mj-lt"/>
              </a:rPr>
              <a:t>00. 00. 20xx</a:t>
            </a:r>
            <a:endParaRPr lang="ko-KR" altLang="en-US" sz="2800" dirty="0">
              <a:solidFill>
                <a:srgbClr val="FEF8F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85CCC-29EB-486E-A77F-0D1D07BE5446}"/>
              </a:ext>
            </a:extLst>
          </p:cNvPr>
          <p:cNvSpPr txBox="1"/>
          <p:nvPr/>
        </p:nvSpPr>
        <p:spPr>
          <a:xfrm>
            <a:off x="2484726" y="1371854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28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718B0ABD-934F-4880-A611-70CBC51C002E}"/>
              </a:ext>
            </a:extLst>
          </p:cNvPr>
          <p:cNvSpPr/>
          <p:nvPr/>
        </p:nvSpPr>
        <p:spPr>
          <a:xfrm>
            <a:off x="9442735" y="2661381"/>
            <a:ext cx="931780" cy="931777"/>
          </a:xfrm>
          <a:prstGeom prst="roundRect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C168B4-5ADF-47EA-976D-76946C854AEA}"/>
              </a:ext>
            </a:extLst>
          </p:cNvPr>
          <p:cNvSpPr/>
          <p:nvPr/>
        </p:nvSpPr>
        <p:spPr>
          <a:xfrm>
            <a:off x="8813800" y="3865773"/>
            <a:ext cx="2189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88CD5AB-A448-4DFA-818D-BD7EE3C3EA11}"/>
              </a:ext>
            </a:extLst>
          </p:cNvPr>
          <p:cNvSpPr/>
          <p:nvPr/>
        </p:nvSpPr>
        <p:spPr>
          <a:xfrm>
            <a:off x="8813800" y="4297048"/>
            <a:ext cx="2189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30C64A22-75E2-4C3A-B3A2-3DDEE57CA0EF}"/>
              </a:ext>
            </a:extLst>
          </p:cNvPr>
          <p:cNvSpPr/>
          <p:nvPr/>
        </p:nvSpPr>
        <p:spPr>
          <a:xfrm>
            <a:off x="1817488" y="2661381"/>
            <a:ext cx="931780" cy="931777"/>
          </a:xfrm>
          <a:prstGeom prst="roundRect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CEE8E7-AF67-4AFC-8F21-EDED4D23672D}"/>
              </a:ext>
            </a:extLst>
          </p:cNvPr>
          <p:cNvSpPr/>
          <p:nvPr/>
        </p:nvSpPr>
        <p:spPr>
          <a:xfrm>
            <a:off x="1188553" y="3865773"/>
            <a:ext cx="2189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15D56F8-5129-44FA-A7BA-FBC3EEA27891}"/>
              </a:ext>
            </a:extLst>
          </p:cNvPr>
          <p:cNvSpPr/>
          <p:nvPr/>
        </p:nvSpPr>
        <p:spPr>
          <a:xfrm>
            <a:off x="1188553" y="4297048"/>
            <a:ext cx="2189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5E65E9C-5F27-498B-8444-0A26716B4E5C}"/>
              </a:ext>
            </a:extLst>
          </p:cNvPr>
          <p:cNvSpPr/>
          <p:nvPr/>
        </p:nvSpPr>
        <p:spPr>
          <a:xfrm>
            <a:off x="4359237" y="2661381"/>
            <a:ext cx="931780" cy="931777"/>
          </a:xfrm>
          <a:prstGeom prst="roundRect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1CDFC9C-976E-45F1-AB23-DFE6A589A542}"/>
              </a:ext>
            </a:extLst>
          </p:cNvPr>
          <p:cNvSpPr/>
          <p:nvPr/>
        </p:nvSpPr>
        <p:spPr>
          <a:xfrm>
            <a:off x="3730302" y="3865773"/>
            <a:ext cx="2189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326F297-91EB-4E72-A0B2-02A79FAB8196}"/>
              </a:ext>
            </a:extLst>
          </p:cNvPr>
          <p:cNvSpPr/>
          <p:nvPr/>
        </p:nvSpPr>
        <p:spPr>
          <a:xfrm>
            <a:off x="3730302" y="4297048"/>
            <a:ext cx="2189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A13226F-B1ED-4B9D-B7DA-12B6901D96CE}"/>
              </a:ext>
            </a:extLst>
          </p:cNvPr>
          <p:cNvSpPr/>
          <p:nvPr/>
        </p:nvSpPr>
        <p:spPr>
          <a:xfrm>
            <a:off x="6900985" y="2661381"/>
            <a:ext cx="931780" cy="931777"/>
          </a:xfrm>
          <a:prstGeom prst="roundRect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33444C9-33E8-4808-B0CD-52B7C294F75A}"/>
              </a:ext>
            </a:extLst>
          </p:cNvPr>
          <p:cNvSpPr/>
          <p:nvPr/>
        </p:nvSpPr>
        <p:spPr>
          <a:xfrm>
            <a:off x="6272050" y="3865773"/>
            <a:ext cx="2189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C070A3-123C-4F1C-B533-09CFB47EC174}"/>
              </a:ext>
            </a:extLst>
          </p:cNvPr>
          <p:cNvSpPr/>
          <p:nvPr/>
        </p:nvSpPr>
        <p:spPr>
          <a:xfrm>
            <a:off x="6272050" y="4297048"/>
            <a:ext cx="2189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pic>
        <p:nvPicPr>
          <p:cNvPr id="35" name="그래픽 34">
            <a:extLst>
              <a:ext uri="{FF2B5EF4-FFF2-40B4-BE49-F238E27FC236}">
                <a16:creationId xmlns:a16="http://schemas.microsoft.com/office/drawing/2014/main" id="{4A9032A5-8F86-4060-A6DD-566215C77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916" y="2910053"/>
            <a:ext cx="364924" cy="434432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2011141F-6BE3-412B-82FA-386775AC9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675" y="2911663"/>
            <a:ext cx="438400" cy="431212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id="{69176CAE-3EA5-4EB2-B5BB-BD5E6BFFF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8172" y="2908068"/>
            <a:ext cx="380906" cy="438402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C7BF77BF-7C89-4FB5-B490-9F0700674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5287" y="2970872"/>
            <a:ext cx="399680" cy="3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6382EE-B0F1-4525-96CC-87A751C3C21D}"/>
              </a:ext>
            </a:extLst>
          </p:cNvPr>
          <p:cNvSpPr txBox="1"/>
          <p:nvPr/>
        </p:nvSpPr>
        <p:spPr>
          <a:xfrm>
            <a:off x="2168020" y="4546018"/>
            <a:ext cx="339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labore</a:t>
            </a:r>
            <a:r>
              <a:rPr lang="en-US" altLang="ko-KR" sz="1400" dirty="0">
                <a:solidFill>
                  <a:srgbClr val="0C3616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C3616"/>
                </a:solidFill>
              </a:rPr>
              <a:t>aliqua</a:t>
            </a:r>
            <a:r>
              <a:rPr lang="en-US" altLang="ko-KR" sz="1400" dirty="0">
                <a:solidFill>
                  <a:srgbClr val="0C3616"/>
                </a:solidFill>
              </a:rPr>
              <a:t>.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1960D55-3748-4F04-95AF-D575CF881249}"/>
              </a:ext>
            </a:extLst>
          </p:cNvPr>
          <p:cNvSpPr/>
          <p:nvPr/>
        </p:nvSpPr>
        <p:spPr>
          <a:xfrm>
            <a:off x="2168017" y="4057827"/>
            <a:ext cx="339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A41B3-F80E-48F9-B893-41760A4063CB}"/>
              </a:ext>
            </a:extLst>
          </p:cNvPr>
          <p:cNvSpPr txBox="1"/>
          <p:nvPr/>
        </p:nvSpPr>
        <p:spPr>
          <a:xfrm>
            <a:off x="6625720" y="4546018"/>
            <a:ext cx="3398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labore</a:t>
            </a:r>
            <a:r>
              <a:rPr lang="en-US" altLang="ko-KR" sz="1400" dirty="0">
                <a:solidFill>
                  <a:srgbClr val="0C3616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C3616"/>
                </a:solidFill>
              </a:rPr>
              <a:t>aliqua</a:t>
            </a:r>
            <a:r>
              <a:rPr lang="en-US" altLang="ko-KR" sz="1400" dirty="0">
                <a:solidFill>
                  <a:srgbClr val="0C3616"/>
                </a:solidFill>
              </a:rPr>
              <a:t>.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88A74DE-E5EE-4F90-8E57-AC5D19D1318C}"/>
              </a:ext>
            </a:extLst>
          </p:cNvPr>
          <p:cNvSpPr/>
          <p:nvPr/>
        </p:nvSpPr>
        <p:spPr>
          <a:xfrm>
            <a:off x="6625717" y="4057827"/>
            <a:ext cx="339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5436B-EC80-40D2-957E-94A2EC99E77B}"/>
              </a:ext>
            </a:extLst>
          </p:cNvPr>
          <p:cNvSpPr txBox="1"/>
          <p:nvPr/>
        </p:nvSpPr>
        <p:spPr>
          <a:xfrm>
            <a:off x="1830383" y="1357875"/>
            <a:ext cx="74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B7AEA5"/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rgbClr val="0C3616"/>
                </a:solidFill>
                <a:latin typeface="+mj-lt"/>
              </a:rPr>
              <a:t>Insert Your Title Here</a:t>
            </a:r>
            <a:endParaRPr lang="ko-KR" altLang="en-US" dirty="0">
              <a:solidFill>
                <a:srgbClr val="0C3616"/>
              </a:solidFill>
              <a:latin typeface="+mj-lt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102B8CF-8BA0-467E-B36D-16D2C30B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8017" y="3102629"/>
            <a:ext cx="613684" cy="70508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5854A134-01DB-4228-B1D5-B652C6BD6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5716" y="3102629"/>
            <a:ext cx="816415" cy="7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742619-DF49-4CEB-BCD6-027DBE7D9DD5}"/>
              </a:ext>
            </a:extLst>
          </p:cNvPr>
          <p:cNvSpPr txBox="1"/>
          <p:nvPr/>
        </p:nvSpPr>
        <p:spPr>
          <a:xfrm>
            <a:off x="2484726" y="1308354"/>
            <a:ext cx="7222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2800" dirty="0">
                <a:solidFill>
                  <a:srgbClr val="0C3616"/>
                </a:solidFill>
              </a:rPr>
              <a:t>Wishes</a:t>
            </a:r>
            <a:endParaRPr lang="ko-KR" altLang="en-US" sz="2800" dirty="0">
              <a:solidFill>
                <a:srgbClr val="0C361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CCD5E-5F3D-46F7-94A9-9DB55731359C}"/>
              </a:ext>
            </a:extLst>
          </p:cNvPr>
          <p:cNvSpPr txBox="1"/>
          <p:nvPr/>
        </p:nvSpPr>
        <p:spPr>
          <a:xfrm>
            <a:off x="1104900" y="4567267"/>
            <a:ext cx="313651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507FBA-88D5-49C6-92B9-A274795A8010}"/>
              </a:ext>
            </a:extLst>
          </p:cNvPr>
          <p:cNvSpPr/>
          <p:nvPr/>
        </p:nvSpPr>
        <p:spPr>
          <a:xfrm>
            <a:off x="1104900" y="3769579"/>
            <a:ext cx="313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For your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F6AB4-4E61-4E68-AAFE-9D84F389797F}"/>
              </a:ext>
            </a:extLst>
          </p:cNvPr>
          <p:cNvSpPr txBox="1"/>
          <p:nvPr/>
        </p:nvSpPr>
        <p:spPr>
          <a:xfrm>
            <a:off x="4527745" y="4567267"/>
            <a:ext cx="313651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D47EA5-A34E-4349-A651-2061CF66A119}"/>
              </a:ext>
            </a:extLst>
          </p:cNvPr>
          <p:cNvSpPr/>
          <p:nvPr/>
        </p:nvSpPr>
        <p:spPr>
          <a:xfrm>
            <a:off x="4527745" y="3769579"/>
            <a:ext cx="313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For </a:t>
            </a:r>
            <a:r>
              <a:rPr lang="en-US" altLang="ko-KR" sz="2400">
                <a:solidFill>
                  <a:srgbClr val="0C3616"/>
                </a:solidFill>
                <a:latin typeface="+mj-lt"/>
              </a:rPr>
              <a:t>your career</a:t>
            </a:r>
            <a:endParaRPr lang="en-US" altLang="ko-KR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F4829-9E9B-4387-A673-0829A54C6D30}"/>
              </a:ext>
            </a:extLst>
          </p:cNvPr>
          <p:cNvSpPr txBox="1"/>
          <p:nvPr/>
        </p:nvSpPr>
        <p:spPr>
          <a:xfrm>
            <a:off x="7950590" y="4567267"/>
            <a:ext cx="313651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2DC48F-3A98-41E6-8E40-91B30A207C8F}"/>
              </a:ext>
            </a:extLst>
          </p:cNvPr>
          <p:cNvSpPr/>
          <p:nvPr/>
        </p:nvSpPr>
        <p:spPr>
          <a:xfrm>
            <a:off x="7950590" y="3769579"/>
            <a:ext cx="313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For </a:t>
            </a:r>
            <a:r>
              <a:rPr lang="en-US" altLang="ko-KR" sz="2400">
                <a:solidFill>
                  <a:srgbClr val="0C3616"/>
                </a:solidFill>
                <a:latin typeface="+mj-lt"/>
              </a:rPr>
              <a:t>your happiness</a:t>
            </a:r>
            <a:endParaRPr lang="en-US" altLang="ko-KR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50AE3FD-9568-4207-AEC3-61FAAE0B87DE}"/>
              </a:ext>
            </a:extLst>
          </p:cNvPr>
          <p:cNvSpPr/>
          <p:nvPr/>
        </p:nvSpPr>
        <p:spPr>
          <a:xfrm>
            <a:off x="2126153" y="2361298"/>
            <a:ext cx="1094004" cy="1094004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rgbClr val="FEF8F3"/>
                </a:solidFill>
                <a:latin typeface="+mj-lt"/>
              </a:rPr>
              <a:t>01</a:t>
            </a:r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571EB53-F671-4102-91AC-4B630D7AB9BB}"/>
              </a:ext>
            </a:extLst>
          </p:cNvPr>
          <p:cNvSpPr/>
          <p:nvPr/>
        </p:nvSpPr>
        <p:spPr>
          <a:xfrm>
            <a:off x="5548998" y="2361298"/>
            <a:ext cx="1094004" cy="1094004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rgbClr val="FEF8F3"/>
                </a:solidFill>
                <a:latin typeface="+mj-lt"/>
              </a:rPr>
              <a:t>02</a:t>
            </a:r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479FB57A-B093-4E3C-A7AE-068F9671D06A}"/>
              </a:ext>
            </a:extLst>
          </p:cNvPr>
          <p:cNvSpPr/>
          <p:nvPr/>
        </p:nvSpPr>
        <p:spPr>
          <a:xfrm>
            <a:off x="8971843" y="2361298"/>
            <a:ext cx="1094004" cy="1094004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rgbClr val="FEF8F3"/>
                </a:solidFill>
                <a:latin typeface="+mj-lt"/>
              </a:rPr>
              <a:t>03</a:t>
            </a:r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77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ECB39-FAB1-4FB6-AB53-82EB85BBBB4D}"/>
              </a:ext>
            </a:extLst>
          </p:cNvPr>
          <p:cNvSpPr txBox="1"/>
          <p:nvPr/>
        </p:nvSpPr>
        <p:spPr>
          <a:xfrm>
            <a:off x="762000" y="3928546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 dolor sit </a:t>
            </a:r>
            <a:r>
              <a:rPr lang="en-US" altLang="ko-KR" sz="2000" dirty="0" err="1">
                <a:solidFill>
                  <a:srgbClr val="0C3616"/>
                </a:solidFill>
                <a:latin typeface="+mj-lt"/>
              </a:rPr>
              <a:t>amet</a:t>
            </a:r>
            <a:endParaRPr lang="en-US" altLang="ko-KR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969AC-631F-4C4B-A067-97FF7FD3834A}"/>
              </a:ext>
            </a:extLst>
          </p:cNvPr>
          <p:cNvSpPr txBox="1"/>
          <p:nvPr/>
        </p:nvSpPr>
        <p:spPr>
          <a:xfrm>
            <a:off x="762000" y="4449228"/>
            <a:ext cx="31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endParaRPr lang="en-US" altLang="ko-KR" sz="1600" dirty="0">
              <a:solidFill>
                <a:srgbClr val="0C361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319CA-C7AD-4606-A260-FF1B2B5D6DF9}"/>
              </a:ext>
            </a:extLst>
          </p:cNvPr>
          <p:cNvSpPr txBox="1"/>
          <p:nvPr/>
        </p:nvSpPr>
        <p:spPr>
          <a:xfrm>
            <a:off x="4508500" y="3928546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solidFill>
                  <a:srgbClr val="0C3616"/>
                </a:solidFill>
                <a:latin typeface="+mj-lt"/>
              </a:rPr>
              <a:t>Consectetur</a:t>
            </a:r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  <a:latin typeface="+mj-lt"/>
              </a:rPr>
              <a:t>adipiscing</a:t>
            </a:r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  <a:latin typeface="+mj-lt"/>
              </a:rPr>
              <a:t>elit</a:t>
            </a:r>
            <a:endParaRPr lang="en-US" altLang="ko-KR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0BA81-5094-4633-9327-CD8503471FDB}"/>
              </a:ext>
            </a:extLst>
          </p:cNvPr>
          <p:cNvSpPr txBox="1"/>
          <p:nvPr/>
        </p:nvSpPr>
        <p:spPr>
          <a:xfrm>
            <a:off x="4508500" y="4449228"/>
            <a:ext cx="31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endParaRPr lang="en-US" altLang="ko-KR" sz="1600" dirty="0">
              <a:solidFill>
                <a:srgbClr val="0C361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818EB-4AA7-4DA7-9226-1610AD2D0D9C}"/>
              </a:ext>
            </a:extLst>
          </p:cNvPr>
          <p:cNvSpPr txBox="1"/>
          <p:nvPr/>
        </p:nvSpPr>
        <p:spPr>
          <a:xfrm>
            <a:off x="8255000" y="3928546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Sed do </a:t>
            </a:r>
            <a:r>
              <a:rPr lang="en-US" altLang="ko-KR" sz="2000" dirty="0" err="1">
                <a:solidFill>
                  <a:srgbClr val="0C3616"/>
                </a:solidFill>
                <a:latin typeface="+mj-lt"/>
              </a:rPr>
              <a:t>eiusmod</a:t>
            </a:r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  <a:latin typeface="+mj-lt"/>
              </a:rPr>
              <a:t>tempor</a:t>
            </a:r>
            <a:endParaRPr lang="en-US" altLang="ko-KR" sz="20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CB645-7838-43D8-9460-1F1E2777B5C0}"/>
              </a:ext>
            </a:extLst>
          </p:cNvPr>
          <p:cNvSpPr txBox="1"/>
          <p:nvPr/>
        </p:nvSpPr>
        <p:spPr>
          <a:xfrm>
            <a:off x="8255000" y="4449228"/>
            <a:ext cx="31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endParaRPr lang="en-US" altLang="ko-KR" sz="1600" dirty="0">
              <a:solidFill>
                <a:srgbClr val="0C3616"/>
              </a:solidFill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4468F04E-90FF-4071-B74C-8D3C4123EF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FE2718A-03CE-46BC-B9B3-27A35B56B7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DE45D5E-6195-4099-B8A5-9A3BAE322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0711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">
            <a:extLst>
              <a:ext uri="{FF2B5EF4-FFF2-40B4-BE49-F238E27FC236}">
                <a16:creationId xmlns:a16="http://schemas.microsoft.com/office/drawing/2014/main" id="{ABB4692C-2D60-46DB-BFCC-AE3470725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3275" y="1506126"/>
            <a:ext cx="377825" cy="37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1C0A0-33ED-4D49-AD70-DB84C957D286}"/>
              </a:ext>
            </a:extLst>
          </p:cNvPr>
          <p:cNvSpPr txBox="1"/>
          <p:nvPr/>
        </p:nvSpPr>
        <p:spPr>
          <a:xfrm>
            <a:off x="2895600" y="1468026"/>
            <a:ext cx="740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incididunt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ut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labore</a:t>
            </a:r>
            <a:r>
              <a:rPr lang="en-US" altLang="ko-KR" sz="1600" dirty="0">
                <a:solidFill>
                  <a:srgbClr val="0C3616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C3616"/>
                </a:solidFill>
              </a:rPr>
              <a:t>aliqua</a:t>
            </a:r>
            <a:r>
              <a:rPr lang="en-US" altLang="ko-KR" sz="1600" dirty="0">
                <a:solidFill>
                  <a:srgbClr val="0C3616"/>
                </a:solidFill>
              </a:rPr>
              <a:t>.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EAF1C27-8C1B-4C14-B4C4-2C4EA5D66231}"/>
              </a:ext>
            </a:extLst>
          </p:cNvPr>
          <p:cNvSpPr/>
          <p:nvPr/>
        </p:nvSpPr>
        <p:spPr>
          <a:xfrm>
            <a:off x="2070822" y="4997199"/>
            <a:ext cx="380278" cy="380278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0C361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996C0-70ED-44F5-8EF8-924B5F55EE15}"/>
              </a:ext>
            </a:extLst>
          </p:cNvPr>
          <p:cNvSpPr txBox="1"/>
          <p:nvPr/>
        </p:nvSpPr>
        <p:spPr>
          <a:xfrm>
            <a:off x="2895600" y="2631818"/>
            <a:ext cx="740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incididunt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ut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labore</a:t>
            </a:r>
            <a:r>
              <a:rPr lang="en-US" altLang="ko-KR" sz="1600" dirty="0">
                <a:solidFill>
                  <a:srgbClr val="0C3616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C3616"/>
                </a:solidFill>
              </a:rPr>
              <a:t>aliqua</a:t>
            </a:r>
            <a:r>
              <a:rPr lang="en-US" altLang="ko-KR" sz="1600" dirty="0">
                <a:solidFill>
                  <a:srgbClr val="0C3616"/>
                </a:solidFill>
              </a:rPr>
              <a:t>.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A8B0B-ACF5-4C97-BBC0-8C3FEE0AC8F2}"/>
              </a:ext>
            </a:extLst>
          </p:cNvPr>
          <p:cNvSpPr txBox="1"/>
          <p:nvPr/>
        </p:nvSpPr>
        <p:spPr>
          <a:xfrm>
            <a:off x="2895600" y="3795610"/>
            <a:ext cx="740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incididunt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ut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labore</a:t>
            </a:r>
            <a:r>
              <a:rPr lang="en-US" altLang="ko-KR" sz="1600" dirty="0">
                <a:solidFill>
                  <a:srgbClr val="0C3616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C3616"/>
                </a:solidFill>
              </a:rPr>
              <a:t>aliqua</a:t>
            </a:r>
            <a:r>
              <a:rPr lang="en-US" altLang="ko-KR" sz="1600" dirty="0">
                <a:solidFill>
                  <a:srgbClr val="0C3616"/>
                </a:solidFill>
              </a:rPr>
              <a:t>.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3F86C-21A4-4459-83E9-3FD203656DA5}"/>
              </a:ext>
            </a:extLst>
          </p:cNvPr>
          <p:cNvSpPr txBox="1"/>
          <p:nvPr/>
        </p:nvSpPr>
        <p:spPr>
          <a:xfrm>
            <a:off x="2895600" y="4959402"/>
            <a:ext cx="740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r>
              <a:rPr lang="en-US" altLang="ko-KR" sz="1600" dirty="0">
                <a:solidFill>
                  <a:srgbClr val="0C3616"/>
                </a:solidFill>
              </a:rPr>
              <a:t>, sed do </a:t>
            </a:r>
            <a:r>
              <a:rPr lang="en-US" altLang="ko-KR" sz="1600" dirty="0" err="1">
                <a:solidFill>
                  <a:srgbClr val="0C3616"/>
                </a:solidFill>
              </a:rPr>
              <a:t>eiusmod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tempor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incididunt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ut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labore</a:t>
            </a:r>
            <a:r>
              <a:rPr lang="en-US" altLang="ko-KR" sz="1600" dirty="0">
                <a:solidFill>
                  <a:srgbClr val="0C3616"/>
                </a:solidFill>
              </a:rPr>
              <a:t> et dolore magna </a:t>
            </a:r>
            <a:r>
              <a:rPr lang="en-US" altLang="ko-KR" sz="1600" dirty="0" err="1">
                <a:solidFill>
                  <a:srgbClr val="0C3616"/>
                </a:solidFill>
              </a:rPr>
              <a:t>aliqua</a:t>
            </a:r>
            <a:r>
              <a:rPr lang="en-US" altLang="ko-KR" sz="1600" dirty="0">
                <a:solidFill>
                  <a:srgbClr val="0C3616"/>
                </a:solidFill>
              </a:rPr>
              <a:t>.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35981809-F477-49E0-879A-242A4097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3275" y="2669615"/>
            <a:ext cx="377825" cy="377825"/>
          </a:xfrm>
          <a:prstGeom prst="rect">
            <a:avLst/>
          </a:prstGeom>
        </p:spPr>
      </p:pic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FC55D3C-7972-4F56-A16F-A63EA05E8811}"/>
              </a:ext>
            </a:extLst>
          </p:cNvPr>
          <p:cNvSpPr/>
          <p:nvPr/>
        </p:nvSpPr>
        <p:spPr>
          <a:xfrm>
            <a:off x="2070822" y="3833407"/>
            <a:ext cx="380278" cy="380278"/>
          </a:xfrm>
          <a:custGeom>
            <a:avLst/>
            <a:gdLst>
              <a:gd name="connsiteX0" fmla="*/ 117911 w 380278"/>
              <a:gd name="connsiteY0" fmla="*/ 154021 h 380278"/>
              <a:gd name="connsiteX1" fmla="*/ 92371 w 380278"/>
              <a:gd name="connsiteY1" fmla="*/ 164600 h 380278"/>
              <a:gd name="connsiteX2" fmla="*/ 81792 w 380278"/>
              <a:gd name="connsiteY2" fmla="*/ 190140 h 380278"/>
              <a:gd name="connsiteX3" fmla="*/ 81792 w 380278"/>
              <a:gd name="connsiteY3" fmla="*/ 190139 h 380278"/>
              <a:gd name="connsiteX4" fmla="*/ 81792 w 380278"/>
              <a:gd name="connsiteY4" fmla="*/ 190140 h 380278"/>
              <a:gd name="connsiteX5" fmla="*/ 81792 w 380278"/>
              <a:gd name="connsiteY5" fmla="*/ 190140 h 380278"/>
              <a:gd name="connsiteX6" fmla="*/ 92371 w 380278"/>
              <a:gd name="connsiteY6" fmla="*/ 215679 h 380278"/>
              <a:gd name="connsiteX7" fmla="*/ 117911 w 380278"/>
              <a:gd name="connsiteY7" fmla="*/ 226258 h 380278"/>
              <a:gd name="connsiteX8" fmla="*/ 262368 w 380278"/>
              <a:gd name="connsiteY8" fmla="*/ 226259 h 380278"/>
              <a:gd name="connsiteX9" fmla="*/ 298487 w 380278"/>
              <a:gd name="connsiteY9" fmla="*/ 190140 h 380278"/>
              <a:gd name="connsiteX10" fmla="*/ 298488 w 380278"/>
              <a:gd name="connsiteY10" fmla="*/ 190140 h 380278"/>
              <a:gd name="connsiteX11" fmla="*/ 262369 w 380278"/>
              <a:gd name="connsiteY11" fmla="*/ 154021 h 380278"/>
              <a:gd name="connsiteX12" fmla="*/ 190139 w 380278"/>
              <a:gd name="connsiteY12" fmla="*/ 0 h 380278"/>
              <a:gd name="connsiteX13" fmla="*/ 380278 w 380278"/>
              <a:gd name="connsiteY13" fmla="*/ 190139 h 380278"/>
              <a:gd name="connsiteX14" fmla="*/ 190139 w 380278"/>
              <a:gd name="connsiteY14" fmla="*/ 380278 h 380278"/>
              <a:gd name="connsiteX15" fmla="*/ 0 w 380278"/>
              <a:gd name="connsiteY15" fmla="*/ 190139 h 380278"/>
              <a:gd name="connsiteX16" fmla="*/ 190139 w 380278"/>
              <a:gd name="connsiteY16" fmla="*/ 0 h 38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278" h="380278">
                <a:moveTo>
                  <a:pt x="117911" y="154021"/>
                </a:moveTo>
                <a:cubicBezTo>
                  <a:pt x="107937" y="154021"/>
                  <a:pt x="98908" y="158064"/>
                  <a:pt x="92371" y="164600"/>
                </a:cubicBezTo>
                <a:lnTo>
                  <a:pt x="81792" y="190140"/>
                </a:lnTo>
                <a:lnTo>
                  <a:pt x="81792" y="190139"/>
                </a:lnTo>
                <a:lnTo>
                  <a:pt x="81792" y="190140"/>
                </a:lnTo>
                <a:lnTo>
                  <a:pt x="81792" y="190140"/>
                </a:lnTo>
                <a:lnTo>
                  <a:pt x="92371" y="215679"/>
                </a:lnTo>
                <a:cubicBezTo>
                  <a:pt x="98908" y="222215"/>
                  <a:pt x="107937" y="226258"/>
                  <a:pt x="117911" y="226258"/>
                </a:cubicBezTo>
                <a:lnTo>
                  <a:pt x="262368" y="226259"/>
                </a:lnTo>
                <a:cubicBezTo>
                  <a:pt x="282316" y="226259"/>
                  <a:pt x="298487" y="210088"/>
                  <a:pt x="298487" y="190140"/>
                </a:cubicBezTo>
                <a:lnTo>
                  <a:pt x="298488" y="190140"/>
                </a:lnTo>
                <a:cubicBezTo>
                  <a:pt x="298488" y="170192"/>
                  <a:pt x="282317" y="154021"/>
                  <a:pt x="262369" y="154021"/>
                </a:cubicBezTo>
                <a:close/>
                <a:moveTo>
                  <a:pt x="190139" y="0"/>
                </a:moveTo>
                <a:cubicBezTo>
                  <a:pt x="295150" y="0"/>
                  <a:pt x="380278" y="85128"/>
                  <a:pt x="380278" y="190139"/>
                </a:cubicBezTo>
                <a:cubicBezTo>
                  <a:pt x="380278" y="295150"/>
                  <a:pt x="295150" y="380278"/>
                  <a:pt x="190139" y="380278"/>
                </a:cubicBezTo>
                <a:cubicBezTo>
                  <a:pt x="85128" y="380278"/>
                  <a:pt x="0" y="295150"/>
                  <a:pt x="0" y="190139"/>
                </a:cubicBezTo>
                <a:cubicBezTo>
                  <a:pt x="0" y="85128"/>
                  <a:pt x="85128" y="0"/>
                  <a:pt x="190139" y="0"/>
                </a:cubicBezTo>
                <a:close/>
              </a:path>
            </a:pathLst>
          </a:custGeom>
          <a:solidFill>
            <a:srgbClr val="0C361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56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90A4A-3225-4A9F-BC64-9BD7AAD00539}"/>
              </a:ext>
            </a:extLst>
          </p:cNvPr>
          <p:cNvSpPr txBox="1"/>
          <p:nvPr/>
        </p:nvSpPr>
        <p:spPr>
          <a:xfrm>
            <a:off x="2484726" y="736854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28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E9EC91B3-F29F-480E-B7D2-DCD8C3F93924}"/>
              </a:ext>
            </a:extLst>
          </p:cNvPr>
          <p:cNvSpPr/>
          <p:nvPr/>
        </p:nvSpPr>
        <p:spPr>
          <a:xfrm>
            <a:off x="1196348" y="3008582"/>
            <a:ext cx="2612573" cy="832757"/>
          </a:xfrm>
          <a:custGeom>
            <a:avLst/>
            <a:gdLst>
              <a:gd name="connsiteX0" fmla="*/ 0 w 2612573"/>
              <a:gd name="connsiteY0" fmla="*/ 555170 h 832757"/>
              <a:gd name="connsiteX1" fmla="*/ 0 w 2612573"/>
              <a:gd name="connsiteY1" fmla="*/ 555171 h 832757"/>
              <a:gd name="connsiteX2" fmla="*/ 0 w 2612573"/>
              <a:gd name="connsiteY2" fmla="*/ 555171 h 832757"/>
              <a:gd name="connsiteX3" fmla="*/ 522674 w 2612573"/>
              <a:gd name="connsiteY3" fmla="*/ 0 h 832757"/>
              <a:gd name="connsiteX4" fmla="*/ 683673 w 2612573"/>
              <a:gd name="connsiteY4" fmla="*/ 277585 h 832757"/>
              <a:gd name="connsiteX5" fmla="*/ 2334987 w 2612573"/>
              <a:gd name="connsiteY5" fmla="*/ 277585 h 832757"/>
              <a:gd name="connsiteX6" fmla="*/ 2612573 w 2612573"/>
              <a:gd name="connsiteY6" fmla="*/ 555171 h 832757"/>
              <a:gd name="connsiteX7" fmla="*/ 2612572 w 2612573"/>
              <a:gd name="connsiteY7" fmla="*/ 555171 h 832757"/>
              <a:gd name="connsiteX8" fmla="*/ 2334986 w 2612573"/>
              <a:gd name="connsiteY8" fmla="*/ 832757 h 832757"/>
              <a:gd name="connsiteX9" fmla="*/ 277586 w 2612573"/>
              <a:gd name="connsiteY9" fmla="*/ 832756 h 832757"/>
              <a:gd name="connsiteX10" fmla="*/ 21814 w 2612573"/>
              <a:gd name="connsiteY10" fmla="*/ 663219 h 832757"/>
              <a:gd name="connsiteX11" fmla="*/ 0 w 2612573"/>
              <a:gd name="connsiteY11" fmla="*/ 555171 h 832757"/>
              <a:gd name="connsiteX12" fmla="*/ 21814 w 2612573"/>
              <a:gd name="connsiteY12" fmla="*/ 447122 h 832757"/>
              <a:gd name="connsiteX13" fmla="*/ 277586 w 2612573"/>
              <a:gd name="connsiteY13" fmla="*/ 277585 h 832757"/>
              <a:gd name="connsiteX14" fmla="*/ 361674 w 2612573"/>
              <a:gd name="connsiteY14" fmla="*/ 277585 h 8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2573" h="832757">
                <a:moveTo>
                  <a:pt x="0" y="555170"/>
                </a:moveTo>
                <a:lnTo>
                  <a:pt x="0" y="555171"/>
                </a:lnTo>
                <a:lnTo>
                  <a:pt x="0" y="555171"/>
                </a:lnTo>
                <a:close/>
                <a:moveTo>
                  <a:pt x="522674" y="0"/>
                </a:moveTo>
                <a:lnTo>
                  <a:pt x="683673" y="277585"/>
                </a:lnTo>
                <a:lnTo>
                  <a:pt x="2334987" y="277585"/>
                </a:lnTo>
                <a:cubicBezTo>
                  <a:pt x="2488294" y="277585"/>
                  <a:pt x="2612573" y="401864"/>
                  <a:pt x="2612573" y="555171"/>
                </a:cubicBezTo>
                <a:lnTo>
                  <a:pt x="2612572" y="555171"/>
                </a:lnTo>
                <a:cubicBezTo>
                  <a:pt x="2612572" y="708478"/>
                  <a:pt x="2488293" y="832757"/>
                  <a:pt x="2334986" y="832757"/>
                </a:cubicBezTo>
                <a:lnTo>
                  <a:pt x="277586" y="832756"/>
                </a:lnTo>
                <a:cubicBezTo>
                  <a:pt x="162606" y="832756"/>
                  <a:pt x="63954" y="762849"/>
                  <a:pt x="21814" y="663219"/>
                </a:cubicBezTo>
                <a:lnTo>
                  <a:pt x="0" y="555171"/>
                </a:lnTo>
                <a:lnTo>
                  <a:pt x="21814" y="447122"/>
                </a:lnTo>
                <a:cubicBezTo>
                  <a:pt x="63954" y="347492"/>
                  <a:pt x="162606" y="277585"/>
                  <a:pt x="277586" y="277585"/>
                </a:cubicBezTo>
                <a:lnTo>
                  <a:pt x="361674" y="277585"/>
                </a:lnTo>
                <a:close/>
              </a:path>
            </a:pathLst>
          </a:custGeom>
          <a:solidFill>
            <a:srgbClr val="FCD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bIns="144000" rtlCol="0" anchor="b" anchorCtr="0"/>
          <a:lstStyle/>
          <a:p>
            <a:r>
              <a:rPr lang="en-US" altLang="ko-KR" dirty="0">
                <a:solidFill>
                  <a:srgbClr val="0C3616"/>
                </a:solidFill>
                <a:latin typeface="+mj-lt"/>
              </a:rPr>
              <a:t>20XX</a:t>
            </a:r>
            <a:endParaRPr lang="ko-KR" altLang="en-US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F981DD04-93BF-46B0-BB8E-CB93711802E2}"/>
              </a:ext>
            </a:extLst>
          </p:cNvPr>
          <p:cNvSpPr/>
          <p:nvPr/>
        </p:nvSpPr>
        <p:spPr>
          <a:xfrm>
            <a:off x="3249950" y="3286166"/>
            <a:ext cx="2901894" cy="832756"/>
          </a:xfrm>
          <a:custGeom>
            <a:avLst/>
            <a:gdLst>
              <a:gd name="connsiteX0" fmla="*/ 0 w 2901894"/>
              <a:gd name="connsiteY0" fmla="*/ 277585 h 832756"/>
              <a:gd name="connsiteX1" fmla="*/ 0 w 2901894"/>
              <a:gd name="connsiteY1" fmla="*/ 277586 h 832756"/>
              <a:gd name="connsiteX2" fmla="*/ 0 w 2901894"/>
              <a:gd name="connsiteY2" fmla="*/ 277586 h 832756"/>
              <a:gd name="connsiteX3" fmla="*/ 277586 w 2901894"/>
              <a:gd name="connsiteY3" fmla="*/ 0 h 832756"/>
              <a:gd name="connsiteX4" fmla="*/ 2624308 w 2901894"/>
              <a:gd name="connsiteY4" fmla="*/ 0 h 832756"/>
              <a:gd name="connsiteX5" fmla="*/ 2901894 w 2901894"/>
              <a:gd name="connsiteY5" fmla="*/ 277586 h 832756"/>
              <a:gd name="connsiteX6" fmla="*/ 2901893 w 2901894"/>
              <a:gd name="connsiteY6" fmla="*/ 277586 h 832756"/>
              <a:gd name="connsiteX7" fmla="*/ 2624307 w 2901894"/>
              <a:gd name="connsiteY7" fmla="*/ 555172 h 832756"/>
              <a:gd name="connsiteX8" fmla="*/ 683673 w 2901894"/>
              <a:gd name="connsiteY8" fmla="*/ 555171 h 832756"/>
              <a:gd name="connsiteX9" fmla="*/ 522674 w 2901894"/>
              <a:gd name="connsiteY9" fmla="*/ 832756 h 832756"/>
              <a:gd name="connsiteX10" fmla="*/ 361674 w 2901894"/>
              <a:gd name="connsiteY10" fmla="*/ 555171 h 832756"/>
              <a:gd name="connsiteX11" fmla="*/ 277586 w 2901894"/>
              <a:gd name="connsiteY11" fmla="*/ 555171 h 832756"/>
              <a:gd name="connsiteX12" fmla="*/ 21814 w 2901894"/>
              <a:gd name="connsiteY12" fmla="*/ 385634 h 832756"/>
              <a:gd name="connsiteX13" fmla="*/ 0 w 2901894"/>
              <a:gd name="connsiteY13" fmla="*/ 277586 h 832756"/>
              <a:gd name="connsiteX14" fmla="*/ 21814 w 2901894"/>
              <a:gd name="connsiteY14" fmla="*/ 169537 h 832756"/>
              <a:gd name="connsiteX15" fmla="*/ 277586 w 2901894"/>
              <a:gd name="connsiteY15" fmla="*/ 0 h 8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1894" h="832756">
                <a:moveTo>
                  <a:pt x="0" y="277585"/>
                </a:moveTo>
                <a:lnTo>
                  <a:pt x="0" y="277586"/>
                </a:lnTo>
                <a:lnTo>
                  <a:pt x="0" y="277586"/>
                </a:lnTo>
                <a:close/>
                <a:moveTo>
                  <a:pt x="277586" y="0"/>
                </a:moveTo>
                <a:lnTo>
                  <a:pt x="2624308" y="0"/>
                </a:lnTo>
                <a:cubicBezTo>
                  <a:pt x="2777615" y="0"/>
                  <a:pt x="2901894" y="124279"/>
                  <a:pt x="2901894" y="277586"/>
                </a:cubicBezTo>
                <a:lnTo>
                  <a:pt x="2901893" y="277586"/>
                </a:lnTo>
                <a:cubicBezTo>
                  <a:pt x="2901893" y="430893"/>
                  <a:pt x="2777614" y="555172"/>
                  <a:pt x="2624307" y="555172"/>
                </a:cubicBezTo>
                <a:lnTo>
                  <a:pt x="683673" y="555171"/>
                </a:lnTo>
                <a:lnTo>
                  <a:pt x="522674" y="832756"/>
                </a:lnTo>
                <a:lnTo>
                  <a:pt x="361674" y="555171"/>
                </a:lnTo>
                <a:lnTo>
                  <a:pt x="277586" y="555171"/>
                </a:lnTo>
                <a:cubicBezTo>
                  <a:pt x="162606" y="555171"/>
                  <a:pt x="63954" y="485264"/>
                  <a:pt x="21814" y="385634"/>
                </a:cubicBezTo>
                <a:lnTo>
                  <a:pt x="0" y="277586"/>
                </a:lnTo>
                <a:lnTo>
                  <a:pt x="21814" y="169537"/>
                </a:lnTo>
                <a:cubicBezTo>
                  <a:pt x="63954" y="69907"/>
                  <a:pt x="162606" y="0"/>
                  <a:pt x="277586" y="0"/>
                </a:cubicBezTo>
                <a:close/>
              </a:path>
            </a:pathLst>
          </a:custGeom>
          <a:solidFill>
            <a:srgbClr val="8E9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44000" rtlCol="0" anchor="t" anchorCtr="0"/>
          <a:lstStyle/>
          <a:p>
            <a:r>
              <a:rPr lang="en-US" altLang="ko-KR">
                <a:solidFill>
                  <a:srgbClr val="FEF8F3"/>
                </a:solidFill>
                <a:latin typeface="+mj-lt"/>
              </a:rPr>
              <a:t>20XX</a:t>
            </a:r>
            <a:endParaRPr lang="ko-KR" altLang="en-US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3213E1B4-6A48-40B2-8D36-01FCB0FEF60F}"/>
              </a:ext>
            </a:extLst>
          </p:cNvPr>
          <p:cNvSpPr/>
          <p:nvPr/>
        </p:nvSpPr>
        <p:spPr>
          <a:xfrm>
            <a:off x="5592874" y="3008582"/>
            <a:ext cx="2901894" cy="832757"/>
          </a:xfrm>
          <a:custGeom>
            <a:avLst/>
            <a:gdLst>
              <a:gd name="connsiteX0" fmla="*/ 0 w 2901894"/>
              <a:gd name="connsiteY0" fmla="*/ 555170 h 832757"/>
              <a:gd name="connsiteX1" fmla="*/ 0 w 2901894"/>
              <a:gd name="connsiteY1" fmla="*/ 555171 h 832757"/>
              <a:gd name="connsiteX2" fmla="*/ 0 w 2901894"/>
              <a:gd name="connsiteY2" fmla="*/ 555171 h 832757"/>
              <a:gd name="connsiteX3" fmla="*/ 558970 w 2901894"/>
              <a:gd name="connsiteY3" fmla="*/ 0 h 832757"/>
              <a:gd name="connsiteX4" fmla="*/ 719969 w 2901894"/>
              <a:gd name="connsiteY4" fmla="*/ 277585 h 832757"/>
              <a:gd name="connsiteX5" fmla="*/ 2624308 w 2901894"/>
              <a:gd name="connsiteY5" fmla="*/ 277585 h 832757"/>
              <a:gd name="connsiteX6" fmla="*/ 2901894 w 2901894"/>
              <a:gd name="connsiteY6" fmla="*/ 555171 h 832757"/>
              <a:gd name="connsiteX7" fmla="*/ 2901893 w 2901894"/>
              <a:gd name="connsiteY7" fmla="*/ 555171 h 832757"/>
              <a:gd name="connsiteX8" fmla="*/ 2624307 w 2901894"/>
              <a:gd name="connsiteY8" fmla="*/ 832757 h 832757"/>
              <a:gd name="connsiteX9" fmla="*/ 277586 w 2901894"/>
              <a:gd name="connsiteY9" fmla="*/ 832756 h 832757"/>
              <a:gd name="connsiteX10" fmla="*/ 21814 w 2901894"/>
              <a:gd name="connsiteY10" fmla="*/ 663219 h 832757"/>
              <a:gd name="connsiteX11" fmla="*/ 0 w 2901894"/>
              <a:gd name="connsiteY11" fmla="*/ 555171 h 832757"/>
              <a:gd name="connsiteX12" fmla="*/ 21814 w 2901894"/>
              <a:gd name="connsiteY12" fmla="*/ 447122 h 832757"/>
              <a:gd name="connsiteX13" fmla="*/ 277586 w 2901894"/>
              <a:gd name="connsiteY13" fmla="*/ 277585 h 832757"/>
              <a:gd name="connsiteX14" fmla="*/ 397970 w 2901894"/>
              <a:gd name="connsiteY14" fmla="*/ 277585 h 8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1894" h="832757">
                <a:moveTo>
                  <a:pt x="0" y="555170"/>
                </a:moveTo>
                <a:lnTo>
                  <a:pt x="0" y="555171"/>
                </a:lnTo>
                <a:lnTo>
                  <a:pt x="0" y="555171"/>
                </a:lnTo>
                <a:close/>
                <a:moveTo>
                  <a:pt x="558970" y="0"/>
                </a:moveTo>
                <a:lnTo>
                  <a:pt x="719969" y="277585"/>
                </a:lnTo>
                <a:lnTo>
                  <a:pt x="2624308" y="277585"/>
                </a:lnTo>
                <a:cubicBezTo>
                  <a:pt x="2777615" y="277585"/>
                  <a:pt x="2901894" y="401864"/>
                  <a:pt x="2901894" y="555171"/>
                </a:cubicBezTo>
                <a:lnTo>
                  <a:pt x="2901893" y="555171"/>
                </a:lnTo>
                <a:cubicBezTo>
                  <a:pt x="2901893" y="708478"/>
                  <a:pt x="2777614" y="832757"/>
                  <a:pt x="2624307" y="832757"/>
                </a:cubicBezTo>
                <a:lnTo>
                  <a:pt x="277586" y="832756"/>
                </a:lnTo>
                <a:cubicBezTo>
                  <a:pt x="162606" y="832756"/>
                  <a:pt x="63954" y="762849"/>
                  <a:pt x="21814" y="663219"/>
                </a:cubicBezTo>
                <a:lnTo>
                  <a:pt x="0" y="555171"/>
                </a:lnTo>
                <a:lnTo>
                  <a:pt x="21814" y="447122"/>
                </a:lnTo>
                <a:cubicBezTo>
                  <a:pt x="63954" y="347492"/>
                  <a:pt x="162606" y="277585"/>
                  <a:pt x="277586" y="277585"/>
                </a:cubicBezTo>
                <a:lnTo>
                  <a:pt x="397970" y="277585"/>
                </a:lnTo>
                <a:close/>
              </a:path>
            </a:pathLst>
          </a:custGeom>
          <a:solidFill>
            <a:srgbClr val="376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bIns="144000" rtlCol="0" anchor="b" anchorCtr="0"/>
          <a:lstStyle/>
          <a:p>
            <a:r>
              <a:rPr lang="en-US" altLang="ko-KR" dirty="0">
                <a:solidFill>
                  <a:srgbClr val="FEF8F3"/>
                </a:solidFill>
                <a:latin typeface="+mj-lt"/>
              </a:rPr>
              <a:t>20XX</a:t>
            </a:r>
            <a:endParaRPr lang="ko-KR" altLang="en-US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0ECD1FFF-7A93-430C-AD37-A6CE8F9D976C}"/>
              </a:ext>
            </a:extLst>
          </p:cNvPr>
          <p:cNvSpPr/>
          <p:nvPr/>
        </p:nvSpPr>
        <p:spPr>
          <a:xfrm>
            <a:off x="7935799" y="3286166"/>
            <a:ext cx="2612573" cy="832756"/>
          </a:xfrm>
          <a:custGeom>
            <a:avLst/>
            <a:gdLst>
              <a:gd name="connsiteX0" fmla="*/ 0 w 2612573"/>
              <a:gd name="connsiteY0" fmla="*/ 277585 h 832756"/>
              <a:gd name="connsiteX1" fmla="*/ 0 w 2612573"/>
              <a:gd name="connsiteY1" fmla="*/ 277586 h 832756"/>
              <a:gd name="connsiteX2" fmla="*/ 0 w 2612573"/>
              <a:gd name="connsiteY2" fmla="*/ 277586 h 832756"/>
              <a:gd name="connsiteX3" fmla="*/ 277586 w 2612573"/>
              <a:gd name="connsiteY3" fmla="*/ 0 h 832756"/>
              <a:gd name="connsiteX4" fmla="*/ 2334987 w 2612573"/>
              <a:gd name="connsiteY4" fmla="*/ 0 h 832756"/>
              <a:gd name="connsiteX5" fmla="*/ 2612573 w 2612573"/>
              <a:gd name="connsiteY5" fmla="*/ 277586 h 832756"/>
              <a:gd name="connsiteX6" fmla="*/ 2612572 w 2612573"/>
              <a:gd name="connsiteY6" fmla="*/ 277586 h 832756"/>
              <a:gd name="connsiteX7" fmla="*/ 2334986 w 2612573"/>
              <a:gd name="connsiteY7" fmla="*/ 555172 h 832756"/>
              <a:gd name="connsiteX8" fmla="*/ 719968 w 2612573"/>
              <a:gd name="connsiteY8" fmla="*/ 555171 h 832756"/>
              <a:gd name="connsiteX9" fmla="*/ 558969 w 2612573"/>
              <a:gd name="connsiteY9" fmla="*/ 832756 h 832756"/>
              <a:gd name="connsiteX10" fmla="*/ 397969 w 2612573"/>
              <a:gd name="connsiteY10" fmla="*/ 555171 h 832756"/>
              <a:gd name="connsiteX11" fmla="*/ 277586 w 2612573"/>
              <a:gd name="connsiteY11" fmla="*/ 555171 h 832756"/>
              <a:gd name="connsiteX12" fmla="*/ 21814 w 2612573"/>
              <a:gd name="connsiteY12" fmla="*/ 385634 h 832756"/>
              <a:gd name="connsiteX13" fmla="*/ 0 w 2612573"/>
              <a:gd name="connsiteY13" fmla="*/ 277586 h 832756"/>
              <a:gd name="connsiteX14" fmla="*/ 21814 w 2612573"/>
              <a:gd name="connsiteY14" fmla="*/ 169537 h 832756"/>
              <a:gd name="connsiteX15" fmla="*/ 277586 w 2612573"/>
              <a:gd name="connsiteY15" fmla="*/ 0 h 8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573" h="832756">
                <a:moveTo>
                  <a:pt x="0" y="277585"/>
                </a:moveTo>
                <a:lnTo>
                  <a:pt x="0" y="277586"/>
                </a:lnTo>
                <a:lnTo>
                  <a:pt x="0" y="277586"/>
                </a:lnTo>
                <a:close/>
                <a:moveTo>
                  <a:pt x="277586" y="0"/>
                </a:moveTo>
                <a:lnTo>
                  <a:pt x="2334987" y="0"/>
                </a:lnTo>
                <a:cubicBezTo>
                  <a:pt x="2488294" y="0"/>
                  <a:pt x="2612573" y="124279"/>
                  <a:pt x="2612573" y="277586"/>
                </a:cubicBezTo>
                <a:lnTo>
                  <a:pt x="2612572" y="277586"/>
                </a:lnTo>
                <a:cubicBezTo>
                  <a:pt x="2612572" y="430893"/>
                  <a:pt x="2488293" y="555172"/>
                  <a:pt x="2334986" y="555172"/>
                </a:cubicBezTo>
                <a:lnTo>
                  <a:pt x="719968" y="555171"/>
                </a:lnTo>
                <a:lnTo>
                  <a:pt x="558969" y="832756"/>
                </a:lnTo>
                <a:lnTo>
                  <a:pt x="397969" y="555171"/>
                </a:lnTo>
                <a:lnTo>
                  <a:pt x="277586" y="555171"/>
                </a:lnTo>
                <a:cubicBezTo>
                  <a:pt x="162606" y="555171"/>
                  <a:pt x="63954" y="485264"/>
                  <a:pt x="21814" y="385634"/>
                </a:cubicBezTo>
                <a:lnTo>
                  <a:pt x="0" y="277586"/>
                </a:lnTo>
                <a:lnTo>
                  <a:pt x="21814" y="169537"/>
                </a:lnTo>
                <a:cubicBezTo>
                  <a:pt x="63954" y="69907"/>
                  <a:pt x="162606" y="0"/>
                  <a:pt x="277586" y="0"/>
                </a:cubicBezTo>
                <a:close/>
              </a:path>
            </a:pathLst>
          </a:custGeom>
          <a:solidFill>
            <a:srgbClr val="0C3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44000" rtlCol="0" anchor="t" anchorCtr="0"/>
          <a:lstStyle/>
          <a:p>
            <a:r>
              <a:rPr lang="en-US" altLang="ko-KR">
                <a:solidFill>
                  <a:srgbClr val="FEF8F3"/>
                </a:solidFill>
                <a:latin typeface="+mj-lt"/>
              </a:rPr>
              <a:t>20XX</a:t>
            </a:r>
            <a:endParaRPr lang="ko-KR" altLang="en-US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CF042D6-D6B2-49CC-A4F8-729931B63CE9}"/>
              </a:ext>
            </a:extLst>
          </p:cNvPr>
          <p:cNvSpPr/>
          <p:nvPr/>
        </p:nvSpPr>
        <p:spPr>
          <a:xfrm>
            <a:off x="2308219" y="1739625"/>
            <a:ext cx="261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808D7CD-1CB5-4455-B61D-9D692AE840CB}"/>
              </a:ext>
            </a:extLst>
          </p:cNvPr>
          <p:cNvSpPr/>
          <p:nvPr/>
        </p:nvSpPr>
        <p:spPr>
          <a:xfrm>
            <a:off x="2308220" y="2120100"/>
            <a:ext cx="261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7004E2EF-269E-47CA-A47C-18F04C22F538}"/>
              </a:ext>
            </a:extLst>
          </p:cNvPr>
          <p:cNvSpPr/>
          <p:nvPr/>
        </p:nvSpPr>
        <p:spPr>
          <a:xfrm>
            <a:off x="1252052" y="1725626"/>
            <a:ext cx="931780" cy="931777"/>
          </a:xfrm>
          <a:prstGeom prst="ellipse">
            <a:avLst/>
          </a:prstGeom>
          <a:solidFill>
            <a:srgbClr val="FCD2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C3616"/>
              </a:solidFill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C0997B6-9E12-46C7-8DAD-78268542E734}"/>
              </a:ext>
            </a:extLst>
          </p:cNvPr>
          <p:cNvSpPr/>
          <p:nvPr/>
        </p:nvSpPr>
        <p:spPr>
          <a:xfrm>
            <a:off x="4361574" y="4546324"/>
            <a:ext cx="261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06D59E0-155B-4F4E-A14B-C538321B133B}"/>
              </a:ext>
            </a:extLst>
          </p:cNvPr>
          <p:cNvSpPr/>
          <p:nvPr/>
        </p:nvSpPr>
        <p:spPr>
          <a:xfrm>
            <a:off x="4361575" y="4926799"/>
            <a:ext cx="261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0D65F4F2-F779-4663-8B6F-5AC558C02626}"/>
              </a:ext>
            </a:extLst>
          </p:cNvPr>
          <p:cNvSpPr/>
          <p:nvPr/>
        </p:nvSpPr>
        <p:spPr>
          <a:xfrm>
            <a:off x="3305408" y="4532325"/>
            <a:ext cx="931780" cy="931777"/>
          </a:xfrm>
          <a:prstGeom prst="ellipse">
            <a:avLst/>
          </a:prstGeom>
          <a:solidFill>
            <a:srgbClr val="8E9F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C3616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BE010DD-5E8B-42A6-B16F-A4D42BC5E733}"/>
              </a:ext>
            </a:extLst>
          </p:cNvPr>
          <p:cNvSpPr/>
          <p:nvPr/>
        </p:nvSpPr>
        <p:spPr>
          <a:xfrm>
            <a:off x="6745767" y="1739625"/>
            <a:ext cx="261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55DFED2-C8D0-4F8B-B2A7-F1E759039F2A}"/>
              </a:ext>
            </a:extLst>
          </p:cNvPr>
          <p:cNvSpPr/>
          <p:nvPr/>
        </p:nvSpPr>
        <p:spPr>
          <a:xfrm>
            <a:off x="6745768" y="2120100"/>
            <a:ext cx="261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C954C737-208D-4E84-9AA9-7CF105100CE3}"/>
              </a:ext>
            </a:extLst>
          </p:cNvPr>
          <p:cNvSpPr/>
          <p:nvPr/>
        </p:nvSpPr>
        <p:spPr>
          <a:xfrm>
            <a:off x="5689600" y="1725626"/>
            <a:ext cx="931780" cy="931777"/>
          </a:xfrm>
          <a:prstGeom prst="ellipse">
            <a:avLst/>
          </a:prstGeom>
          <a:solidFill>
            <a:srgbClr val="376C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C3616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D4AA491-AA92-4947-935A-95EF6D77F83B}"/>
              </a:ext>
            </a:extLst>
          </p:cNvPr>
          <p:cNvSpPr/>
          <p:nvPr/>
        </p:nvSpPr>
        <p:spPr>
          <a:xfrm>
            <a:off x="9082820" y="4546324"/>
            <a:ext cx="261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A9311D6-23E9-4B85-A510-33EE8AEE8F96}"/>
              </a:ext>
            </a:extLst>
          </p:cNvPr>
          <p:cNvSpPr/>
          <p:nvPr/>
        </p:nvSpPr>
        <p:spPr>
          <a:xfrm>
            <a:off x="9082821" y="4926799"/>
            <a:ext cx="261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75C7BC4-D4E2-4780-8839-A8E585077953}"/>
              </a:ext>
            </a:extLst>
          </p:cNvPr>
          <p:cNvSpPr/>
          <p:nvPr/>
        </p:nvSpPr>
        <p:spPr>
          <a:xfrm>
            <a:off x="8026653" y="4532325"/>
            <a:ext cx="931780" cy="931777"/>
          </a:xfrm>
          <a:prstGeom prst="ellipse">
            <a:avLst/>
          </a:prstGeom>
          <a:solidFill>
            <a:srgbClr val="0C361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C3616"/>
              </a:solidFill>
            </a:endParaRPr>
          </a:p>
        </p:txBody>
      </p:sp>
      <p:pic>
        <p:nvPicPr>
          <p:cNvPr id="52" name="그래픽 51">
            <a:extLst>
              <a:ext uri="{FF2B5EF4-FFF2-40B4-BE49-F238E27FC236}">
                <a16:creationId xmlns:a16="http://schemas.microsoft.com/office/drawing/2014/main" id="{2379EB75-5805-41BA-915D-12BA603AB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1626" y="4814947"/>
            <a:ext cx="359344" cy="366532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id="{C478B0FC-341B-4E67-89EA-680253C75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2224" y="2008248"/>
            <a:ext cx="366532" cy="366532"/>
          </a:xfrm>
          <a:prstGeom prst="rect">
            <a:avLst/>
          </a:prstGeom>
        </p:spPr>
      </p:pic>
      <p:pic>
        <p:nvPicPr>
          <p:cNvPr id="54" name="그래픽 53">
            <a:extLst>
              <a:ext uri="{FF2B5EF4-FFF2-40B4-BE49-F238E27FC236}">
                <a16:creationId xmlns:a16="http://schemas.microsoft.com/office/drawing/2014/main" id="{E4426C1A-533E-4357-892A-B18AA2F6E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9050" y="2062150"/>
            <a:ext cx="337784" cy="258728"/>
          </a:xfrm>
          <a:prstGeom prst="rect">
            <a:avLst/>
          </a:prstGeom>
        </p:spPr>
      </p:pic>
      <p:pic>
        <p:nvPicPr>
          <p:cNvPr id="55" name="그래픽 54">
            <a:extLst>
              <a:ext uri="{FF2B5EF4-FFF2-40B4-BE49-F238E27FC236}">
                <a16:creationId xmlns:a16="http://schemas.microsoft.com/office/drawing/2014/main" id="{2FFB60F8-C267-459D-98B4-29FEA2D45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5684" y="4811354"/>
            <a:ext cx="373718" cy="3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6B4B0589-B02B-4CED-B973-CA8F8FADF1CA}"/>
              </a:ext>
            </a:extLst>
          </p:cNvPr>
          <p:cNvSpPr/>
          <p:nvPr/>
        </p:nvSpPr>
        <p:spPr>
          <a:xfrm>
            <a:off x="1180687" y="3863665"/>
            <a:ext cx="4510402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Lorem ipsum dolor </a:t>
            </a:r>
            <a:r>
              <a:rPr lang="en-US" altLang="ko-KR" sz="2400">
                <a:solidFill>
                  <a:srgbClr val="0C3616"/>
                </a:solidFill>
                <a:latin typeface="+mj-lt"/>
              </a:rPr>
              <a:t>sit amet</a:t>
            </a:r>
            <a:endParaRPr lang="en-US" altLang="ko-KR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8EB4A-1A47-42C8-B9D6-A8FC9B590DA4}"/>
              </a:ext>
            </a:extLst>
          </p:cNvPr>
          <p:cNvSpPr txBox="1"/>
          <p:nvPr/>
        </p:nvSpPr>
        <p:spPr>
          <a:xfrm>
            <a:off x="1181737" y="4871192"/>
            <a:ext cx="4510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 dirty="0">
                <a:solidFill>
                  <a:srgbClr val="0C3616"/>
                </a:solidFill>
              </a:rPr>
              <a:t>Lorem ipsum dolor sit </a:t>
            </a:r>
            <a:r>
              <a:rPr lang="en-US" altLang="ko-KR" dirty="0" err="1">
                <a:solidFill>
                  <a:srgbClr val="0C3616"/>
                </a:solidFill>
              </a:rPr>
              <a:t>amet</a:t>
            </a:r>
            <a:r>
              <a:rPr lang="en-US" altLang="ko-KR" dirty="0">
                <a:solidFill>
                  <a:srgbClr val="0C3616"/>
                </a:solidFill>
              </a:rPr>
              <a:t>, </a:t>
            </a:r>
            <a:r>
              <a:rPr lang="en-US" altLang="ko-KR" dirty="0" err="1">
                <a:solidFill>
                  <a:srgbClr val="0C3616"/>
                </a:solidFill>
              </a:rPr>
              <a:t>consectetur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adipisicing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elit</a:t>
            </a:r>
            <a:r>
              <a:rPr lang="en-US" altLang="ko-KR" dirty="0">
                <a:solidFill>
                  <a:srgbClr val="0C3616"/>
                </a:solidFill>
              </a:rPr>
              <a:t>, sed do </a:t>
            </a:r>
            <a:r>
              <a:rPr lang="en-US" altLang="ko-KR" dirty="0" err="1">
                <a:solidFill>
                  <a:srgbClr val="0C3616"/>
                </a:solidFill>
              </a:rPr>
              <a:t>eiusmod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tempor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incididunt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ut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labore</a:t>
            </a:r>
            <a:r>
              <a:rPr lang="en-US" altLang="ko-KR" dirty="0">
                <a:solidFill>
                  <a:srgbClr val="0C3616"/>
                </a:solidFill>
              </a:rPr>
              <a:t> et dolore magna</a:t>
            </a:r>
            <a:endParaRPr lang="ko-KR" altLang="en-US" dirty="0">
              <a:solidFill>
                <a:srgbClr val="0C3616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4130B7-A096-4ED6-B943-CEA4608BBA46}"/>
              </a:ext>
            </a:extLst>
          </p:cNvPr>
          <p:cNvSpPr/>
          <p:nvPr/>
        </p:nvSpPr>
        <p:spPr>
          <a:xfrm>
            <a:off x="1180687" y="4420298"/>
            <a:ext cx="4510402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>
                <a:solidFill>
                  <a:srgbClr val="0C3616"/>
                </a:solidFill>
              </a:rPr>
              <a:t>Consectetur adipisicing elit</a:t>
            </a:r>
            <a:endParaRPr lang="en-US" altLang="ko-KR" dirty="0">
              <a:solidFill>
                <a:srgbClr val="0C3616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8D885CC-4635-4165-B8B7-D7B6277E44E5}"/>
              </a:ext>
            </a:extLst>
          </p:cNvPr>
          <p:cNvSpPr/>
          <p:nvPr/>
        </p:nvSpPr>
        <p:spPr>
          <a:xfrm>
            <a:off x="6499861" y="3863665"/>
            <a:ext cx="4510402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Sed do </a:t>
            </a:r>
            <a:r>
              <a:rPr lang="en-US" altLang="ko-KR" sz="2400" dirty="0" err="1">
                <a:solidFill>
                  <a:srgbClr val="0C3616"/>
                </a:solidFill>
                <a:latin typeface="+mj-lt"/>
              </a:rPr>
              <a:t>eiusmod</a:t>
            </a:r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 </a:t>
            </a:r>
            <a:r>
              <a:rPr lang="en-US" altLang="ko-KR" sz="2400" dirty="0" err="1">
                <a:solidFill>
                  <a:srgbClr val="0C3616"/>
                </a:solidFill>
                <a:latin typeface="+mj-lt"/>
              </a:rPr>
              <a:t>tempor</a:t>
            </a:r>
            <a:endParaRPr lang="en-US" altLang="ko-KR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E38F5-A639-4F77-899A-23EA37922786}"/>
              </a:ext>
            </a:extLst>
          </p:cNvPr>
          <p:cNvSpPr txBox="1"/>
          <p:nvPr/>
        </p:nvSpPr>
        <p:spPr>
          <a:xfrm>
            <a:off x="6499860" y="4871192"/>
            <a:ext cx="4510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buFont typeface="Overpass Light" panose="00000400000000000000" pitchFamily="2" charset="0"/>
              <a:buChar char="−"/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 dirty="0">
                <a:solidFill>
                  <a:srgbClr val="0C3616"/>
                </a:solidFill>
              </a:rPr>
              <a:t>Lorem ipsum dolor sit </a:t>
            </a:r>
            <a:r>
              <a:rPr lang="en-US" altLang="ko-KR" dirty="0" err="1">
                <a:solidFill>
                  <a:srgbClr val="0C3616"/>
                </a:solidFill>
              </a:rPr>
              <a:t>amet</a:t>
            </a:r>
            <a:r>
              <a:rPr lang="en-US" altLang="ko-KR" dirty="0">
                <a:solidFill>
                  <a:srgbClr val="0C3616"/>
                </a:solidFill>
              </a:rPr>
              <a:t>, </a:t>
            </a:r>
            <a:r>
              <a:rPr lang="en-US" altLang="ko-KR" dirty="0" err="1">
                <a:solidFill>
                  <a:srgbClr val="0C3616"/>
                </a:solidFill>
              </a:rPr>
              <a:t>consectetur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adipisicing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elit</a:t>
            </a:r>
            <a:r>
              <a:rPr lang="en-US" altLang="ko-KR" dirty="0">
                <a:solidFill>
                  <a:srgbClr val="0C3616"/>
                </a:solidFill>
              </a:rPr>
              <a:t>, sed do </a:t>
            </a:r>
            <a:r>
              <a:rPr lang="en-US" altLang="ko-KR" dirty="0" err="1">
                <a:solidFill>
                  <a:srgbClr val="0C3616"/>
                </a:solidFill>
              </a:rPr>
              <a:t>eiusmod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tempor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incididunt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ut</a:t>
            </a:r>
            <a:r>
              <a:rPr lang="en-US" altLang="ko-KR" dirty="0">
                <a:solidFill>
                  <a:srgbClr val="0C3616"/>
                </a:solidFill>
              </a:rPr>
              <a:t> </a:t>
            </a:r>
            <a:r>
              <a:rPr lang="en-US" altLang="ko-KR" dirty="0" err="1">
                <a:solidFill>
                  <a:srgbClr val="0C3616"/>
                </a:solidFill>
              </a:rPr>
              <a:t>labore</a:t>
            </a:r>
            <a:r>
              <a:rPr lang="en-US" altLang="ko-KR" dirty="0">
                <a:solidFill>
                  <a:srgbClr val="0C3616"/>
                </a:solidFill>
              </a:rPr>
              <a:t> et dolore magna</a:t>
            </a:r>
            <a:endParaRPr lang="ko-KR" altLang="en-US" dirty="0">
              <a:solidFill>
                <a:srgbClr val="0C3616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DA822BA-D03F-4AC0-9FF0-B894AEC13C6C}"/>
              </a:ext>
            </a:extLst>
          </p:cNvPr>
          <p:cNvSpPr/>
          <p:nvPr/>
        </p:nvSpPr>
        <p:spPr>
          <a:xfrm>
            <a:off x="6499861" y="4420298"/>
            <a:ext cx="4510402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>
                <a:solidFill>
                  <a:srgbClr val="0C3616"/>
                </a:solidFill>
              </a:rPr>
              <a:t>Incididunt ut labore</a:t>
            </a:r>
            <a:r>
              <a:rPr lang="en-US" altLang="ko-KR" dirty="0">
                <a:solidFill>
                  <a:srgbClr val="0C3616"/>
                </a:solidFill>
              </a:rPr>
              <a:t> et dolore</a:t>
            </a:r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9A81AECE-59EB-4F32-B65D-8C9F344E23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1A994E92-17D8-487B-AC8F-6DBBB98FD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860" y="1336676"/>
            <a:ext cx="4857162" cy="2247122"/>
          </a:xfrm>
        </p:spPr>
      </p:sp>
    </p:spTree>
    <p:extLst>
      <p:ext uri="{BB962C8B-B14F-4D97-AF65-F5344CB8AC3E}">
        <p14:creationId xmlns:p14="http://schemas.microsoft.com/office/powerpoint/2010/main" val="202144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56E3E-26FA-4C17-98DB-96E6B13A6F34}"/>
              </a:ext>
            </a:extLst>
          </p:cNvPr>
          <p:cNvSpPr txBox="1"/>
          <p:nvPr/>
        </p:nvSpPr>
        <p:spPr>
          <a:xfrm>
            <a:off x="1463979" y="3728217"/>
            <a:ext cx="307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0C3616"/>
                </a:solidFill>
              </a:rPr>
              <a:t>amet</a:t>
            </a:r>
            <a:r>
              <a:rPr lang="en-US" altLang="ko-KR" sz="1600" dirty="0">
                <a:solidFill>
                  <a:srgbClr val="0C3616"/>
                </a:solidFill>
              </a:rPr>
              <a:t>, </a:t>
            </a:r>
            <a:r>
              <a:rPr lang="en-US" altLang="ko-KR" sz="16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600" dirty="0">
                <a:solidFill>
                  <a:srgbClr val="0C3616"/>
                </a:solidFill>
              </a:rPr>
              <a:t> </a:t>
            </a:r>
            <a:r>
              <a:rPr lang="en-US" altLang="ko-KR" sz="1600" dirty="0" err="1">
                <a:solidFill>
                  <a:srgbClr val="0C3616"/>
                </a:solidFill>
              </a:rPr>
              <a:t>elit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04EA52A-EA01-4D48-8240-01C0199FE994}"/>
              </a:ext>
            </a:extLst>
          </p:cNvPr>
          <p:cNvSpPr/>
          <p:nvPr/>
        </p:nvSpPr>
        <p:spPr>
          <a:xfrm>
            <a:off x="1463978" y="3203481"/>
            <a:ext cx="307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Office Address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48193-37EE-4080-91D6-61C39943252B}"/>
              </a:ext>
            </a:extLst>
          </p:cNvPr>
          <p:cNvSpPr txBox="1"/>
          <p:nvPr/>
        </p:nvSpPr>
        <p:spPr>
          <a:xfrm>
            <a:off x="5140733" y="3728217"/>
            <a:ext cx="307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rgbClr val="0C3616"/>
                </a:solidFill>
              </a:rPr>
              <a:t>www.company name.com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E86440E-FE19-4971-A194-6B56E209BD90}"/>
              </a:ext>
            </a:extLst>
          </p:cNvPr>
          <p:cNvSpPr/>
          <p:nvPr/>
        </p:nvSpPr>
        <p:spPr>
          <a:xfrm>
            <a:off x="5140732" y="3203481"/>
            <a:ext cx="307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847D0-3250-4C57-AF1C-80CB105368C7}"/>
              </a:ext>
            </a:extLst>
          </p:cNvPr>
          <p:cNvSpPr txBox="1"/>
          <p:nvPr/>
        </p:nvSpPr>
        <p:spPr>
          <a:xfrm>
            <a:off x="8817488" y="3728217"/>
            <a:ext cx="307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rgbClr val="0C3616"/>
                </a:solidFill>
              </a:rPr>
              <a:t>00-00-000-000</a:t>
            </a:r>
            <a:endParaRPr lang="ko-KR" altLang="en-US" sz="1600" dirty="0">
              <a:solidFill>
                <a:srgbClr val="0C3616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9DBF04D-CDC3-4655-A006-D5C5A3C4954A}"/>
              </a:ext>
            </a:extLst>
          </p:cNvPr>
          <p:cNvSpPr/>
          <p:nvPr/>
        </p:nvSpPr>
        <p:spPr>
          <a:xfrm>
            <a:off x="8817486" y="3203481"/>
            <a:ext cx="307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Telephone</a:t>
            </a: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A4CBCE74-192E-4D07-BFB2-E12739400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7486" y="2609930"/>
            <a:ext cx="260732" cy="460626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D1DE94E7-9CFB-4AE7-91FE-6B12A8E73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6466" y="2670766"/>
            <a:ext cx="443246" cy="33895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8E5EB649-91C2-4F27-B5AC-E8017D64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3977" y="2609929"/>
            <a:ext cx="443247" cy="4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2EB2D7-C68D-45D5-B8CC-0BF0A4FA64E1}"/>
              </a:ext>
            </a:extLst>
          </p:cNvPr>
          <p:cNvSpPr txBox="1"/>
          <p:nvPr/>
        </p:nvSpPr>
        <p:spPr>
          <a:xfrm>
            <a:off x="3681946" y="3521595"/>
            <a:ext cx="47762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3600" dirty="0">
                <a:solidFill>
                  <a:srgbClr val="0C3616"/>
                </a:solidFill>
              </a:rPr>
              <a:t>Break Section</a:t>
            </a:r>
            <a:endParaRPr lang="ko-KR" altLang="en-US" sz="3600" dirty="0">
              <a:solidFill>
                <a:srgbClr val="0C361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25FBC-01D8-4205-AADB-433B43AE6462}"/>
              </a:ext>
            </a:extLst>
          </p:cNvPr>
          <p:cNvSpPr txBox="1"/>
          <p:nvPr/>
        </p:nvSpPr>
        <p:spPr>
          <a:xfrm>
            <a:off x="3716291" y="4225432"/>
            <a:ext cx="47075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</a:rPr>
              <a:t>01:00pm ~ 01:30pm</a:t>
            </a:r>
            <a:endParaRPr lang="ko-KR" altLang="en-US" sz="2000" dirty="0">
              <a:solidFill>
                <a:srgbClr val="0C3616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B16B56B-6B82-4724-ABF6-04589AD1519C}"/>
              </a:ext>
            </a:extLst>
          </p:cNvPr>
          <p:cNvGrpSpPr/>
          <p:nvPr/>
        </p:nvGrpSpPr>
        <p:grpSpPr>
          <a:xfrm>
            <a:off x="5556381" y="2232459"/>
            <a:ext cx="1027384" cy="1170074"/>
            <a:chOff x="6830083" y="5571172"/>
            <a:chExt cx="342900" cy="390525"/>
          </a:xfrm>
          <a:solidFill>
            <a:srgbClr val="8E9F5D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DF91CCA-1C2D-4076-A205-25020DB5F6BB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E309448-D611-492A-A019-7A91FB36FB4D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래픽 1">
            <a:extLst>
              <a:ext uri="{FF2B5EF4-FFF2-40B4-BE49-F238E27FC236}">
                <a16:creationId xmlns:a16="http://schemas.microsoft.com/office/drawing/2014/main" id="{2BD8D3F8-FCF3-407E-AD9A-F138E7F70142}"/>
              </a:ext>
            </a:extLst>
          </p:cNvPr>
          <p:cNvGrpSpPr/>
          <p:nvPr/>
        </p:nvGrpSpPr>
        <p:grpSpPr>
          <a:xfrm>
            <a:off x="452212" y="1027711"/>
            <a:ext cx="11063676" cy="5464403"/>
            <a:chOff x="1311073" y="1527797"/>
            <a:chExt cx="9551982" cy="4717770"/>
          </a:xfrm>
          <a:solidFill>
            <a:srgbClr val="FCD265"/>
          </a:solidFill>
        </p:grpSpPr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04C2512F-0BFC-4650-9DB8-48EFC446AFE0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A8FA9112-B8BB-488F-872E-37C91613C7FF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85C6FB8B-83FE-41A8-A7E1-3A98857A9D49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BAC7F9E5-980D-4D36-BDA5-E9AAE3DF3BEA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4C5B3F14-B33A-42F1-A5A7-EE311E45E63D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CABFB49C-8EF7-44AE-8F7E-5365E2CB124B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C0F0E5BD-A8C8-42C4-BA94-70DCF3E0D966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B2BAB90B-F1F7-4867-BA71-29C3AD9C957C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761F0500-7058-4959-A25A-40C9C146D91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B711925D-317C-4AC5-885C-4CFCE9A05EFB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1A8BD2D6-8EF0-4122-BC23-55244E7698A5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039D60B-8ECF-4F1C-837A-9B56D9497D08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99D20D97-11EE-44EA-A344-8BA1F1EF5A36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5C22B0E5-DF31-4486-AF78-F02BB90404B3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5E22370-6447-42DB-9C96-208DED8205CC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3ACDD5A8-63D7-4E17-B4E4-CF7A5D6A45CC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AF24D10E-3201-4206-8FE4-AD3D064AE7FE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60EC129B-AC49-43B1-86EE-F983FE564010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67BACA72-CE75-4709-AA86-A5501B08E0E7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A1DF233E-ED04-41B0-A023-0C2838556665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DD126C0E-D13E-4CF9-8B9A-78711CD1F3D2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FFD757A9-1A65-49AC-B5D7-B24103F89595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282009D-3473-404B-8804-0198D976EBDE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6470B40-7E79-421B-8697-2CC7C179E857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78039438-0C70-46B0-950B-D158D7E86C79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A8D6A494-E8EA-45E9-A597-A0E3924D4AFF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3E56E7B2-F0CD-4F2B-8D1E-08D37E7C4F33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F54E51AE-28F4-40C4-98CA-14897F8A9606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AA46031D-F1EA-420A-8A8D-8F32AD633406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51F207A8-A451-4437-9CF6-144CC0466F8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88F5554A-E645-40D6-8227-F2A770DA938C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E0F80FF7-2054-49A9-8A58-5B0E5DC1A480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D9433CC2-5078-4819-8832-9369D9237408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2A3923DA-9C40-44B7-A5B7-2AD38B51C89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14C1B770-2C9C-4483-8E50-EC4B94E926AD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7EC44AC8-51F1-44E7-BEB6-6280880FA230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46CEE31E-F00C-4CB4-94DA-47AC27EC2AFF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75D4D801-8093-4E0E-B29A-94CACA4D7F7C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DEE903A9-741A-4352-9A4B-61E6F7A0D0D1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29E381A5-9152-4711-9B41-0549874A78BA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A40176A8-B0FB-49A3-97BC-0B8D9AE74FC2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66222DDF-D954-4C2D-9C2B-2440225BE237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A1B26298-400D-4090-B662-CB37E25D96A8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387FB07A-3454-4A4B-8E02-4A88BE4E86BE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21D09DD9-C7DA-4434-A2E2-10B9EB88658F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BFA46C32-64DA-43D7-9CDA-0E4B43CFFDD0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6379094A-88EA-4859-8694-246DF943F17E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8390F40-BF63-4F3B-93A2-A6291C416CD8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13293302-B5B4-4AAC-8CA6-C09DAF2957F2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1EE4988C-561E-4590-84C7-280674EBB6F9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D3069D1A-F1E0-473E-A001-0EB755CBE0E9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7E8CD0E7-D1A0-42DA-944A-C11253087E88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C201F326-D934-4AAC-8C2D-10BD5246F510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10E0018-9E0F-488D-B8BA-5CF36E6B460E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516723EC-D8C2-4579-A51B-C9EB9AC9978C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FA6368EE-2610-41A3-9BBD-B08A660D7909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6D634B8B-F0E6-4B91-910B-D4A4AF465343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D4748950-02A8-4D90-B20F-806111DCAF9B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17742287-69BD-411A-93AC-68D9C5CBFE06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EE2A8994-989E-40EB-A7DA-C88EACA461FF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6053A926-744A-43BB-A528-1A26BAC956C8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0CA9EB93-BE25-495F-B763-992CEC6E2BDA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A2ACF35C-60E9-4167-B93C-8964C08A4B8F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B3D20C16-099A-49F6-A980-735D57A6E4BF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E1E92B7-9429-46E9-9507-2C0F0ACFBDFE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820460C0-E2CF-4721-A626-40B5E33914B6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9D2C6D82-70B1-43F0-B64A-2E178AE9AE3B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D195C6AC-A5D6-4273-83A0-CA909C5F277C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53F37C33-604F-4704-9788-F7FCD7CF949B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678C7061-FA3C-46DF-A8A1-6B961B7A0227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E32B5206-D41E-471A-A61D-A0BAD5E031EB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EFF7F81-129D-4CC8-833F-B4990E3CB73E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9A298A83-362D-49BA-94EA-11BD68298FD4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74617F08-A50F-4908-973E-40B24C28D304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9FC91D67-C2A4-4468-973B-6CE161EF6054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E6150401-ED8B-4E55-9150-D0AA82FECD9A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615BBB1F-EB4F-422F-8A4E-0593F7E22C6D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B2BACA5A-C13F-4F00-A21F-6146D8BD8DDC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2D9C7B93-12F3-4AA5-8457-7D00E9140196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5D4AD4D3-E62D-40B2-A2C6-9500F5995745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ABC17745-935B-44E8-9F93-0459B212CC73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44A0D235-B53D-4020-B3F8-42C3CAC3AD88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70A06F33-6B7D-4650-BB03-FD1DFC233D26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39DC7598-4410-472D-9589-584A3D1414A2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562EBA14-DEF9-440F-8CDF-67DEB51D6C3B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06065CAD-6862-46CF-954C-DDC0C54A4F31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2982D0A7-E6B3-44D4-ACC7-17F5E2249CDD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11F88C35-E773-4901-9C7D-4675F0BC2B04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4F04EBF0-0F85-44B8-B908-FEA86A5EE903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61E2BEA2-DC37-4615-875F-96F2693FD608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E8987466-E210-4B24-8BE4-B906C35424D9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3D743F05-E7CB-4FC4-8596-6B64028C22E4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728574BB-9707-4B13-A8CD-70F3A7C0CDEB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71DD8152-47A1-46D7-99FF-D6B4215BD5C2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5AD436DC-90F4-488F-AE6F-6D79E3471E9C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70C5F2A3-4F7B-4E86-9248-A1DD95168A6D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360EF7F3-29B3-4C3F-AF09-D6D2EC5DFAC3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B0FC7B8A-745A-4DC8-9858-1CFD3D306B92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E716BED1-9DAE-4EA1-9A14-EED8B0BC0E45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1FEC5CF3-C1D6-4997-B7E8-D0EFFBF5256E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F2E8702F-4DFA-4FD5-8E30-18F12FD7F0E1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330CA317-E4C4-40E4-8FE9-B786742FAC0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C9AFFB13-1839-4EC7-B707-020D307FF909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3EF231EE-03E7-40F4-8C08-A49A02F5F782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270DCEB3-8F91-4F99-9FDB-C44C812A17CC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9A14DFC4-59A1-4023-B34C-A111C83EAF1F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A99E0F0D-0333-4F81-AA8F-F99B91CFAFB3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CE6043FD-0A05-4A38-AF42-26C548E55574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6" name="자유형: 도형 295">
              <a:extLst>
                <a:ext uri="{FF2B5EF4-FFF2-40B4-BE49-F238E27FC236}">
                  <a16:creationId xmlns:a16="http://schemas.microsoft.com/office/drawing/2014/main" id="{9872C594-C1B6-480B-A4AD-E520F6549A81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125A6AF7-C794-4445-B5A6-FFCA8BA3C1EB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AF31BD5-0DBC-460A-B483-3E43478B041A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72201BE-1EF8-4D58-8BB5-CF24A89E6C01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183B0B27-2DDA-4FC9-90CC-F71D80F8E626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7FBDA751-F34B-484A-B31C-0019B63A4BA0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BFBBAAE3-7F6C-428A-9547-1A20F48BA618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BFB50B4F-4FF5-4329-81CD-D823364CEAFE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0CF4F3FD-A2AA-4F2F-9B55-CD5B2E77E1B1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F9313BB7-2FD8-4677-919B-EF8E3766A791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46D273E9-3478-4FD4-88DB-52E0DBDF6966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87ECA49D-AD55-4524-A858-DFF3FFE0004E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4AA0B3B5-DC30-4F64-8917-B6E4889FE009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7BD1FF21-391E-46E4-AC02-158D1375CC0B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E6358431-9AC6-43A8-9B2F-EE924DAC09C0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69905AE5-C7C6-47A5-833A-B0E1A3B3281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061B992D-029A-48D5-BE16-DF77663677D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rgbClr val="0C3616"/>
            </a:solidFill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DBF6ADB8-B9C0-46D5-8133-E6BDAF76CECF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A4F3D0DF-325F-4C15-B7B5-5A26B8DD294E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6CE3659-4373-4D4B-BFF5-753DAB488B2B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D1589D1F-ABD5-46F7-84DC-F441CA7959AD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96461C47-B5B4-4924-8669-DB0E3F060B60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709BFE64-6600-4644-8816-EFBFC42885EE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9267677A-A007-4473-AF5D-7995CD44B052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rgbClr val="0C3616"/>
            </a:solidFill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18D65AB-B755-4E5B-8015-0BE3C496197B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648D22C-9D82-48BF-A0AC-AFE13FA23579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AACCABCB-198B-4912-B669-9ACF4A9D93C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DCFBDAAC-D4C9-4DD3-919E-DB45ED335FA5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B93CC97B-801E-4A89-8C67-0A65711ED7A2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410762ED-327D-4AC2-85DB-BB6CBDFB1F4E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89DD54B7-AFE8-4B94-ACA6-F0DA7C27DB9F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2D955710-56DE-4B6F-99EC-3336D00856F9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8BCD8F9C-0714-49B1-8BE8-A60F5B616C41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15B640D3-C868-401B-9E6C-2C76CF05D95B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7DA13D90-30C5-416E-BD95-64D9FC1A13C6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635B4205-E789-44EE-8BA3-538F6B17BD6D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20E87D59-D2C7-44E6-864A-D55F84563451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E701C711-E957-41B0-9C96-4696AD4DB457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C2AE8054-EA1F-4673-A972-1B5A4A7AA947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F8B4B27-50C4-4B00-8601-291E4F356869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D228093E-9460-46C3-974E-7D2A8CB307DD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85A0C2EB-E3DE-4A8D-B0E3-96AD3758F13A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BBBB86C9-1AE9-4D11-AC41-97E369052CBA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rgbClr val="0C3616"/>
            </a:solidFill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4E90508E-3E34-4124-B4BB-CBAD980987E3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A471CB1E-9136-421B-A021-D8709648F517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2" name="자유형: 도형 341">
              <a:extLst>
                <a:ext uri="{FF2B5EF4-FFF2-40B4-BE49-F238E27FC236}">
                  <a16:creationId xmlns:a16="http://schemas.microsoft.com/office/drawing/2014/main" id="{B37949EA-FFA8-43C4-8448-D8B7C961D6C8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7EF6D587-6EA2-43A9-916C-D0BF47B47004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9936B05B-37CC-4324-8AE1-0CB1A798EDD9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47E1DE3F-BAFF-42A7-851B-027A90F8B678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4FEB5AE8-5982-4670-8C9F-2058AF48B17E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10A2E046-B15A-4E99-BBAB-0368D5AA3587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47647164-303B-42A2-9A8A-8E5D22A1F489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02EDFD2E-84A5-4F3B-902A-BFDF9F62F878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2995D2B-8D24-44F2-AA90-84E2DDD1DFE0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6BAAA4A4-9D74-480D-B86E-6FDEC1745817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0FDD6838-B680-4298-B9DE-87AC5E7D0AF6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03B4E0CE-C9C2-48A3-B2DF-CD2670214687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A519504E-F68E-4EEE-B8DA-B2F64AA31D17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B08EB2D1-D2D2-4630-9679-0DC9826248C0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FBBAC2CF-33CF-44D5-8EC4-9C6128A90092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444AB2D0-0458-492C-AFBC-11FC09EECF88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F61DE1BB-9B1C-4FD8-B578-32658ADB4CEF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DD62A299-C5D9-442C-BF6C-7C6606731F19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A497C246-C38C-445A-8978-8CFD621CE814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62FA0067-CDDE-4B44-87C0-6BA99F42889D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0D2C048-7082-4910-82AF-523D6D28D40E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FFB19D70-84B5-4095-BBA3-F82F36416B2B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rgbClr val="FAF4E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5" name="자유형: 도형 364">
            <a:extLst>
              <a:ext uri="{FF2B5EF4-FFF2-40B4-BE49-F238E27FC236}">
                <a16:creationId xmlns:a16="http://schemas.microsoft.com/office/drawing/2014/main" id="{FF4C7ABF-AD06-43A5-B9B2-1855AE3332EF}"/>
              </a:ext>
            </a:extLst>
          </p:cNvPr>
          <p:cNvSpPr/>
          <p:nvPr/>
        </p:nvSpPr>
        <p:spPr>
          <a:xfrm>
            <a:off x="2436827" y="268664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376C72"/>
          </a:solidFill>
          <a:ln w="12700" cap="flat">
            <a:solidFill>
              <a:srgbClr val="FAF4E9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6" name="자유형: 도형 365">
            <a:extLst>
              <a:ext uri="{FF2B5EF4-FFF2-40B4-BE49-F238E27FC236}">
                <a16:creationId xmlns:a16="http://schemas.microsoft.com/office/drawing/2014/main" id="{FFBCBCDE-10BE-466D-9ED4-818237D62E8B}"/>
              </a:ext>
            </a:extLst>
          </p:cNvPr>
          <p:cNvSpPr/>
          <p:nvPr/>
        </p:nvSpPr>
        <p:spPr>
          <a:xfrm>
            <a:off x="9727389" y="4849221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376C72"/>
          </a:solidFill>
          <a:ln w="12700" cap="flat">
            <a:solidFill>
              <a:srgbClr val="FAF4E9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5471638" y="2307650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376C72"/>
          </a:solidFill>
          <a:ln w="12700" cap="flat">
            <a:solidFill>
              <a:srgbClr val="FAF4E9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5A34772-DD43-468D-8BC3-C108E4F07189}"/>
              </a:ext>
            </a:extLst>
          </p:cNvPr>
          <p:cNvSpPr txBox="1"/>
          <p:nvPr/>
        </p:nvSpPr>
        <p:spPr>
          <a:xfrm>
            <a:off x="2484726" y="368146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World map slide</a:t>
            </a:r>
            <a:endParaRPr lang="ko-KR" altLang="en-US" sz="28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E8B016C1-9BBE-434E-A37A-597D99A33AD4}"/>
              </a:ext>
            </a:extLst>
          </p:cNvPr>
          <p:cNvSpPr txBox="1"/>
          <p:nvPr/>
        </p:nvSpPr>
        <p:spPr>
          <a:xfrm>
            <a:off x="2006599" y="150292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b="0" dirty="0">
                <a:solidFill>
                  <a:srgbClr val="0C3616"/>
                </a:solidFill>
                <a:latin typeface="+mj-lt"/>
              </a:rPr>
              <a:t>Contents</a:t>
            </a:r>
            <a:endParaRPr lang="ko-KR" altLang="en-US" b="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6FDEB-AA06-4A50-81CA-3ABDB4262AB4}"/>
              </a:ext>
            </a:extLst>
          </p:cNvPr>
          <p:cNvSpPr txBox="1"/>
          <p:nvPr/>
        </p:nvSpPr>
        <p:spPr>
          <a:xfrm>
            <a:off x="1367539" y="3989612"/>
            <a:ext cx="3206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C3616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C3616"/>
                </a:solidFill>
              </a:rPr>
              <a:t>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17B29B1-D077-49B6-9F97-DC59FC5463EB}"/>
              </a:ext>
            </a:extLst>
          </p:cNvPr>
          <p:cNvSpPr/>
          <p:nvPr/>
        </p:nvSpPr>
        <p:spPr>
          <a:xfrm>
            <a:off x="1367538" y="3349915"/>
            <a:ext cx="320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9E7235B-042F-4875-AEEE-9A034EC03A2E}"/>
              </a:ext>
            </a:extLst>
          </p:cNvPr>
          <p:cNvSpPr/>
          <p:nvPr/>
        </p:nvSpPr>
        <p:spPr>
          <a:xfrm>
            <a:off x="1367538" y="2924802"/>
            <a:ext cx="1099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01</a:t>
            </a:r>
            <a:endParaRPr lang="ko-KR" altLang="en-US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02DD20-FEE3-42CA-B02A-52A11AD85D44}"/>
              </a:ext>
            </a:extLst>
          </p:cNvPr>
          <p:cNvSpPr txBox="1"/>
          <p:nvPr/>
        </p:nvSpPr>
        <p:spPr>
          <a:xfrm>
            <a:off x="4750204" y="3989612"/>
            <a:ext cx="3206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C3616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C3616"/>
                </a:solidFill>
              </a:rPr>
              <a:t>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C6F5F0A-5DC6-4A6F-AC0A-3AD9638155CF}"/>
              </a:ext>
            </a:extLst>
          </p:cNvPr>
          <p:cNvSpPr/>
          <p:nvPr/>
        </p:nvSpPr>
        <p:spPr>
          <a:xfrm>
            <a:off x="4750203" y="3349915"/>
            <a:ext cx="320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EE9D1B3-5D46-430F-8BA8-0437596CE474}"/>
              </a:ext>
            </a:extLst>
          </p:cNvPr>
          <p:cNvSpPr/>
          <p:nvPr/>
        </p:nvSpPr>
        <p:spPr>
          <a:xfrm>
            <a:off x="4750203" y="2924802"/>
            <a:ext cx="1099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02</a:t>
            </a:r>
            <a:endParaRPr lang="ko-KR" altLang="en-US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1016EC-6E27-4FE7-A2F5-ED5D8C65AECD}"/>
              </a:ext>
            </a:extLst>
          </p:cNvPr>
          <p:cNvSpPr txBox="1"/>
          <p:nvPr/>
        </p:nvSpPr>
        <p:spPr>
          <a:xfrm>
            <a:off x="8132869" y="3989612"/>
            <a:ext cx="3206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C3616"/>
                </a:solidFill>
              </a:rPr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0C3616"/>
                </a:solidFill>
              </a:rPr>
              <a:t>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endParaRPr lang="en-US" altLang="ko-KR" sz="1400" dirty="0">
              <a:solidFill>
                <a:srgbClr val="0C361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16FA922-9D9A-49E2-AAC8-2EC7F9641CB2}"/>
              </a:ext>
            </a:extLst>
          </p:cNvPr>
          <p:cNvSpPr/>
          <p:nvPr/>
        </p:nvSpPr>
        <p:spPr>
          <a:xfrm>
            <a:off x="8132868" y="3349915"/>
            <a:ext cx="3206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0C3616"/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777A08B-D1F3-405D-9B70-FEEA35AFD846}"/>
              </a:ext>
            </a:extLst>
          </p:cNvPr>
          <p:cNvSpPr/>
          <p:nvPr/>
        </p:nvSpPr>
        <p:spPr>
          <a:xfrm>
            <a:off x="8132868" y="2924802"/>
            <a:ext cx="1099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</a:rPr>
              <a:t>03</a:t>
            </a:r>
            <a:endParaRPr lang="ko-KR" altLang="en-US" sz="2400" dirty="0">
              <a:solidFill>
                <a:srgbClr val="0C361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4FCD96-87E0-4463-921A-C82139C36212}"/>
              </a:ext>
            </a:extLst>
          </p:cNvPr>
          <p:cNvSpPr txBox="1"/>
          <p:nvPr/>
        </p:nvSpPr>
        <p:spPr>
          <a:xfrm>
            <a:off x="5541621" y="2212906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rgbClr val="0C3616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rgbClr val="0C3616"/>
                </a:solidFill>
              </a:rPr>
              <a:t>Mobile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99B02-A607-43B8-AA9C-B8464EE4951A}"/>
              </a:ext>
            </a:extLst>
          </p:cNvPr>
          <p:cNvSpPr txBox="1"/>
          <p:nvPr/>
        </p:nvSpPr>
        <p:spPr>
          <a:xfrm>
            <a:off x="5541621" y="3290124"/>
            <a:ext cx="5017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labore</a:t>
            </a:r>
            <a:r>
              <a:rPr lang="en-US" altLang="ko-KR" sz="1400" dirty="0">
                <a:solidFill>
                  <a:srgbClr val="0C3616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C3616"/>
                </a:solidFill>
              </a:rPr>
              <a:t>aliqua</a:t>
            </a:r>
            <a:r>
              <a:rPr lang="en-US" altLang="ko-KR" sz="1400" dirty="0">
                <a:solidFill>
                  <a:srgbClr val="0C3616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0C3616"/>
                </a:solidFill>
              </a:rPr>
              <a:t>Ut </a:t>
            </a:r>
            <a:r>
              <a:rPr lang="en-US" altLang="ko-KR" sz="1400" dirty="0" err="1">
                <a:solidFill>
                  <a:srgbClr val="0C3616"/>
                </a:solidFill>
              </a:rPr>
              <a:t>enim</a:t>
            </a:r>
            <a:r>
              <a:rPr lang="en-US" altLang="ko-KR" sz="1400" dirty="0">
                <a:solidFill>
                  <a:srgbClr val="0C3616"/>
                </a:solidFill>
              </a:rPr>
              <a:t> ad minim </a:t>
            </a:r>
            <a:r>
              <a:rPr lang="en-US" altLang="ko-KR" sz="1400" dirty="0" err="1">
                <a:solidFill>
                  <a:srgbClr val="0C3616"/>
                </a:solidFill>
              </a:rPr>
              <a:t>veniam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quis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nostrud</a:t>
            </a:r>
            <a:r>
              <a:rPr lang="en-US" altLang="ko-KR" sz="1400" dirty="0">
                <a:solidFill>
                  <a:srgbClr val="0C3616"/>
                </a:solidFill>
              </a:rPr>
              <a:t> exercitation </a:t>
            </a:r>
            <a:r>
              <a:rPr lang="en-US" altLang="ko-KR" sz="1400" dirty="0" err="1">
                <a:solidFill>
                  <a:srgbClr val="0C3616"/>
                </a:solidFill>
              </a:rPr>
              <a:t>ullamco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laboris</a:t>
            </a:r>
            <a:r>
              <a:rPr lang="en-US" altLang="ko-KR" sz="1400" dirty="0">
                <a:solidFill>
                  <a:srgbClr val="0C3616"/>
                </a:solidFill>
              </a:rPr>
              <a:t> nisi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aliquip</a:t>
            </a:r>
            <a:r>
              <a:rPr lang="en-US" altLang="ko-KR" sz="1400" dirty="0">
                <a:solidFill>
                  <a:srgbClr val="0C3616"/>
                </a:solidFill>
              </a:rPr>
              <a:t> ex </a:t>
            </a:r>
            <a:r>
              <a:rPr lang="en-US" altLang="ko-KR" sz="1400" dirty="0" err="1">
                <a:solidFill>
                  <a:srgbClr val="0C3616"/>
                </a:solidFill>
              </a:rPr>
              <a:t>ea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commodo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consequat</a:t>
            </a:r>
            <a:r>
              <a:rPr lang="en-US" altLang="ko-KR" sz="1400" dirty="0">
                <a:solidFill>
                  <a:srgbClr val="0C3616"/>
                </a:solidFill>
              </a:rPr>
              <a:t>. Duis </a:t>
            </a:r>
            <a:r>
              <a:rPr lang="en-US" altLang="ko-KR" sz="1400" dirty="0" err="1">
                <a:solidFill>
                  <a:srgbClr val="0C3616"/>
                </a:solidFill>
              </a:rPr>
              <a:t>aute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irure</a:t>
            </a:r>
            <a:r>
              <a:rPr lang="en-US" altLang="ko-KR" sz="1400" dirty="0">
                <a:solidFill>
                  <a:srgbClr val="0C3616"/>
                </a:solidFill>
              </a:rPr>
              <a:t> dolor in </a:t>
            </a:r>
            <a:r>
              <a:rPr lang="en-US" altLang="ko-KR" sz="1400" dirty="0" err="1">
                <a:solidFill>
                  <a:srgbClr val="0C3616"/>
                </a:solidFill>
              </a:rPr>
              <a:t>reprehenderit</a:t>
            </a:r>
            <a:r>
              <a:rPr lang="en-US" altLang="ko-KR" sz="1400" dirty="0">
                <a:solidFill>
                  <a:srgbClr val="0C3616"/>
                </a:solidFill>
              </a:rPr>
              <a:t> in </a:t>
            </a:r>
            <a:r>
              <a:rPr lang="en-US" altLang="ko-KR" sz="1400" dirty="0" err="1">
                <a:solidFill>
                  <a:srgbClr val="0C3616"/>
                </a:solidFill>
              </a:rPr>
              <a:t>voluptate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velit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esse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cillum</a:t>
            </a:r>
            <a:r>
              <a:rPr lang="en-US" altLang="ko-KR" sz="1400" dirty="0">
                <a:solidFill>
                  <a:srgbClr val="0C3616"/>
                </a:solidFill>
              </a:rPr>
              <a:t> dolore </a:t>
            </a:r>
            <a:r>
              <a:rPr lang="en-US" altLang="ko-KR" sz="1400" dirty="0" err="1">
                <a:solidFill>
                  <a:srgbClr val="0C3616"/>
                </a:solidFill>
              </a:rPr>
              <a:t>eu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fugiat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nulla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pariatur</a:t>
            </a:r>
            <a:r>
              <a:rPr lang="en-US" altLang="ko-KR" sz="1400" dirty="0">
                <a:solidFill>
                  <a:srgbClr val="0C3616"/>
                </a:solidFill>
              </a:rPr>
              <a:t>. </a:t>
            </a:r>
          </a:p>
          <a:p>
            <a:r>
              <a:rPr lang="en-US" altLang="ko-KR" sz="1400" dirty="0" err="1">
                <a:solidFill>
                  <a:srgbClr val="0C3616"/>
                </a:solidFill>
              </a:rPr>
              <a:t>Excepteur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sint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occaecat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cupidatat</a:t>
            </a:r>
            <a:r>
              <a:rPr lang="en-US" altLang="ko-KR" sz="1400" dirty="0">
                <a:solidFill>
                  <a:srgbClr val="0C3616"/>
                </a:solidFill>
              </a:rPr>
              <a:t> non </a:t>
            </a:r>
            <a:r>
              <a:rPr lang="en-US" altLang="ko-KR" sz="1400" dirty="0" err="1">
                <a:solidFill>
                  <a:srgbClr val="0C3616"/>
                </a:solidFill>
              </a:rPr>
              <a:t>proident</a:t>
            </a:r>
            <a:r>
              <a:rPr lang="en-US" altLang="ko-KR" sz="1400" dirty="0">
                <a:solidFill>
                  <a:srgbClr val="0C3616"/>
                </a:solidFill>
              </a:rPr>
              <a:t>!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A7027DA-E85A-43E2-98AA-092296C86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84" y="457200"/>
            <a:ext cx="3124556" cy="5943600"/>
          </a:xfrm>
          <a:prstGeom prst="rect">
            <a:avLst/>
          </a:prstGeom>
        </p:spPr>
      </p:pic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6408F3E-DDD4-4A10-B6D1-DD1B09C344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A8A32A3-90CB-4A75-B733-77557B0C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4" y="725704"/>
            <a:ext cx="1223580" cy="2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5C2F943-5424-4807-88F1-F98D04278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5" y="457200"/>
            <a:ext cx="4623711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92C2B-083F-455C-B11E-15827D0C7A73}"/>
              </a:ext>
            </a:extLst>
          </p:cNvPr>
          <p:cNvSpPr txBox="1"/>
          <p:nvPr/>
        </p:nvSpPr>
        <p:spPr>
          <a:xfrm>
            <a:off x="6083300" y="1207285"/>
            <a:ext cx="5017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rgbClr val="0C3616"/>
                </a:solidFill>
              </a:rPr>
              <a:t>Title text block &amp;</a:t>
            </a:r>
          </a:p>
          <a:p>
            <a:r>
              <a:rPr lang="en-US" altLang="ko-KR" sz="2800" b="0" dirty="0">
                <a:solidFill>
                  <a:srgbClr val="0C3616"/>
                </a:solidFill>
              </a:rPr>
              <a:t>Tablet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7016D-4736-4ED1-B9AB-A968CA6C34A4}"/>
              </a:ext>
            </a:extLst>
          </p:cNvPr>
          <p:cNvSpPr txBox="1"/>
          <p:nvPr/>
        </p:nvSpPr>
        <p:spPr>
          <a:xfrm>
            <a:off x="6083300" y="2284503"/>
            <a:ext cx="5017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labore</a:t>
            </a:r>
            <a:r>
              <a:rPr lang="en-US" altLang="ko-KR" sz="1400" dirty="0">
                <a:solidFill>
                  <a:srgbClr val="0C3616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C3616"/>
                </a:solidFill>
              </a:rPr>
              <a:t>aliqua</a:t>
            </a:r>
            <a:r>
              <a:rPr lang="en-US" altLang="ko-KR" sz="1400" dirty="0">
                <a:solidFill>
                  <a:srgbClr val="0C3616"/>
                </a:solidFill>
              </a:rPr>
              <a:t>. </a:t>
            </a:r>
          </a:p>
          <a:p>
            <a:r>
              <a:rPr lang="en-US" altLang="ko-KR" sz="1400" dirty="0">
                <a:solidFill>
                  <a:srgbClr val="0C3616"/>
                </a:solidFill>
              </a:rPr>
              <a:t>Ut </a:t>
            </a:r>
            <a:r>
              <a:rPr lang="en-US" altLang="ko-KR" sz="1400" dirty="0" err="1">
                <a:solidFill>
                  <a:srgbClr val="0C3616"/>
                </a:solidFill>
              </a:rPr>
              <a:t>enim</a:t>
            </a:r>
            <a:r>
              <a:rPr lang="en-US" altLang="ko-KR" sz="1400" dirty="0">
                <a:solidFill>
                  <a:srgbClr val="0C3616"/>
                </a:solidFill>
              </a:rPr>
              <a:t> ad minim </a:t>
            </a:r>
            <a:r>
              <a:rPr lang="en-US" altLang="ko-KR" sz="1400" dirty="0" err="1">
                <a:solidFill>
                  <a:srgbClr val="0C3616"/>
                </a:solidFill>
              </a:rPr>
              <a:t>veniam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quis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nostrud</a:t>
            </a:r>
            <a:r>
              <a:rPr lang="en-US" altLang="ko-KR" sz="1400" dirty="0">
                <a:solidFill>
                  <a:srgbClr val="0C3616"/>
                </a:solidFill>
              </a:rPr>
              <a:t> exercitation </a:t>
            </a:r>
            <a:r>
              <a:rPr lang="en-US" altLang="ko-KR" sz="1400" dirty="0" err="1">
                <a:solidFill>
                  <a:srgbClr val="0C3616"/>
                </a:solidFill>
              </a:rPr>
              <a:t>ullamco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laboris</a:t>
            </a:r>
            <a:r>
              <a:rPr lang="en-US" altLang="ko-KR" sz="1400" dirty="0">
                <a:solidFill>
                  <a:srgbClr val="0C3616"/>
                </a:solidFill>
              </a:rPr>
              <a:t> nisi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aliquip</a:t>
            </a:r>
            <a:r>
              <a:rPr lang="en-US" altLang="ko-KR" sz="1400" dirty="0">
                <a:solidFill>
                  <a:srgbClr val="0C3616"/>
                </a:solidFill>
              </a:rPr>
              <a:t> ex </a:t>
            </a:r>
            <a:r>
              <a:rPr lang="en-US" altLang="ko-KR" sz="1400" dirty="0" err="1">
                <a:solidFill>
                  <a:srgbClr val="0C3616"/>
                </a:solidFill>
              </a:rPr>
              <a:t>ea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commodo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consequat</a:t>
            </a:r>
            <a:r>
              <a:rPr lang="en-US" altLang="ko-KR" sz="1400" dirty="0">
                <a:solidFill>
                  <a:srgbClr val="0C3616"/>
                </a:solidFill>
              </a:rPr>
              <a:t>. Duis </a:t>
            </a:r>
            <a:r>
              <a:rPr lang="en-US" altLang="ko-KR" sz="1400" dirty="0" err="1">
                <a:solidFill>
                  <a:srgbClr val="0C3616"/>
                </a:solidFill>
              </a:rPr>
              <a:t>aute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irure</a:t>
            </a:r>
            <a:r>
              <a:rPr lang="en-US" altLang="ko-KR" sz="1400" dirty="0">
                <a:solidFill>
                  <a:srgbClr val="0C3616"/>
                </a:solidFill>
              </a:rPr>
              <a:t> dolor in </a:t>
            </a:r>
            <a:r>
              <a:rPr lang="en-US" altLang="ko-KR" sz="1400" dirty="0" err="1">
                <a:solidFill>
                  <a:srgbClr val="0C3616"/>
                </a:solidFill>
              </a:rPr>
              <a:t>reprehenderit</a:t>
            </a:r>
            <a:r>
              <a:rPr lang="en-US" altLang="ko-KR" sz="1400" dirty="0">
                <a:solidFill>
                  <a:srgbClr val="0C3616"/>
                </a:solidFill>
              </a:rPr>
              <a:t> in </a:t>
            </a:r>
            <a:r>
              <a:rPr lang="en-US" altLang="ko-KR" sz="1400" dirty="0" err="1">
                <a:solidFill>
                  <a:srgbClr val="0C3616"/>
                </a:solidFill>
              </a:rPr>
              <a:t>voluptate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velit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esse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cillum</a:t>
            </a:r>
            <a:r>
              <a:rPr lang="en-US" altLang="ko-KR" sz="1400" dirty="0">
                <a:solidFill>
                  <a:srgbClr val="0C3616"/>
                </a:solidFill>
              </a:rPr>
              <a:t> dolore </a:t>
            </a:r>
            <a:r>
              <a:rPr lang="en-US" altLang="ko-KR" sz="1400" dirty="0" err="1">
                <a:solidFill>
                  <a:srgbClr val="0C3616"/>
                </a:solidFill>
              </a:rPr>
              <a:t>eu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fugiat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nulla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pariatur</a:t>
            </a:r>
            <a:r>
              <a:rPr lang="en-US" altLang="ko-KR" sz="1400" dirty="0">
                <a:solidFill>
                  <a:srgbClr val="0C3616"/>
                </a:solidFill>
              </a:rPr>
              <a:t>. </a:t>
            </a:r>
          </a:p>
          <a:p>
            <a:r>
              <a:rPr lang="en-US" altLang="ko-KR" sz="1400" dirty="0" err="1">
                <a:solidFill>
                  <a:srgbClr val="0C3616"/>
                </a:solidFill>
              </a:rPr>
              <a:t>Excepteur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sint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occaecat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cupidatat</a:t>
            </a:r>
            <a:r>
              <a:rPr lang="en-US" altLang="ko-KR" sz="1400" dirty="0">
                <a:solidFill>
                  <a:srgbClr val="0C3616"/>
                </a:solidFill>
              </a:rPr>
              <a:t> non </a:t>
            </a:r>
            <a:r>
              <a:rPr lang="en-US" altLang="ko-KR" sz="1400" dirty="0" err="1">
                <a:solidFill>
                  <a:srgbClr val="0C3616"/>
                </a:solidFill>
              </a:rPr>
              <a:t>proident</a:t>
            </a:r>
            <a:r>
              <a:rPr lang="en-US" altLang="ko-KR" sz="1400" dirty="0">
                <a:solidFill>
                  <a:srgbClr val="0C3616"/>
                </a:solidFill>
              </a:rPr>
              <a:t>!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7780ED7-D676-4625-9CCB-2E887C3F9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2855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55DB5-8E49-4F92-9E8E-C6D354FDF536}"/>
              </a:ext>
            </a:extLst>
          </p:cNvPr>
          <p:cNvSpPr txBox="1"/>
          <p:nvPr/>
        </p:nvSpPr>
        <p:spPr>
          <a:xfrm>
            <a:off x="7678147" y="1325444"/>
            <a:ext cx="371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rgbClr val="0C3616"/>
                </a:solidFill>
              </a:rPr>
              <a:t>Title text block &amp;</a:t>
            </a:r>
          </a:p>
          <a:p>
            <a:r>
              <a:rPr lang="en-US" altLang="ko-KR" sz="2400" b="0" dirty="0">
                <a:solidFill>
                  <a:srgbClr val="0C3616"/>
                </a:solidFill>
              </a:rPr>
              <a:t>Desktop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2FD28-8D1C-48C4-B64D-F050E59ADADD}"/>
              </a:ext>
            </a:extLst>
          </p:cNvPr>
          <p:cNvSpPr txBox="1"/>
          <p:nvPr/>
        </p:nvSpPr>
        <p:spPr>
          <a:xfrm>
            <a:off x="7678148" y="2156441"/>
            <a:ext cx="3712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200" dirty="0" err="1">
                <a:solidFill>
                  <a:srgbClr val="0C3616"/>
                </a:solidFill>
              </a:rPr>
              <a:t>amet</a:t>
            </a:r>
            <a:r>
              <a:rPr lang="en-US" altLang="ko-KR" sz="1200" dirty="0">
                <a:solidFill>
                  <a:srgbClr val="0C3616"/>
                </a:solidFill>
              </a:rPr>
              <a:t>, </a:t>
            </a:r>
            <a:r>
              <a:rPr lang="en-US" altLang="ko-KR" sz="12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adipiscing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elit</a:t>
            </a:r>
            <a:r>
              <a:rPr lang="en-US" altLang="ko-KR" sz="1200" dirty="0">
                <a:solidFill>
                  <a:srgbClr val="0C3616"/>
                </a:solidFill>
              </a:rPr>
              <a:t>, sed do </a:t>
            </a:r>
            <a:r>
              <a:rPr lang="en-US" altLang="ko-KR" sz="1200" dirty="0" err="1">
                <a:solidFill>
                  <a:srgbClr val="0C3616"/>
                </a:solidFill>
              </a:rPr>
              <a:t>eiusmod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tempor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incididunt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ut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labore</a:t>
            </a:r>
            <a:r>
              <a:rPr lang="en-US" altLang="ko-KR" sz="1200" dirty="0">
                <a:solidFill>
                  <a:srgbClr val="0C3616"/>
                </a:solidFill>
              </a:rPr>
              <a:t> et dolore magna </a:t>
            </a:r>
            <a:r>
              <a:rPr lang="en-US" altLang="ko-KR" sz="1200" dirty="0" err="1">
                <a:solidFill>
                  <a:srgbClr val="0C3616"/>
                </a:solidFill>
              </a:rPr>
              <a:t>aliqua</a:t>
            </a:r>
            <a:r>
              <a:rPr lang="en-US" altLang="ko-KR" sz="1200" dirty="0">
                <a:solidFill>
                  <a:srgbClr val="0C3616"/>
                </a:solidFill>
              </a:rPr>
              <a:t>. </a:t>
            </a:r>
          </a:p>
          <a:p>
            <a:r>
              <a:rPr lang="en-US" altLang="ko-KR" sz="1200" dirty="0">
                <a:solidFill>
                  <a:srgbClr val="0C3616"/>
                </a:solidFill>
              </a:rPr>
              <a:t>Ut </a:t>
            </a:r>
            <a:r>
              <a:rPr lang="en-US" altLang="ko-KR" sz="1200" dirty="0" err="1">
                <a:solidFill>
                  <a:srgbClr val="0C3616"/>
                </a:solidFill>
              </a:rPr>
              <a:t>enim</a:t>
            </a:r>
            <a:r>
              <a:rPr lang="en-US" altLang="ko-KR" sz="1200" dirty="0">
                <a:solidFill>
                  <a:srgbClr val="0C3616"/>
                </a:solidFill>
              </a:rPr>
              <a:t> ad minim </a:t>
            </a:r>
            <a:r>
              <a:rPr lang="en-US" altLang="ko-KR" sz="1200" dirty="0" err="1">
                <a:solidFill>
                  <a:srgbClr val="0C3616"/>
                </a:solidFill>
              </a:rPr>
              <a:t>veniam</a:t>
            </a:r>
            <a:r>
              <a:rPr lang="en-US" altLang="ko-KR" sz="1200" dirty="0">
                <a:solidFill>
                  <a:srgbClr val="0C3616"/>
                </a:solidFill>
              </a:rPr>
              <a:t>, </a:t>
            </a:r>
            <a:r>
              <a:rPr lang="en-US" altLang="ko-KR" sz="1200" dirty="0" err="1">
                <a:solidFill>
                  <a:srgbClr val="0C3616"/>
                </a:solidFill>
              </a:rPr>
              <a:t>quis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nostrud</a:t>
            </a:r>
            <a:r>
              <a:rPr lang="en-US" altLang="ko-KR" sz="1200" dirty="0">
                <a:solidFill>
                  <a:srgbClr val="0C3616"/>
                </a:solidFill>
              </a:rPr>
              <a:t> exercitation </a:t>
            </a:r>
            <a:r>
              <a:rPr lang="en-US" altLang="ko-KR" sz="1200" dirty="0" err="1">
                <a:solidFill>
                  <a:srgbClr val="0C3616"/>
                </a:solidFill>
              </a:rPr>
              <a:t>ullamco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laboris</a:t>
            </a:r>
            <a:r>
              <a:rPr lang="en-US" altLang="ko-KR" sz="1200" dirty="0">
                <a:solidFill>
                  <a:srgbClr val="0C3616"/>
                </a:solidFill>
              </a:rPr>
              <a:t> nisi </a:t>
            </a:r>
            <a:r>
              <a:rPr lang="en-US" altLang="ko-KR" sz="1200" dirty="0" err="1">
                <a:solidFill>
                  <a:srgbClr val="0C3616"/>
                </a:solidFill>
              </a:rPr>
              <a:t>ut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aliquip</a:t>
            </a:r>
            <a:r>
              <a:rPr lang="en-US" altLang="ko-KR" sz="1200" dirty="0">
                <a:solidFill>
                  <a:srgbClr val="0C3616"/>
                </a:solidFill>
              </a:rPr>
              <a:t> ex </a:t>
            </a:r>
            <a:r>
              <a:rPr lang="en-US" altLang="ko-KR" sz="1200" dirty="0" err="1">
                <a:solidFill>
                  <a:srgbClr val="0C3616"/>
                </a:solidFill>
              </a:rPr>
              <a:t>ea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commodo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consequat</a:t>
            </a:r>
            <a:r>
              <a:rPr lang="en-US" altLang="ko-KR" sz="1200" dirty="0">
                <a:solidFill>
                  <a:srgbClr val="0C3616"/>
                </a:solidFill>
              </a:rPr>
              <a:t>. Duis </a:t>
            </a:r>
            <a:r>
              <a:rPr lang="en-US" altLang="ko-KR" sz="1200" dirty="0" err="1">
                <a:solidFill>
                  <a:srgbClr val="0C3616"/>
                </a:solidFill>
              </a:rPr>
              <a:t>aute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irure</a:t>
            </a:r>
            <a:r>
              <a:rPr lang="en-US" altLang="ko-KR" sz="1200" dirty="0">
                <a:solidFill>
                  <a:srgbClr val="0C3616"/>
                </a:solidFill>
              </a:rPr>
              <a:t> dolor in </a:t>
            </a:r>
            <a:r>
              <a:rPr lang="en-US" altLang="ko-KR" sz="1200" dirty="0" err="1">
                <a:solidFill>
                  <a:srgbClr val="0C3616"/>
                </a:solidFill>
              </a:rPr>
              <a:t>reprehenderit</a:t>
            </a:r>
            <a:r>
              <a:rPr lang="en-US" altLang="ko-KR" sz="1200" dirty="0">
                <a:solidFill>
                  <a:srgbClr val="0C3616"/>
                </a:solidFill>
              </a:rPr>
              <a:t> in </a:t>
            </a:r>
            <a:r>
              <a:rPr lang="en-US" altLang="ko-KR" sz="1200" dirty="0" err="1">
                <a:solidFill>
                  <a:srgbClr val="0C3616"/>
                </a:solidFill>
              </a:rPr>
              <a:t>voluptate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velit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esse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cillum</a:t>
            </a:r>
            <a:r>
              <a:rPr lang="en-US" altLang="ko-KR" sz="1200" dirty="0">
                <a:solidFill>
                  <a:srgbClr val="0C3616"/>
                </a:solidFill>
              </a:rPr>
              <a:t> dolore </a:t>
            </a:r>
            <a:r>
              <a:rPr lang="en-US" altLang="ko-KR" sz="1200" dirty="0" err="1">
                <a:solidFill>
                  <a:srgbClr val="0C3616"/>
                </a:solidFill>
              </a:rPr>
              <a:t>eu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fugiat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nulla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pariatur</a:t>
            </a:r>
            <a:r>
              <a:rPr lang="en-US" altLang="ko-KR" sz="1200" dirty="0">
                <a:solidFill>
                  <a:srgbClr val="0C3616"/>
                </a:solidFill>
              </a:rPr>
              <a:t>. </a:t>
            </a:r>
          </a:p>
          <a:p>
            <a:r>
              <a:rPr lang="en-US" altLang="ko-KR" sz="1200" dirty="0" err="1">
                <a:solidFill>
                  <a:srgbClr val="0C3616"/>
                </a:solidFill>
              </a:rPr>
              <a:t>Excepteur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sint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occaecat</a:t>
            </a:r>
            <a:r>
              <a:rPr lang="en-US" altLang="ko-KR" sz="1200" dirty="0">
                <a:solidFill>
                  <a:srgbClr val="0C3616"/>
                </a:solidFill>
              </a:rPr>
              <a:t> </a:t>
            </a:r>
            <a:r>
              <a:rPr lang="en-US" altLang="ko-KR" sz="1200" dirty="0" err="1">
                <a:solidFill>
                  <a:srgbClr val="0C3616"/>
                </a:solidFill>
              </a:rPr>
              <a:t>cupidatat</a:t>
            </a:r>
            <a:r>
              <a:rPr lang="en-US" altLang="ko-KR" sz="1200" dirty="0">
                <a:solidFill>
                  <a:srgbClr val="0C3616"/>
                </a:solidFill>
              </a:rPr>
              <a:t> non </a:t>
            </a:r>
            <a:r>
              <a:rPr lang="en-US" altLang="ko-KR" sz="1200" dirty="0" err="1">
                <a:solidFill>
                  <a:srgbClr val="0C3616"/>
                </a:solidFill>
              </a:rPr>
              <a:t>proident</a:t>
            </a:r>
            <a:r>
              <a:rPr lang="en-US" altLang="ko-KR" sz="1200" dirty="0">
                <a:solidFill>
                  <a:srgbClr val="0C3616"/>
                </a:solidFill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75B60C-A0CF-4038-A9D9-538B085A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3" y="1044490"/>
            <a:ext cx="7745347" cy="4769019"/>
          </a:xfrm>
          <a:prstGeom prst="rect">
            <a:avLst/>
          </a:prstGeom>
        </p:spPr>
      </p:pic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35C4A7F-636D-4FAA-8B22-53A72E056A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0783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Box 507">
            <a:extLst>
              <a:ext uri="{FF2B5EF4-FFF2-40B4-BE49-F238E27FC236}">
                <a16:creationId xmlns:a16="http://schemas.microsoft.com/office/drawing/2014/main" id="{5D72AF50-EA5C-42D3-9678-EBDD8A4A6757}"/>
              </a:ext>
            </a:extLst>
          </p:cNvPr>
          <p:cNvSpPr txBox="1"/>
          <p:nvPr/>
        </p:nvSpPr>
        <p:spPr>
          <a:xfrm>
            <a:off x="9002661" y="3655123"/>
            <a:ext cx="22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C67A3C5B-DEDF-4FA8-9087-827B4C0ACD93}"/>
              </a:ext>
            </a:extLst>
          </p:cNvPr>
          <p:cNvSpPr txBox="1"/>
          <p:nvPr/>
        </p:nvSpPr>
        <p:spPr>
          <a:xfrm>
            <a:off x="906195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512" name="그래픽 511">
            <a:extLst>
              <a:ext uri="{FF2B5EF4-FFF2-40B4-BE49-F238E27FC236}">
                <a16:creationId xmlns:a16="http://schemas.microsoft.com/office/drawing/2014/main" id="{54FACFEC-E719-4D8F-8859-3B238181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AB49E8EC-2D7D-4E69-9FD4-1FC87A9A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7B2AC21B-A1CC-4857-8B05-34B02E6BC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66BAB85F-C5A3-456A-B4A3-88FBF9E01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037DA016-E1C1-4FD2-B219-7A34A6D40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DA1026AA-94F9-4B59-BE8D-8A46F2DA0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DA50BEBB-A06E-445E-A5C3-7E8E01D57E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0DAA09EC-9EF7-46CB-8E71-149514E97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0F5F36D5-51CF-4379-9EAC-220E623E4D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A79DE2F7-9CB8-4E76-A57B-B836A45BA4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389809CF-E41B-484F-8532-0FC35085F1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4EB21C3F-C75F-40E0-8592-DEAB7A006C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237D7F5C-526E-4545-91C5-C6949A731D0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B54EE9B7-7088-459C-80EB-1F4588B829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ABF01BD0-4623-401B-84DB-962C6C1ACD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BC9269CC-67CA-49C5-A725-D6774F609E6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2DF684F4-8DCE-4726-9767-B7959DA539C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76B8BC6E-D3A7-4B90-8697-8A5123017E6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E216230B-5640-4F3C-828C-E2A20B22F88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B0B7063F-2BAE-4D16-95BC-91B3D08FFA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763979C8-5789-4683-A8B8-0810088B447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CC15BCCE-411E-4D70-93B8-EBE3A14640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B3EEEA18-8C46-4EB2-ACAA-40A4AB3C7F2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65EC6F1-4B59-4E10-8D32-50799FB39BA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CE5DBA39-627C-4457-95E0-14829EF8CF6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90BF0EDB-8D7A-45BC-BD90-C86454B071D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48BAB4EC-1660-4E92-9118-4BAE89C1958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ACD30BB9-D5B3-43AA-BE88-8901BAF550C2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56DDF698-D403-4BBC-B1DC-95A7D5EBEDAF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A113C8EF-7D5B-45BC-8AB3-C8E72C2BAF9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7F102B27-B1E1-4FDC-8033-1572558FEE8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7FF9F4EA-8E2C-4029-A6D4-134CED52E8B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92056F15-7947-46F2-8904-1ECA5FDE96A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8CA3B057-77E3-4B18-8164-E275031B87D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F14D8E6E-A78A-48DF-BD9D-D4E707E9D6D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AF5FCAC0-7501-46F8-BACC-35B8411642C6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0D8309E5-B6AA-4E3D-AC20-ADA906E97AF2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23062EF7-FC74-4D6B-96F3-A22BA8AF3C3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9921B083-BB80-480D-8648-3B78F115887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CD277099-38A7-43FE-91CA-7B163EC32D9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28549A21-C0B1-41D0-9E77-2515085945A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46048F75-4720-44A6-82EE-E5958D4E546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E19C360F-2ED3-4B86-AA7D-7921C5E20EC9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98372945-6683-49ED-BF2C-31B09685934C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7590CB79-F1F6-4113-B5E6-8B26A144CD1A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136D050C-CAA9-485D-B7B7-9C5475AE0CC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11C4341B-D3D8-4548-B789-10FA0F3C78AF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8EEEBA62-DB47-4171-A971-7F13BBAEE9B9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C368A129-11B7-48F0-BC13-8B69F1E766E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66E499C2-652E-487F-BA25-8BA2F6868BE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586A25DA-6B67-4FE1-AD5E-69DFBAB32F48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97812C82-0037-4391-AF02-FEA548386A4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0825FFD8-D2BE-4D76-A45F-A28827DA788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EE5FE7AA-413B-428B-8C2C-3E6DDE1B8930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50F96B3B-596A-400C-92DB-B01B6129CC7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77DBCF95-D7B9-4047-8185-8F8C2021F9CA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1E2ED237-12A1-437B-A000-4FD28CF9DF3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C5BFE4BA-DFE6-472D-82FF-E98F728D1ED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6E313B76-D03F-4558-A2F3-B59D14F90F6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EFC2DBCA-33A7-4431-904A-BF58AF1C0197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D54D0839-B434-49D5-99E2-907E6DCA8B6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4A11F4A7-E5DA-40B6-B27A-020281DE039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F5C95A09-5796-4EC3-B68E-91CC4D4AA86C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DCBF7A3C-09A0-40D4-BFBB-CF9C6158D57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DEDB5C6F-6398-4E8D-AA85-8A787FE93A7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0AA047CD-5F33-4A69-9014-F893D4776E65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EF089F66-9D7F-4694-A017-92A5CFFEA88F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2AC526E2-92DD-40C0-AB26-24B7063156BA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04CD7286-406A-460A-831B-75E4A957904A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E875FA01-0EFD-4D60-9929-C49341C74743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4158A9C9-2DB4-49DA-A843-54737BC9EC06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2D17B3DE-CD3E-4065-937C-988BD67ECED1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428DCF09-F502-48F8-A6A9-8561D69F27EE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8289F914-A3C3-49D8-BDC8-E48A8FA31BBF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1A2AAC49-8CA1-44FE-99C6-DFB4D3CB78EF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2F4855AE-73A2-43A6-88FF-631895B3EF93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82755114-5490-4DB8-906C-5E18EFC091C9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4C9DFC28-38C9-414E-84DE-F92AB6BFAED0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8AE3B25A-ECC6-4910-9B6B-EF097C83AC6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5D15BF28-1EA6-4CF7-BFB8-2E4D24228564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96013EC2-63FB-4A62-ACEF-8D6E77BF99C1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38A095AB-C17A-458E-A2B4-49F4B063FFDA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AA773B53-1FD8-4BB3-8CE1-201BA4D687D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0476B993-F990-446D-9666-C7F68CCA8D14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7798DD96-F372-4FCD-AB47-55DDBBD5D0F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8D967067-C253-48A8-B31B-CCBD55CF7FB8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860D592A-0F11-487B-BD22-A240D8BD6C55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2E6C1245-8549-4E79-AB2A-BCFF299E539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55CBD42E-EED2-411A-A9CC-0545CBE007B8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67C51136-68B8-4D86-A5B7-9DEC06376C1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A6376130-7E33-4660-AA2D-00A8EE7540D1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C4BBF293-032A-45F2-9584-E85307F299CD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019E9387-EF41-4274-87A2-0B11BEE5AF39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5" name="그래픽 604">
            <a:extLst>
              <a:ext uri="{FF2B5EF4-FFF2-40B4-BE49-F238E27FC236}">
                <a16:creationId xmlns:a16="http://schemas.microsoft.com/office/drawing/2014/main" id="{39BE79AF-E799-4325-A275-FD4215ADBC9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6" name="그래픽 605">
            <a:extLst>
              <a:ext uri="{FF2B5EF4-FFF2-40B4-BE49-F238E27FC236}">
                <a16:creationId xmlns:a16="http://schemas.microsoft.com/office/drawing/2014/main" id="{9C0BEEE6-2721-461F-BEDE-B9C9F253D544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7" name="그래픽 606">
            <a:extLst>
              <a:ext uri="{FF2B5EF4-FFF2-40B4-BE49-F238E27FC236}">
                <a16:creationId xmlns:a16="http://schemas.microsoft.com/office/drawing/2014/main" id="{757D0966-8A8E-42A0-BCFF-E3683FBD516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452">
            <a:extLst>
              <a:ext uri="{FF2B5EF4-FFF2-40B4-BE49-F238E27FC236}">
                <a16:creationId xmlns:a16="http://schemas.microsoft.com/office/drawing/2014/main" id="{5BC15C0B-13F8-4121-AC89-DACFDB6FF116}"/>
              </a:ext>
            </a:extLst>
          </p:cNvPr>
          <p:cNvSpPr txBox="1"/>
          <p:nvPr/>
        </p:nvSpPr>
        <p:spPr>
          <a:xfrm>
            <a:off x="9002661" y="3655123"/>
            <a:ext cx="222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>
                <a:solidFill>
                  <a:schemeClr val="bg1"/>
                </a:solidFill>
              </a:rPr>
              <a:t>Icon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7AAA205-F784-4C22-AC1B-02DCB6418BD4}"/>
              </a:ext>
            </a:extLst>
          </p:cNvPr>
          <p:cNvSpPr txBox="1"/>
          <p:nvPr/>
        </p:nvSpPr>
        <p:spPr>
          <a:xfrm>
            <a:off x="9061957" y="4239100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pic>
        <p:nvPicPr>
          <p:cNvPr id="455" name="그래픽 454">
            <a:extLst>
              <a:ext uri="{FF2B5EF4-FFF2-40B4-BE49-F238E27FC236}">
                <a16:creationId xmlns:a16="http://schemas.microsoft.com/office/drawing/2014/main" id="{AFD4655B-0DDD-495A-BC64-F9327FC7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B76D49E9-B135-42B6-A4EF-3C81A9BCF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C821382E-6CB4-47BE-A995-552D5929C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EAC37E6A-BADE-45B1-9249-64E59AA170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0EBA797C-F550-44EC-8597-5985C24B0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FFDCDE05-5F05-4B81-8500-C31047454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30242C3F-2470-49B8-B9FD-F33EEADB7B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869BF195-B586-4B94-AAAC-B97918AFD9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2965F7B9-97DF-4FFC-982F-0F08696A1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6BAC1ACF-3AF5-430C-91A1-DAEF501268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FEAD6532-BF64-4CB4-B711-E8E47FF0F5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C1EA2379-9BED-461C-96EE-7E8115C563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586D166D-AB1B-4D73-B0C9-91B0847526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EF4438DE-F359-43BE-89A8-DC654685E4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8ED65FF1-8FC8-424E-ABB7-A358863B578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0642D54A-3084-4A53-8157-53A546B0491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BDE61A76-CC1E-4AF2-A664-08C1FA1231B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71756AEB-B5CD-445F-8787-F4101B5634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90B45F00-70DD-4A56-A0CC-A595953F89E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DB68F4C8-8A40-46DC-BC95-9196D56C03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AA96B239-F110-4CAC-8398-CC34E24BEBC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A8F56E3F-F909-4842-88AA-2667DC9B79B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0655F2C5-5080-4458-95EE-7E24A102E4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ACFC68B7-F458-4D68-ADC7-690348074F8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6CCC6DDF-8777-472E-8D20-AB1C11E1CA6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8BE5EEEE-E487-4930-A574-7F5829441C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B29059D3-9F4E-4A28-9B30-E5B63B50EEF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8765353F-A5EA-4857-BE6A-934764142C90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11F37364-4398-4EEA-8CD3-6699946DC52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496B6AAE-17C4-4613-A654-942F7A88D83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D8BE5096-C20B-4E71-AED7-4CF545B356B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3DB6FE32-DC42-4B81-BF34-7F188C2F0A8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4ECD74AB-1E3F-47BA-BC0B-086B21F460EB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6E053AD2-E929-487B-AF8B-6AC42B18DD4C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B693C03B-CAD1-460D-B0E5-464CE309BD3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6BAD3DA9-6CFB-4366-99F5-FE6803D4E4E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52205EA5-8F75-4E40-8C3E-6923A7BDA18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FF7B7EE2-8CDE-4881-808B-893C96C82C6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5BE8BD22-0AC6-4A6A-8FCF-9A51AFFB359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BA1F5DCA-3BE8-4AA8-B9FB-DD45E09BD28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A42CE327-2F85-4DF3-9BF1-2A3F4DDC5A9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BF89C710-5FA2-46D8-BB9C-877FF74165A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0B461D9F-090E-48A3-8BCC-F4BEB6E6C35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4B57247E-C6F3-4949-A48F-9BECA13E0078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0A042910-FFE2-4114-AF24-3C291288498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9BB866DC-5157-48CC-9C93-5EB9F6E8E2A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6A112D7F-1AEF-4989-9A59-6BBB022A8F9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D1E9A3D2-101B-4D22-BCF3-760FBB7E9FAF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0B0C0657-80FB-4009-89A2-50B1921CB641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57F8FDAD-7F65-4D64-9139-9FFC62CD6C65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20B5CD9E-9AFA-490D-B226-9A1C86CCA98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310ECF70-953B-44E8-A5EC-C265EB6FE8B7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87454B88-CFD6-48A5-8BF6-760DF0F1DA1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992D5156-41E8-4403-B127-204C3383F80D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197A4ECF-AD9D-43A5-87B7-B11BD4B2AE31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796EAEBC-28F7-467D-AFCE-E40F00F9DB1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17AE114A-1F88-4C28-8495-913A9CC43C2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01ABAFA0-FC83-4199-B098-69D956C85325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5C9F9634-07E2-4D70-88C9-242B166B830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AF916C96-24DA-40CB-BD8D-9C440390648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1172A803-3229-4152-B041-BA0A2450D828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3896084D-3CA2-4958-82BA-6D0FDE6B78A2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6419F2E5-32E6-41BE-BA3B-16FEDD4C44F6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7445F454-6292-4D0C-92F1-A13FC089CEE9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9C98918B-7774-43F9-B6AF-ED95E5E68F4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20CDA077-967F-4408-9E96-9E61C8D1ECA9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6048A8D0-1677-45E3-87F9-1448D55B589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7C234553-E3DC-4054-99AF-3EBA09D0A78E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3337A4D8-50DE-4714-B934-4DE4BC479D40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4955EE4E-F201-455A-ACC9-8D689F447C72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B1EF3C0C-CA98-4003-A50D-DABBA5B68B49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0708EABD-D0A6-48D2-B5B8-1B0DB230568D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4A4C9B08-7DB5-4552-BF67-50FABCFDC06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30C2B20E-99E3-49CF-9994-627C12EE9E6E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D14BD2F0-E86D-460E-9DDB-5DA49028C3A8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6705295B-265F-48AD-BE8C-BD36E7085FC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FACDF5F1-160E-40B7-B132-A7C0D78F0288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54A20CE1-A08D-453B-B8A2-2BDBB676B523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5B33DDE5-3CB0-4697-BFC1-8F7B40EE2C29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296FFF68-A012-41D8-A426-6D88654DB02E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02B77EC0-9D03-4620-875A-F4A67D9BB91A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77D15C78-4633-4744-9220-74F5E8A41950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1E0C65E5-A0DB-485A-A8B4-468D1923E5B1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E038A4ED-8D6F-41CF-B35F-67CB1D5EA935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0F06F595-79B9-4838-A035-82C6A2868E93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37F6C337-DFA8-402D-881D-A7525C314440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34D12CD6-8208-4F2B-960F-6893859FCEAE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FD4DDBD1-C8CC-495D-B81C-C162FAF4F777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E96D74A8-00A8-42EF-9967-F4567E2CFD33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A43894E6-151B-47D3-A710-EC1ADD31C77C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AADF92AE-FBE6-47DB-B18E-9EE829FB58D9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842C90A8-D509-4C62-97F1-D26D56B0B683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827DB1E5-9B25-4856-9CEF-C27241790B5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BD7CCEFA-6E84-4B25-A33B-DB30FEAE8353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CE8072BA-0B76-4962-BD6F-23605E5FA70B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E50E9030-A756-4B2B-9860-11D1E36EC1C4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A8806F-4D89-4CAD-9464-4CBA8A8B38A7}"/>
              </a:ext>
            </a:extLst>
          </p:cNvPr>
          <p:cNvSpPr txBox="1"/>
          <p:nvPr/>
        </p:nvSpPr>
        <p:spPr>
          <a:xfrm>
            <a:off x="3250131" y="2767281"/>
            <a:ext cx="5691738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8000" b="0" dirty="0">
                <a:solidFill>
                  <a:srgbClr val="0C3616"/>
                </a:solidFill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5722F38A-70BF-4BB8-AF7A-C7DC9EEBB2B2}"/>
              </a:ext>
            </a:extLst>
          </p:cNvPr>
          <p:cNvSpPr txBox="1"/>
          <p:nvPr/>
        </p:nvSpPr>
        <p:spPr>
          <a:xfrm>
            <a:off x="2718736" y="1215976"/>
            <a:ext cx="675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Agenda</a:t>
            </a:r>
            <a:endParaRPr lang="ko-KR" altLang="en-US" sz="32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67EB133B-A651-4663-B68D-0E0D2D3BB26A}"/>
              </a:ext>
            </a:extLst>
          </p:cNvPr>
          <p:cNvSpPr/>
          <p:nvPr/>
        </p:nvSpPr>
        <p:spPr>
          <a:xfrm>
            <a:off x="5466173" y="2767991"/>
            <a:ext cx="1259658" cy="1259656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1B4F40C-8C0B-403C-A521-DC804260749B}"/>
              </a:ext>
            </a:extLst>
          </p:cNvPr>
          <p:cNvSpPr/>
          <p:nvPr/>
        </p:nvSpPr>
        <p:spPr>
          <a:xfrm>
            <a:off x="4586200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2400" dirty="0">
                <a:solidFill>
                  <a:srgbClr val="0C3616"/>
                </a:solidFill>
              </a:rPr>
              <a:t> </a:t>
            </a:r>
            <a:r>
              <a:rPr lang="en-US" altLang="ko-KR" sz="2400" dirty="0" err="1">
                <a:solidFill>
                  <a:srgbClr val="0C3616"/>
                </a:solidFill>
              </a:rPr>
              <a:t>adipiscing</a:t>
            </a:r>
            <a:r>
              <a:rPr lang="en-US" altLang="ko-KR" sz="2400" dirty="0">
                <a:solidFill>
                  <a:srgbClr val="0C3616"/>
                </a:solidFill>
              </a:rPr>
              <a:t> </a:t>
            </a:r>
            <a:r>
              <a:rPr lang="en-US" altLang="ko-KR" sz="2400" dirty="0" err="1">
                <a:solidFill>
                  <a:srgbClr val="0C3616"/>
                </a:solidFill>
              </a:rPr>
              <a:t>elit</a:t>
            </a:r>
            <a:endParaRPr lang="en-US" altLang="ko-KR" sz="2400" dirty="0">
              <a:solidFill>
                <a:srgbClr val="0C3616"/>
              </a:solidFill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C9617759-679E-478C-AB1A-6D96FB95F333}"/>
              </a:ext>
            </a:extLst>
          </p:cNvPr>
          <p:cNvSpPr/>
          <p:nvPr/>
        </p:nvSpPr>
        <p:spPr>
          <a:xfrm>
            <a:off x="2321743" y="2767991"/>
            <a:ext cx="1259658" cy="1259656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54833452-50D5-4BE0-AAE5-A0156C86B9F4}"/>
              </a:ext>
            </a:extLst>
          </p:cNvPr>
          <p:cNvSpPr/>
          <p:nvPr/>
        </p:nvSpPr>
        <p:spPr>
          <a:xfrm>
            <a:off x="1441771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2400" dirty="0" err="1">
                <a:solidFill>
                  <a:srgbClr val="0C3616"/>
                </a:solidFill>
              </a:rPr>
              <a:t>amet</a:t>
            </a:r>
            <a:endParaRPr lang="en-US" altLang="ko-KR" sz="2400" dirty="0">
              <a:solidFill>
                <a:srgbClr val="0C3616"/>
              </a:solidFill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36C6CCCA-1799-4DE8-AF34-A4D7838E04B5}"/>
              </a:ext>
            </a:extLst>
          </p:cNvPr>
          <p:cNvSpPr/>
          <p:nvPr/>
        </p:nvSpPr>
        <p:spPr>
          <a:xfrm>
            <a:off x="8615459" y="2767991"/>
            <a:ext cx="1259658" cy="1259656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2F6F10D-AFFA-4423-A88A-217D30E753C7}"/>
              </a:ext>
            </a:extLst>
          </p:cNvPr>
          <p:cNvSpPr/>
          <p:nvPr/>
        </p:nvSpPr>
        <p:spPr>
          <a:xfrm>
            <a:off x="7735486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0C3616"/>
                </a:solidFill>
              </a:rPr>
              <a:t>Sed do </a:t>
            </a:r>
            <a:r>
              <a:rPr lang="en-US" altLang="ko-KR" sz="2400" dirty="0" err="1">
                <a:solidFill>
                  <a:srgbClr val="0C3616"/>
                </a:solidFill>
              </a:rPr>
              <a:t>eiusmod</a:t>
            </a:r>
            <a:r>
              <a:rPr lang="en-US" altLang="ko-KR" sz="2400" dirty="0">
                <a:solidFill>
                  <a:srgbClr val="0C3616"/>
                </a:solidFill>
              </a:rPr>
              <a:t> </a:t>
            </a:r>
            <a:r>
              <a:rPr lang="en-US" altLang="ko-KR" sz="2400" dirty="0" err="1">
                <a:solidFill>
                  <a:srgbClr val="0C3616"/>
                </a:solidFill>
              </a:rPr>
              <a:t>tempor</a:t>
            </a:r>
            <a:endParaRPr lang="en-US" altLang="ko-KR" sz="2400" dirty="0">
              <a:solidFill>
                <a:srgbClr val="0C3616"/>
              </a:solidFill>
            </a:endParaRP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48640CD1-2CDF-4A46-916A-8EF1BBFCD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1590" y="3137824"/>
            <a:ext cx="587396" cy="51999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2E922D6E-E9C5-4170-9C0E-2CD668188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0821" y="3142638"/>
            <a:ext cx="510362" cy="510362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582E46D1-B04B-4159-9E77-7129573FD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7511" y="3148210"/>
            <a:ext cx="488122" cy="4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EF7D3-E137-469A-9D77-6611B6F39593}"/>
              </a:ext>
            </a:extLst>
          </p:cNvPr>
          <p:cNvSpPr txBox="1"/>
          <p:nvPr/>
        </p:nvSpPr>
        <p:spPr>
          <a:xfrm>
            <a:off x="3937000" y="2644170"/>
            <a:ext cx="43180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8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Section Break</a:t>
            </a:r>
          </a:p>
          <a:p>
            <a:pPr algn="ctr"/>
            <a:r>
              <a:rPr lang="en-US" altLang="ko-KR" sz="48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Slide Title</a:t>
            </a:r>
            <a:endParaRPr lang="ko-KR" altLang="en-US" sz="48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17FFF37-CA00-4FF5-B170-0A18EA25864A}"/>
              </a:ext>
            </a:extLst>
          </p:cNvPr>
          <p:cNvSpPr txBox="1"/>
          <p:nvPr/>
        </p:nvSpPr>
        <p:spPr>
          <a:xfrm>
            <a:off x="1762532" y="1671415"/>
            <a:ext cx="86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6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3EEF69-2D28-44AA-AFBA-E174BCF7DE7F}"/>
              </a:ext>
            </a:extLst>
          </p:cNvPr>
          <p:cNvSpPr txBox="1"/>
          <p:nvPr/>
        </p:nvSpPr>
        <p:spPr>
          <a:xfrm>
            <a:off x="1457731" y="4232479"/>
            <a:ext cx="208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01AB746-90C4-4482-9CC3-E4E3DFBC8A5F}"/>
              </a:ext>
            </a:extLst>
          </p:cNvPr>
          <p:cNvSpPr/>
          <p:nvPr/>
        </p:nvSpPr>
        <p:spPr>
          <a:xfrm>
            <a:off x="1457730" y="3808378"/>
            <a:ext cx="208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3947125-DC2A-443D-9A51-B50D571F8BF9}"/>
              </a:ext>
            </a:extLst>
          </p:cNvPr>
          <p:cNvSpPr/>
          <p:nvPr/>
        </p:nvSpPr>
        <p:spPr>
          <a:xfrm>
            <a:off x="1457730" y="3288233"/>
            <a:ext cx="208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</a:rPr>
              <a:t>01.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78FC23-ABA7-4305-BAA8-EB1DB39D559B}"/>
              </a:ext>
            </a:extLst>
          </p:cNvPr>
          <p:cNvSpPr txBox="1"/>
          <p:nvPr/>
        </p:nvSpPr>
        <p:spPr>
          <a:xfrm>
            <a:off x="3854053" y="4232479"/>
            <a:ext cx="208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DB64BED-7577-402B-90E8-1EC6DAC1060B}"/>
              </a:ext>
            </a:extLst>
          </p:cNvPr>
          <p:cNvSpPr/>
          <p:nvPr/>
        </p:nvSpPr>
        <p:spPr>
          <a:xfrm>
            <a:off x="3854052" y="3808378"/>
            <a:ext cx="208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4A63E67-BCE6-4313-AE02-5559CFB55E2E}"/>
              </a:ext>
            </a:extLst>
          </p:cNvPr>
          <p:cNvSpPr/>
          <p:nvPr/>
        </p:nvSpPr>
        <p:spPr>
          <a:xfrm>
            <a:off x="3854052" y="3288233"/>
            <a:ext cx="208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</a:rPr>
              <a:t>02.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C79556-3432-452D-A45E-2BF665F2C689}"/>
              </a:ext>
            </a:extLst>
          </p:cNvPr>
          <p:cNvSpPr txBox="1"/>
          <p:nvPr/>
        </p:nvSpPr>
        <p:spPr>
          <a:xfrm>
            <a:off x="6250375" y="4232479"/>
            <a:ext cx="208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A92A63-6F9C-4E21-8B8C-8363538572CE}"/>
              </a:ext>
            </a:extLst>
          </p:cNvPr>
          <p:cNvSpPr/>
          <p:nvPr/>
        </p:nvSpPr>
        <p:spPr>
          <a:xfrm>
            <a:off x="6250374" y="3808378"/>
            <a:ext cx="208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08C9B21-2109-4A7F-922F-C7E490317550}"/>
              </a:ext>
            </a:extLst>
          </p:cNvPr>
          <p:cNvSpPr/>
          <p:nvPr/>
        </p:nvSpPr>
        <p:spPr>
          <a:xfrm>
            <a:off x="6250374" y="3288233"/>
            <a:ext cx="208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</a:rPr>
              <a:t>03.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733A0C-9D4C-4DC2-8511-F3615B5A5E21}"/>
              </a:ext>
            </a:extLst>
          </p:cNvPr>
          <p:cNvSpPr txBox="1"/>
          <p:nvPr/>
        </p:nvSpPr>
        <p:spPr>
          <a:xfrm>
            <a:off x="8646698" y="4232479"/>
            <a:ext cx="208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adipisicing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endParaRPr lang="ko-KR" altLang="en-US" sz="1400" dirty="0">
              <a:solidFill>
                <a:srgbClr val="0C3616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84EB2C5-ED30-4476-9A33-D7F3263250D3}"/>
              </a:ext>
            </a:extLst>
          </p:cNvPr>
          <p:cNvSpPr/>
          <p:nvPr/>
        </p:nvSpPr>
        <p:spPr>
          <a:xfrm>
            <a:off x="8646697" y="3808378"/>
            <a:ext cx="208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87B3F2D-72CA-404E-BD20-0A5CFDB18222}"/>
              </a:ext>
            </a:extLst>
          </p:cNvPr>
          <p:cNvSpPr/>
          <p:nvPr/>
        </p:nvSpPr>
        <p:spPr>
          <a:xfrm>
            <a:off x="8646697" y="3288233"/>
            <a:ext cx="208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C3616"/>
                </a:solidFill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71432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F93B81B-3E5A-48E3-B621-2A375D2CED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5728" y="1673729"/>
            <a:ext cx="3510548" cy="3510542"/>
          </a:xfrm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92135-5739-490A-B1FA-19E9C233F116}"/>
              </a:ext>
            </a:extLst>
          </p:cNvPr>
          <p:cNvSpPr txBox="1"/>
          <p:nvPr/>
        </p:nvSpPr>
        <p:spPr>
          <a:xfrm>
            <a:off x="5500630" y="1802830"/>
            <a:ext cx="550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ko-KR" sz="2800" dirty="0">
                <a:solidFill>
                  <a:srgbClr val="0C3616"/>
                </a:solidFill>
              </a:rPr>
              <a:t>Enter your title here</a:t>
            </a:r>
            <a:endParaRPr lang="ko-KR" altLang="en-US" sz="2800" dirty="0">
              <a:solidFill>
                <a:srgbClr val="0C361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F96BB-9222-4FEC-AC73-55296731FEBA}"/>
              </a:ext>
            </a:extLst>
          </p:cNvPr>
          <p:cNvSpPr txBox="1"/>
          <p:nvPr/>
        </p:nvSpPr>
        <p:spPr>
          <a:xfrm>
            <a:off x="5640330" y="3159102"/>
            <a:ext cx="544677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20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2000" dirty="0" err="1">
                <a:solidFill>
                  <a:srgbClr val="0C3616"/>
                </a:solidFill>
              </a:rPr>
              <a:t>amet</a:t>
            </a:r>
            <a:r>
              <a:rPr lang="en-US" altLang="ko-KR" sz="2000" dirty="0">
                <a:solidFill>
                  <a:srgbClr val="0C3616"/>
                </a:solidFill>
              </a:rPr>
              <a:t>, </a:t>
            </a:r>
            <a:r>
              <a:rPr lang="en-US" altLang="ko-KR" sz="2000" dirty="0" err="1">
                <a:solidFill>
                  <a:srgbClr val="0C3616"/>
                </a:solidFill>
              </a:rPr>
              <a:t>consectetur</a:t>
            </a:r>
            <a:r>
              <a:rPr lang="en-US" altLang="ko-KR" sz="2000" dirty="0">
                <a:solidFill>
                  <a:srgbClr val="0C3616"/>
                </a:solidFill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</a:rPr>
              <a:t>adipisicing</a:t>
            </a:r>
            <a:r>
              <a:rPr lang="en-US" altLang="ko-KR" sz="2000" dirty="0">
                <a:solidFill>
                  <a:srgbClr val="0C3616"/>
                </a:solidFill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</a:rPr>
              <a:t>elit</a:t>
            </a:r>
            <a:r>
              <a:rPr lang="en-US" altLang="ko-KR" sz="2000" dirty="0">
                <a:solidFill>
                  <a:srgbClr val="0C3616"/>
                </a:solidFill>
              </a:rPr>
              <a:t>, sed do </a:t>
            </a:r>
            <a:r>
              <a:rPr lang="en-US" altLang="ko-KR" sz="2000" dirty="0" err="1">
                <a:solidFill>
                  <a:srgbClr val="0C3616"/>
                </a:solidFill>
              </a:rPr>
              <a:t>eiusmod</a:t>
            </a:r>
            <a:r>
              <a:rPr lang="en-US" altLang="ko-KR" sz="2000" dirty="0">
                <a:solidFill>
                  <a:srgbClr val="0C3616"/>
                </a:solidFill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</a:rPr>
              <a:t>tempor</a:t>
            </a:r>
            <a:r>
              <a:rPr lang="en-US" altLang="ko-KR" sz="2000" dirty="0">
                <a:solidFill>
                  <a:srgbClr val="0C3616"/>
                </a:solidFill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</a:rPr>
              <a:t>incididunt</a:t>
            </a:r>
            <a:r>
              <a:rPr lang="en-US" altLang="ko-KR" sz="2000" dirty="0">
                <a:solidFill>
                  <a:srgbClr val="0C3616"/>
                </a:solidFill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</a:rPr>
              <a:t>ut</a:t>
            </a:r>
            <a:r>
              <a:rPr lang="en-US" altLang="ko-KR" sz="2000" dirty="0">
                <a:solidFill>
                  <a:srgbClr val="0C3616"/>
                </a:solidFill>
              </a:rPr>
              <a:t> </a:t>
            </a:r>
            <a:r>
              <a:rPr lang="en-US" altLang="ko-KR" sz="2000" dirty="0" err="1">
                <a:solidFill>
                  <a:srgbClr val="0C3616"/>
                </a:solidFill>
              </a:rPr>
              <a:t>labore</a:t>
            </a:r>
            <a:r>
              <a:rPr lang="en-US" altLang="ko-KR" sz="2000" dirty="0">
                <a:solidFill>
                  <a:srgbClr val="0C3616"/>
                </a:solidFill>
              </a:rPr>
              <a:t> et dolore magna </a:t>
            </a:r>
            <a:r>
              <a:rPr lang="en-US" altLang="ko-KR" sz="2000" dirty="0" err="1">
                <a:solidFill>
                  <a:srgbClr val="0C3616"/>
                </a:solidFill>
              </a:rPr>
              <a:t>aliqua</a:t>
            </a:r>
            <a:r>
              <a:rPr lang="en-US" altLang="ko-KR" sz="2000" dirty="0">
                <a:solidFill>
                  <a:srgbClr val="0C3616"/>
                </a:solidFill>
              </a:rPr>
              <a:t>.</a:t>
            </a:r>
            <a:endParaRPr lang="ko-KR" altLang="en-US" sz="2000" dirty="0">
              <a:solidFill>
                <a:srgbClr val="0C361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3CC29-E0D3-474A-8391-F44D16654CB8}"/>
              </a:ext>
            </a:extLst>
          </p:cNvPr>
          <p:cNvSpPr txBox="1"/>
          <p:nvPr/>
        </p:nvSpPr>
        <p:spPr>
          <a:xfrm>
            <a:off x="5640330" y="4655061"/>
            <a:ext cx="3050519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2000" i="1" dirty="0">
                <a:solidFill>
                  <a:srgbClr val="0C3616"/>
                </a:solidFill>
                <a:cs typeface="Arial" panose="020B0604020202020204" pitchFamily="34" charset="0"/>
              </a:rPr>
              <a:t>- John Doe</a:t>
            </a:r>
            <a:endParaRPr lang="ko-KR" altLang="en-US" sz="2000" i="1" dirty="0">
              <a:solidFill>
                <a:srgbClr val="0C3616"/>
              </a:solidFill>
              <a:cs typeface="Arial" panose="020B0604020202020204" pitchFamily="34" charset="0"/>
            </a:endParaRP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79A494F4-B761-4D30-A341-35D6051D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0330" y="2701854"/>
            <a:ext cx="392170" cy="2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234CD60-32BF-4A50-9893-A36CD540F308}"/>
              </a:ext>
            </a:extLst>
          </p:cNvPr>
          <p:cNvSpPr txBox="1"/>
          <p:nvPr/>
        </p:nvSpPr>
        <p:spPr>
          <a:xfrm>
            <a:off x="2484726" y="1212596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C3616"/>
                </a:solidFill>
              </a:rPr>
              <a:t>Subject title</a:t>
            </a:r>
            <a:endParaRPr lang="ko-KR" altLang="en-US" dirty="0">
              <a:solidFill>
                <a:srgbClr val="0C3616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04EC019-3282-435B-BFEF-40A9374E99FA}"/>
              </a:ext>
            </a:extLst>
          </p:cNvPr>
          <p:cNvSpPr/>
          <p:nvPr/>
        </p:nvSpPr>
        <p:spPr>
          <a:xfrm>
            <a:off x="1819637" y="2445964"/>
            <a:ext cx="1446078" cy="1446078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1E9B4-D61E-4D83-B6F7-6B7AB636E1F9}"/>
              </a:ext>
            </a:extLst>
          </p:cNvPr>
          <p:cNvSpPr txBox="1"/>
          <p:nvPr/>
        </p:nvSpPr>
        <p:spPr>
          <a:xfrm>
            <a:off x="1110252" y="4722075"/>
            <a:ext cx="28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8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800" dirty="0" err="1">
                <a:solidFill>
                  <a:srgbClr val="0C3616"/>
                </a:solidFill>
              </a:rPr>
              <a:t>amet</a:t>
            </a:r>
            <a:r>
              <a:rPr lang="en-US" altLang="ko-KR" sz="1800" dirty="0">
                <a:solidFill>
                  <a:srgbClr val="0C3616"/>
                </a:solidFill>
              </a:rPr>
              <a:t>, </a:t>
            </a:r>
            <a:r>
              <a:rPr lang="en-US" altLang="ko-KR" sz="18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800" dirty="0">
                <a:solidFill>
                  <a:srgbClr val="0C3616"/>
                </a:solidFill>
              </a:rPr>
              <a:t> </a:t>
            </a:r>
            <a:r>
              <a:rPr lang="en-US" altLang="ko-KR" sz="1800" dirty="0" err="1">
                <a:solidFill>
                  <a:srgbClr val="0C3616"/>
                </a:solidFill>
              </a:rPr>
              <a:t>adipiscing</a:t>
            </a:r>
            <a:r>
              <a:rPr lang="en-US" altLang="ko-KR" sz="1800" dirty="0">
                <a:solidFill>
                  <a:srgbClr val="0C3616"/>
                </a:solidFill>
              </a:rPr>
              <a:t> </a:t>
            </a:r>
            <a:r>
              <a:rPr lang="en-US" altLang="ko-KR" sz="1800" dirty="0" err="1">
                <a:solidFill>
                  <a:srgbClr val="0C3616"/>
                </a:solidFill>
              </a:rPr>
              <a:t>elit</a:t>
            </a:r>
            <a:r>
              <a:rPr lang="en-US" altLang="ko-KR" sz="1800" dirty="0">
                <a:solidFill>
                  <a:srgbClr val="0C3616"/>
                </a:solidFill>
              </a:rPr>
              <a:t>, sed do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DEE30EB-0857-4409-A94E-6E35170357D6}"/>
              </a:ext>
            </a:extLst>
          </p:cNvPr>
          <p:cNvSpPr/>
          <p:nvPr/>
        </p:nvSpPr>
        <p:spPr>
          <a:xfrm>
            <a:off x="1110252" y="4164423"/>
            <a:ext cx="286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 dolor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EC9BF794-3CC1-40B9-9A1F-836E71B9D2D9}"/>
              </a:ext>
            </a:extLst>
          </p:cNvPr>
          <p:cNvSpPr/>
          <p:nvPr/>
        </p:nvSpPr>
        <p:spPr>
          <a:xfrm>
            <a:off x="8926285" y="2445964"/>
            <a:ext cx="1446078" cy="1446078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D402C0-90DC-4D77-8FEF-519C1F8B104F}"/>
              </a:ext>
            </a:extLst>
          </p:cNvPr>
          <p:cNvSpPr txBox="1"/>
          <p:nvPr/>
        </p:nvSpPr>
        <p:spPr>
          <a:xfrm>
            <a:off x="8216900" y="4722075"/>
            <a:ext cx="28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8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800" dirty="0" err="1">
                <a:solidFill>
                  <a:srgbClr val="0C3616"/>
                </a:solidFill>
              </a:rPr>
              <a:t>amet</a:t>
            </a:r>
            <a:r>
              <a:rPr lang="en-US" altLang="ko-KR" sz="1800" dirty="0">
                <a:solidFill>
                  <a:srgbClr val="0C3616"/>
                </a:solidFill>
              </a:rPr>
              <a:t>, </a:t>
            </a:r>
            <a:r>
              <a:rPr lang="en-US" altLang="ko-KR" sz="18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800" dirty="0">
                <a:solidFill>
                  <a:srgbClr val="0C3616"/>
                </a:solidFill>
              </a:rPr>
              <a:t> </a:t>
            </a:r>
            <a:r>
              <a:rPr lang="en-US" altLang="ko-KR" sz="1800" dirty="0" err="1">
                <a:solidFill>
                  <a:srgbClr val="0C3616"/>
                </a:solidFill>
              </a:rPr>
              <a:t>adipiscing</a:t>
            </a:r>
            <a:r>
              <a:rPr lang="en-US" altLang="ko-KR" sz="1800" dirty="0">
                <a:solidFill>
                  <a:srgbClr val="0C3616"/>
                </a:solidFill>
              </a:rPr>
              <a:t> </a:t>
            </a:r>
            <a:r>
              <a:rPr lang="en-US" altLang="ko-KR" sz="1800" dirty="0" err="1">
                <a:solidFill>
                  <a:srgbClr val="0C3616"/>
                </a:solidFill>
              </a:rPr>
              <a:t>elit</a:t>
            </a:r>
            <a:r>
              <a:rPr lang="en-US" altLang="ko-KR" sz="1800" dirty="0">
                <a:solidFill>
                  <a:srgbClr val="0C3616"/>
                </a:solidFill>
              </a:rPr>
              <a:t>, sed do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8069D9B-D742-4695-B9DF-E2C1B1F71961}"/>
              </a:ext>
            </a:extLst>
          </p:cNvPr>
          <p:cNvSpPr/>
          <p:nvPr/>
        </p:nvSpPr>
        <p:spPr>
          <a:xfrm>
            <a:off x="8216900" y="4164423"/>
            <a:ext cx="286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 dolor</a:t>
            </a: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2A9B48A1-0110-44DF-8A3D-41E2116A414B}"/>
              </a:ext>
            </a:extLst>
          </p:cNvPr>
          <p:cNvSpPr/>
          <p:nvPr/>
        </p:nvSpPr>
        <p:spPr>
          <a:xfrm>
            <a:off x="5372961" y="2445964"/>
            <a:ext cx="1446078" cy="1446078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405C10-3D5D-4613-A7C1-8F6EAB5E7314}"/>
              </a:ext>
            </a:extLst>
          </p:cNvPr>
          <p:cNvSpPr txBox="1"/>
          <p:nvPr/>
        </p:nvSpPr>
        <p:spPr>
          <a:xfrm>
            <a:off x="4663576" y="4722075"/>
            <a:ext cx="28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8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800" dirty="0" err="1">
                <a:solidFill>
                  <a:srgbClr val="0C3616"/>
                </a:solidFill>
              </a:rPr>
              <a:t>amet</a:t>
            </a:r>
            <a:r>
              <a:rPr lang="en-US" altLang="ko-KR" sz="1800" dirty="0">
                <a:solidFill>
                  <a:srgbClr val="0C3616"/>
                </a:solidFill>
              </a:rPr>
              <a:t>, </a:t>
            </a:r>
            <a:r>
              <a:rPr lang="en-US" altLang="ko-KR" sz="18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800" dirty="0">
                <a:solidFill>
                  <a:srgbClr val="0C3616"/>
                </a:solidFill>
              </a:rPr>
              <a:t> </a:t>
            </a:r>
            <a:r>
              <a:rPr lang="en-US" altLang="ko-KR" sz="1800" dirty="0" err="1">
                <a:solidFill>
                  <a:srgbClr val="0C3616"/>
                </a:solidFill>
              </a:rPr>
              <a:t>adipiscing</a:t>
            </a:r>
            <a:r>
              <a:rPr lang="en-US" altLang="ko-KR" sz="1800" dirty="0">
                <a:solidFill>
                  <a:srgbClr val="0C3616"/>
                </a:solidFill>
              </a:rPr>
              <a:t> </a:t>
            </a:r>
            <a:r>
              <a:rPr lang="en-US" altLang="ko-KR" sz="1800" dirty="0" err="1">
                <a:solidFill>
                  <a:srgbClr val="0C3616"/>
                </a:solidFill>
              </a:rPr>
              <a:t>elit</a:t>
            </a:r>
            <a:r>
              <a:rPr lang="en-US" altLang="ko-KR" sz="1800" dirty="0">
                <a:solidFill>
                  <a:srgbClr val="0C3616"/>
                </a:solidFill>
              </a:rPr>
              <a:t>, sed do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8B85E3D-9277-402F-BD72-15C7E0FA10B8}"/>
              </a:ext>
            </a:extLst>
          </p:cNvPr>
          <p:cNvSpPr/>
          <p:nvPr/>
        </p:nvSpPr>
        <p:spPr>
          <a:xfrm>
            <a:off x="4663576" y="4164423"/>
            <a:ext cx="286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C3616"/>
                </a:solidFill>
                <a:latin typeface="+mj-lt"/>
              </a:rPr>
              <a:t>Lorem ipsum dolor</a:t>
            </a:r>
          </a:p>
        </p:txBody>
      </p:sp>
      <p:pic>
        <p:nvPicPr>
          <p:cNvPr id="46" name="그래픽 45">
            <a:extLst>
              <a:ext uri="{FF2B5EF4-FFF2-40B4-BE49-F238E27FC236}">
                <a16:creationId xmlns:a16="http://schemas.microsoft.com/office/drawing/2014/main" id="{C211FBB6-C271-4EB5-895E-F158F195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6309" y="2901476"/>
            <a:ext cx="499382" cy="535054"/>
          </a:xfrm>
          <a:prstGeom prst="rect">
            <a:avLst/>
          </a:prstGeom>
        </p:spPr>
      </p:pic>
      <p:pic>
        <p:nvPicPr>
          <p:cNvPr id="47" name="그래픽 46">
            <a:extLst>
              <a:ext uri="{FF2B5EF4-FFF2-40B4-BE49-F238E27FC236}">
                <a16:creationId xmlns:a16="http://schemas.microsoft.com/office/drawing/2014/main" id="{EF4C6D17-99E5-4C35-8A7B-B8969309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6126" y="2865805"/>
            <a:ext cx="606396" cy="606396"/>
          </a:xfrm>
          <a:prstGeom prst="rect">
            <a:avLst/>
          </a:prstGeom>
        </p:spPr>
      </p:pic>
      <p:pic>
        <p:nvPicPr>
          <p:cNvPr id="48" name="그래픽 47">
            <a:extLst>
              <a:ext uri="{FF2B5EF4-FFF2-40B4-BE49-F238E27FC236}">
                <a16:creationId xmlns:a16="http://schemas.microsoft.com/office/drawing/2014/main" id="{22B68F1C-D2ED-410D-A42C-E613494B8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1368" y="2895531"/>
            <a:ext cx="582616" cy="5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A9D1CE2E-A9B6-44DB-B809-286A0E9FE1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1DC9D-0C94-4E26-A700-CA22F4E36C30}"/>
              </a:ext>
            </a:extLst>
          </p:cNvPr>
          <p:cNvSpPr txBox="1"/>
          <p:nvPr/>
        </p:nvSpPr>
        <p:spPr>
          <a:xfrm>
            <a:off x="1427763" y="1909475"/>
            <a:ext cx="432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Lorem ipsum dolor sit </a:t>
            </a:r>
            <a:r>
              <a:rPr lang="en-US" altLang="ko-KR" sz="2400" dirty="0" err="1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en-US" altLang="ko-KR" sz="2400" dirty="0">
                <a:solidFill>
                  <a:srgbClr val="0C3616"/>
                </a:solidFill>
                <a:latin typeface="+mj-lt"/>
                <a:cs typeface="Arial" panose="020B0604020202020204" pitchFamily="34" charset="0"/>
              </a:rPr>
              <a:t>,</a:t>
            </a:r>
            <a:endParaRPr lang="ko-KR" altLang="en-US" sz="2400" dirty="0">
              <a:solidFill>
                <a:srgbClr val="0C361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1B3A46-D3C9-4CFF-8CE5-414767B3EB67}"/>
              </a:ext>
            </a:extLst>
          </p:cNvPr>
          <p:cNvSpPr txBox="1"/>
          <p:nvPr/>
        </p:nvSpPr>
        <p:spPr>
          <a:xfrm>
            <a:off x="1427763" y="2383883"/>
            <a:ext cx="4320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0C3616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0C3616"/>
                </a:solidFill>
              </a:rPr>
              <a:t>amet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consectetur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adipiscing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elit</a:t>
            </a:r>
            <a:r>
              <a:rPr lang="en-US" altLang="ko-KR" sz="1400" dirty="0">
                <a:solidFill>
                  <a:srgbClr val="0C3616"/>
                </a:solidFill>
              </a:rPr>
              <a:t>, sed do </a:t>
            </a:r>
            <a:r>
              <a:rPr lang="en-US" altLang="ko-KR" sz="1400" dirty="0" err="1">
                <a:solidFill>
                  <a:srgbClr val="0C3616"/>
                </a:solidFill>
              </a:rPr>
              <a:t>eiusmod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tempor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incididunt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labore</a:t>
            </a:r>
            <a:r>
              <a:rPr lang="en-US" altLang="ko-KR" sz="1400" dirty="0">
                <a:solidFill>
                  <a:srgbClr val="0C3616"/>
                </a:solidFill>
              </a:rPr>
              <a:t> et dolore magna </a:t>
            </a:r>
            <a:r>
              <a:rPr lang="en-US" altLang="ko-KR" sz="1400" dirty="0" err="1">
                <a:solidFill>
                  <a:srgbClr val="0C3616"/>
                </a:solidFill>
              </a:rPr>
              <a:t>aliqua</a:t>
            </a:r>
            <a:r>
              <a:rPr lang="en-US" altLang="ko-KR" sz="1400" dirty="0">
                <a:solidFill>
                  <a:srgbClr val="0C3616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F417B0-6300-4104-B0BC-B93066C4AAF8}"/>
              </a:ext>
            </a:extLst>
          </p:cNvPr>
          <p:cNvSpPr txBox="1"/>
          <p:nvPr/>
        </p:nvSpPr>
        <p:spPr>
          <a:xfrm>
            <a:off x="1427763" y="3735454"/>
            <a:ext cx="432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dirty="0">
                <a:solidFill>
                  <a:srgbClr val="0C3616"/>
                </a:solidFill>
              </a:rPr>
              <a:t>Ut </a:t>
            </a:r>
            <a:r>
              <a:rPr lang="en-US" altLang="ko-KR" sz="2400" dirty="0" err="1">
                <a:solidFill>
                  <a:srgbClr val="0C3616"/>
                </a:solidFill>
              </a:rPr>
              <a:t>enim</a:t>
            </a:r>
            <a:r>
              <a:rPr lang="en-US" altLang="ko-KR" sz="2400" dirty="0">
                <a:solidFill>
                  <a:srgbClr val="0C3616"/>
                </a:solidFill>
              </a:rPr>
              <a:t> ad minim </a:t>
            </a:r>
            <a:r>
              <a:rPr lang="en-US" altLang="ko-KR" sz="2400" dirty="0" err="1">
                <a:solidFill>
                  <a:srgbClr val="0C3616"/>
                </a:solidFill>
              </a:rPr>
              <a:t>veniam</a:t>
            </a:r>
            <a:r>
              <a:rPr lang="en-US" altLang="ko-KR" sz="2400" dirty="0">
                <a:solidFill>
                  <a:srgbClr val="0C3616"/>
                </a:solidFill>
              </a:rPr>
              <a:t>,</a:t>
            </a:r>
            <a:endParaRPr lang="ko-KR" altLang="en-US" sz="2400" dirty="0">
              <a:solidFill>
                <a:srgbClr val="0C361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43D8FD-52B7-4C51-8CF6-EFB33B3C61CA}"/>
              </a:ext>
            </a:extLst>
          </p:cNvPr>
          <p:cNvSpPr txBox="1"/>
          <p:nvPr/>
        </p:nvSpPr>
        <p:spPr>
          <a:xfrm>
            <a:off x="1427763" y="4209862"/>
            <a:ext cx="4320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rgbClr val="0C3616"/>
                </a:solidFill>
              </a:rPr>
              <a:t>Ut </a:t>
            </a:r>
            <a:r>
              <a:rPr lang="en-US" altLang="ko-KR" sz="1400" dirty="0" err="1">
                <a:solidFill>
                  <a:srgbClr val="0C3616"/>
                </a:solidFill>
              </a:rPr>
              <a:t>enim</a:t>
            </a:r>
            <a:r>
              <a:rPr lang="en-US" altLang="ko-KR" sz="1400" dirty="0">
                <a:solidFill>
                  <a:srgbClr val="0C3616"/>
                </a:solidFill>
              </a:rPr>
              <a:t> ad minim </a:t>
            </a:r>
            <a:r>
              <a:rPr lang="en-US" altLang="ko-KR" sz="1400" dirty="0" err="1">
                <a:solidFill>
                  <a:srgbClr val="0C3616"/>
                </a:solidFill>
              </a:rPr>
              <a:t>veniam</a:t>
            </a:r>
            <a:r>
              <a:rPr lang="en-US" altLang="ko-KR" sz="1400" dirty="0">
                <a:solidFill>
                  <a:srgbClr val="0C3616"/>
                </a:solidFill>
              </a:rPr>
              <a:t>, </a:t>
            </a:r>
            <a:r>
              <a:rPr lang="en-US" altLang="ko-KR" sz="1400" dirty="0" err="1">
                <a:solidFill>
                  <a:srgbClr val="0C3616"/>
                </a:solidFill>
              </a:rPr>
              <a:t>quis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nostrud</a:t>
            </a:r>
            <a:r>
              <a:rPr lang="en-US" altLang="ko-KR" sz="1400" dirty="0">
                <a:solidFill>
                  <a:srgbClr val="0C3616"/>
                </a:solidFill>
              </a:rPr>
              <a:t> exercitation </a:t>
            </a:r>
            <a:r>
              <a:rPr lang="en-US" altLang="ko-KR" sz="1400" dirty="0" err="1">
                <a:solidFill>
                  <a:srgbClr val="0C3616"/>
                </a:solidFill>
              </a:rPr>
              <a:t>ullamco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laboris</a:t>
            </a:r>
            <a:r>
              <a:rPr lang="en-US" altLang="ko-KR" sz="1400" dirty="0">
                <a:solidFill>
                  <a:srgbClr val="0C3616"/>
                </a:solidFill>
              </a:rPr>
              <a:t> nisi </a:t>
            </a:r>
            <a:r>
              <a:rPr lang="en-US" altLang="ko-KR" sz="1400" dirty="0" err="1">
                <a:solidFill>
                  <a:srgbClr val="0C3616"/>
                </a:solidFill>
              </a:rPr>
              <a:t>ut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aliquip</a:t>
            </a:r>
            <a:r>
              <a:rPr lang="en-US" altLang="ko-KR" sz="1400" dirty="0">
                <a:solidFill>
                  <a:srgbClr val="0C3616"/>
                </a:solidFill>
              </a:rPr>
              <a:t> ex </a:t>
            </a:r>
            <a:r>
              <a:rPr lang="en-US" altLang="ko-KR" sz="1400" dirty="0" err="1">
                <a:solidFill>
                  <a:srgbClr val="0C3616"/>
                </a:solidFill>
              </a:rPr>
              <a:t>ea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commodo</a:t>
            </a:r>
            <a:r>
              <a:rPr lang="en-US" altLang="ko-KR" sz="1400" dirty="0">
                <a:solidFill>
                  <a:srgbClr val="0C3616"/>
                </a:solidFill>
              </a:rPr>
              <a:t> </a:t>
            </a:r>
            <a:r>
              <a:rPr lang="en-US" altLang="ko-KR" sz="1400" dirty="0" err="1">
                <a:solidFill>
                  <a:srgbClr val="0C3616"/>
                </a:solidFill>
              </a:rPr>
              <a:t>consequat</a:t>
            </a:r>
            <a:r>
              <a:rPr lang="en-US" altLang="ko-KR" sz="1400" dirty="0">
                <a:solidFill>
                  <a:srgbClr val="0C3616"/>
                </a:solidFill>
              </a:rPr>
              <a:t>.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B40ABB0-1737-4620-A36B-E4BE2C158B62}"/>
              </a:ext>
            </a:extLst>
          </p:cNvPr>
          <p:cNvSpPr/>
          <p:nvPr/>
        </p:nvSpPr>
        <p:spPr>
          <a:xfrm>
            <a:off x="9347972" y="4149403"/>
            <a:ext cx="1732778" cy="1732778"/>
          </a:xfrm>
          <a:prstGeom prst="ellipse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dirty="0">
                <a:solidFill>
                  <a:srgbClr val="FEF8F3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0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D57EA6A-37F8-43D0-9CDE-501359708E15}"/>
              </a:ext>
            </a:extLst>
          </p:cNvPr>
          <p:cNvSpPr/>
          <p:nvPr/>
        </p:nvSpPr>
        <p:spPr>
          <a:xfrm>
            <a:off x="6958146" y="1067890"/>
            <a:ext cx="3446418" cy="4722220"/>
          </a:xfrm>
          <a:prstGeom prst="rect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71FA836-EC1D-48E9-A948-8DC7A775664E}"/>
              </a:ext>
            </a:extLst>
          </p:cNvPr>
          <p:cNvSpPr/>
          <p:nvPr/>
        </p:nvSpPr>
        <p:spPr>
          <a:xfrm>
            <a:off x="1787434" y="1067890"/>
            <a:ext cx="3446418" cy="4722220"/>
          </a:xfrm>
          <a:prstGeom prst="rect">
            <a:avLst/>
          </a:prstGeom>
          <a:solidFill>
            <a:srgbClr val="0C3616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1AB08-19B5-4A8E-ABA8-8EBB6706E402}"/>
              </a:ext>
            </a:extLst>
          </p:cNvPr>
          <p:cNvSpPr txBox="1"/>
          <p:nvPr/>
        </p:nvSpPr>
        <p:spPr>
          <a:xfrm>
            <a:off x="1909532" y="1729708"/>
            <a:ext cx="320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EF8F3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FEF8F3"/>
                </a:solidFill>
              </a:rPr>
              <a:t>amet</a:t>
            </a:r>
            <a:r>
              <a:rPr lang="en-US" altLang="ko-KR" sz="1600" dirty="0">
                <a:solidFill>
                  <a:srgbClr val="FEF8F3"/>
                </a:solidFill>
              </a:rPr>
              <a:t>, </a:t>
            </a:r>
            <a:r>
              <a:rPr lang="en-US" altLang="ko-KR" sz="1600" dirty="0" err="1">
                <a:solidFill>
                  <a:srgbClr val="FEF8F3"/>
                </a:solidFill>
              </a:rPr>
              <a:t>consectetur</a:t>
            </a:r>
            <a:r>
              <a:rPr lang="en-US" altLang="ko-KR" sz="1600" dirty="0">
                <a:solidFill>
                  <a:srgbClr val="FEF8F3"/>
                </a:solidFill>
              </a:rPr>
              <a:t> </a:t>
            </a:r>
            <a:r>
              <a:rPr lang="en-US" altLang="ko-KR" sz="1600" dirty="0" err="1">
                <a:solidFill>
                  <a:srgbClr val="FEF8F3"/>
                </a:solidFill>
              </a:rPr>
              <a:t>adipisicing</a:t>
            </a:r>
            <a:r>
              <a:rPr lang="en-US" altLang="ko-KR" sz="1600" dirty="0">
                <a:solidFill>
                  <a:srgbClr val="FEF8F3"/>
                </a:solidFill>
              </a:rPr>
              <a:t> </a:t>
            </a:r>
            <a:r>
              <a:rPr lang="en-US" altLang="ko-KR" sz="1600" dirty="0" err="1">
                <a:solidFill>
                  <a:srgbClr val="FEF8F3"/>
                </a:solidFill>
              </a:rPr>
              <a:t>elit</a:t>
            </a:r>
            <a:endParaRPr lang="ko-KR" altLang="en-US" sz="1600" dirty="0">
              <a:solidFill>
                <a:srgbClr val="FEF8F3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8EAA272-5B38-4C80-98CD-EAB04D63B46E}"/>
              </a:ext>
            </a:extLst>
          </p:cNvPr>
          <p:cNvSpPr/>
          <p:nvPr/>
        </p:nvSpPr>
        <p:spPr>
          <a:xfrm>
            <a:off x="1909532" y="1213347"/>
            <a:ext cx="3202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FEF8F3"/>
                </a:solidFill>
                <a:latin typeface="+mj-lt"/>
              </a:rPr>
              <a:t>Lorem ipsum</a:t>
            </a:r>
            <a:endParaRPr lang="ko-KR" altLang="en-US" sz="28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9296A-6814-4020-8CF3-13FF5EEA2EC4}"/>
              </a:ext>
            </a:extLst>
          </p:cNvPr>
          <p:cNvSpPr txBox="1"/>
          <p:nvPr/>
        </p:nvSpPr>
        <p:spPr>
          <a:xfrm>
            <a:off x="7080244" y="1729708"/>
            <a:ext cx="320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EF8F3"/>
                </a:solidFill>
              </a:rPr>
              <a:t>Lorem ipsum dolor sit </a:t>
            </a:r>
            <a:r>
              <a:rPr lang="en-US" altLang="ko-KR" sz="1600" dirty="0" err="1">
                <a:solidFill>
                  <a:srgbClr val="FEF8F3"/>
                </a:solidFill>
              </a:rPr>
              <a:t>amet</a:t>
            </a:r>
            <a:r>
              <a:rPr lang="en-US" altLang="ko-KR" sz="1600" dirty="0">
                <a:solidFill>
                  <a:srgbClr val="FEF8F3"/>
                </a:solidFill>
              </a:rPr>
              <a:t>, </a:t>
            </a:r>
            <a:r>
              <a:rPr lang="en-US" altLang="ko-KR" sz="1600" dirty="0" err="1">
                <a:solidFill>
                  <a:srgbClr val="FEF8F3"/>
                </a:solidFill>
              </a:rPr>
              <a:t>consectetur</a:t>
            </a:r>
            <a:r>
              <a:rPr lang="en-US" altLang="ko-KR" sz="1600" dirty="0">
                <a:solidFill>
                  <a:srgbClr val="FEF8F3"/>
                </a:solidFill>
              </a:rPr>
              <a:t> </a:t>
            </a:r>
            <a:r>
              <a:rPr lang="en-US" altLang="ko-KR" sz="1600" dirty="0" err="1">
                <a:solidFill>
                  <a:srgbClr val="FEF8F3"/>
                </a:solidFill>
              </a:rPr>
              <a:t>adipisicing</a:t>
            </a:r>
            <a:r>
              <a:rPr lang="en-US" altLang="ko-KR" sz="1600" dirty="0">
                <a:solidFill>
                  <a:srgbClr val="FEF8F3"/>
                </a:solidFill>
              </a:rPr>
              <a:t> </a:t>
            </a:r>
            <a:r>
              <a:rPr lang="en-US" altLang="ko-KR" sz="1600" dirty="0" err="1">
                <a:solidFill>
                  <a:srgbClr val="FEF8F3"/>
                </a:solidFill>
              </a:rPr>
              <a:t>elit</a:t>
            </a:r>
            <a:endParaRPr lang="ko-KR" altLang="en-US" sz="1600" dirty="0">
              <a:solidFill>
                <a:srgbClr val="FEF8F3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EC8EBC-06D3-40DE-9AFC-CB4762F6EA8D}"/>
              </a:ext>
            </a:extLst>
          </p:cNvPr>
          <p:cNvSpPr/>
          <p:nvPr/>
        </p:nvSpPr>
        <p:spPr>
          <a:xfrm>
            <a:off x="7080244" y="1213347"/>
            <a:ext cx="3202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FEF8F3"/>
                </a:solidFill>
                <a:latin typeface="+mj-lt"/>
              </a:rPr>
              <a:t>Lorem ipsum</a:t>
            </a:r>
            <a:endParaRPr lang="ko-KR" altLang="en-US" sz="2800" dirty="0">
              <a:solidFill>
                <a:srgbClr val="FEF8F3"/>
              </a:solidFill>
              <a:latin typeface="+mj-lt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486DC806-928F-4F7F-B151-FC39892747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6677CDC-FDFA-4C2F-8017-4BA36E0ED9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31611845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kshire Swash - Montserrat Light">
      <a:majorFont>
        <a:latin typeface="Berkshire Swash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3616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FEF8F3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1069</Words>
  <Application>Microsoft Office PowerPoint</Application>
  <PresentationFormat>宽屏</PresentationFormat>
  <Paragraphs>153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Berkshire Swash</vt:lpstr>
      <vt:lpstr>Montserrat Light</vt:lpstr>
      <vt:lpstr>Arial</vt:lpstr>
      <vt:lpstr>Wingdings</vt:lpstr>
      <vt:lpstr>Overpass Light</vt:lpstr>
      <vt:lpstr>맑은 고딕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之灵</cp:lastModifiedBy>
  <cp:revision>274</cp:revision>
  <dcterms:created xsi:type="dcterms:W3CDTF">2019-04-06T05:20:47Z</dcterms:created>
  <dcterms:modified xsi:type="dcterms:W3CDTF">2023-04-05T04:11:06Z</dcterms:modified>
</cp:coreProperties>
</file>