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3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79" r:id="rId3"/>
  </p:sldMasterIdLst>
  <p:notesMasterIdLst>
    <p:notesMasterId r:id="rId33"/>
  </p:notesMasterIdLst>
  <p:handoutMasterIdLst>
    <p:handoutMasterId r:id="rId34"/>
  </p:handoutMasterIdLst>
  <p:sldIdLst>
    <p:sldId id="256" r:id="rId4"/>
    <p:sldId id="257" r:id="rId5"/>
    <p:sldId id="260" r:id="rId6"/>
    <p:sldId id="265" r:id="rId7"/>
    <p:sldId id="266" r:id="rId8"/>
    <p:sldId id="267" r:id="rId9"/>
    <p:sldId id="268" r:id="rId10"/>
    <p:sldId id="269" r:id="rId11"/>
    <p:sldId id="271" r:id="rId12"/>
    <p:sldId id="261" r:id="rId13"/>
    <p:sldId id="273" r:id="rId14"/>
    <p:sldId id="275" r:id="rId15"/>
    <p:sldId id="274" r:id="rId16"/>
    <p:sldId id="276" r:id="rId17"/>
    <p:sldId id="262" r:id="rId18"/>
    <p:sldId id="278" r:id="rId19"/>
    <p:sldId id="270" r:id="rId20"/>
    <p:sldId id="279" r:id="rId21"/>
    <p:sldId id="280" r:id="rId22"/>
    <p:sldId id="263" r:id="rId23"/>
    <p:sldId id="281" r:id="rId24"/>
    <p:sldId id="284" r:id="rId25"/>
    <p:sldId id="282" r:id="rId26"/>
    <p:sldId id="264" r:id="rId27"/>
    <p:sldId id="286" r:id="rId28"/>
    <p:sldId id="283" r:id="rId29"/>
    <p:sldId id="277" r:id="rId30"/>
    <p:sldId id="287" r:id="rId31"/>
    <p:sldId id="288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3E0"/>
    <a:srgbClr val="39B4D7"/>
    <a:srgbClr val="EC8426"/>
    <a:srgbClr val="16ABD4"/>
    <a:srgbClr val="F4C42B"/>
    <a:srgbClr val="EE9A26"/>
    <a:srgbClr val="1E4A80"/>
    <a:srgbClr val="E76925"/>
    <a:srgbClr val="0D7FB8"/>
    <a:srgbClr val="1A5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72" y="66"/>
      </p:cViewPr>
      <p:guideLst>
        <p:guide orient="horz" pos="2168"/>
        <p:guide pos="388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rgbClr val="F4C42B"/>
                </a:gs>
                <a:gs pos="100000">
                  <a:srgbClr val="EC8426"/>
                </a:gs>
              </a:gsLst>
              <a:lin ang="5400000" scaled="0"/>
            </a:gradFill>
            <a:ln w="25400">
              <a:noFill/>
            </a:ln>
            <a:effectLst/>
          </c:spPr>
          <c:invertIfNegative val="0"/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D259-45C7-86E5-5AD7D9A8E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D259-45C7-86E5-5AD7D9A8E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92302592"/>
        <c:axId val="392304128"/>
      </c:barChart>
      <c:catAx>
        <c:axId val="3923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92304128"/>
        <c:crosses val="autoZero"/>
        <c:auto val="1"/>
        <c:lblAlgn val="ctr"/>
        <c:lblOffset val="100"/>
        <c:noMultiLvlLbl val="0"/>
      </c:catAx>
      <c:valAx>
        <c:axId val="39230412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392302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2023/4/8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909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25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167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7934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378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958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230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93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28627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65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9239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458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06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002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79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BC4AD-EA83-48D2-BF91-268E40B3A8B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122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91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9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70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163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62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10" Type="http://schemas.openxmlformats.org/officeDocument/2006/relationships/hyperlink" Target="http://www.1ppt.com/xiazai/" TargetMode="External"/><Relationship Id="rId4" Type="http://schemas.openxmlformats.org/officeDocument/2006/relationships/tags" Target="../tags/tag40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4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732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55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91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5EF7952F-982D-DA0C-FC53-B7EA17128044}"/>
              </a:ext>
            </a:extLst>
          </p:cNvPr>
          <p:cNvSpPr txBox="1"/>
          <p:nvPr userDrawn="1"/>
        </p:nvSpPr>
        <p:spPr>
          <a:xfrm>
            <a:off x="2013717" y="628634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0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94428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2023/4/8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8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370"/>
            <a:ext cx="12332335" cy="6936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rtl="0" fontAlgn="base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1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14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8.jpeg"/><Relationship Id="rId5" Type="http://schemas.openxmlformats.org/officeDocument/2006/relationships/tags" Target="../tags/tag91.xml"/><Relationship Id="rId10" Type="http://schemas.openxmlformats.org/officeDocument/2006/relationships/image" Target="../media/image17.jpeg"/><Relationship Id="rId4" Type="http://schemas.openxmlformats.org/officeDocument/2006/relationships/tags" Target="../tags/tag90.xml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chart" Target="../charts/chart1.xml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5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tags" Target="../tags/tag99.xml"/><Relationship Id="rId7" Type="http://schemas.openxmlformats.org/officeDocument/2006/relationships/image" Target="../media/image31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tags" Target="../tags/tag115.xml"/><Relationship Id="rId18" Type="http://schemas.openxmlformats.org/officeDocument/2006/relationships/notesSlide" Target="../notesSlides/notesSlide26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slideLayout" Target="../slideLayouts/slideLayout14.xml"/><Relationship Id="rId2" Type="http://schemas.openxmlformats.org/officeDocument/2006/relationships/tags" Target="../tags/tag104.xml"/><Relationship Id="rId16" Type="http://schemas.openxmlformats.org/officeDocument/2006/relationships/tags" Target="../tags/tag118.xml"/><Relationship Id="rId20" Type="http://schemas.microsoft.com/office/2007/relationships/hdphoto" Target="../media/hdphoto6.wdp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5" Type="http://schemas.openxmlformats.org/officeDocument/2006/relationships/tags" Target="../tags/tag107.xml"/><Relationship Id="rId15" Type="http://schemas.openxmlformats.org/officeDocument/2006/relationships/tags" Target="../tags/tag117.xml"/><Relationship Id="rId10" Type="http://schemas.openxmlformats.org/officeDocument/2006/relationships/tags" Target="../tags/tag112.xml"/><Relationship Id="rId19" Type="http://schemas.openxmlformats.org/officeDocument/2006/relationships/image" Target="../media/image37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tags" Target="../tags/tag1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microsoft.com/office/2007/relationships/hdphoto" Target="../media/hdphoto1.wdp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83.xml"/><Relationship Id="rId7" Type="http://schemas.openxmlformats.org/officeDocument/2006/relationships/image" Target="../media/image11.jpe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" y="0"/>
            <a:ext cx="12188691" cy="68763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108960" y="287020"/>
            <a:ext cx="6302375" cy="6303010"/>
            <a:chOff x="4896" y="452"/>
            <a:chExt cx="9925" cy="9926"/>
          </a:xfrm>
        </p:grpSpPr>
        <p:grpSp>
          <p:nvGrpSpPr>
            <p:cNvPr id="10" name="组合 9"/>
            <p:cNvGrpSpPr/>
            <p:nvPr/>
          </p:nvGrpSpPr>
          <p:grpSpPr>
            <a:xfrm>
              <a:off x="4896" y="452"/>
              <a:ext cx="9925" cy="9926"/>
              <a:chOff x="4710" y="250"/>
              <a:chExt cx="10298" cy="1029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095" y="850"/>
                <a:ext cx="1582" cy="1582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417" y="9369"/>
                <a:ext cx="1180" cy="1180"/>
              </a:xfrm>
              <a:prstGeom prst="ellipse">
                <a:avLst/>
              </a:prstGeom>
              <a:solidFill>
                <a:srgbClr val="EE9A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710" y="250"/>
                <a:ext cx="10299" cy="10299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2981" y="8679"/>
                <a:ext cx="949" cy="949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5"/>
            <p:cNvSpPr txBox="1"/>
            <p:nvPr/>
          </p:nvSpPr>
          <p:spPr>
            <a:xfrm>
              <a:off x="8115" y="3445"/>
              <a:ext cx="3196" cy="1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CN" sz="6000" b="1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rgbClr val="39B4D7"/>
                      </a:gs>
                      <a:gs pos="83000">
                        <a:srgbClr val="1E4A80"/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0"/>
                  </a:gradFill>
                  <a:cs typeface="+mn-ea"/>
                  <a:sym typeface="+mn-lt"/>
                </a:rPr>
                <a:t>FREE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4896" y="5044"/>
              <a:ext cx="9886" cy="14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5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PPT TEMPLATES</a:t>
              </a: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5922" y="6994"/>
              <a:ext cx="7715" cy="691"/>
            </a:xfrm>
            <a:prstGeom prst="roundRect">
              <a:avLst/>
            </a:prstGeom>
            <a:solidFill>
              <a:srgbClr val="39B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Insert the Subtitle of Your Presentation</a:t>
              </a: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044" y="8093"/>
              <a:ext cx="739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743" y="8377"/>
              <a:ext cx="5999" cy="53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freeppt7.com  Time 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20XX</a:t>
              </a:r>
            </a:p>
          </p:txBody>
        </p:sp>
      </p:grpSp>
      <p:sp>
        <p:nvSpPr>
          <p:cNvPr id="23" name="椭圆 22"/>
          <p:cNvSpPr/>
          <p:nvPr/>
        </p:nvSpPr>
        <p:spPr>
          <a:xfrm>
            <a:off x="2009775" y="-769620"/>
            <a:ext cx="8400415" cy="84004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6A9D6292-E8C7-C5E1-0959-9F5C19686F0F}"/>
              </a:ext>
            </a:extLst>
          </p:cNvPr>
          <p:cNvSpPr/>
          <p:nvPr/>
        </p:nvSpPr>
        <p:spPr>
          <a:xfrm>
            <a:off x="5325138" y="8507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2468245" y="1689100"/>
            <a:ext cx="8191500" cy="3736975"/>
          </a:xfrm>
          <a:prstGeom prst="frame">
            <a:avLst>
              <a:gd name="adj1" fmla="val 13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PA-文本框 8"/>
          <p:cNvSpPr txBox="1"/>
          <p:nvPr>
            <p:custDataLst>
              <p:tags r:id="rId1"/>
            </p:custDataLst>
          </p:nvPr>
        </p:nvSpPr>
        <p:spPr>
          <a:xfrm>
            <a:off x="4834413" y="3468268"/>
            <a:ext cx="53172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834413" y="4505786"/>
            <a:ext cx="4687638" cy="272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Work performance</a:t>
            </a:r>
          </a:p>
        </p:txBody>
      </p:sp>
      <p:sp>
        <p:nvSpPr>
          <p:cNvPr id="6" name="PA-文本框 8"/>
          <p:cNvSpPr txBox="1"/>
          <p:nvPr>
            <p:custDataLst>
              <p:tags r:id="rId2"/>
            </p:custDataLst>
          </p:nvPr>
        </p:nvSpPr>
        <p:spPr>
          <a:xfrm>
            <a:off x="4796313" y="2533064"/>
            <a:ext cx="21857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9B4D7"/>
                </a:solidFill>
                <a:cs typeface="+mn-ea"/>
                <a:sym typeface="+mn-lt"/>
              </a:rPr>
              <a:t>PART 02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935220" y="333372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60" y="2105660"/>
            <a:ext cx="2854960" cy="2854960"/>
          </a:xfrm>
          <a:custGeom>
            <a:avLst/>
            <a:gdLst>
              <a:gd name="connsiteX0" fmla="*/ 1163216 w 2326432"/>
              <a:gd name="connsiteY0" fmla="*/ 0 h 2326432"/>
              <a:gd name="connsiteX1" fmla="*/ 2326432 w 2326432"/>
              <a:gd name="connsiteY1" fmla="*/ 1163216 h 2326432"/>
              <a:gd name="connsiteX2" fmla="*/ 1163216 w 2326432"/>
              <a:gd name="connsiteY2" fmla="*/ 2326432 h 2326432"/>
              <a:gd name="connsiteX3" fmla="*/ 0 w 2326432"/>
              <a:gd name="connsiteY3" fmla="*/ 1163216 h 2326432"/>
              <a:gd name="connsiteX4" fmla="*/ 1163216 w 2326432"/>
              <a:gd name="connsiteY4" fmla="*/ 0 h 2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32" h="2326432">
                <a:moveTo>
                  <a:pt x="1163216" y="0"/>
                </a:moveTo>
                <a:cubicBezTo>
                  <a:pt x="1805642" y="0"/>
                  <a:pt x="2326432" y="520790"/>
                  <a:pt x="2326432" y="1163216"/>
                </a:cubicBezTo>
                <a:cubicBezTo>
                  <a:pt x="2326432" y="1805642"/>
                  <a:pt x="1805642" y="2326432"/>
                  <a:pt x="1163216" y="2326432"/>
                </a:cubicBezTo>
                <a:cubicBezTo>
                  <a:pt x="520790" y="2326432"/>
                  <a:pt x="0" y="1805642"/>
                  <a:pt x="0" y="1163216"/>
                </a:cubicBezTo>
                <a:cubicBezTo>
                  <a:pt x="0" y="520790"/>
                  <a:pt x="520790" y="0"/>
                  <a:pt x="116321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Group 21"/>
          <p:cNvGrpSpPr/>
          <p:nvPr/>
        </p:nvGrpSpPr>
        <p:grpSpPr bwMode="auto">
          <a:xfrm>
            <a:off x="1919288" y="1035051"/>
            <a:ext cx="8178800" cy="874779"/>
            <a:chOff x="1994077" y="1389532"/>
            <a:chExt cx="8178085" cy="875881"/>
          </a:xfrm>
        </p:grpSpPr>
        <p:sp>
          <p:nvSpPr>
            <p:cNvPr id="20522" name="TextBox 3"/>
            <p:cNvSpPr txBox="1">
              <a:spLocks noChangeArrowheads="1"/>
            </p:cNvSpPr>
            <p:nvPr/>
          </p:nvSpPr>
          <p:spPr bwMode="auto">
            <a:xfrm>
              <a:off x="4881474" y="1389532"/>
              <a:ext cx="2241380" cy="425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indent="0" algn="ctr">
                <a:buNone/>
              </a:pPr>
              <a:r>
                <a:rPr lang="en-US" altLang="zh-CN" sz="2400" b="1" dirty="0">
                  <a:solidFill>
                    <a:srgbClr val="595959"/>
                  </a:solidFill>
                  <a:latin typeface="+mn-lt"/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rgbClr val="595959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523" name="Rectangle 4"/>
            <p:cNvSpPr>
              <a:spLocks noChangeArrowheads="1"/>
            </p:cNvSpPr>
            <p:nvPr/>
          </p:nvSpPr>
          <p:spPr bwMode="auto">
            <a:xfrm>
              <a:off x="1994077" y="1883867"/>
              <a:ext cx="8178085" cy="38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indent="0" algn="ctr" defTabSz="1022350">
                <a:lnSpc>
                  <a:spcPct val="150000"/>
                </a:lnSpc>
                <a:buNone/>
              </a:pPr>
              <a:r>
                <a:rPr lang="en-US" altLang="zh-CN" sz="1400" dirty="0">
                  <a:latin typeface="+mn-lt"/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</p:grpSp>
      <p:sp>
        <p:nvSpPr>
          <p:cNvPr id="6" name="Rectangle 45"/>
          <p:cNvSpPr>
            <a:spLocks noChangeArrowheads="1"/>
          </p:cNvSpPr>
          <p:nvPr/>
        </p:nvSpPr>
        <p:spPr bwMode="auto">
          <a:xfrm>
            <a:off x="974725" y="4827588"/>
            <a:ext cx="1892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59595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4725" y="5197475"/>
            <a:ext cx="2693988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751388" y="4797425"/>
            <a:ext cx="1892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59595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751388" y="5191125"/>
            <a:ext cx="2693987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8616950" y="4830763"/>
            <a:ext cx="1892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+mn-lt"/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595959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637588" y="5195888"/>
            <a:ext cx="2693987" cy="6136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200" dirty="0">
                <a:solidFill>
                  <a:schemeClr val="tx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60438" y="4660900"/>
            <a:ext cx="2400300" cy="0"/>
          </a:xfrm>
          <a:prstGeom prst="line">
            <a:avLst/>
          </a:prstGeom>
          <a:ln w="28575">
            <a:solidFill>
              <a:srgbClr val="39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4727575" y="4656138"/>
            <a:ext cx="2400300" cy="0"/>
          </a:xfrm>
          <a:prstGeom prst="line">
            <a:avLst/>
          </a:prstGeom>
          <a:ln w="28575">
            <a:solidFill>
              <a:srgbClr val="FDAF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8634413" y="4656138"/>
            <a:ext cx="2400300" cy="0"/>
          </a:xfrm>
          <a:prstGeom prst="line">
            <a:avLst/>
          </a:prstGeom>
          <a:ln w="28575">
            <a:solidFill>
              <a:srgbClr val="39B4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 bwMode="auto">
          <a:xfrm>
            <a:off x="885508" y="2486025"/>
            <a:ext cx="10404475" cy="1724025"/>
            <a:chOff x="954088" y="2416175"/>
            <a:chExt cx="10404475" cy="1724025"/>
          </a:xfrm>
        </p:grpSpPr>
        <p:sp>
          <p:nvSpPr>
            <p:cNvPr id="13" name="Rectangle 43"/>
            <p:cNvSpPr/>
            <p:nvPr/>
          </p:nvSpPr>
          <p:spPr>
            <a:xfrm>
              <a:off x="8664575" y="2430463"/>
              <a:ext cx="2693988" cy="170973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cs typeface="+mn-ea"/>
                <a:sym typeface="+mn-lt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778375" y="2420938"/>
              <a:ext cx="2693988" cy="1709737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cs typeface="+mn-ea"/>
                <a:sym typeface="+mn-lt"/>
              </a:endParaRPr>
            </a:p>
          </p:txBody>
        </p:sp>
        <p:sp>
          <p:nvSpPr>
            <p:cNvPr id="14" name="Rectangle 12"/>
            <p:cNvSpPr/>
            <p:nvPr/>
          </p:nvSpPr>
          <p:spPr>
            <a:xfrm>
              <a:off x="954088" y="2427288"/>
              <a:ext cx="2693987" cy="1709737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cs typeface="+mn-ea"/>
                <a:sym typeface="+mn-lt"/>
              </a:endParaRPr>
            </a:p>
          </p:txBody>
        </p:sp>
        <p:grpSp>
          <p:nvGrpSpPr>
            <p:cNvPr id="20504" name="Group 9"/>
            <p:cNvGrpSpPr/>
            <p:nvPr/>
          </p:nvGrpSpPr>
          <p:grpSpPr bwMode="auto">
            <a:xfrm>
              <a:off x="960438" y="2420938"/>
              <a:ext cx="887412" cy="321679"/>
              <a:chOff x="961110" y="2432533"/>
              <a:chExt cx="886516" cy="295572"/>
            </a:xfrm>
          </p:grpSpPr>
          <p:grpSp>
            <p:nvGrpSpPr>
              <p:cNvPr id="20518" name="Group 8"/>
              <p:cNvGrpSpPr/>
              <p:nvPr/>
            </p:nvGrpSpPr>
            <p:grpSpPr bwMode="auto">
              <a:xfrm>
                <a:off x="961110" y="2432533"/>
                <a:ext cx="886516" cy="295572"/>
                <a:chOff x="961110" y="2432533"/>
                <a:chExt cx="886516" cy="295572"/>
              </a:xfrm>
            </p:grpSpPr>
            <p:sp>
              <p:nvSpPr>
                <p:cNvPr id="38" name="Pentagon 37"/>
                <p:cNvSpPr/>
                <p:nvPr/>
              </p:nvSpPr>
              <p:spPr>
                <a:xfrm>
                  <a:off x="1026131" y="2433991"/>
                  <a:ext cx="821495" cy="294649"/>
                </a:xfrm>
                <a:prstGeom prst="homePlate">
                  <a:avLst>
                    <a:gd name="adj" fmla="val 25095"/>
                  </a:avLst>
                </a:prstGeom>
                <a:gradFill>
                  <a:gsLst>
                    <a:gs pos="8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zh-CN" sz="1200" b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Pentagon 33"/>
                <p:cNvSpPr/>
                <p:nvPr/>
              </p:nvSpPr>
              <p:spPr>
                <a:xfrm>
                  <a:off x="961110" y="2432533"/>
                  <a:ext cx="821495" cy="296108"/>
                </a:xfrm>
                <a:prstGeom prst="homePlate">
                  <a:avLst>
                    <a:gd name="adj" fmla="val 25095"/>
                  </a:avLst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zh-CN" sz="1200" b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1043577" y="2432533"/>
                <a:ext cx="688916" cy="28279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>
                    <a:solidFill>
                      <a:schemeClr val="bg1"/>
                    </a:solidFill>
                    <a:cs typeface="+mn-ea"/>
                    <a:sym typeface="+mn-lt"/>
                  </a:rPr>
                  <a:t>C.E.O</a:t>
                </a:r>
                <a:r>
                  <a: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 </a:t>
                </a:r>
                <a:endParaRPr lang="vi-VN" sz="140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505" name="Group 54"/>
            <p:cNvGrpSpPr/>
            <p:nvPr/>
          </p:nvGrpSpPr>
          <p:grpSpPr bwMode="auto">
            <a:xfrm>
              <a:off x="4783138" y="2424113"/>
              <a:ext cx="884237" cy="327025"/>
              <a:chOff x="962351" y="2048069"/>
              <a:chExt cx="885275" cy="299980"/>
            </a:xfrm>
          </p:grpSpPr>
          <p:sp>
            <p:nvSpPr>
              <p:cNvPr id="56" name="Pentagon 55"/>
              <p:cNvSpPr/>
              <p:nvPr/>
            </p:nvSpPr>
            <p:spPr>
              <a:xfrm>
                <a:off x="1025926" y="2048069"/>
                <a:ext cx="821700" cy="299980"/>
              </a:xfrm>
              <a:prstGeom prst="homePlate">
                <a:avLst>
                  <a:gd name="adj" fmla="val 25095"/>
                </a:avLst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0515" name="Group 60"/>
              <p:cNvGrpSpPr/>
              <p:nvPr/>
            </p:nvGrpSpPr>
            <p:grpSpPr bwMode="auto">
              <a:xfrm>
                <a:off x="962351" y="2050981"/>
                <a:ext cx="821700" cy="295611"/>
                <a:chOff x="877934" y="1677015"/>
                <a:chExt cx="821700" cy="295611"/>
              </a:xfrm>
            </p:grpSpPr>
            <p:sp>
              <p:nvSpPr>
                <p:cNvPr id="62" name="Pentagon 61"/>
                <p:cNvSpPr/>
                <p:nvPr/>
              </p:nvSpPr>
              <p:spPr>
                <a:xfrm>
                  <a:off x="877934" y="1677015"/>
                  <a:ext cx="821700" cy="295611"/>
                </a:xfrm>
                <a:prstGeom prst="homePlate">
                  <a:avLst>
                    <a:gd name="adj" fmla="val 25095"/>
                  </a:avLst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zh-CN" sz="1200" b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95099" y="1677015"/>
                  <a:ext cx="482531" cy="2813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>
                      <a:solidFill>
                        <a:schemeClr val="bg1"/>
                      </a:solidFill>
                      <a:cs typeface="+mn-ea"/>
                      <a:sym typeface="+mn-lt"/>
                    </a:rPr>
                    <a:t>02</a:t>
                  </a:r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0506" name="Group 6"/>
            <p:cNvGrpSpPr/>
            <p:nvPr/>
          </p:nvGrpSpPr>
          <p:grpSpPr bwMode="auto">
            <a:xfrm>
              <a:off x="8664575" y="2416175"/>
              <a:ext cx="885825" cy="339725"/>
              <a:chOff x="962351" y="2034219"/>
              <a:chExt cx="885275" cy="314215"/>
            </a:xfrm>
          </p:grpSpPr>
          <p:sp>
            <p:nvSpPr>
              <p:cNvPr id="15" name="Pentagon 53"/>
              <p:cNvSpPr/>
              <p:nvPr/>
            </p:nvSpPr>
            <p:spPr>
              <a:xfrm>
                <a:off x="1025812" y="2045965"/>
                <a:ext cx="821814" cy="302469"/>
              </a:xfrm>
              <a:prstGeom prst="homePlate">
                <a:avLst>
                  <a:gd name="adj" fmla="val 25095"/>
                </a:avLst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zh-CN" sz="1200" b="1">
                  <a:solidFill>
                    <a:schemeClr val="bg1"/>
                  </a:solidFill>
                  <a:latin typeface="+mn-lt"/>
                  <a:cs typeface="+mn-ea"/>
                  <a:sym typeface="+mn-lt"/>
                </a:endParaRPr>
              </a:p>
            </p:txBody>
          </p:sp>
          <p:grpSp>
            <p:nvGrpSpPr>
              <p:cNvPr id="20511" name="Group 5"/>
              <p:cNvGrpSpPr/>
              <p:nvPr/>
            </p:nvGrpSpPr>
            <p:grpSpPr bwMode="auto">
              <a:xfrm>
                <a:off x="962351" y="2034219"/>
                <a:ext cx="884640" cy="302469"/>
                <a:chOff x="877934" y="1660253"/>
                <a:chExt cx="884640" cy="302469"/>
              </a:xfrm>
            </p:grpSpPr>
            <p:sp>
              <p:nvSpPr>
                <p:cNvPr id="40" name="Pentagon 39"/>
                <p:cNvSpPr/>
                <p:nvPr/>
              </p:nvSpPr>
              <p:spPr>
                <a:xfrm>
                  <a:off x="877934" y="1662015"/>
                  <a:ext cx="884640" cy="300707"/>
                </a:xfrm>
                <a:prstGeom prst="homePlate">
                  <a:avLst>
                    <a:gd name="adj" fmla="val 25095"/>
                  </a:avLst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zh-CN" sz="1200" b="1">
                    <a:solidFill>
                      <a:schemeClr val="bg1"/>
                    </a:solidFill>
                    <a:latin typeface="+mn-lt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TextBox 52"/>
                <p:cNvSpPr txBox="1"/>
                <p:nvPr/>
              </p:nvSpPr>
              <p:spPr>
                <a:xfrm>
                  <a:off x="938222" y="1660253"/>
                  <a:ext cx="667605" cy="2836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400">
                      <a:solidFill>
                        <a:schemeClr val="bg1"/>
                      </a:solidFill>
                      <a:cs typeface="+mn-ea"/>
                      <a:sym typeface="+mn-lt"/>
                    </a:rPr>
                    <a:t>03</a:t>
                  </a:r>
                  <a:endParaRPr lang="en-US" sz="140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5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5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5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5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5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5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6" grpId="0"/>
      <p:bldP spid="48" grpId="0"/>
      <p:bldP spid="50" grpId="0"/>
      <p:bldP spid="52" grpId="0"/>
      <p:bldP spid="58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1197346" y="1347480"/>
            <a:ext cx="10056548" cy="4706014"/>
            <a:chOff x="2395" y="2122"/>
            <a:chExt cx="9845" cy="4607"/>
          </a:xfrm>
        </p:grpSpPr>
        <p:grpSp>
          <p:nvGrpSpPr>
            <p:cNvPr id="60" name="组合 59"/>
            <p:cNvGrpSpPr/>
            <p:nvPr/>
          </p:nvGrpSpPr>
          <p:grpSpPr>
            <a:xfrm>
              <a:off x="7460" y="2763"/>
              <a:ext cx="4780" cy="3967"/>
              <a:chOff x="4737130" y="1754196"/>
              <a:chExt cx="3035139" cy="2518743"/>
            </a:xfrm>
          </p:grpSpPr>
          <p:sp>
            <p:nvSpPr>
              <p:cNvPr id="5" name="Freeform: Shape 4"/>
              <p:cNvSpPr/>
              <p:nvPr/>
            </p:nvSpPr>
            <p:spPr bwMode="auto">
              <a:xfrm>
                <a:off x="4806342" y="1840394"/>
                <a:ext cx="2965927" cy="2432545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7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9" y="0"/>
                      <a:pt x="1127" y="0"/>
                    </a:cubicBezTo>
                    <a:cubicBezTo>
                      <a:pt x="1575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rgbClr val="EE9A2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Freeform: Shape 5"/>
              <p:cNvSpPr/>
              <p:nvPr/>
            </p:nvSpPr>
            <p:spPr bwMode="auto">
              <a:xfrm>
                <a:off x="4775807" y="1802386"/>
                <a:ext cx="2965927" cy="2432545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rgbClr val="E7692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6"/>
              <p:cNvSpPr/>
              <p:nvPr/>
            </p:nvSpPr>
            <p:spPr bwMode="auto">
              <a:xfrm>
                <a:off x="4737130" y="1754196"/>
                <a:ext cx="2965927" cy="2432545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Freeform: Shape 7"/>
              <p:cNvSpPr/>
              <p:nvPr/>
            </p:nvSpPr>
            <p:spPr bwMode="auto">
              <a:xfrm>
                <a:off x="5018048" y="1984962"/>
                <a:ext cx="2404091" cy="1971692"/>
              </a:xfrm>
              <a:custGeom>
                <a:avLst/>
                <a:gdLst>
                  <a:gd name="T0" fmla="*/ 1406 w 1497"/>
                  <a:gd name="T1" fmla="*/ 613 h 1227"/>
                  <a:gd name="T2" fmla="*/ 584 w 1497"/>
                  <a:gd name="T3" fmla="*/ 1227 h 1227"/>
                  <a:gd name="T4" fmla="*/ 91 w 1497"/>
                  <a:gd name="T5" fmla="*/ 613 h 1227"/>
                  <a:gd name="T6" fmla="*/ 913 w 1497"/>
                  <a:gd name="T7" fmla="*/ 0 h 1227"/>
                  <a:gd name="T8" fmla="*/ 1406 w 1497"/>
                  <a:gd name="T9" fmla="*/ 61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1227">
                    <a:moveTo>
                      <a:pt x="1406" y="613"/>
                    </a:moveTo>
                    <a:cubicBezTo>
                      <a:pt x="1315" y="952"/>
                      <a:pt x="947" y="1227"/>
                      <a:pt x="584" y="1227"/>
                    </a:cubicBezTo>
                    <a:cubicBezTo>
                      <a:pt x="221" y="1227"/>
                      <a:pt x="0" y="952"/>
                      <a:pt x="91" y="613"/>
                    </a:cubicBezTo>
                    <a:cubicBezTo>
                      <a:pt x="182" y="274"/>
                      <a:pt x="550" y="0"/>
                      <a:pt x="913" y="0"/>
                    </a:cubicBezTo>
                    <a:cubicBezTo>
                      <a:pt x="1276" y="0"/>
                      <a:pt x="1497" y="274"/>
                      <a:pt x="1406" y="61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8"/>
              <p:cNvSpPr/>
              <p:nvPr/>
            </p:nvSpPr>
            <p:spPr bwMode="auto">
              <a:xfrm>
                <a:off x="5175471" y="2113920"/>
                <a:ext cx="2089245" cy="1712419"/>
              </a:xfrm>
              <a:custGeom>
                <a:avLst/>
                <a:gdLst>
                  <a:gd name="T0" fmla="*/ 1222 w 1301"/>
                  <a:gd name="T1" fmla="*/ 533 h 1066"/>
                  <a:gd name="T2" fmla="*/ 508 w 1301"/>
                  <a:gd name="T3" fmla="*/ 1066 h 1066"/>
                  <a:gd name="T4" fmla="*/ 79 w 1301"/>
                  <a:gd name="T5" fmla="*/ 533 h 1066"/>
                  <a:gd name="T6" fmla="*/ 793 w 1301"/>
                  <a:gd name="T7" fmla="*/ 0 h 1066"/>
                  <a:gd name="T8" fmla="*/ 1222 w 1301"/>
                  <a:gd name="T9" fmla="*/ 533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1066">
                    <a:moveTo>
                      <a:pt x="1222" y="533"/>
                    </a:moveTo>
                    <a:cubicBezTo>
                      <a:pt x="1143" y="828"/>
                      <a:pt x="823" y="1066"/>
                      <a:pt x="508" y="1066"/>
                    </a:cubicBezTo>
                    <a:cubicBezTo>
                      <a:pt x="192" y="1066"/>
                      <a:pt x="0" y="828"/>
                      <a:pt x="79" y="533"/>
                    </a:cubicBezTo>
                    <a:cubicBezTo>
                      <a:pt x="158" y="239"/>
                      <a:pt x="478" y="0"/>
                      <a:pt x="793" y="0"/>
                    </a:cubicBezTo>
                    <a:cubicBezTo>
                      <a:pt x="1109" y="0"/>
                      <a:pt x="1301" y="239"/>
                      <a:pt x="1222" y="533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Freeform: Shape 9"/>
              <p:cNvSpPr/>
              <p:nvPr/>
            </p:nvSpPr>
            <p:spPr bwMode="auto">
              <a:xfrm>
                <a:off x="5391927" y="2289031"/>
                <a:ext cx="1655653" cy="1362198"/>
              </a:xfrm>
              <a:custGeom>
                <a:avLst/>
                <a:gdLst>
                  <a:gd name="T0" fmla="*/ 968 w 1031"/>
                  <a:gd name="T1" fmla="*/ 424 h 848"/>
                  <a:gd name="T2" fmla="*/ 402 w 1031"/>
                  <a:gd name="T3" fmla="*/ 848 h 848"/>
                  <a:gd name="T4" fmla="*/ 63 w 1031"/>
                  <a:gd name="T5" fmla="*/ 424 h 848"/>
                  <a:gd name="T6" fmla="*/ 629 w 1031"/>
                  <a:gd name="T7" fmla="*/ 0 h 848"/>
                  <a:gd name="T8" fmla="*/ 968 w 1031"/>
                  <a:gd name="T9" fmla="*/ 42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848">
                    <a:moveTo>
                      <a:pt x="968" y="424"/>
                    </a:moveTo>
                    <a:cubicBezTo>
                      <a:pt x="905" y="658"/>
                      <a:pt x="652" y="848"/>
                      <a:pt x="402" y="848"/>
                    </a:cubicBezTo>
                    <a:cubicBezTo>
                      <a:pt x="152" y="848"/>
                      <a:pt x="0" y="658"/>
                      <a:pt x="63" y="424"/>
                    </a:cubicBezTo>
                    <a:cubicBezTo>
                      <a:pt x="126" y="190"/>
                      <a:pt x="379" y="0"/>
                      <a:pt x="629" y="0"/>
                    </a:cubicBezTo>
                    <a:cubicBezTo>
                      <a:pt x="879" y="0"/>
                      <a:pt x="1031" y="190"/>
                      <a:pt x="968" y="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Freeform: Shape 10"/>
              <p:cNvSpPr/>
              <p:nvPr/>
            </p:nvSpPr>
            <p:spPr bwMode="auto">
              <a:xfrm>
                <a:off x="5570385" y="2432241"/>
                <a:ext cx="1299417" cy="1076456"/>
              </a:xfrm>
              <a:custGeom>
                <a:avLst/>
                <a:gdLst>
                  <a:gd name="T0" fmla="*/ 759 w 809"/>
                  <a:gd name="T1" fmla="*/ 335 h 670"/>
                  <a:gd name="T2" fmla="*/ 315 w 809"/>
                  <a:gd name="T3" fmla="*/ 670 h 670"/>
                  <a:gd name="T4" fmla="*/ 50 w 809"/>
                  <a:gd name="T5" fmla="*/ 335 h 670"/>
                  <a:gd name="T6" fmla="*/ 494 w 809"/>
                  <a:gd name="T7" fmla="*/ 0 h 670"/>
                  <a:gd name="T8" fmla="*/ 759 w 809"/>
                  <a:gd name="T9" fmla="*/ 335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9" h="670">
                    <a:moveTo>
                      <a:pt x="759" y="335"/>
                    </a:moveTo>
                    <a:cubicBezTo>
                      <a:pt x="710" y="520"/>
                      <a:pt x="511" y="670"/>
                      <a:pt x="315" y="670"/>
                    </a:cubicBezTo>
                    <a:cubicBezTo>
                      <a:pt x="119" y="670"/>
                      <a:pt x="0" y="520"/>
                      <a:pt x="50" y="335"/>
                    </a:cubicBezTo>
                    <a:cubicBezTo>
                      <a:pt x="99" y="150"/>
                      <a:pt x="298" y="0"/>
                      <a:pt x="494" y="0"/>
                    </a:cubicBezTo>
                    <a:cubicBezTo>
                      <a:pt x="690" y="0"/>
                      <a:pt x="809" y="150"/>
                      <a:pt x="759" y="335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1"/>
              <p:cNvSpPr/>
              <p:nvPr/>
            </p:nvSpPr>
            <p:spPr bwMode="auto">
              <a:xfrm>
                <a:off x="5745450" y="2572058"/>
                <a:ext cx="949286" cy="796821"/>
              </a:xfrm>
              <a:custGeom>
                <a:avLst/>
                <a:gdLst>
                  <a:gd name="T0" fmla="*/ 555 w 591"/>
                  <a:gd name="T1" fmla="*/ 248 h 496"/>
                  <a:gd name="T2" fmla="*/ 229 w 591"/>
                  <a:gd name="T3" fmla="*/ 496 h 496"/>
                  <a:gd name="T4" fmla="*/ 36 w 591"/>
                  <a:gd name="T5" fmla="*/ 248 h 496"/>
                  <a:gd name="T6" fmla="*/ 362 w 591"/>
                  <a:gd name="T7" fmla="*/ 0 h 496"/>
                  <a:gd name="T8" fmla="*/ 555 w 591"/>
                  <a:gd name="T9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96">
                    <a:moveTo>
                      <a:pt x="555" y="248"/>
                    </a:moveTo>
                    <a:cubicBezTo>
                      <a:pt x="518" y="385"/>
                      <a:pt x="372" y="496"/>
                      <a:pt x="229" y="496"/>
                    </a:cubicBezTo>
                    <a:cubicBezTo>
                      <a:pt x="86" y="496"/>
                      <a:pt x="0" y="385"/>
                      <a:pt x="36" y="248"/>
                    </a:cubicBezTo>
                    <a:cubicBezTo>
                      <a:pt x="73" y="111"/>
                      <a:pt x="219" y="0"/>
                      <a:pt x="362" y="0"/>
                    </a:cubicBezTo>
                    <a:cubicBezTo>
                      <a:pt x="505" y="0"/>
                      <a:pt x="591" y="111"/>
                      <a:pt x="555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5" name="Freeform: Shape 12"/>
              <p:cNvSpPr/>
              <p:nvPr/>
            </p:nvSpPr>
            <p:spPr bwMode="auto">
              <a:xfrm>
                <a:off x="5992441" y="2783820"/>
                <a:ext cx="456662" cy="374655"/>
              </a:xfrm>
              <a:custGeom>
                <a:avLst/>
                <a:gdLst>
                  <a:gd name="T0" fmla="*/ 266 w 284"/>
                  <a:gd name="T1" fmla="*/ 116 h 233"/>
                  <a:gd name="T2" fmla="*/ 110 w 284"/>
                  <a:gd name="T3" fmla="*/ 233 h 233"/>
                  <a:gd name="T4" fmla="*/ 17 w 284"/>
                  <a:gd name="T5" fmla="*/ 116 h 233"/>
                  <a:gd name="T6" fmla="*/ 173 w 284"/>
                  <a:gd name="T7" fmla="*/ 0 h 233"/>
                  <a:gd name="T8" fmla="*/ 266 w 284"/>
                  <a:gd name="T9" fmla="*/ 11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33">
                    <a:moveTo>
                      <a:pt x="266" y="116"/>
                    </a:moveTo>
                    <a:cubicBezTo>
                      <a:pt x="249" y="180"/>
                      <a:pt x="179" y="233"/>
                      <a:pt x="110" y="233"/>
                    </a:cubicBezTo>
                    <a:cubicBezTo>
                      <a:pt x="41" y="233"/>
                      <a:pt x="0" y="180"/>
                      <a:pt x="17" y="116"/>
                    </a:cubicBezTo>
                    <a:cubicBezTo>
                      <a:pt x="34" y="52"/>
                      <a:pt x="104" y="0"/>
                      <a:pt x="173" y="0"/>
                    </a:cubicBezTo>
                    <a:cubicBezTo>
                      <a:pt x="242" y="0"/>
                      <a:pt x="284" y="52"/>
                      <a:pt x="266" y="11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7297" y="2122"/>
              <a:ext cx="2161" cy="2205"/>
              <a:chOff x="4704647" y="1437623"/>
              <a:chExt cx="1372193" cy="1399878"/>
            </a:xfrm>
          </p:grpSpPr>
          <p:sp>
            <p:nvSpPr>
              <p:cNvPr id="16" name="Freeform: Shape 14"/>
              <p:cNvSpPr/>
              <p:nvPr/>
            </p:nvSpPr>
            <p:spPr bwMode="auto">
              <a:xfrm>
                <a:off x="5937596" y="2693271"/>
                <a:ext cx="139244" cy="14423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5"/>
              <p:cNvSpPr/>
              <p:nvPr/>
            </p:nvSpPr>
            <p:spPr bwMode="auto">
              <a:xfrm>
                <a:off x="5620939" y="2351079"/>
                <a:ext cx="348464" cy="402288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17"/>
              <p:cNvSpPr/>
              <p:nvPr/>
            </p:nvSpPr>
            <p:spPr bwMode="auto">
              <a:xfrm>
                <a:off x="4704647" y="1751358"/>
                <a:ext cx="335742" cy="288459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18"/>
              <p:cNvSpPr/>
              <p:nvPr/>
            </p:nvSpPr>
            <p:spPr bwMode="auto">
              <a:xfrm>
                <a:off x="4955110" y="1474387"/>
                <a:ext cx="124401" cy="325224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19"/>
              <p:cNvSpPr/>
              <p:nvPr/>
            </p:nvSpPr>
            <p:spPr bwMode="auto">
              <a:xfrm>
                <a:off x="4802436" y="1776280"/>
                <a:ext cx="357653" cy="434103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0"/>
              <p:cNvSpPr/>
              <p:nvPr/>
            </p:nvSpPr>
            <p:spPr bwMode="auto">
              <a:xfrm>
                <a:off x="4985504" y="1437623"/>
                <a:ext cx="339982" cy="474403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21"/>
              <p:cNvSpPr/>
              <p:nvPr/>
            </p:nvSpPr>
            <p:spPr bwMode="auto">
              <a:xfrm>
                <a:off x="5040636" y="1799611"/>
                <a:ext cx="640383" cy="657518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8133" y="2292"/>
              <a:ext cx="2077" cy="2123"/>
              <a:chOff x="5581973" y="1704325"/>
              <a:chExt cx="1319136" cy="1348076"/>
            </a:xfrm>
          </p:grpSpPr>
          <p:sp>
            <p:nvSpPr>
              <p:cNvPr id="44" name="Freeform: Shape 23"/>
              <p:cNvSpPr/>
              <p:nvPr/>
            </p:nvSpPr>
            <p:spPr bwMode="auto">
              <a:xfrm>
                <a:off x="6767017" y="2913508"/>
                <a:ext cx="134092" cy="138893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24"/>
              <p:cNvSpPr/>
              <p:nvPr/>
            </p:nvSpPr>
            <p:spPr bwMode="auto">
              <a:xfrm>
                <a:off x="6462077" y="2583979"/>
                <a:ext cx="335570" cy="387402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25"/>
              <p:cNvSpPr/>
              <p:nvPr/>
            </p:nvSpPr>
            <p:spPr bwMode="auto">
              <a:xfrm>
                <a:off x="6455270" y="2577852"/>
                <a:ext cx="93932" cy="149786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26"/>
              <p:cNvSpPr/>
              <p:nvPr/>
            </p:nvSpPr>
            <p:spPr bwMode="auto">
              <a:xfrm>
                <a:off x="5581973" y="1995048"/>
                <a:ext cx="323318" cy="277785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rgbClr val="EE9A2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Freeform: Shape 27"/>
              <p:cNvSpPr/>
              <p:nvPr/>
            </p:nvSpPr>
            <p:spPr bwMode="auto">
              <a:xfrm>
                <a:off x="5820887" y="1739730"/>
                <a:ext cx="119798" cy="313189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rgbClr val="EE9A26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28"/>
              <p:cNvSpPr/>
              <p:nvPr/>
            </p:nvSpPr>
            <p:spPr bwMode="auto">
              <a:xfrm>
                <a:off x="5673863" y="2030451"/>
                <a:ext cx="344418" cy="418039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29"/>
              <p:cNvSpPr/>
              <p:nvPr/>
            </p:nvSpPr>
            <p:spPr bwMode="auto">
              <a:xfrm>
                <a:off x="5850156" y="1704325"/>
                <a:ext cx="327402" cy="456848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30"/>
              <p:cNvSpPr/>
              <p:nvPr/>
            </p:nvSpPr>
            <p:spPr bwMode="auto">
              <a:xfrm>
                <a:off x="5903249" y="2052919"/>
                <a:ext cx="616685" cy="633187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7556" y="3080"/>
              <a:ext cx="2056" cy="2094"/>
              <a:chOff x="4955113" y="2072113"/>
              <a:chExt cx="1305422" cy="1329764"/>
            </a:xfrm>
          </p:grpSpPr>
          <p:sp>
            <p:nvSpPr>
              <p:cNvPr id="52" name="Freeform: Shape 32"/>
              <p:cNvSpPr/>
              <p:nvPr/>
            </p:nvSpPr>
            <p:spPr bwMode="auto">
              <a:xfrm>
                <a:off x="6127837" y="3264429"/>
                <a:ext cx="132698" cy="137448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33"/>
              <p:cNvSpPr/>
              <p:nvPr/>
            </p:nvSpPr>
            <p:spPr bwMode="auto">
              <a:xfrm>
                <a:off x="5826069" y="2938325"/>
                <a:ext cx="332081" cy="383374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34"/>
              <p:cNvSpPr/>
              <p:nvPr/>
            </p:nvSpPr>
            <p:spPr bwMode="auto">
              <a:xfrm>
                <a:off x="5819333" y="2932261"/>
                <a:ext cx="92956" cy="148229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35"/>
              <p:cNvSpPr/>
              <p:nvPr/>
            </p:nvSpPr>
            <p:spPr bwMode="auto">
              <a:xfrm>
                <a:off x="4955113" y="2355515"/>
                <a:ext cx="319956" cy="274898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36"/>
              <p:cNvSpPr/>
              <p:nvPr/>
            </p:nvSpPr>
            <p:spPr bwMode="auto">
              <a:xfrm>
                <a:off x="5191544" y="2102851"/>
                <a:ext cx="118552" cy="309934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37"/>
              <p:cNvSpPr/>
              <p:nvPr/>
            </p:nvSpPr>
            <p:spPr bwMode="auto">
              <a:xfrm>
                <a:off x="5046049" y="2381958"/>
                <a:ext cx="340838" cy="413694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38"/>
              <p:cNvSpPr/>
              <p:nvPr/>
            </p:nvSpPr>
            <p:spPr bwMode="auto">
              <a:xfrm>
                <a:off x="5216213" y="2072113"/>
                <a:ext cx="323998" cy="452099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39"/>
              <p:cNvSpPr/>
              <p:nvPr/>
            </p:nvSpPr>
            <p:spPr bwMode="auto">
              <a:xfrm>
                <a:off x="5273049" y="2412785"/>
                <a:ext cx="610274" cy="62660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395" y="2352"/>
              <a:ext cx="3708" cy="1168"/>
              <a:chOff x="1520661" y="1493652"/>
              <a:chExt cx="2354416" cy="741429"/>
            </a:xfrm>
          </p:grpSpPr>
          <p:sp>
            <p:nvSpPr>
              <p:cNvPr id="69" name="Oval 42"/>
              <p:cNvSpPr/>
              <p:nvPr/>
            </p:nvSpPr>
            <p:spPr>
              <a:xfrm>
                <a:off x="1520661" y="1551963"/>
                <a:ext cx="507738" cy="507738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70" name="Group 44"/>
              <p:cNvGrpSpPr/>
              <p:nvPr/>
            </p:nvGrpSpPr>
            <p:grpSpPr>
              <a:xfrm>
                <a:off x="1643520" y="1700103"/>
                <a:ext cx="262024" cy="211458"/>
                <a:chOff x="2700338" y="2965449"/>
                <a:chExt cx="271462" cy="219075"/>
              </a:xfrm>
              <a:solidFill>
                <a:schemeClr val="bg1"/>
              </a:solidFill>
            </p:grpSpPr>
            <p:sp>
              <p:nvSpPr>
                <p:cNvPr id="71" name="Freeform: Shape 45"/>
                <p:cNvSpPr/>
                <p:nvPr/>
              </p:nvSpPr>
              <p:spPr bwMode="auto">
                <a:xfrm>
                  <a:off x="2754313" y="2987674"/>
                  <a:ext cx="82550" cy="174625"/>
                </a:xfrm>
                <a:custGeom>
                  <a:avLst/>
                  <a:gdLst/>
                  <a:ahLst/>
                  <a:cxnLst>
                    <a:cxn ang="0">
                      <a:pos x="36" y="72"/>
                    </a:cxn>
                    <a:cxn ang="0">
                      <a:pos x="32" y="75"/>
                    </a:cxn>
                    <a:cxn ang="0">
                      <a:pos x="5" y="61"/>
                    </a:cxn>
                    <a:cxn ang="0">
                      <a:pos x="0" y="53"/>
                    </a:cxn>
                    <a:cxn ang="0">
                      <a:pos x="0" y="23"/>
                    </a:cxn>
                    <a:cxn ang="0">
                      <a:pos x="5" y="15"/>
                    </a:cxn>
                    <a:cxn ang="0">
                      <a:pos x="32" y="2"/>
                    </a:cxn>
                    <a:cxn ang="0">
                      <a:pos x="36" y="4"/>
                    </a:cxn>
                    <a:cxn ang="0">
                      <a:pos x="36" y="72"/>
                    </a:cxn>
                  </a:cxnLst>
                  <a:rect l="0" t="0" r="r" b="b"/>
                  <a:pathLst>
                    <a:path w="36" h="76">
                      <a:moveTo>
                        <a:pt x="36" y="72"/>
                      </a:moveTo>
                      <a:cubicBezTo>
                        <a:pt x="36" y="75"/>
                        <a:pt x="35" y="76"/>
                        <a:pt x="32" y="75"/>
                      </a:cubicBezTo>
                      <a:cubicBezTo>
                        <a:pt x="5" y="61"/>
                        <a:pt x="5" y="61"/>
                        <a:pt x="5" y="61"/>
                      </a:cubicBezTo>
                      <a:cubicBezTo>
                        <a:pt x="2" y="60"/>
                        <a:pt x="0" y="56"/>
                        <a:pt x="0" y="5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0"/>
                        <a:pt x="2" y="17"/>
                        <a:pt x="5" y="15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5" y="0"/>
                        <a:pt x="36" y="1"/>
                        <a:pt x="36" y="4"/>
                      </a:cubicBezTo>
                      <a:lnTo>
                        <a:pt x="36" y="7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46"/>
                <p:cNvSpPr/>
                <p:nvPr/>
              </p:nvSpPr>
              <p:spPr bwMode="auto">
                <a:xfrm>
                  <a:off x="2700338" y="3028949"/>
                  <a:ext cx="39687" cy="93663"/>
                </a:xfrm>
                <a:custGeom>
                  <a:avLst/>
                  <a:gdLst/>
                  <a:ahLst/>
                  <a:cxnLst>
                    <a:cxn ang="0">
                      <a:pos x="17" y="35"/>
                    </a:cxn>
                    <a:cxn ang="0">
                      <a:pos x="12" y="41"/>
                    </a:cxn>
                    <a:cxn ang="0">
                      <a:pos x="5" y="41"/>
                    </a:cxn>
                    <a:cxn ang="0">
                      <a:pos x="0" y="35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12" y="0"/>
                    </a:cxn>
                    <a:cxn ang="0">
                      <a:pos x="17" y="5"/>
                    </a:cxn>
                    <a:cxn ang="0">
                      <a:pos x="17" y="35"/>
                    </a:cxn>
                  </a:cxnLst>
                  <a:rect l="0" t="0" r="r" b="b"/>
                  <a:pathLst>
                    <a:path w="17" h="41">
                      <a:moveTo>
                        <a:pt x="17" y="35"/>
                      </a:moveTo>
                      <a:cubicBezTo>
                        <a:pt x="17" y="38"/>
                        <a:pt x="14" y="41"/>
                        <a:pt x="12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2" y="41"/>
                        <a:pt x="0" y="38"/>
                        <a:pt x="0" y="3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4" y="0"/>
                        <a:pt x="17" y="2"/>
                        <a:pt x="17" y="5"/>
                      </a:cubicBezTo>
                      <a:lnTo>
                        <a:pt x="17" y="3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: Shape 47"/>
                <p:cNvSpPr/>
                <p:nvPr/>
              </p:nvSpPr>
              <p:spPr bwMode="auto">
                <a:xfrm>
                  <a:off x="2865438" y="3006724"/>
                  <a:ext cx="46037" cy="136525"/>
                </a:xfrm>
                <a:custGeom>
                  <a:avLst/>
                  <a:gdLst/>
                  <a:ahLst/>
                  <a:cxnLst>
                    <a:cxn ang="0">
                      <a:pos x="10" y="58"/>
                    </a:cxn>
                    <a:cxn ang="0">
                      <a:pos x="20" y="31"/>
                    </a:cxn>
                    <a:cxn ang="0">
                      <a:pos x="10" y="3"/>
                    </a:cxn>
                    <a:cxn ang="0">
                      <a:pos x="10" y="2"/>
                    </a:cxn>
                    <a:cxn ang="0">
                      <a:pos x="5" y="2"/>
                    </a:cxn>
                    <a:cxn ang="0">
                      <a:pos x="2" y="5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51"/>
                    </a:cxn>
                    <a:cxn ang="0">
                      <a:pos x="2" y="51"/>
                    </a:cxn>
                    <a:cxn ang="0">
                      <a:pos x="2" y="55"/>
                    </a:cxn>
                    <a:cxn ang="0">
                      <a:pos x="5" y="59"/>
                    </a:cxn>
                    <a:cxn ang="0">
                      <a:pos x="7" y="60"/>
                    </a:cxn>
                    <a:cxn ang="0">
                      <a:pos x="9" y="58"/>
                    </a:cxn>
                    <a:cxn ang="0">
                      <a:pos x="10" y="58"/>
                    </a:cxn>
                  </a:cxnLst>
                  <a:rect l="0" t="0" r="r" b="b"/>
                  <a:pathLst>
                    <a:path w="20" h="60">
                      <a:moveTo>
                        <a:pt x="10" y="58"/>
                      </a:moveTo>
                      <a:cubicBezTo>
                        <a:pt x="16" y="50"/>
                        <a:pt x="20" y="41"/>
                        <a:pt x="20" y="31"/>
                      </a:cubicBezTo>
                      <a:cubicBezTo>
                        <a:pt x="20" y="20"/>
                        <a:pt x="17" y="11"/>
                        <a:pt x="10" y="3"/>
                      </a:cubicBezTo>
                      <a:cubicBezTo>
                        <a:pt x="10" y="3"/>
                        <a:pt x="10" y="2"/>
                        <a:pt x="10" y="2"/>
                      </a:cubicBezTo>
                      <a:cubicBezTo>
                        <a:pt x="8" y="1"/>
                        <a:pt x="7" y="0"/>
                        <a:pt x="5" y="2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1" y="9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2" y="22"/>
                        <a:pt x="12" y="39"/>
                        <a:pt x="2" y="51"/>
                      </a:cubicBezTo>
                      <a:cubicBezTo>
                        <a:pt x="2" y="51"/>
                        <a:pt x="2" y="51"/>
                        <a:pt x="2" y="51"/>
                      </a:cubicBezTo>
                      <a:cubicBezTo>
                        <a:pt x="1" y="51"/>
                        <a:pt x="0" y="53"/>
                        <a:pt x="2" y="55"/>
                      </a:cubicBezTo>
                      <a:cubicBezTo>
                        <a:pt x="5" y="59"/>
                        <a:pt x="5" y="59"/>
                        <a:pt x="5" y="59"/>
                      </a:cubicBezTo>
                      <a:cubicBezTo>
                        <a:pt x="6" y="59"/>
                        <a:pt x="7" y="60"/>
                        <a:pt x="7" y="60"/>
                      </a:cubicBezTo>
                      <a:cubicBezTo>
                        <a:pt x="8" y="59"/>
                        <a:pt x="9" y="59"/>
                        <a:pt x="9" y="58"/>
                      </a:cubicBezTo>
                      <a:cubicBezTo>
                        <a:pt x="10" y="58"/>
                        <a:pt x="10" y="58"/>
                        <a:pt x="10" y="58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48"/>
                <p:cNvSpPr/>
                <p:nvPr/>
              </p:nvSpPr>
              <p:spPr bwMode="auto">
                <a:xfrm>
                  <a:off x="2906713" y="2965449"/>
                  <a:ext cx="65087" cy="219075"/>
                </a:xfrm>
                <a:custGeom>
                  <a:avLst/>
                  <a:gdLst/>
                  <a:ahLst/>
                  <a:cxnLst>
                    <a:cxn ang="0">
                      <a:pos x="28" y="49"/>
                    </a:cxn>
                    <a:cxn ang="0">
                      <a:pos x="11" y="3"/>
                    </a:cxn>
                    <a:cxn ang="0">
                      <a:pos x="11" y="3"/>
                    </a:cxn>
                    <a:cxn ang="0">
                      <a:pos x="10" y="2"/>
                    </a:cxn>
                    <a:cxn ang="0">
                      <a:pos x="6" y="1"/>
                    </a:cxn>
                    <a:cxn ang="0">
                      <a:pos x="2" y="5"/>
                    </a:cxn>
                    <a:cxn ang="0">
                      <a:pos x="3" y="10"/>
                    </a:cxn>
                    <a:cxn ang="0">
                      <a:pos x="3" y="10"/>
                    </a:cxn>
                    <a:cxn ang="0">
                      <a:pos x="2" y="87"/>
                    </a:cxn>
                    <a:cxn ang="0">
                      <a:pos x="2" y="91"/>
                    </a:cxn>
                    <a:cxn ang="0">
                      <a:pos x="6" y="95"/>
                    </a:cxn>
                    <a:cxn ang="0">
                      <a:pos x="8" y="96"/>
                    </a:cxn>
                    <a:cxn ang="0">
                      <a:pos x="10" y="95"/>
                    </a:cxn>
                    <a:cxn ang="0">
                      <a:pos x="28" y="49"/>
                    </a:cxn>
                  </a:cxnLst>
                  <a:rect l="0" t="0" r="r" b="b"/>
                  <a:pathLst>
                    <a:path w="28" h="96">
                      <a:moveTo>
                        <a:pt x="28" y="49"/>
                      </a:moveTo>
                      <a:cubicBezTo>
                        <a:pt x="28" y="32"/>
                        <a:pt x="22" y="15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2"/>
                        <a:pt x="10" y="2"/>
                        <a:pt x="10" y="2"/>
                      </a:cubicBezTo>
                      <a:cubicBezTo>
                        <a:pt x="8" y="0"/>
                        <a:pt x="7" y="0"/>
                        <a:pt x="6" y="1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0" y="7"/>
                        <a:pt x="2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2" y="33"/>
                        <a:pt x="22" y="65"/>
                        <a:pt x="2" y="87"/>
                      </a:cubicBezTo>
                      <a:cubicBezTo>
                        <a:pt x="2" y="88"/>
                        <a:pt x="0" y="89"/>
                        <a:pt x="2" y="91"/>
                      </a:cubicBezTo>
                      <a:cubicBezTo>
                        <a:pt x="6" y="95"/>
                        <a:pt x="6" y="95"/>
                        <a:pt x="6" y="95"/>
                      </a:cubicBezTo>
                      <a:cubicBezTo>
                        <a:pt x="7" y="96"/>
                        <a:pt x="7" y="96"/>
                        <a:pt x="8" y="96"/>
                      </a:cubicBezTo>
                      <a:cubicBezTo>
                        <a:pt x="9" y="96"/>
                        <a:pt x="9" y="95"/>
                        <a:pt x="10" y="95"/>
                      </a:cubicBezTo>
                      <a:cubicBezTo>
                        <a:pt x="22" y="82"/>
                        <a:pt x="28" y="66"/>
                        <a:pt x="28" y="49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75" name="Group 64"/>
              <p:cNvGrpSpPr/>
              <p:nvPr/>
            </p:nvGrpSpPr>
            <p:grpSpPr>
              <a:xfrm>
                <a:off x="2028399" y="1493652"/>
                <a:ext cx="1846678" cy="741429"/>
                <a:chOff x="8747280" y="2537250"/>
                <a:chExt cx="2462237" cy="988573"/>
              </a:xfrm>
            </p:grpSpPr>
            <p:sp>
              <p:nvSpPr>
                <p:cNvPr id="76" name="TextBox 65"/>
                <p:cNvSpPr txBox="1"/>
                <p:nvPr/>
              </p:nvSpPr>
              <p:spPr bwMode="auto">
                <a:xfrm>
                  <a:off x="8747280" y="2537250"/>
                  <a:ext cx="1458909" cy="309958"/>
                </a:xfrm>
                <a:prstGeom prst="rect">
                  <a:avLst/>
                </a:prstGeom>
                <a:noFill/>
              </p:spPr>
              <p:txBody>
                <a:bodyPr wrap="none" lIns="288000" tIns="46800" rIns="90000" bIns="46800"/>
                <a:lstStyle/>
                <a:p>
                  <a:pPr algn="l" latinLnBrk="0"/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solidFill>
                      <a:schemeClr val="tx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TextBox 66"/>
                <p:cNvSpPr txBox="1"/>
                <p:nvPr/>
              </p:nvSpPr>
              <p:spPr bwMode="auto">
                <a:xfrm>
                  <a:off x="8747280" y="2969644"/>
                  <a:ext cx="2462237" cy="556179"/>
                </a:xfrm>
                <a:prstGeom prst="rect">
                  <a:avLst/>
                </a:prstGeom>
                <a:noFill/>
              </p:spPr>
              <p:txBody>
                <a:bodyPr wrap="square" lIns="288000" tIns="46800" rIns="90000" bIns="46800"/>
                <a:lstStyle/>
                <a:p>
                  <a:pPr algn="l" latinLnBrk="0">
                    <a:lnSpc>
                      <a:spcPct val="150000"/>
                    </a:lnSpc>
                  </a:pPr>
                  <a:r>
                    <a:rPr lang="en-US" altLang="zh-CN" sz="14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content, content to match the title. </a:t>
                  </a:r>
                  <a:r>
                    <a:rPr lang="zh-CN" altLang="en-US" sz="14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 </a:t>
                  </a:r>
                </a:p>
              </p:txBody>
            </p:sp>
          </p:grpSp>
        </p:grpSp>
        <p:grpSp>
          <p:nvGrpSpPr>
            <p:cNvPr id="78" name="组合 77"/>
            <p:cNvGrpSpPr/>
            <p:nvPr/>
          </p:nvGrpSpPr>
          <p:grpSpPr>
            <a:xfrm>
              <a:off x="2395" y="3887"/>
              <a:ext cx="3708" cy="1168"/>
              <a:chOff x="1520661" y="2468436"/>
              <a:chExt cx="2354416" cy="741431"/>
            </a:xfrm>
          </p:grpSpPr>
          <p:sp>
            <p:nvSpPr>
              <p:cNvPr id="79" name="Oval 43"/>
              <p:cNvSpPr/>
              <p:nvPr/>
            </p:nvSpPr>
            <p:spPr>
              <a:xfrm>
                <a:off x="1520661" y="2536187"/>
                <a:ext cx="507738" cy="507738"/>
              </a:xfrm>
              <a:prstGeom prst="ellipse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49"/>
              <p:cNvSpPr/>
              <p:nvPr/>
            </p:nvSpPr>
            <p:spPr bwMode="auto">
              <a:xfrm>
                <a:off x="1642751" y="2662111"/>
                <a:ext cx="263557" cy="255895"/>
              </a:xfrm>
              <a:custGeom>
                <a:avLst/>
                <a:gdLst/>
                <a:ahLst/>
                <a:cxnLst>
                  <a:cxn ang="0">
                    <a:pos x="86" y="58"/>
                  </a:cxn>
                  <a:cxn ang="0">
                    <a:pos x="76" y="55"/>
                  </a:cxn>
                  <a:cxn ang="0">
                    <a:pos x="76" y="54"/>
                  </a:cxn>
                  <a:cxn ang="0">
                    <a:pos x="71" y="47"/>
                  </a:cxn>
                  <a:cxn ang="0">
                    <a:pos x="76" y="68"/>
                  </a:cxn>
                  <a:cxn ang="0">
                    <a:pos x="76" y="59"/>
                  </a:cxn>
                  <a:cxn ang="0">
                    <a:pos x="81" y="59"/>
                  </a:cxn>
                  <a:cxn ang="0">
                    <a:pos x="86" y="68"/>
                  </a:cxn>
                  <a:cxn ang="0">
                    <a:pos x="65" y="59"/>
                  </a:cxn>
                  <a:cxn ang="0">
                    <a:pos x="58" y="47"/>
                  </a:cxn>
                  <a:cxn ang="0">
                    <a:pos x="50" y="63"/>
                  </a:cxn>
                  <a:cxn ang="0">
                    <a:pos x="60" y="68"/>
                  </a:cxn>
                  <a:cxn ang="0">
                    <a:pos x="65" y="63"/>
                  </a:cxn>
                  <a:cxn ang="0">
                    <a:pos x="67" y="59"/>
                  </a:cxn>
                  <a:cxn ang="0">
                    <a:pos x="39" y="64"/>
                  </a:cxn>
                  <a:cxn ang="0">
                    <a:pos x="40" y="46"/>
                  </a:cxn>
                  <a:cxn ang="0">
                    <a:pos x="37" y="54"/>
                  </a:cxn>
                  <a:cxn ang="0">
                    <a:pos x="42" y="54"/>
                  </a:cxn>
                  <a:cxn ang="0">
                    <a:pos x="33" y="68"/>
                  </a:cxn>
                  <a:cxn ang="0">
                    <a:pos x="48" y="64"/>
                  </a:cxn>
                  <a:cxn ang="0">
                    <a:pos x="60" y="89"/>
                  </a:cxn>
                  <a:cxn ang="0">
                    <a:pos x="60" y="27"/>
                  </a:cxn>
                  <a:cxn ang="0">
                    <a:pos x="59" y="54"/>
                  </a:cxn>
                  <a:cxn ang="0">
                    <a:pos x="55" y="59"/>
                  </a:cxn>
                  <a:cxn ang="0">
                    <a:pos x="60" y="54"/>
                  </a:cxn>
                  <a:cxn ang="0">
                    <a:pos x="60" y="52"/>
                  </a:cxn>
                  <a:cxn ang="0">
                    <a:pos x="109" y="28"/>
                  </a:cxn>
                  <a:cxn ang="0">
                    <a:pos x="5" y="40"/>
                  </a:cxn>
                  <a:cxn ang="0">
                    <a:pos x="6" y="46"/>
                  </a:cxn>
                  <a:cxn ang="0">
                    <a:pos x="60" y="12"/>
                  </a:cxn>
                  <a:cxn ang="0">
                    <a:pos x="90" y="33"/>
                  </a:cxn>
                  <a:cxn ang="0">
                    <a:pos x="104" y="50"/>
                  </a:cxn>
                  <a:cxn ang="0">
                    <a:pos x="112" y="55"/>
                  </a:cxn>
                  <a:cxn ang="0">
                    <a:pos x="119" y="28"/>
                  </a:cxn>
                  <a:cxn ang="0">
                    <a:pos x="109" y="28"/>
                  </a:cxn>
                  <a:cxn ang="0">
                    <a:pos x="114" y="76"/>
                  </a:cxn>
                  <a:cxn ang="0">
                    <a:pos x="11" y="89"/>
                  </a:cxn>
                  <a:cxn ang="0">
                    <a:pos x="3" y="90"/>
                  </a:cxn>
                  <a:cxn ang="0">
                    <a:pos x="6" y="66"/>
                  </a:cxn>
                  <a:cxn ang="0">
                    <a:pos x="10" y="60"/>
                  </a:cxn>
                  <a:cxn ang="0">
                    <a:pos x="30" y="79"/>
                  </a:cxn>
                  <a:cxn ang="0">
                    <a:pos x="22" y="85"/>
                  </a:cxn>
                  <a:cxn ang="0">
                    <a:pos x="103" y="72"/>
                  </a:cxn>
                </a:cxnLst>
                <a:rect l="0" t="0" r="r" b="b"/>
                <a:pathLst>
                  <a:path w="119" h="115">
                    <a:moveTo>
                      <a:pt x="86" y="68"/>
                    </a:moveTo>
                    <a:cubicBezTo>
                      <a:pt x="86" y="58"/>
                      <a:pt x="86" y="58"/>
                      <a:pt x="86" y="58"/>
                    </a:cubicBezTo>
                    <a:cubicBezTo>
                      <a:pt x="86" y="54"/>
                      <a:pt x="83" y="52"/>
                      <a:pt x="80" y="52"/>
                    </a:cubicBezTo>
                    <a:cubicBezTo>
                      <a:pt x="78" y="52"/>
                      <a:pt x="77" y="53"/>
                      <a:pt x="76" y="55"/>
                    </a:cubicBezTo>
                    <a:cubicBezTo>
                      <a:pt x="76" y="55"/>
                      <a:pt x="76" y="55"/>
                      <a:pt x="76" y="55"/>
                    </a:cubicBezTo>
                    <a:cubicBezTo>
                      <a:pt x="76" y="55"/>
                      <a:pt x="76" y="54"/>
                      <a:pt x="76" y="54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1" y="47"/>
                      <a:pt x="71" y="47"/>
                      <a:pt x="71" y="47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1"/>
                      <a:pt x="76" y="61"/>
                      <a:pt x="76" y="61"/>
                    </a:cubicBezTo>
                    <a:cubicBezTo>
                      <a:pt x="76" y="61"/>
                      <a:pt x="76" y="60"/>
                      <a:pt x="76" y="59"/>
                    </a:cubicBezTo>
                    <a:cubicBezTo>
                      <a:pt x="76" y="58"/>
                      <a:pt x="77" y="57"/>
                      <a:pt x="79" y="57"/>
                    </a:cubicBezTo>
                    <a:cubicBezTo>
                      <a:pt x="80" y="57"/>
                      <a:pt x="81" y="58"/>
                      <a:pt x="81" y="59"/>
                    </a:cubicBezTo>
                    <a:cubicBezTo>
                      <a:pt x="81" y="68"/>
                      <a:pt x="81" y="68"/>
                      <a:pt x="81" y="68"/>
                    </a:cubicBezTo>
                    <a:lnTo>
                      <a:pt x="86" y="68"/>
                    </a:lnTo>
                    <a:close/>
                    <a:moveTo>
                      <a:pt x="67" y="59"/>
                    </a:moveTo>
                    <a:cubicBezTo>
                      <a:pt x="65" y="59"/>
                      <a:pt x="65" y="59"/>
                      <a:pt x="65" y="59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58" y="47"/>
                      <a:pt x="58" y="47"/>
                      <a:pt x="58" y="47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60" y="63"/>
                      <a:pt x="60" y="63"/>
                      <a:pt x="60" y="63"/>
                    </a:cubicBezTo>
                    <a:cubicBezTo>
                      <a:pt x="60" y="68"/>
                      <a:pt x="60" y="68"/>
                      <a:pt x="60" y="68"/>
                    </a:cubicBezTo>
                    <a:cubicBezTo>
                      <a:pt x="65" y="68"/>
                      <a:pt x="65" y="68"/>
                      <a:pt x="65" y="68"/>
                    </a:cubicBezTo>
                    <a:cubicBezTo>
                      <a:pt x="65" y="63"/>
                      <a:pt x="65" y="63"/>
                      <a:pt x="65" y="63"/>
                    </a:cubicBezTo>
                    <a:cubicBezTo>
                      <a:pt x="67" y="63"/>
                      <a:pt x="67" y="63"/>
                      <a:pt x="67" y="63"/>
                    </a:cubicBezTo>
                    <a:lnTo>
                      <a:pt x="67" y="59"/>
                    </a:lnTo>
                    <a:close/>
                    <a:moveTo>
                      <a:pt x="48" y="64"/>
                    </a:move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1"/>
                      <a:pt x="48" y="60"/>
                      <a:pt x="48" y="53"/>
                    </a:cubicBezTo>
                    <a:cubicBezTo>
                      <a:pt x="48" y="48"/>
                      <a:pt x="44" y="46"/>
                      <a:pt x="40" y="46"/>
                    </a:cubicBezTo>
                    <a:cubicBezTo>
                      <a:pt x="35" y="46"/>
                      <a:pt x="33" y="51"/>
                      <a:pt x="33" y="51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7" y="54"/>
                      <a:pt x="38" y="51"/>
                      <a:pt x="40" y="51"/>
                    </a:cubicBezTo>
                    <a:cubicBezTo>
                      <a:pt x="41" y="51"/>
                      <a:pt x="42" y="52"/>
                      <a:pt x="42" y="54"/>
                    </a:cubicBezTo>
                    <a:cubicBezTo>
                      <a:pt x="42" y="57"/>
                      <a:pt x="33" y="58"/>
                      <a:pt x="33" y="66"/>
                    </a:cubicBezTo>
                    <a:cubicBezTo>
                      <a:pt x="33" y="67"/>
                      <a:pt x="33" y="67"/>
                      <a:pt x="33" y="68"/>
                    </a:cubicBezTo>
                    <a:cubicBezTo>
                      <a:pt x="48" y="68"/>
                      <a:pt x="48" y="68"/>
                      <a:pt x="48" y="68"/>
                    </a:cubicBezTo>
                    <a:lnTo>
                      <a:pt x="48" y="64"/>
                    </a:lnTo>
                    <a:close/>
                    <a:moveTo>
                      <a:pt x="90" y="58"/>
                    </a:moveTo>
                    <a:cubicBezTo>
                      <a:pt x="90" y="75"/>
                      <a:pt x="77" y="89"/>
                      <a:pt x="60" y="89"/>
                    </a:cubicBezTo>
                    <a:cubicBezTo>
                      <a:pt x="43" y="89"/>
                      <a:pt x="29" y="75"/>
                      <a:pt x="29" y="58"/>
                    </a:cubicBezTo>
                    <a:cubicBezTo>
                      <a:pt x="29" y="41"/>
                      <a:pt x="43" y="27"/>
                      <a:pt x="60" y="27"/>
                    </a:cubicBezTo>
                    <a:cubicBezTo>
                      <a:pt x="77" y="27"/>
                      <a:pt x="90" y="41"/>
                      <a:pt x="90" y="58"/>
                    </a:cubicBezTo>
                    <a:moveTo>
                      <a:pt x="59" y="54"/>
                    </a:moveTo>
                    <a:cubicBezTo>
                      <a:pt x="55" y="59"/>
                      <a:pt x="55" y="59"/>
                      <a:pt x="55" y="59"/>
                    </a:cubicBezTo>
                    <a:cubicBezTo>
                      <a:pt x="55" y="59"/>
                      <a:pt x="55" y="59"/>
                      <a:pt x="55" y="59"/>
                    </a:cubicBezTo>
                    <a:cubicBezTo>
                      <a:pt x="60" y="59"/>
                      <a:pt x="60" y="59"/>
                      <a:pt x="60" y="59"/>
                    </a:cubicBezTo>
                    <a:cubicBezTo>
                      <a:pt x="60" y="54"/>
                      <a:pt x="60" y="54"/>
                      <a:pt x="60" y="54"/>
                    </a:cubicBezTo>
                    <a:cubicBezTo>
                      <a:pt x="60" y="53"/>
                      <a:pt x="60" y="52"/>
                      <a:pt x="60" y="52"/>
                    </a:cubicBezTo>
                    <a:cubicBezTo>
                      <a:pt x="60" y="52"/>
                      <a:pt x="60" y="52"/>
                      <a:pt x="60" y="52"/>
                    </a:cubicBezTo>
                    <a:cubicBezTo>
                      <a:pt x="60" y="52"/>
                      <a:pt x="59" y="53"/>
                      <a:pt x="59" y="54"/>
                    </a:cubicBezTo>
                    <a:moveTo>
                      <a:pt x="109" y="28"/>
                    </a:moveTo>
                    <a:cubicBezTo>
                      <a:pt x="98" y="11"/>
                      <a:pt x="80" y="0"/>
                      <a:pt x="60" y="0"/>
                    </a:cubicBezTo>
                    <a:cubicBezTo>
                      <a:pt x="34" y="0"/>
                      <a:pt x="12" y="17"/>
                      <a:pt x="5" y="40"/>
                    </a:cubicBezTo>
                    <a:cubicBezTo>
                      <a:pt x="4" y="42"/>
                      <a:pt x="5" y="44"/>
                      <a:pt x="6" y="46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9" y="49"/>
                      <a:pt x="14" y="48"/>
                      <a:pt x="16" y="44"/>
                    </a:cubicBezTo>
                    <a:cubicBezTo>
                      <a:pt x="22" y="25"/>
                      <a:pt x="39" y="12"/>
                      <a:pt x="60" y="12"/>
                    </a:cubicBezTo>
                    <a:cubicBezTo>
                      <a:pt x="75" y="12"/>
                      <a:pt x="89" y="19"/>
                      <a:pt x="97" y="3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9" y="34"/>
                      <a:pt x="88" y="35"/>
                      <a:pt x="89" y="37"/>
                    </a:cubicBezTo>
                    <a:cubicBezTo>
                      <a:pt x="104" y="50"/>
                      <a:pt x="104" y="50"/>
                      <a:pt x="104" y="50"/>
                    </a:cubicBezTo>
                    <a:cubicBezTo>
                      <a:pt x="109" y="56"/>
                      <a:pt x="109" y="56"/>
                      <a:pt x="109" y="56"/>
                    </a:cubicBezTo>
                    <a:cubicBezTo>
                      <a:pt x="110" y="57"/>
                      <a:pt x="112" y="56"/>
                      <a:pt x="112" y="55"/>
                    </a:cubicBezTo>
                    <a:cubicBezTo>
                      <a:pt x="113" y="50"/>
                      <a:pt x="113" y="50"/>
                      <a:pt x="113" y="50"/>
                    </a:cubicBezTo>
                    <a:cubicBezTo>
                      <a:pt x="119" y="28"/>
                      <a:pt x="119" y="28"/>
                      <a:pt x="119" y="28"/>
                    </a:cubicBezTo>
                    <a:cubicBezTo>
                      <a:pt x="119" y="27"/>
                      <a:pt x="118" y="25"/>
                      <a:pt x="116" y="26"/>
                    </a:cubicBezTo>
                    <a:lnTo>
                      <a:pt x="109" y="28"/>
                    </a:lnTo>
                    <a:close/>
                    <a:moveTo>
                      <a:pt x="113" y="70"/>
                    </a:moveTo>
                    <a:cubicBezTo>
                      <a:pt x="114" y="71"/>
                      <a:pt x="115" y="74"/>
                      <a:pt x="114" y="76"/>
                    </a:cubicBezTo>
                    <a:cubicBezTo>
                      <a:pt x="107" y="99"/>
                      <a:pt x="85" y="115"/>
                      <a:pt x="60" y="115"/>
                    </a:cubicBezTo>
                    <a:cubicBezTo>
                      <a:pt x="40" y="115"/>
                      <a:pt x="22" y="105"/>
                      <a:pt x="11" y="89"/>
                    </a:cubicBezTo>
                    <a:cubicBezTo>
                      <a:pt x="11" y="88"/>
                      <a:pt x="10" y="88"/>
                      <a:pt x="9" y="88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1" y="90"/>
                      <a:pt x="0" y="89"/>
                      <a:pt x="0" y="8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0"/>
                      <a:pt x="9" y="59"/>
                      <a:pt x="10" y="60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30" y="79"/>
                      <a:pt x="30" y="79"/>
                      <a:pt x="30" y="79"/>
                    </a:cubicBezTo>
                    <a:cubicBezTo>
                      <a:pt x="31" y="80"/>
                      <a:pt x="30" y="82"/>
                      <a:pt x="29" y="83"/>
                    </a:cubicBezTo>
                    <a:cubicBezTo>
                      <a:pt x="22" y="85"/>
                      <a:pt x="22" y="85"/>
                      <a:pt x="22" y="85"/>
                    </a:cubicBezTo>
                    <a:cubicBezTo>
                      <a:pt x="31" y="97"/>
                      <a:pt x="44" y="104"/>
                      <a:pt x="60" y="104"/>
                    </a:cubicBezTo>
                    <a:cubicBezTo>
                      <a:pt x="80" y="104"/>
                      <a:pt x="97" y="91"/>
                      <a:pt x="103" y="72"/>
                    </a:cubicBezTo>
                    <a:cubicBezTo>
                      <a:pt x="105" y="68"/>
                      <a:pt x="110" y="67"/>
                      <a:pt x="113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81" name="Group 67"/>
              <p:cNvGrpSpPr/>
              <p:nvPr/>
            </p:nvGrpSpPr>
            <p:grpSpPr>
              <a:xfrm>
                <a:off x="2028399" y="2468436"/>
                <a:ext cx="1846678" cy="741431"/>
                <a:chOff x="8747280" y="3998259"/>
                <a:chExt cx="2462237" cy="988574"/>
              </a:xfrm>
            </p:grpSpPr>
            <p:sp>
              <p:nvSpPr>
                <p:cNvPr id="82" name="TextBox 68"/>
                <p:cNvSpPr txBox="1"/>
                <p:nvPr/>
              </p:nvSpPr>
              <p:spPr bwMode="auto">
                <a:xfrm>
                  <a:off x="8747280" y="3998259"/>
                  <a:ext cx="1458909" cy="309958"/>
                </a:xfrm>
                <a:prstGeom prst="rect">
                  <a:avLst/>
                </a:prstGeom>
                <a:noFill/>
              </p:spPr>
              <p:txBody>
                <a:bodyPr wrap="none" lIns="288000" tIns="46800" rIns="90000" bIns="46800"/>
                <a:lstStyle/>
                <a:p>
                  <a:pPr algn="l" latinLnBrk="0"/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solidFill>
                      <a:schemeClr val="tx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TextBox 69"/>
                <p:cNvSpPr txBox="1"/>
                <p:nvPr/>
              </p:nvSpPr>
              <p:spPr bwMode="auto">
                <a:xfrm>
                  <a:off x="8747280" y="4430654"/>
                  <a:ext cx="2462237" cy="556179"/>
                </a:xfrm>
                <a:prstGeom prst="rect">
                  <a:avLst/>
                </a:prstGeom>
                <a:noFill/>
              </p:spPr>
              <p:txBody>
                <a:bodyPr wrap="square" lIns="288000" tIns="46800" rIns="90000" bIns="46800"/>
                <a:lstStyle/>
                <a:p>
                  <a:pPr algn="l" latinLnBrk="0">
                    <a:lnSpc>
                      <a:spcPct val="150000"/>
                    </a:lnSpc>
                  </a:pPr>
                  <a:r>
                    <a:rPr lang="en-US" altLang="zh-CN" sz="14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" name="组合 83"/>
            <p:cNvGrpSpPr/>
            <p:nvPr/>
          </p:nvGrpSpPr>
          <p:grpSpPr>
            <a:xfrm>
              <a:off x="2395" y="5435"/>
              <a:ext cx="3708" cy="1168"/>
              <a:chOff x="1520661" y="3451462"/>
              <a:chExt cx="2354416" cy="741431"/>
            </a:xfrm>
          </p:grpSpPr>
          <p:sp>
            <p:nvSpPr>
              <p:cNvPr id="85" name="Oval 41"/>
              <p:cNvSpPr/>
              <p:nvPr/>
            </p:nvSpPr>
            <p:spPr>
              <a:xfrm>
                <a:off x="1520661" y="3514715"/>
                <a:ext cx="507738" cy="507738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0"/>
              <p:cNvSpPr/>
              <p:nvPr/>
            </p:nvSpPr>
            <p:spPr bwMode="auto">
              <a:xfrm>
                <a:off x="1642751" y="3606926"/>
                <a:ext cx="263557" cy="323317"/>
              </a:xfrm>
              <a:custGeom>
                <a:avLst/>
                <a:gdLst/>
                <a:ahLst/>
                <a:cxnLst>
                  <a:cxn ang="0">
                    <a:pos x="19" y="108"/>
                  </a:cxn>
                  <a:cxn ang="0">
                    <a:pos x="17" y="104"/>
                  </a:cxn>
                  <a:cxn ang="0">
                    <a:pos x="58" y="102"/>
                  </a:cxn>
                  <a:cxn ang="0">
                    <a:pos x="60" y="106"/>
                  </a:cxn>
                  <a:cxn ang="0">
                    <a:pos x="62" y="90"/>
                  </a:cxn>
                  <a:cxn ang="0">
                    <a:pos x="17" y="87"/>
                  </a:cxn>
                  <a:cxn ang="0">
                    <a:pos x="19" y="83"/>
                  </a:cxn>
                  <a:cxn ang="0">
                    <a:pos x="65" y="85"/>
                  </a:cxn>
                  <a:cxn ang="0">
                    <a:pos x="62" y="90"/>
                  </a:cxn>
                  <a:cxn ang="0">
                    <a:pos x="19" y="54"/>
                  </a:cxn>
                  <a:cxn ang="0">
                    <a:pos x="17" y="50"/>
                  </a:cxn>
                  <a:cxn ang="0">
                    <a:pos x="73" y="48"/>
                  </a:cxn>
                  <a:cxn ang="0">
                    <a:pos x="75" y="52"/>
                  </a:cxn>
                  <a:cxn ang="0">
                    <a:pos x="73" y="73"/>
                  </a:cxn>
                  <a:cxn ang="0">
                    <a:pos x="17" y="71"/>
                  </a:cxn>
                  <a:cxn ang="0">
                    <a:pos x="19" y="67"/>
                  </a:cxn>
                  <a:cxn ang="0">
                    <a:pos x="75" y="69"/>
                  </a:cxn>
                  <a:cxn ang="0">
                    <a:pos x="73" y="73"/>
                  </a:cxn>
                  <a:cxn ang="0">
                    <a:pos x="93" y="132"/>
                  </a:cxn>
                  <a:cxn ang="0">
                    <a:pos x="87" y="132"/>
                  </a:cxn>
                  <a:cxn ang="0">
                    <a:pos x="76" y="118"/>
                  </a:cxn>
                  <a:cxn ang="0">
                    <a:pos x="89" y="123"/>
                  </a:cxn>
                  <a:cxn ang="0">
                    <a:pos x="109" y="107"/>
                  </a:cxn>
                  <a:cxn ang="0">
                    <a:pos x="92" y="92"/>
                  </a:cxn>
                  <a:cxn ang="0">
                    <a:pos x="92" y="146"/>
                  </a:cxn>
                  <a:cxn ang="0">
                    <a:pos x="92" y="92"/>
                  </a:cxn>
                  <a:cxn ang="0">
                    <a:pos x="8" y="131"/>
                  </a:cxn>
                  <a:cxn ang="0">
                    <a:pos x="0" y="23"/>
                  </a:cxn>
                  <a:cxn ang="0">
                    <a:pos x="23" y="15"/>
                  </a:cxn>
                  <a:cxn ang="0">
                    <a:pos x="33" y="27"/>
                  </a:cxn>
                  <a:cxn ang="0">
                    <a:pos x="71" y="17"/>
                  </a:cxn>
                  <a:cxn ang="0">
                    <a:pos x="83" y="15"/>
                  </a:cxn>
                  <a:cxn ang="0">
                    <a:pos x="94" y="86"/>
                  </a:cxn>
                  <a:cxn ang="0">
                    <a:pos x="83" y="87"/>
                  </a:cxn>
                  <a:cxn ang="0">
                    <a:pos x="11" y="38"/>
                  </a:cxn>
                  <a:cxn ang="0">
                    <a:pos x="58" y="121"/>
                  </a:cxn>
                  <a:cxn ang="0">
                    <a:pos x="47" y="11"/>
                  </a:cxn>
                  <a:cxn ang="0">
                    <a:pos x="47" y="4"/>
                  </a:cxn>
                  <a:cxn ang="0">
                    <a:pos x="47" y="11"/>
                  </a:cxn>
                  <a:cxn ang="0">
                    <a:pos x="57" y="11"/>
                  </a:cxn>
                  <a:cxn ang="0">
                    <a:pos x="54" y="7"/>
                  </a:cxn>
                  <a:cxn ang="0">
                    <a:pos x="47" y="0"/>
                  </a:cxn>
                  <a:cxn ang="0">
                    <a:pos x="40" y="7"/>
                  </a:cxn>
                  <a:cxn ang="0">
                    <a:pos x="33" y="11"/>
                  </a:cxn>
                  <a:cxn ang="0">
                    <a:pos x="27" y="17"/>
                  </a:cxn>
                  <a:cxn ang="0">
                    <a:pos x="60" y="23"/>
                  </a:cxn>
                  <a:cxn ang="0">
                    <a:pos x="67" y="17"/>
                  </a:cxn>
                </a:cxnLst>
                <a:rect l="0" t="0" r="r" b="b"/>
                <a:pathLst>
                  <a:path w="119" h="146">
                    <a:moveTo>
                      <a:pt x="58" y="108"/>
                    </a:moveTo>
                    <a:cubicBezTo>
                      <a:pt x="19" y="108"/>
                      <a:pt x="19" y="108"/>
                      <a:pt x="19" y="108"/>
                    </a:cubicBezTo>
                    <a:cubicBezTo>
                      <a:pt x="18" y="108"/>
                      <a:pt x="17" y="107"/>
                      <a:pt x="17" y="106"/>
                    </a:cubicBezTo>
                    <a:cubicBezTo>
                      <a:pt x="17" y="104"/>
                      <a:pt x="17" y="104"/>
                      <a:pt x="17" y="104"/>
                    </a:cubicBezTo>
                    <a:cubicBezTo>
                      <a:pt x="17" y="103"/>
                      <a:pt x="18" y="102"/>
                      <a:pt x="19" y="102"/>
                    </a:cubicBezTo>
                    <a:cubicBezTo>
                      <a:pt x="58" y="102"/>
                      <a:pt x="58" y="102"/>
                      <a:pt x="58" y="102"/>
                    </a:cubicBezTo>
                    <a:cubicBezTo>
                      <a:pt x="59" y="102"/>
                      <a:pt x="60" y="103"/>
                      <a:pt x="60" y="104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0" y="107"/>
                      <a:pt x="59" y="108"/>
                      <a:pt x="58" y="108"/>
                    </a:cubicBezTo>
                    <a:moveTo>
                      <a:pt x="62" y="90"/>
                    </a:moveTo>
                    <a:cubicBezTo>
                      <a:pt x="19" y="90"/>
                      <a:pt x="19" y="90"/>
                      <a:pt x="19" y="90"/>
                    </a:cubicBezTo>
                    <a:cubicBezTo>
                      <a:pt x="18" y="90"/>
                      <a:pt x="17" y="89"/>
                      <a:pt x="17" y="87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7" y="84"/>
                      <a:pt x="18" y="83"/>
                      <a:pt x="19" y="83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4" y="83"/>
                      <a:pt x="65" y="84"/>
                      <a:pt x="65" y="85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5" y="89"/>
                      <a:pt x="64" y="90"/>
                      <a:pt x="62" y="90"/>
                    </a:cubicBezTo>
                    <a:moveTo>
                      <a:pt x="73" y="54"/>
                    </a:moveTo>
                    <a:cubicBezTo>
                      <a:pt x="19" y="54"/>
                      <a:pt x="19" y="54"/>
                      <a:pt x="19" y="54"/>
                    </a:cubicBezTo>
                    <a:cubicBezTo>
                      <a:pt x="18" y="54"/>
                      <a:pt x="17" y="53"/>
                      <a:pt x="17" y="52"/>
                    </a:cubicBezTo>
                    <a:cubicBezTo>
                      <a:pt x="17" y="50"/>
                      <a:pt x="17" y="50"/>
                      <a:pt x="17" y="50"/>
                    </a:cubicBezTo>
                    <a:cubicBezTo>
                      <a:pt x="17" y="49"/>
                      <a:pt x="18" y="48"/>
                      <a:pt x="19" y="48"/>
                    </a:cubicBezTo>
                    <a:cubicBezTo>
                      <a:pt x="73" y="48"/>
                      <a:pt x="73" y="48"/>
                      <a:pt x="73" y="48"/>
                    </a:cubicBezTo>
                    <a:cubicBezTo>
                      <a:pt x="74" y="48"/>
                      <a:pt x="75" y="49"/>
                      <a:pt x="75" y="50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5" y="53"/>
                      <a:pt x="74" y="54"/>
                      <a:pt x="73" y="54"/>
                    </a:cubicBezTo>
                    <a:moveTo>
                      <a:pt x="73" y="73"/>
                    </a:moveTo>
                    <a:cubicBezTo>
                      <a:pt x="19" y="73"/>
                      <a:pt x="19" y="73"/>
                      <a:pt x="19" y="73"/>
                    </a:cubicBezTo>
                    <a:cubicBezTo>
                      <a:pt x="18" y="73"/>
                      <a:pt x="17" y="72"/>
                      <a:pt x="17" y="71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7" y="68"/>
                      <a:pt x="18" y="67"/>
                      <a:pt x="19" y="67"/>
                    </a:cubicBezTo>
                    <a:cubicBezTo>
                      <a:pt x="73" y="67"/>
                      <a:pt x="73" y="67"/>
                      <a:pt x="73" y="67"/>
                    </a:cubicBezTo>
                    <a:cubicBezTo>
                      <a:pt x="74" y="67"/>
                      <a:pt x="75" y="68"/>
                      <a:pt x="75" y="69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72"/>
                      <a:pt x="74" y="73"/>
                      <a:pt x="73" y="73"/>
                    </a:cubicBezTo>
                    <a:moveTo>
                      <a:pt x="109" y="113"/>
                    </a:moveTo>
                    <a:cubicBezTo>
                      <a:pt x="93" y="132"/>
                      <a:pt x="93" y="132"/>
                      <a:pt x="93" y="132"/>
                    </a:cubicBezTo>
                    <a:cubicBezTo>
                      <a:pt x="92" y="133"/>
                      <a:pt x="91" y="133"/>
                      <a:pt x="89" y="133"/>
                    </a:cubicBezTo>
                    <a:cubicBezTo>
                      <a:pt x="89" y="133"/>
                      <a:pt x="88" y="133"/>
                      <a:pt x="87" y="132"/>
                    </a:cubicBezTo>
                    <a:cubicBezTo>
                      <a:pt x="76" y="124"/>
                      <a:pt x="76" y="124"/>
                      <a:pt x="76" y="124"/>
                    </a:cubicBezTo>
                    <a:cubicBezTo>
                      <a:pt x="75" y="123"/>
                      <a:pt x="74" y="120"/>
                      <a:pt x="76" y="118"/>
                    </a:cubicBezTo>
                    <a:cubicBezTo>
                      <a:pt x="77" y="116"/>
                      <a:pt x="80" y="116"/>
                      <a:pt x="82" y="118"/>
                    </a:cubicBezTo>
                    <a:cubicBezTo>
                      <a:pt x="89" y="123"/>
                      <a:pt x="89" y="123"/>
                      <a:pt x="89" y="123"/>
                    </a:cubicBezTo>
                    <a:cubicBezTo>
                      <a:pt x="103" y="108"/>
                      <a:pt x="103" y="108"/>
                      <a:pt x="103" y="108"/>
                    </a:cubicBezTo>
                    <a:cubicBezTo>
                      <a:pt x="105" y="106"/>
                      <a:pt x="107" y="106"/>
                      <a:pt x="109" y="107"/>
                    </a:cubicBezTo>
                    <a:cubicBezTo>
                      <a:pt x="111" y="109"/>
                      <a:pt x="111" y="111"/>
                      <a:pt x="109" y="113"/>
                    </a:cubicBezTo>
                    <a:moveTo>
                      <a:pt x="92" y="92"/>
                    </a:moveTo>
                    <a:cubicBezTo>
                      <a:pt x="77" y="92"/>
                      <a:pt x="65" y="104"/>
                      <a:pt x="65" y="119"/>
                    </a:cubicBezTo>
                    <a:cubicBezTo>
                      <a:pt x="65" y="134"/>
                      <a:pt x="77" y="146"/>
                      <a:pt x="92" y="146"/>
                    </a:cubicBezTo>
                    <a:cubicBezTo>
                      <a:pt x="106" y="146"/>
                      <a:pt x="119" y="134"/>
                      <a:pt x="119" y="119"/>
                    </a:cubicBezTo>
                    <a:cubicBezTo>
                      <a:pt x="119" y="104"/>
                      <a:pt x="106" y="92"/>
                      <a:pt x="92" y="92"/>
                    </a:cubicBezTo>
                    <a:moveTo>
                      <a:pt x="61" y="131"/>
                    </a:moveTo>
                    <a:cubicBezTo>
                      <a:pt x="8" y="131"/>
                      <a:pt x="8" y="131"/>
                      <a:pt x="8" y="131"/>
                    </a:cubicBezTo>
                    <a:cubicBezTo>
                      <a:pt x="4" y="131"/>
                      <a:pt x="0" y="127"/>
                      <a:pt x="0" y="1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8"/>
                      <a:pt x="4" y="15"/>
                      <a:pt x="6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3" y="16"/>
                      <a:pt x="23" y="17"/>
                    </a:cubicBezTo>
                    <a:cubicBezTo>
                      <a:pt x="23" y="23"/>
                      <a:pt x="28" y="27"/>
                      <a:pt x="33" y="27"/>
                    </a:cubicBezTo>
                    <a:cubicBezTo>
                      <a:pt x="60" y="27"/>
                      <a:pt x="60" y="27"/>
                      <a:pt x="60" y="27"/>
                    </a:cubicBezTo>
                    <a:cubicBezTo>
                      <a:pt x="66" y="27"/>
                      <a:pt x="71" y="23"/>
                      <a:pt x="71" y="17"/>
                    </a:cubicBezTo>
                    <a:cubicBezTo>
                      <a:pt x="71" y="16"/>
                      <a:pt x="71" y="15"/>
                      <a:pt x="71" y="15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90" y="15"/>
                      <a:pt x="94" y="18"/>
                      <a:pt x="94" y="23"/>
                    </a:cubicBezTo>
                    <a:cubicBezTo>
                      <a:pt x="94" y="86"/>
                      <a:pt x="94" y="86"/>
                      <a:pt x="94" y="86"/>
                    </a:cubicBezTo>
                    <a:cubicBezTo>
                      <a:pt x="93" y="85"/>
                      <a:pt x="92" y="85"/>
                      <a:pt x="92" y="85"/>
                    </a:cubicBezTo>
                    <a:cubicBezTo>
                      <a:pt x="89" y="85"/>
                      <a:pt x="86" y="86"/>
                      <a:pt x="83" y="87"/>
                    </a:cubicBezTo>
                    <a:cubicBezTo>
                      <a:pt x="83" y="38"/>
                      <a:pt x="83" y="38"/>
                      <a:pt x="83" y="38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1" y="121"/>
                      <a:pt x="11" y="121"/>
                      <a:pt x="11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9" y="124"/>
                      <a:pt x="59" y="128"/>
                      <a:pt x="61" y="131"/>
                    </a:cubicBezTo>
                    <a:moveTo>
                      <a:pt x="47" y="11"/>
                    </a:moveTo>
                    <a:cubicBezTo>
                      <a:pt x="45" y="11"/>
                      <a:pt x="44" y="9"/>
                      <a:pt x="44" y="7"/>
                    </a:cubicBezTo>
                    <a:cubicBezTo>
                      <a:pt x="44" y="6"/>
                      <a:pt x="45" y="4"/>
                      <a:pt x="47" y="4"/>
                    </a:cubicBezTo>
                    <a:cubicBezTo>
                      <a:pt x="49" y="4"/>
                      <a:pt x="50" y="6"/>
                      <a:pt x="50" y="7"/>
                    </a:cubicBezTo>
                    <a:cubicBezTo>
                      <a:pt x="50" y="9"/>
                      <a:pt x="49" y="11"/>
                      <a:pt x="47" y="11"/>
                    </a:cubicBezTo>
                    <a:moveTo>
                      <a:pt x="60" y="11"/>
                    </a:move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4" y="9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3"/>
                      <a:pt x="51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3" y="0"/>
                      <a:pt x="40" y="3"/>
                      <a:pt x="40" y="7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9"/>
                      <a:pt x="38" y="11"/>
                      <a:pt x="37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0" y="11"/>
                      <a:pt x="27" y="13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20"/>
                      <a:pt x="30" y="23"/>
                      <a:pt x="33" y="23"/>
                    </a:cubicBez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23"/>
                      <a:pt x="67" y="20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7" y="13"/>
                      <a:pt x="64" y="11"/>
                      <a:pt x="60" y="1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87" name="Group 70"/>
              <p:cNvGrpSpPr/>
              <p:nvPr/>
            </p:nvGrpSpPr>
            <p:grpSpPr>
              <a:xfrm>
                <a:off x="2028399" y="3451462"/>
                <a:ext cx="1846678" cy="741431"/>
                <a:chOff x="8747280" y="3998259"/>
                <a:chExt cx="2462237" cy="988574"/>
              </a:xfrm>
            </p:grpSpPr>
            <p:sp>
              <p:nvSpPr>
                <p:cNvPr id="88" name="TextBox 71"/>
                <p:cNvSpPr txBox="1"/>
                <p:nvPr/>
              </p:nvSpPr>
              <p:spPr bwMode="auto">
                <a:xfrm>
                  <a:off x="8747280" y="3998259"/>
                  <a:ext cx="1458909" cy="309958"/>
                </a:xfrm>
                <a:prstGeom prst="rect">
                  <a:avLst/>
                </a:prstGeom>
                <a:noFill/>
              </p:spPr>
              <p:txBody>
                <a:bodyPr wrap="none" lIns="288000" tIns="46800" rIns="90000" bIns="46800"/>
                <a:lstStyle/>
                <a:p>
                  <a:pPr algn="l" latinLnBrk="0"/>
                  <a:r>
                    <a:rPr lang="en-US" altLang="zh-CN" sz="2400" b="1" dirty="0">
                      <a:solidFill>
                        <a:schemeClr val="tx1"/>
                      </a:solidFill>
                      <a:effectLst/>
                      <a:cs typeface="+mn-ea"/>
                      <a:sym typeface="+mn-lt"/>
                    </a:rPr>
                    <a:t>Add title text</a:t>
                  </a:r>
                  <a:endParaRPr lang="zh-CN" altLang="en-US" sz="2400" b="1" dirty="0">
                    <a:solidFill>
                      <a:schemeClr val="tx1"/>
                    </a:solidFill>
                    <a:effectLst/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TextBox 72"/>
                <p:cNvSpPr txBox="1"/>
                <p:nvPr/>
              </p:nvSpPr>
              <p:spPr bwMode="auto">
                <a:xfrm>
                  <a:off x="8747280" y="4430654"/>
                  <a:ext cx="2462237" cy="556179"/>
                </a:xfrm>
                <a:prstGeom prst="rect">
                  <a:avLst/>
                </a:prstGeom>
                <a:noFill/>
              </p:spPr>
              <p:txBody>
                <a:bodyPr wrap="square" lIns="288000" tIns="46800" rIns="90000" bIns="46800"/>
                <a:lstStyle/>
                <a:p>
                  <a:pPr algn="l" latinLnBrk="0">
                    <a:lnSpc>
                      <a:spcPct val="150000"/>
                    </a:lnSpc>
                  </a:pPr>
                  <a:r>
                    <a:rPr lang="en-US" altLang="zh-CN" sz="1400" b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cs typeface="+mn-ea"/>
                      <a:sym typeface="+mn-lt"/>
                    </a:rPr>
                    <a:t>Click here to add content, content to match the title. </a:t>
                  </a:r>
                  <a:endParaRPr lang="zh-CN" altLang="en-US" sz="14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99500" y="2173605"/>
            <a:ext cx="1415415" cy="1415415"/>
          </a:xfrm>
          <a:custGeom>
            <a:avLst/>
            <a:gdLst>
              <a:gd name="connsiteX0" fmla="*/ 670520 w 1341040"/>
              <a:gd name="connsiteY0" fmla="*/ 0 h 1341040"/>
              <a:gd name="connsiteX1" fmla="*/ 1341040 w 1341040"/>
              <a:gd name="connsiteY1" fmla="*/ 670520 h 1341040"/>
              <a:gd name="connsiteX2" fmla="*/ 670520 w 1341040"/>
              <a:gd name="connsiteY2" fmla="*/ 1341040 h 1341040"/>
              <a:gd name="connsiteX3" fmla="*/ 0 w 1341040"/>
              <a:gd name="connsiteY3" fmla="*/ 670520 h 1341040"/>
              <a:gd name="connsiteX4" fmla="*/ 670520 w 1341040"/>
              <a:gd name="connsiteY4" fmla="*/ 0 h 13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1341040">
                <a:moveTo>
                  <a:pt x="670520" y="0"/>
                </a:moveTo>
                <a:cubicBezTo>
                  <a:pt x="1040838" y="0"/>
                  <a:pt x="1341040" y="300202"/>
                  <a:pt x="1341040" y="670520"/>
                </a:cubicBezTo>
                <a:cubicBezTo>
                  <a:pt x="1341040" y="1040838"/>
                  <a:pt x="1040838" y="1341040"/>
                  <a:pt x="670520" y="1341040"/>
                </a:cubicBezTo>
                <a:cubicBezTo>
                  <a:pt x="300202" y="1341040"/>
                  <a:pt x="0" y="1040838"/>
                  <a:pt x="0" y="670520"/>
                </a:cubicBezTo>
                <a:cubicBezTo>
                  <a:pt x="0" y="300202"/>
                  <a:pt x="300202" y="0"/>
                  <a:pt x="670520" y="0"/>
                </a:cubicBezTo>
                <a:close/>
              </a:path>
            </a:pathLst>
          </a:cu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975" y="2173605"/>
            <a:ext cx="1415415" cy="1402080"/>
          </a:xfrm>
          <a:custGeom>
            <a:avLst/>
            <a:gdLst>
              <a:gd name="connsiteX0" fmla="*/ 670520 w 1341040"/>
              <a:gd name="connsiteY0" fmla="*/ 0 h 1341040"/>
              <a:gd name="connsiteX1" fmla="*/ 1341040 w 1341040"/>
              <a:gd name="connsiteY1" fmla="*/ 670520 h 1341040"/>
              <a:gd name="connsiteX2" fmla="*/ 670520 w 1341040"/>
              <a:gd name="connsiteY2" fmla="*/ 1341040 h 1341040"/>
              <a:gd name="connsiteX3" fmla="*/ 0 w 1341040"/>
              <a:gd name="connsiteY3" fmla="*/ 670520 h 1341040"/>
              <a:gd name="connsiteX4" fmla="*/ 670520 w 1341040"/>
              <a:gd name="connsiteY4" fmla="*/ 0 h 13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1341040">
                <a:moveTo>
                  <a:pt x="670520" y="0"/>
                </a:moveTo>
                <a:cubicBezTo>
                  <a:pt x="1040838" y="0"/>
                  <a:pt x="1341040" y="300202"/>
                  <a:pt x="1341040" y="670520"/>
                </a:cubicBezTo>
                <a:cubicBezTo>
                  <a:pt x="1341040" y="1040838"/>
                  <a:pt x="1040838" y="1341040"/>
                  <a:pt x="670520" y="1341040"/>
                </a:cubicBezTo>
                <a:cubicBezTo>
                  <a:pt x="300202" y="1341040"/>
                  <a:pt x="0" y="1040838"/>
                  <a:pt x="0" y="670520"/>
                </a:cubicBezTo>
                <a:cubicBezTo>
                  <a:pt x="0" y="300202"/>
                  <a:pt x="300202" y="0"/>
                  <a:pt x="670520" y="0"/>
                </a:cubicBezTo>
                <a:close/>
              </a:path>
            </a:pathLst>
          </a:cu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720" y="2174240"/>
            <a:ext cx="1415415" cy="1390650"/>
          </a:xfrm>
          <a:custGeom>
            <a:avLst/>
            <a:gdLst>
              <a:gd name="connsiteX0" fmla="*/ 670520 w 1341040"/>
              <a:gd name="connsiteY0" fmla="*/ 0 h 1341040"/>
              <a:gd name="connsiteX1" fmla="*/ 1341040 w 1341040"/>
              <a:gd name="connsiteY1" fmla="*/ 670520 h 1341040"/>
              <a:gd name="connsiteX2" fmla="*/ 670520 w 1341040"/>
              <a:gd name="connsiteY2" fmla="*/ 1341040 h 1341040"/>
              <a:gd name="connsiteX3" fmla="*/ 0 w 1341040"/>
              <a:gd name="connsiteY3" fmla="*/ 670520 h 1341040"/>
              <a:gd name="connsiteX4" fmla="*/ 670520 w 1341040"/>
              <a:gd name="connsiteY4" fmla="*/ 0 h 134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1040" h="1341040">
                <a:moveTo>
                  <a:pt x="670520" y="0"/>
                </a:moveTo>
                <a:cubicBezTo>
                  <a:pt x="1040838" y="0"/>
                  <a:pt x="1341040" y="300202"/>
                  <a:pt x="1341040" y="670520"/>
                </a:cubicBezTo>
                <a:cubicBezTo>
                  <a:pt x="1341040" y="1040838"/>
                  <a:pt x="1040838" y="1341040"/>
                  <a:pt x="670520" y="1341040"/>
                </a:cubicBezTo>
                <a:cubicBezTo>
                  <a:pt x="300202" y="1341040"/>
                  <a:pt x="0" y="1040838"/>
                  <a:pt x="0" y="670520"/>
                </a:cubicBezTo>
                <a:cubicBezTo>
                  <a:pt x="0" y="300202"/>
                  <a:pt x="300202" y="0"/>
                  <a:pt x="670520" y="0"/>
                </a:cubicBezTo>
                <a:close/>
              </a:path>
            </a:pathLst>
          </a:custGeom>
        </p:spPr>
      </p:pic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78875" y="4226449"/>
            <a:ext cx="2612572" cy="989203"/>
            <a:chOff x="7576978" y="2947217"/>
            <a:chExt cx="2612572" cy="989203"/>
          </a:xfrm>
        </p:grpSpPr>
        <p:sp>
          <p:nvSpPr>
            <p:cNvPr id="4" name="矩形 3"/>
            <p:cNvSpPr/>
            <p:nvPr/>
          </p:nvSpPr>
          <p:spPr bwMode="auto">
            <a:xfrm>
              <a:off x="7576978" y="3322726"/>
              <a:ext cx="2612572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8237191" y="2947217"/>
              <a:ext cx="1292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keyword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89656" y="4226449"/>
            <a:ext cx="2612572" cy="989203"/>
            <a:chOff x="7576978" y="2947217"/>
            <a:chExt cx="2612572" cy="989203"/>
          </a:xfrm>
        </p:grpSpPr>
        <p:sp>
          <p:nvSpPr>
            <p:cNvPr id="10" name="矩形 9"/>
            <p:cNvSpPr/>
            <p:nvPr/>
          </p:nvSpPr>
          <p:spPr bwMode="auto">
            <a:xfrm>
              <a:off x="7576978" y="3322726"/>
              <a:ext cx="2612572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8237191" y="2947217"/>
              <a:ext cx="1292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keyword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100437" y="4226449"/>
            <a:ext cx="2612572" cy="989203"/>
            <a:chOff x="7576978" y="2947217"/>
            <a:chExt cx="2612572" cy="989203"/>
          </a:xfrm>
        </p:grpSpPr>
        <p:sp>
          <p:nvSpPr>
            <p:cNvPr id="17" name="矩形 16"/>
            <p:cNvSpPr/>
            <p:nvPr/>
          </p:nvSpPr>
          <p:spPr bwMode="auto">
            <a:xfrm>
              <a:off x="7576978" y="3322726"/>
              <a:ext cx="2612572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8237191" y="2947217"/>
              <a:ext cx="1292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keyword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867710" y="1964227"/>
            <a:ext cx="1834902" cy="1834902"/>
            <a:chOff x="1877870" y="2448732"/>
            <a:chExt cx="1834902" cy="1834902"/>
          </a:xfrm>
        </p:grpSpPr>
        <p:grpSp>
          <p:nvGrpSpPr>
            <p:cNvPr id="19" name="组合 18"/>
            <p:cNvGrpSpPr/>
            <p:nvPr/>
          </p:nvGrpSpPr>
          <p:grpSpPr>
            <a:xfrm>
              <a:off x="1877870" y="2448732"/>
              <a:ext cx="1834902" cy="1834902"/>
              <a:chOff x="944643" y="1441342"/>
              <a:chExt cx="3533614" cy="3533614"/>
            </a:xfrm>
          </p:grpSpPr>
          <p:sp>
            <p:nvSpPr>
              <p:cNvPr id="20" name="弧形 19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464420"/>
                  <a:gd name="adj2" fmla="val 0"/>
                </a:avLst>
              </a:prstGeom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弧形 20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16254425"/>
                  <a:gd name="adj2" fmla="val 8649065"/>
                </a:avLst>
              </a:prstGeom>
              <a:ln w="127000">
                <a:gradFill>
                  <a:gsLst>
                    <a:gs pos="0">
                      <a:srgbClr val="39B4D7"/>
                    </a:gs>
                    <a:gs pos="100000">
                      <a:srgbClr val="0D7FB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2226896" y="3037768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62%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78491" y="1964227"/>
            <a:ext cx="1834902" cy="1834902"/>
            <a:chOff x="5188651" y="2448732"/>
            <a:chExt cx="1834902" cy="1834902"/>
          </a:xfrm>
        </p:grpSpPr>
        <p:grpSp>
          <p:nvGrpSpPr>
            <p:cNvPr id="22" name="组合 21"/>
            <p:cNvGrpSpPr/>
            <p:nvPr/>
          </p:nvGrpSpPr>
          <p:grpSpPr>
            <a:xfrm>
              <a:off x="5188651" y="2448732"/>
              <a:ext cx="1834902" cy="1834902"/>
              <a:chOff x="944643" y="1441342"/>
              <a:chExt cx="3533614" cy="3533614"/>
            </a:xfrm>
          </p:grpSpPr>
          <p:sp>
            <p:nvSpPr>
              <p:cNvPr id="23" name="弧形 22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464420"/>
                  <a:gd name="adj2" fmla="val 0"/>
                </a:avLst>
              </a:prstGeom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弧形 23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16254425"/>
                  <a:gd name="adj2" fmla="val 3814913"/>
                </a:avLst>
              </a:prstGeom>
              <a:ln w="127000">
                <a:gradFill>
                  <a:gsLst>
                    <a:gs pos="0">
                      <a:srgbClr val="F4C42B"/>
                    </a:gs>
                    <a:gs pos="100000">
                      <a:srgbClr val="EC8426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5537677" y="3037768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45%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489272" y="1964227"/>
            <a:ext cx="1834902" cy="1834902"/>
            <a:chOff x="8499432" y="2448732"/>
            <a:chExt cx="1834902" cy="1834902"/>
          </a:xfrm>
        </p:grpSpPr>
        <p:grpSp>
          <p:nvGrpSpPr>
            <p:cNvPr id="25" name="组合 24"/>
            <p:cNvGrpSpPr/>
            <p:nvPr/>
          </p:nvGrpSpPr>
          <p:grpSpPr>
            <a:xfrm>
              <a:off x="8499432" y="2448732"/>
              <a:ext cx="1834902" cy="1834902"/>
              <a:chOff x="944643" y="1441342"/>
              <a:chExt cx="3533614" cy="3533614"/>
            </a:xfrm>
          </p:grpSpPr>
          <p:sp>
            <p:nvSpPr>
              <p:cNvPr id="29" name="弧形 28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464420"/>
                  <a:gd name="adj2" fmla="val 0"/>
                </a:avLst>
              </a:prstGeom>
              <a:ln w="12700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弧形 29"/>
              <p:cNvSpPr/>
              <p:nvPr/>
            </p:nvSpPr>
            <p:spPr>
              <a:xfrm>
                <a:off x="944643" y="1441342"/>
                <a:ext cx="3533614" cy="3533614"/>
              </a:xfrm>
              <a:prstGeom prst="arc">
                <a:avLst>
                  <a:gd name="adj1" fmla="val 16254425"/>
                  <a:gd name="adj2" fmla="val 11609708"/>
                </a:avLst>
              </a:prstGeom>
              <a:ln w="127000">
                <a:gradFill>
                  <a:gsLst>
                    <a:gs pos="0">
                      <a:srgbClr val="39B4D7"/>
                    </a:gs>
                    <a:gs pos="100000">
                      <a:srgbClr val="0D7FB8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848458" y="3037768"/>
              <a:ext cx="11368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75%</a:t>
              </a:r>
              <a:endParaRPr lang="zh-CN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5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5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5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50"/>
                            </p:stCondLst>
                            <p:childTnLst>
                              <p:par>
                                <p:cTn id="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-41661" y="1742089"/>
            <a:ext cx="12365741" cy="4143340"/>
            <a:chOff x="-66" y="1918"/>
            <a:chExt cx="14466" cy="4847"/>
          </a:xfrm>
        </p:grpSpPr>
        <p:sp>
          <p:nvSpPr>
            <p:cNvPr id="7" name="矩形 6"/>
            <p:cNvSpPr/>
            <p:nvPr/>
          </p:nvSpPr>
          <p:spPr>
            <a:xfrm>
              <a:off x="-24" y="1973"/>
              <a:ext cx="8011" cy="4784"/>
            </a:xfrm>
            <a:prstGeom prst="rect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V="1">
              <a:off x="-24" y="1918"/>
              <a:ext cx="14424" cy="37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-66" y="6765"/>
              <a:ext cx="1446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3510" y="3865"/>
              <a:ext cx="4160" cy="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8212" y="3607"/>
              <a:ext cx="1517" cy="1517"/>
              <a:chOff x="7381679" y="3413269"/>
              <a:chExt cx="1181100" cy="118110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381679" y="3413269"/>
                <a:ext cx="1181100" cy="1181100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7703446" y="3689322"/>
                <a:ext cx="617894" cy="628994"/>
              </a:xfrm>
              <a:custGeom>
                <a:avLst/>
                <a:gdLst>
                  <a:gd name="T0" fmla="*/ 241 w 667"/>
                  <a:gd name="T1" fmla="*/ 15 h 680"/>
                  <a:gd name="T2" fmla="*/ 305 w 667"/>
                  <a:gd name="T3" fmla="*/ 94 h 680"/>
                  <a:gd name="T4" fmla="*/ 360 w 667"/>
                  <a:gd name="T5" fmla="*/ 96 h 680"/>
                  <a:gd name="T6" fmla="*/ 372 w 667"/>
                  <a:gd name="T7" fmla="*/ 108 h 680"/>
                  <a:gd name="T8" fmla="*/ 370 w 667"/>
                  <a:gd name="T9" fmla="*/ 126 h 680"/>
                  <a:gd name="T10" fmla="*/ 353 w 667"/>
                  <a:gd name="T11" fmla="*/ 132 h 680"/>
                  <a:gd name="T12" fmla="*/ 402 w 667"/>
                  <a:gd name="T13" fmla="*/ 189 h 680"/>
                  <a:gd name="T14" fmla="*/ 442 w 667"/>
                  <a:gd name="T15" fmla="*/ 208 h 680"/>
                  <a:gd name="T16" fmla="*/ 434 w 667"/>
                  <a:gd name="T17" fmla="*/ 225 h 680"/>
                  <a:gd name="T18" fmla="*/ 404 w 667"/>
                  <a:gd name="T19" fmla="*/ 227 h 680"/>
                  <a:gd name="T20" fmla="*/ 574 w 667"/>
                  <a:gd name="T21" fmla="*/ 306 h 680"/>
                  <a:gd name="T22" fmla="*/ 646 w 667"/>
                  <a:gd name="T23" fmla="*/ 322 h 680"/>
                  <a:gd name="T24" fmla="*/ 661 w 667"/>
                  <a:gd name="T25" fmla="*/ 352 h 680"/>
                  <a:gd name="T26" fmla="*/ 597 w 667"/>
                  <a:gd name="T27" fmla="*/ 375 h 680"/>
                  <a:gd name="T28" fmla="*/ 404 w 667"/>
                  <a:gd name="T29" fmla="*/ 454 h 680"/>
                  <a:gd name="T30" fmla="*/ 434 w 667"/>
                  <a:gd name="T31" fmla="*/ 456 h 680"/>
                  <a:gd name="T32" fmla="*/ 442 w 667"/>
                  <a:gd name="T33" fmla="*/ 471 h 680"/>
                  <a:gd name="T34" fmla="*/ 402 w 667"/>
                  <a:gd name="T35" fmla="*/ 492 h 680"/>
                  <a:gd name="T36" fmla="*/ 353 w 667"/>
                  <a:gd name="T37" fmla="*/ 547 h 680"/>
                  <a:gd name="T38" fmla="*/ 370 w 667"/>
                  <a:gd name="T39" fmla="*/ 555 h 680"/>
                  <a:gd name="T40" fmla="*/ 372 w 667"/>
                  <a:gd name="T41" fmla="*/ 572 h 680"/>
                  <a:gd name="T42" fmla="*/ 360 w 667"/>
                  <a:gd name="T43" fmla="*/ 585 h 680"/>
                  <a:gd name="T44" fmla="*/ 305 w 667"/>
                  <a:gd name="T45" fmla="*/ 587 h 680"/>
                  <a:gd name="T46" fmla="*/ 241 w 667"/>
                  <a:gd name="T47" fmla="*/ 665 h 680"/>
                  <a:gd name="T48" fmla="*/ 212 w 667"/>
                  <a:gd name="T49" fmla="*/ 680 h 680"/>
                  <a:gd name="T50" fmla="*/ 193 w 667"/>
                  <a:gd name="T51" fmla="*/ 668 h 680"/>
                  <a:gd name="T52" fmla="*/ 192 w 667"/>
                  <a:gd name="T53" fmla="*/ 651 h 680"/>
                  <a:gd name="T54" fmla="*/ 222 w 667"/>
                  <a:gd name="T55" fmla="*/ 598 h 680"/>
                  <a:gd name="T56" fmla="*/ 271 w 667"/>
                  <a:gd name="T57" fmla="*/ 498 h 680"/>
                  <a:gd name="T58" fmla="*/ 309 w 667"/>
                  <a:gd name="T59" fmla="*/ 403 h 680"/>
                  <a:gd name="T60" fmla="*/ 307 w 667"/>
                  <a:gd name="T61" fmla="*/ 382 h 680"/>
                  <a:gd name="T62" fmla="*/ 264 w 667"/>
                  <a:gd name="T63" fmla="*/ 377 h 680"/>
                  <a:gd name="T64" fmla="*/ 108 w 667"/>
                  <a:gd name="T65" fmla="*/ 365 h 680"/>
                  <a:gd name="T66" fmla="*/ 78 w 667"/>
                  <a:gd name="T67" fmla="*/ 403 h 680"/>
                  <a:gd name="T68" fmla="*/ 46 w 667"/>
                  <a:gd name="T69" fmla="*/ 443 h 680"/>
                  <a:gd name="T70" fmla="*/ 8 w 667"/>
                  <a:gd name="T71" fmla="*/ 449 h 680"/>
                  <a:gd name="T72" fmla="*/ 2 w 667"/>
                  <a:gd name="T73" fmla="*/ 430 h 680"/>
                  <a:gd name="T74" fmla="*/ 34 w 667"/>
                  <a:gd name="T75" fmla="*/ 341 h 680"/>
                  <a:gd name="T76" fmla="*/ 2 w 667"/>
                  <a:gd name="T77" fmla="*/ 248 h 680"/>
                  <a:gd name="T78" fmla="*/ 8 w 667"/>
                  <a:gd name="T79" fmla="*/ 233 h 680"/>
                  <a:gd name="T80" fmla="*/ 46 w 667"/>
                  <a:gd name="T81" fmla="*/ 238 h 680"/>
                  <a:gd name="T82" fmla="*/ 78 w 667"/>
                  <a:gd name="T83" fmla="*/ 278 h 680"/>
                  <a:gd name="T84" fmla="*/ 108 w 667"/>
                  <a:gd name="T85" fmla="*/ 316 h 680"/>
                  <a:gd name="T86" fmla="*/ 222 w 667"/>
                  <a:gd name="T87" fmla="*/ 305 h 680"/>
                  <a:gd name="T88" fmla="*/ 307 w 667"/>
                  <a:gd name="T89" fmla="*/ 297 h 680"/>
                  <a:gd name="T90" fmla="*/ 301 w 667"/>
                  <a:gd name="T91" fmla="*/ 255 h 680"/>
                  <a:gd name="T92" fmla="*/ 252 w 667"/>
                  <a:gd name="T93" fmla="*/ 142 h 680"/>
                  <a:gd name="T94" fmla="*/ 210 w 667"/>
                  <a:gd name="T95" fmla="*/ 62 h 680"/>
                  <a:gd name="T96" fmla="*/ 190 w 667"/>
                  <a:gd name="T97" fmla="*/ 22 h 680"/>
                  <a:gd name="T98" fmla="*/ 199 w 667"/>
                  <a:gd name="T99" fmla="*/ 7 h 680"/>
                  <a:gd name="T100" fmla="*/ 218 w 667"/>
                  <a:gd name="T101" fmla="*/ 0 h 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7" h="680">
                    <a:moveTo>
                      <a:pt x="218" y="0"/>
                    </a:moveTo>
                    <a:lnTo>
                      <a:pt x="228" y="3"/>
                    </a:lnTo>
                    <a:lnTo>
                      <a:pt x="241" y="15"/>
                    </a:lnTo>
                    <a:lnTo>
                      <a:pt x="258" y="34"/>
                    </a:lnTo>
                    <a:lnTo>
                      <a:pt x="279" y="60"/>
                    </a:lnTo>
                    <a:lnTo>
                      <a:pt x="305" y="94"/>
                    </a:lnTo>
                    <a:lnTo>
                      <a:pt x="345" y="94"/>
                    </a:lnTo>
                    <a:lnTo>
                      <a:pt x="354" y="94"/>
                    </a:lnTo>
                    <a:lnTo>
                      <a:pt x="360" y="96"/>
                    </a:lnTo>
                    <a:lnTo>
                      <a:pt x="366" y="98"/>
                    </a:lnTo>
                    <a:lnTo>
                      <a:pt x="370" y="104"/>
                    </a:lnTo>
                    <a:lnTo>
                      <a:pt x="372" y="108"/>
                    </a:lnTo>
                    <a:lnTo>
                      <a:pt x="373" y="115"/>
                    </a:lnTo>
                    <a:lnTo>
                      <a:pt x="372" y="121"/>
                    </a:lnTo>
                    <a:lnTo>
                      <a:pt x="370" y="126"/>
                    </a:lnTo>
                    <a:lnTo>
                      <a:pt x="366" y="130"/>
                    </a:lnTo>
                    <a:lnTo>
                      <a:pt x="360" y="132"/>
                    </a:lnTo>
                    <a:lnTo>
                      <a:pt x="353" y="132"/>
                    </a:lnTo>
                    <a:lnTo>
                      <a:pt x="334" y="132"/>
                    </a:lnTo>
                    <a:lnTo>
                      <a:pt x="375" y="189"/>
                    </a:lnTo>
                    <a:lnTo>
                      <a:pt x="402" y="189"/>
                    </a:lnTo>
                    <a:lnTo>
                      <a:pt x="425" y="191"/>
                    </a:lnTo>
                    <a:lnTo>
                      <a:pt x="438" y="197"/>
                    </a:lnTo>
                    <a:lnTo>
                      <a:pt x="442" y="208"/>
                    </a:lnTo>
                    <a:lnTo>
                      <a:pt x="442" y="216"/>
                    </a:lnTo>
                    <a:lnTo>
                      <a:pt x="438" y="221"/>
                    </a:lnTo>
                    <a:lnTo>
                      <a:pt x="434" y="225"/>
                    </a:lnTo>
                    <a:lnTo>
                      <a:pt x="428" y="227"/>
                    </a:lnTo>
                    <a:lnTo>
                      <a:pt x="421" y="227"/>
                    </a:lnTo>
                    <a:lnTo>
                      <a:pt x="404" y="227"/>
                    </a:lnTo>
                    <a:lnTo>
                      <a:pt x="470" y="305"/>
                    </a:lnTo>
                    <a:lnTo>
                      <a:pt x="557" y="305"/>
                    </a:lnTo>
                    <a:lnTo>
                      <a:pt x="574" y="306"/>
                    </a:lnTo>
                    <a:lnTo>
                      <a:pt x="595" y="310"/>
                    </a:lnTo>
                    <a:lnTo>
                      <a:pt x="622" y="314"/>
                    </a:lnTo>
                    <a:lnTo>
                      <a:pt x="646" y="322"/>
                    </a:lnTo>
                    <a:lnTo>
                      <a:pt x="661" y="329"/>
                    </a:lnTo>
                    <a:lnTo>
                      <a:pt x="667" y="339"/>
                    </a:lnTo>
                    <a:lnTo>
                      <a:pt x="661" y="352"/>
                    </a:lnTo>
                    <a:lnTo>
                      <a:pt x="650" y="361"/>
                    </a:lnTo>
                    <a:lnTo>
                      <a:pt x="627" y="369"/>
                    </a:lnTo>
                    <a:lnTo>
                      <a:pt x="597" y="375"/>
                    </a:lnTo>
                    <a:lnTo>
                      <a:pt x="557" y="375"/>
                    </a:lnTo>
                    <a:lnTo>
                      <a:pt x="470" y="375"/>
                    </a:lnTo>
                    <a:lnTo>
                      <a:pt x="404" y="454"/>
                    </a:lnTo>
                    <a:lnTo>
                      <a:pt x="421" y="454"/>
                    </a:lnTo>
                    <a:lnTo>
                      <a:pt x="428" y="454"/>
                    </a:lnTo>
                    <a:lnTo>
                      <a:pt x="434" y="456"/>
                    </a:lnTo>
                    <a:lnTo>
                      <a:pt x="438" y="460"/>
                    </a:lnTo>
                    <a:lnTo>
                      <a:pt x="442" y="466"/>
                    </a:lnTo>
                    <a:lnTo>
                      <a:pt x="442" y="471"/>
                    </a:lnTo>
                    <a:lnTo>
                      <a:pt x="438" y="483"/>
                    </a:lnTo>
                    <a:lnTo>
                      <a:pt x="425" y="490"/>
                    </a:lnTo>
                    <a:lnTo>
                      <a:pt x="402" y="492"/>
                    </a:lnTo>
                    <a:lnTo>
                      <a:pt x="375" y="492"/>
                    </a:lnTo>
                    <a:lnTo>
                      <a:pt x="334" y="547"/>
                    </a:lnTo>
                    <a:lnTo>
                      <a:pt x="353" y="547"/>
                    </a:lnTo>
                    <a:lnTo>
                      <a:pt x="360" y="549"/>
                    </a:lnTo>
                    <a:lnTo>
                      <a:pt x="366" y="551"/>
                    </a:lnTo>
                    <a:lnTo>
                      <a:pt x="370" y="555"/>
                    </a:lnTo>
                    <a:lnTo>
                      <a:pt x="372" y="560"/>
                    </a:lnTo>
                    <a:lnTo>
                      <a:pt x="373" y="566"/>
                    </a:lnTo>
                    <a:lnTo>
                      <a:pt x="372" y="572"/>
                    </a:lnTo>
                    <a:lnTo>
                      <a:pt x="370" y="577"/>
                    </a:lnTo>
                    <a:lnTo>
                      <a:pt x="366" y="581"/>
                    </a:lnTo>
                    <a:lnTo>
                      <a:pt x="360" y="585"/>
                    </a:lnTo>
                    <a:lnTo>
                      <a:pt x="354" y="587"/>
                    </a:lnTo>
                    <a:lnTo>
                      <a:pt x="345" y="587"/>
                    </a:lnTo>
                    <a:lnTo>
                      <a:pt x="305" y="587"/>
                    </a:lnTo>
                    <a:lnTo>
                      <a:pt x="279" y="621"/>
                    </a:lnTo>
                    <a:lnTo>
                      <a:pt x="258" y="648"/>
                    </a:lnTo>
                    <a:lnTo>
                      <a:pt x="241" y="665"/>
                    </a:lnTo>
                    <a:lnTo>
                      <a:pt x="228" y="676"/>
                    </a:lnTo>
                    <a:lnTo>
                      <a:pt x="218" y="680"/>
                    </a:lnTo>
                    <a:lnTo>
                      <a:pt x="212" y="680"/>
                    </a:lnTo>
                    <a:lnTo>
                      <a:pt x="205" y="678"/>
                    </a:lnTo>
                    <a:lnTo>
                      <a:pt x="199" y="674"/>
                    </a:lnTo>
                    <a:lnTo>
                      <a:pt x="193" y="668"/>
                    </a:lnTo>
                    <a:lnTo>
                      <a:pt x="190" y="665"/>
                    </a:lnTo>
                    <a:lnTo>
                      <a:pt x="190" y="659"/>
                    </a:lnTo>
                    <a:lnTo>
                      <a:pt x="192" y="651"/>
                    </a:lnTo>
                    <a:lnTo>
                      <a:pt x="199" y="638"/>
                    </a:lnTo>
                    <a:lnTo>
                      <a:pt x="210" y="619"/>
                    </a:lnTo>
                    <a:lnTo>
                      <a:pt x="222" y="598"/>
                    </a:lnTo>
                    <a:lnTo>
                      <a:pt x="237" y="572"/>
                    </a:lnTo>
                    <a:lnTo>
                      <a:pt x="252" y="538"/>
                    </a:lnTo>
                    <a:lnTo>
                      <a:pt x="271" y="498"/>
                    </a:lnTo>
                    <a:lnTo>
                      <a:pt x="288" y="456"/>
                    </a:lnTo>
                    <a:lnTo>
                      <a:pt x="301" y="426"/>
                    </a:lnTo>
                    <a:lnTo>
                      <a:pt x="309" y="403"/>
                    </a:lnTo>
                    <a:lnTo>
                      <a:pt x="311" y="390"/>
                    </a:lnTo>
                    <a:lnTo>
                      <a:pt x="311" y="386"/>
                    </a:lnTo>
                    <a:lnTo>
                      <a:pt x="307" y="382"/>
                    </a:lnTo>
                    <a:lnTo>
                      <a:pt x="301" y="380"/>
                    </a:lnTo>
                    <a:lnTo>
                      <a:pt x="288" y="378"/>
                    </a:lnTo>
                    <a:lnTo>
                      <a:pt x="264" y="377"/>
                    </a:lnTo>
                    <a:lnTo>
                      <a:pt x="226" y="377"/>
                    </a:lnTo>
                    <a:lnTo>
                      <a:pt x="163" y="373"/>
                    </a:lnTo>
                    <a:lnTo>
                      <a:pt x="108" y="365"/>
                    </a:lnTo>
                    <a:lnTo>
                      <a:pt x="101" y="373"/>
                    </a:lnTo>
                    <a:lnTo>
                      <a:pt x="91" y="384"/>
                    </a:lnTo>
                    <a:lnTo>
                      <a:pt x="78" y="403"/>
                    </a:lnTo>
                    <a:lnTo>
                      <a:pt x="65" y="422"/>
                    </a:lnTo>
                    <a:lnTo>
                      <a:pt x="53" y="435"/>
                    </a:lnTo>
                    <a:lnTo>
                      <a:pt x="46" y="443"/>
                    </a:lnTo>
                    <a:lnTo>
                      <a:pt x="34" y="447"/>
                    </a:lnTo>
                    <a:lnTo>
                      <a:pt x="15" y="449"/>
                    </a:lnTo>
                    <a:lnTo>
                      <a:pt x="8" y="449"/>
                    </a:lnTo>
                    <a:lnTo>
                      <a:pt x="2" y="447"/>
                    </a:lnTo>
                    <a:lnTo>
                      <a:pt x="0" y="445"/>
                    </a:lnTo>
                    <a:lnTo>
                      <a:pt x="2" y="430"/>
                    </a:lnTo>
                    <a:lnTo>
                      <a:pt x="8" y="407"/>
                    </a:lnTo>
                    <a:lnTo>
                      <a:pt x="19" y="378"/>
                    </a:lnTo>
                    <a:lnTo>
                      <a:pt x="34" y="341"/>
                    </a:lnTo>
                    <a:lnTo>
                      <a:pt x="19" y="301"/>
                    </a:lnTo>
                    <a:lnTo>
                      <a:pt x="8" y="269"/>
                    </a:lnTo>
                    <a:lnTo>
                      <a:pt x="2" y="248"/>
                    </a:lnTo>
                    <a:lnTo>
                      <a:pt x="0" y="236"/>
                    </a:lnTo>
                    <a:lnTo>
                      <a:pt x="2" y="234"/>
                    </a:lnTo>
                    <a:lnTo>
                      <a:pt x="8" y="233"/>
                    </a:lnTo>
                    <a:lnTo>
                      <a:pt x="15" y="233"/>
                    </a:lnTo>
                    <a:lnTo>
                      <a:pt x="34" y="234"/>
                    </a:lnTo>
                    <a:lnTo>
                      <a:pt x="46" y="238"/>
                    </a:lnTo>
                    <a:lnTo>
                      <a:pt x="53" y="246"/>
                    </a:lnTo>
                    <a:lnTo>
                      <a:pt x="65" y="259"/>
                    </a:lnTo>
                    <a:lnTo>
                      <a:pt x="78" y="278"/>
                    </a:lnTo>
                    <a:lnTo>
                      <a:pt x="91" y="297"/>
                    </a:lnTo>
                    <a:lnTo>
                      <a:pt x="101" y="308"/>
                    </a:lnTo>
                    <a:lnTo>
                      <a:pt x="108" y="316"/>
                    </a:lnTo>
                    <a:lnTo>
                      <a:pt x="137" y="310"/>
                    </a:lnTo>
                    <a:lnTo>
                      <a:pt x="174" y="306"/>
                    </a:lnTo>
                    <a:lnTo>
                      <a:pt x="222" y="305"/>
                    </a:lnTo>
                    <a:lnTo>
                      <a:pt x="275" y="305"/>
                    </a:lnTo>
                    <a:lnTo>
                      <a:pt x="296" y="303"/>
                    </a:lnTo>
                    <a:lnTo>
                      <a:pt x="307" y="297"/>
                    </a:lnTo>
                    <a:lnTo>
                      <a:pt x="311" y="291"/>
                    </a:lnTo>
                    <a:lnTo>
                      <a:pt x="309" y="278"/>
                    </a:lnTo>
                    <a:lnTo>
                      <a:pt x="301" y="255"/>
                    </a:lnTo>
                    <a:lnTo>
                      <a:pt x="288" y="223"/>
                    </a:lnTo>
                    <a:lnTo>
                      <a:pt x="271" y="183"/>
                    </a:lnTo>
                    <a:lnTo>
                      <a:pt x="252" y="142"/>
                    </a:lnTo>
                    <a:lnTo>
                      <a:pt x="237" y="109"/>
                    </a:lnTo>
                    <a:lnTo>
                      <a:pt x="222" y="81"/>
                    </a:lnTo>
                    <a:lnTo>
                      <a:pt x="210" y="62"/>
                    </a:lnTo>
                    <a:lnTo>
                      <a:pt x="199" y="43"/>
                    </a:lnTo>
                    <a:lnTo>
                      <a:pt x="192" y="30"/>
                    </a:lnTo>
                    <a:lnTo>
                      <a:pt x="190" y="22"/>
                    </a:lnTo>
                    <a:lnTo>
                      <a:pt x="190" y="17"/>
                    </a:lnTo>
                    <a:lnTo>
                      <a:pt x="193" y="11"/>
                    </a:lnTo>
                    <a:lnTo>
                      <a:pt x="199" y="7"/>
                    </a:lnTo>
                    <a:lnTo>
                      <a:pt x="205" y="3"/>
                    </a:lnTo>
                    <a:lnTo>
                      <a:pt x="212" y="1"/>
                    </a:lnTo>
                    <a:lnTo>
                      <a:pt x="218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0442" y="3607"/>
              <a:ext cx="1517" cy="1517"/>
              <a:chOff x="8797989" y="3413269"/>
              <a:chExt cx="1181100" cy="1181100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8797989" y="3413269"/>
                <a:ext cx="1181100" cy="1181100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"/>
              <p:cNvSpPr>
                <a:spLocks noEditPoints="1"/>
              </p:cNvSpPr>
              <p:nvPr/>
            </p:nvSpPr>
            <p:spPr bwMode="auto">
              <a:xfrm>
                <a:off x="9160642" y="3766549"/>
                <a:ext cx="526286" cy="507206"/>
              </a:xfrm>
              <a:custGeom>
                <a:avLst/>
                <a:gdLst>
                  <a:gd name="T0" fmla="*/ 532 w 661"/>
                  <a:gd name="T1" fmla="*/ 544 h 639"/>
                  <a:gd name="T2" fmla="*/ 549 w 661"/>
                  <a:gd name="T3" fmla="*/ 604 h 639"/>
                  <a:gd name="T4" fmla="*/ 593 w 661"/>
                  <a:gd name="T5" fmla="*/ 563 h 639"/>
                  <a:gd name="T6" fmla="*/ 420 w 661"/>
                  <a:gd name="T7" fmla="*/ 337 h 639"/>
                  <a:gd name="T8" fmla="*/ 619 w 661"/>
                  <a:gd name="T9" fmla="*/ 542 h 639"/>
                  <a:gd name="T10" fmla="*/ 627 w 661"/>
                  <a:gd name="T11" fmla="*/ 582 h 639"/>
                  <a:gd name="T12" fmla="*/ 608 w 661"/>
                  <a:gd name="T13" fmla="*/ 618 h 639"/>
                  <a:gd name="T14" fmla="*/ 577 w 661"/>
                  <a:gd name="T15" fmla="*/ 635 h 639"/>
                  <a:gd name="T16" fmla="*/ 543 w 661"/>
                  <a:gd name="T17" fmla="*/ 635 h 639"/>
                  <a:gd name="T18" fmla="*/ 513 w 661"/>
                  <a:gd name="T19" fmla="*/ 618 h 639"/>
                  <a:gd name="T20" fmla="*/ 325 w 661"/>
                  <a:gd name="T21" fmla="*/ 385 h 639"/>
                  <a:gd name="T22" fmla="*/ 373 w 661"/>
                  <a:gd name="T23" fmla="*/ 409 h 639"/>
                  <a:gd name="T24" fmla="*/ 420 w 661"/>
                  <a:gd name="T25" fmla="*/ 362 h 639"/>
                  <a:gd name="T26" fmla="*/ 420 w 661"/>
                  <a:gd name="T27" fmla="*/ 347 h 639"/>
                  <a:gd name="T28" fmla="*/ 140 w 661"/>
                  <a:gd name="T29" fmla="*/ 15 h 639"/>
                  <a:gd name="T30" fmla="*/ 210 w 661"/>
                  <a:gd name="T31" fmla="*/ 34 h 639"/>
                  <a:gd name="T32" fmla="*/ 259 w 661"/>
                  <a:gd name="T33" fmla="*/ 80 h 639"/>
                  <a:gd name="T34" fmla="*/ 280 w 661"/>
                  <a:gd name="T35" fmla="*/ 136 h 639"/>
                  <a:gd name="T36" fmla="*/ 276 w 661"/>
                  <a:gd name="T37" fmla="*/ 193 h 639"/>
                  <a:gd name="T38" fmla="*/ 322 w 661"/>
                  <a:gd name="T39" fmla="*/ 239 h 639"/>
                  <a:gd name="T40" fmla="*/ 305 w 661"/>
                  <a:gd name="T41" fmla="*/ 241 h 639"/>
                  <a:gd name="T42" fmla="*/ 238 w 661"/>
                  <a:gd name="T43" fmla="*/ 297 h 639"/>
                  <a:gd name="T44" fmla="*/ 274 w 661"/>
                  <a:gd name="T45" fmla="*/ 333 h 639"/>
                  <a:gd name="T46" fmla="*/ 185 w 661"/>
                  <a:gd name="T47" fmla="*/ 290 h 639"/>
                  <a:gd name="T48" fmla="*/ 155 w 661"/>
                  <a:gd name="T49" fmla="*/ 296 h 639"/>
                  <a:gd name="T50" fmla="*/ 94 w 661"/>
                  <a:gd name="T51" fmla="*/ 288 h 639"/>
                  <a:gd name="T52" fmla="*/ 41 w 661"/>
                  <a:gd name="T53" fmla="*/ 256 h 639"/>
                  <a:gd name="T54" fmla="*/ 5 w 661"/>
                  <a:gd name="T55" fmla="*/ 191 h 639"/>
                  <a:gd name="T56" fmla="*/ 5 w 661"/>
                  <a:gd name="T57" fmla="*/ 119 h 639"/>
                  <a:gd name="T58" fmla="*/ 162 w 661"/>
                  <a:gd name="T59" fmla="*/ 178 h 639"/>
                  <a:gd name="T60" fmla="*/ 104 w 661"/>
                  <a:gd name="T61" fmla="*/ 21 h 639"/>
                  <a:gd name="T62" fmla="*/ 558 w 661"/>
                  <a:gd name="T63" fmla="*/ 0 h 639"/>
                  <a:gd name="T64" fmla="*/ 481 w 661"/>
                  <a:gd name="T65" fmla="*/ 280 h 639"/>
                  <a:gd name="T66" fmla="*/ 441 w 661"/>
                  <a:gd name="T67" fmla="*/ 288 h 639"/>
                  <a:gd name="T68" fmla="*/ 411 w 661"/>
                  <a:gd name="T69" fmla="*/ 318 h 639"/>
                  <a:gd name="T70" fmla="*/ 403 w 661"/>
                  <a:gd name="T71" fmla="*/ 356 h 639"/>
                  <a:gd name="T72" fmla="*/ 325 w 661"/>
                  <a:gd name="T73" fmla="*/ 362 h 639"/>
                  <a:gd name="T74" fmla="*/ 155 w 661"/>
                  <a:gd name="T75" fmla="*/ 548 h 639"/>
                  <a:gd name="T76" fmla="*/ 36 w 661"/>
                  <a:gd name="T77" fmla="*/ 639 h 639"/>
                  <a:gd name="T78" fmla="*/ 79 w 661"/>
                  <a:gd name="T79" fmla="*/ 532 h 639"/>
                  <a:gd name="T80" fmla="*/ 119 w 661"/>
                  <a:gd name="T81" fmla="*/ 512 h 639"/>
                  <a:gd name="T82" fmla="*/ 261 w 661"/>
                  <a:gd name="T83" fmla="*/ 297 h 639"/>
                  <a:gd name="T84" fmla="*/ 324 w 661"/>
                  <a:gd name="T85" fmla="*/ 256 h 639"/>
                  <a:gd name="T86" fmla="*/ 360 w 661"/>
                  <a:gd name="T87" fmla="*/ 237 h 639"/>
                  <a:gd name="T88" fmla="*/ 378 w 661"/>
                  <a:gd name="T89" fmla="*/ 201 h 639"/>
                  <a:gd name="T90" fmla="*/ 558 w 661"/>
                  <a:gd name="T91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61" h="639">
                    <a:moveTo>
                      <a:pt x="564" y="536"/>
                    </a:moveTo>
                    <a:lnTo>
                      <a:pt x="532" y="544"/>
                    </a:lnTo>
                    <a:lnTo>
                      <a:pt x="522" y="578"/>
                    </a:lnTo>
                    <a:lnTo>
                      <a:pt x="549" y="604"/>
                    </a:lnTo>
                    <a:lnTo>
                      <a:pt x="583" y="597"/>
                    </a:lnTo>
                    <a:lnTo>
                      <a:pt x="593" y="563"/>
                    </a:lnTo>
                    <a:lnTo>
                      <a:pt x="564" y="536"/>
                    </a:lnTo>
                    <a:close/>
                    <a:moveTo>
                      <a:pt x="420" y="337"/>
                    </a:moveTo>
                    <a:lnTo>
                      <a:pt x="608" y="525"/>
                    </a:lnTo>
                    <a:lnTo>
                      <a:pt x="619" y="542"/>
                    </a:lnTo>
                    <a:lnTo>
                      <a:pt x="627" y="561"/>
                    </a:lnTo>
                    <a:lnTo>
                      <a:pt x="627" y="582"/>
                    </a:lnTo>
                    <a:lnTo>
                      <a:pt x="619" y="601"/>
                    </a:lnTo>
                    <a:lnTo>
                      <a:pt x="608" y="618"/>
                    </a:lnTo>
                    <a:lnTo>
                      <a:pt x="593" y="629"/>
                    </a:lnTo>
                    <a:lnTo>
                      <a:pt x="577" y="635"/>
                    </a:lnTo>
                    <a:lnTo>
                      <a:pt x="560" y="637"/>
                    </a:lnTo>
                    <a:lnTo>
                      <a:pt x="543" y="635"/>
                    </a:lnTo>
                    <a:lnTo>
                      <a:pt x="528" y="629"/>
                    </a:lnTo>
                    <a:lnTo>
                      <a:pt x="513" y="618"/>
                    </a:lnTo>
                    <a:lnTo>
                      <a:pt x="303" y="407"/>
                    </a:lnTo>
                    <a:lnTo>
                      <a:pt x="325" y="385"/>
                    </a:lnTo>
                    <a:lnTo>
                      <a:pt x="361" y="421"/>
                    </a:lnTo>
                    <a:lnTo>
                      <a:pt x="373" y="409"/>
                    </a:lnTo>
                    <a:lnTo>
                      <a:pt x="414" y="368"/>
                    </a:lnTo>
                    <a:lnTo>
                      <a:pt x="420" y="362"/>
                    </a:lnTo>
                    <a:lnTo>
                      <a:pt x="420" y="354"/>
                    </a:lnTo>
                    <a:lnTo>
                      <a:pt x="420" y="347"/>
                    </a:lnTo>
                    <a:lnTo>
                      <a:pt x="420" y="337"/>
                    </a:lnTo>
                    <a:close/>
                    <a:moveTo>
                      <a:pt x="140" y="15"/>
                    </a:moveTo>
                    <a:lnTo>
                      <a:pt x="176" y="19"/>
                    </a:lnTo>
                    <a:lnTo>
                      <a:pt x="210" y="34"/>
                    </a:lnTo>
                    <a:lnTo>
                      <a:pt x="240" y="57"/>
                    </a:lnTo>
                    <a:lnTo>
                      <a:pt x="259" y="80"/>
                    </a:lnTo>
                    <a:lnTo>
                      <a:pt x="272" y="108"/>
                    </a:lnTo>
                    <a:lnTo>
                      <a:pt x="280" y="136"/>
                    </a:lnTo>
                    <a:lnTo>
                      <a:pt x="282" y="165"/>
                    </a:lnTo>
                    <a:lnTo>
                      <a:pt x="276" y="193"/>
                    </a:lnTo>
                    <a:lnTo>
                      <a:pt x="280" y="197"/>
                    </a:lnTo>
                    <a:lnTo>
                      <a:pt x="322" y="239"/>
                    </a:lnTo>
                    <a:lnTo>
                      <a:pt x="310" y="241"/>
                    </a:lnTo>
                    <a:lnTo>
                      <a:pt x="305" y="241"/>
                    </a:lnTo>
                    <a:lnTo>
                      <a:pt x="297" y="239"/>
                    </a:lnTo>
                    <a:lnTo>
                      <a:pt x="238" y="297"/>
                    </a:lnTo>
                    <a:lnTo>
                      <a:pt x="250" y="309"/>
                    </a:lnTo>
                    <a:lnTo>
                      <a:pt x="274" y="333"/>
                    </a:lnTo>
                    <a:lnTo>
                      <a:pt x="252" y="356"/>
                    </a:lnTo>
                    <a:lnTo>
                      <a:pt x="185" y="290"/>
                    </a:lnTo>
                    <a:lnTo>
                      <a:pt x="185" y="290"/>
                    </a:lnTo>
                    <a:lnTo>
                      <a:pt x="155" y="296"/>
                    </a:lnTo>
                    <a:lnTo>
                      <a:pt x="125" y="296"/>
                    </a:lnTo>
                    <a:lnTo>
                      <a:pt x="94" y="288"/>
                    </a:lnTo>
                    <a:lnTo>
                      <a:pt x="66" y="275"/>
                    </a:lnTo>
                    <a:lnTo>
                      <a:pt x="41" y="256"/>
                    </a:lnTo>
                    <a:lnTo>
                      <a:pt x="18" y="225"/>
                    </a:lnTo>
                    <a:lnTo>
                      <a:pt x="5" y="191"/>
                    </a:lnTo>
                    <a:lnTo>
                      <a:pt x="0" y="155"/>
                    </a:lnTo>
                    <a:lnTo>
                      <a:pt x="5" y="119"/>
                    </a:lnTo>
                    <a:lnTo>
                      <a:pt x="85" y="199"/>
                    </a:lnTo>
                    <a:lnTo>
                      <a:pt x="162" y="178"/>
                    </a:lnTo>
                    <a:lnTo>
                      <a:pt x="183" y="100"/>
                    </a:lnTo>
                    <a:lnTo>
                      <a:pt x="104" y="21"/>
                    </a:lnTo>
                    <a:lnTo>
                      <a:pt x="140" y="15"/>
                    </a:lnTo>
                    <a:close/>
                    <a:moveTo>
                      <a:pt x="558" y="0"/>
                    </a:moveTo>
                    <a:lnTo>
                      <a:pt x="661" y="100"/>
                    </a:lnTo>
                    <a:lnTo>
                      <a:pt x="481" y="280"/>
                    </a:lnTo>
                    <a:lnTo>
                      <a:pt x="460" y="282"/>
                    </a:lnTo>
                    <a:lnTo>
                      <a:pt x="441" y="288"/>
                    </a:lnTo>
                    <a:lnTo>
                      <a:pt x="424" y="301"/>
                    </a:lnTo>
                    <a:lnTo>
                      <a:pt x="411" y="318"/>
                    </a:lnTo>
                    <a:lnTo>
                      <a:pt x="405" y="337"/>
                    </a:lnTo>
                    <a:lnTo>
                      <a:pt x="403" y="356"/>
                    </a:lnTo>
                    <a:lnTo>
                      <a:pt x="363" y="398"/>
                    </a:lnTo>
                    <a:lnTo>
                      <a:pt x="325" y="362"/>
                    </a:lnTo>
                    <a:lnTo>
                      <a:pt x="147" y="540"/>
                    </a:lnTo>
                    <a:lnTo>
                      <a:pt x="155" y="548"/>
                    </a:lnTo>
                    <a:lnTo>
                      <a:pt x="126" y="582"/>
                    </a:lnTo>
                    <a:lnTo>
                      <a:pt x="36" y="639"/>
                    </a:lnTo>
                    <a:lnTo>
                      <a:pt x="22" y="623"/>
                    </a:lnTo>
                    <a:lnTo>
                      <a:pt x="79" y="532"/>
                    </a:lnTo>
                    <a:lnTo>
                      <a:pt x="113" y="506"/>
                    </a:lnTo>
                    <a:lnTo>
                      <a:pt x="119" y="512"/>
                    </a:lnTo>
                    <a:lnTo>
                      <a:pt x="297" y="333"/>
                    </a:lnTo>
                    <a:lnTo>
                      <a:pt x="261" y="297"/>
                    </a:lnTo>
                    <a:lnTo>
                      <a:pt x="303" y="256"/>
                    </a:lnTo>
                    <a:lnTo>
                      <a:pt x="324" y="256"/>
                    </a:lnTo>
                    <a:lnTo>
                      <a:pt x="342" y="248"/>
                    </a:lnTo>
                    <a:lnTo>
                      <a:pt x="360" y="237"/>
                    </a:lnTo>
                    <a:lnTo>
                      <a:pt x="371" y="220"/>
                    </a:lnTo>
                    <a:lnTo>
                      <a:pt x="378" y="201"/>
                    </a:lnTo>
                    <a:lnTo>
                      <a:pt x="378" y="180"/>
                    </a:lnTo>
                    <a:lnTo>
                      <a:pt x="558" y="0"/>
                    </a:lnTo>
                    <a:close/>
                  </a:path>
                </a:pathLst>
              </a:custGeom>
              <a:noFill/>
              <a:ln w="15875">
                <a:solidFill>
                  <a:schemeClr val="bg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12673" y="3607"/>
              <a:ext cx="1517" cy="1517"/>
              <a:chOff x="10214299" y="3413269"/>
              <a:chExt cx="1181100" cy="1181100"/>
            </a:xfrm>
          </p:grpSpPr>
          <p:sp>
            <p:nvSpPr>
              <p:cNvPr id="55" name="椭圆 54"/>
              <p:cNvSpPr/>
              <p:nvPr/>
            </p:nvSpPr>
            <p:spPr>
              <a:xfrm>
                <a:off x="10214299" y="3413269"/>
                <a:ext cx="1181100" cy="1181100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10570555" y="3741149"/>
                <a:ext cx="468587" cy="506255"/>
                <a:chOff x="5432426" y="298451"/>
                <a:chExt cx="493712" cy="533400"/>
              </a:xfrm>
              <a:noFill/>
            </p:grpSpPr>
            <p:sp>
              <p:nvSpPr>
                <p:cNvPr id="67" name="Freeform 18"/>
                <p:cNvSpPr>
                  <a:spLocks noEditPoints="1"/>
                </p:cNvSpPr>
                <p:nvPr/>
              </p:nvSpPr>
              <p:spPr bwMode="auto">
                <a:xfrm>
                  <a:off x="5432426" y="298451"/>
                  <a:ext cx="381000" cy="382588"/>
                </a:xfrm>
                <a:custGeom>
                  <a:avLst/>
                  <a:gdLst>
                    <a:gd name="T0" fmla="*/ 178 w 479"/>
                    <a:gd name="T1" fmla="*/ 157 h 481"/>
                    <a:gd name="T2" fmla="*/ 134 w 479"/>
                    <a:gd name="T3" fmla="*/ 241 h 481"/>
                    <a:gd name="T4" fmla="*/ 178 w 479"/>
                    <a:gd name="T5" fmla="*/ 324 h 481"/>
                    <a:gd name="T6" fmla="*/ 272 w 479"/>
                    <a:gd name="T7" fmla="*/ 339 h 481"/>
                    <a:gd name="T8" fmla="*/ 337 w 479"/>
                    <a:gd name="T9" fmla="*/ 273 h 481"/>
                    <a:gd name="T10" fmla="*/ 324 w 479"/>
                    <a:gd name="T11" fmla="*/ 180 h 481"/>
                    <a:gd name="T12" fmla="*/ 238 w 479"/>
                    <a:gd name="T13" fmla="*/ 137 h 481"/>
                    <a:gd name="T14" fmla="*/ 263 w 479"/>
                    <a:gd name="T15" fmla="*/ 2 h 481"/>
                    <a:gd name="T16" fmla="*/ 278 w 479"/>
                    <a:gd name="T17" fmla="*/ 17 h 481"/>
                    <a:gd name="T18" fmla="*/ 284 w 479"/>
                    <a:gd name="T19" fmla="*/ 51 h 481"/>
                    <a:gd name="T20" fmla="*/ 316 w 479"/>
                    <a:gd name="T21" fmla="*/ 80 h 481"/>
                    <a:gd name="T22" fmla="*/ 352 w 479"/>
                    <a:gd name="T23" fmla="*/ 72 h 481"/>
                    <a:gd name="T24" fmla="*/ 386 w 479"/>
                    <a:gd name="T25" fmla="*/ 53 h 481"/>
                    <a:gd name="T26" fmla="*/ 426 w 479"/>
                    <a:gd name="T27" fmla="*/ 93 h 481"/>
                    <a:gd name="T28" fmla="*/ 409 w 479"/>
                    <a:gd name="T29" fmla="*/ 129 h 481"/>
                    <a:gd name="T30" fmla="*/ 405 w 479"/>
                    <a:gd name="T31" fmla="*/ 171 h 481"/>
                    <a:gd name="T32" fmla="*/ 416 w 479"/>
                    <a:gd name="T33" fmla="*/ 193 h 481"/>
                    <a:gd name="T34" fmla="*/ 437 w 479"/>
                    <a:gd name="T35" fmla="*/ 201 h 481"/>
                    <a:gd name="T36" fmla="*/ 470 w 479"/>
                    <a:gd name="T37" fmla="*/ 205 h 481"/>
                    <a:gd name="T38" fmla="*/ 479 w 479"/>
                    <a:gd name="T39" fmla="*/ 226 h 481"/>
                    <a:gd name="T40" fmla="*/ 473 w 479"/>
                    <a:gd name="T41" fmla="*/ 271 h 481"/>
                    <a:gd name="T42" fmla="*/ 454 w 479"/>
                    <a:gd name="T43" fmla="*/ 281 h 481"/>
                    <a:gd name="T44" fmla="*/ 416 w 479"/>
                    <a:gd name="T45" fmla="*/ 296 h 481"/>
                    <a:gd name="T46" fmla="*/ 398 w 479"/>
                    <a:gd name="T47" fmla="*/ 330 h 481"/>
                    <a:gd name="T48" fmla="*/ 420 w 479"/>
                    <a:gd name="T49" fmla="*/ 366 h 481"/>
                    <a:gd name="T50" fmla="*/ 420 w 479"/>
                    <a:gd name="T51" fmla="*/ 400 h 481"/>
                    <a:gd name="T52" fmla="*/ 375 w 479"/>
                    <a:gd name="T53" fmla="*/ 428 h 481"/>
                    <a:gd name="T54" fmla="*/ 341 w 479"/>
                    <a:gd name="T55" fmla="*/ 406 h 481"/>
                    <a:gd name="T56" fmla="*/ 299 w 479"/>
                    <a:gd name="T57" fmla="*/ 409 h 481"/>
                    <a:gd name="T58" fmla="*/ 282 w 479"/>
                    <a:gd name="T59" fmla="*/ 425 h 481"/>
                    <a:gd name="T60" fmla="*/ 278 w 479"/>
                    <a:gd name="T61" fmla="*/ 457 h 481"/>
                    <a:gd name="T62" fmla="*/ 269 w 479"/>
                    <a:gd name="T63" fmla="*/ 476 h 481"/>
                    <a:gd name="T64" fmla="*/ 223 w 479"/>
                    <a:gd name="T65" fmla="*/ 481 h 481"/>
                    <a:gd name="T66" fmla="*/ 204 w 479"/>
                    <a:gd name="T67" fmla="*/ 470 h 481"/>
                    <a:gd name="T68" fmla="*/ 199 w 479"/>
                    <a:gd name="T69" fmla="*/ 440 h 481"/>
                    <a:gd name="T70" fmla="*/ 172 w 479"/>
                    <a:gd name="T71" fmla="*/ 407 h 481"/>
                    <a:gd name="T72" fmla="*/ 138 w 479"/>
                    <a:gd name="T73" fmla="*/ 402 h 481"/>
                    <a:gd name="T74" fmla="*/ 104 w 479"/>
                    <a:gd name="T75" fmla="*/ 428 h 481"/>
                    <a:gd name="T76" fmla="*/ 58 w 479"/>
                    <a:gd name="T77" fmla="*/ 400 h 481"/>
                    <a:gd name="T78" fmla="*/ 58 w 479"/>
                    <a:gd name="T79" fmla="*/ 366 h 481"/>
                    <a:gd name="T80" fmla="*/ 75 w 479"/>
                    <a:gd name="T81" fmla="*/ 328 h 481"/>
                    <a:gd name="T82" fmla="*/ 66 w 479"/>
                    <a:gd name="T83" fmla="*/ 294 h 481"/>
                    <a:gd name="T84" fmla="*/ 47 w 479"/>
                    <a:gd name="T85" fmla="*/ 282 h 481"/>
                    <a:gd name="T86" fmla="*/ 15 w 479"/>
                    <a:gd name="T87" fmla="*/ 279 h 481"/>
                    <a:gd name="T88" fmla="*/ 0 w 479"/>
                    <a:gd name="T89" fmla="*/ 263 h 481"/>
                    <a:gd name="T90" fmla="*/ 0 w 479"/>
                    <a:gd name="T91" fmla="*/ 218 h 481"/>
                    <a:gd name="T92" fmla="*/ 15 w 479"/>
                    <a:gd name="T93" fmla="*/ 203 h 481"/>
                    <a:gd name="T94" fmla="*/ 51 w 479"/>
                    <a:gd name="T95" fmla="*/ 195 h 481"/>
                    <a:gd name="T96" fmla="*/ 77 w 479"/>
                    <a:gd name="T97" fmla="*/ 163 h 481"/>
                    <a:gd name="T98" fmla="*/ 70 w 479"/>
                    <a:gd name="T99" fmla="*/ 129 h 481"/>
                    <a:gd name="T100" fmla="*/ 53 w 479"/>
                    <a:gd name="T101" fmla="*/ 93 h 481"/>
                    <a:gd name="T102" fmla="*/ 91 w 479"/>
                    <a:gd name="T103" fmla="*/ 53 h 481"/>
                    <a:gd name="T104" fmla="*/ 127 w 479"/>
                    <a:gd name="T105" fmla="*/ 72 h 481"/>
                    <a:gd name="T106" fmla="*/ 168 w 479"/>
                    <a:gd name="T107" fmla="*/ 74 h 481"/>
                    <a:gd name="T108" fmla="*/ 191 w 479"/>
                    <a:gd name="T109" fmla="*/ 63 h 481"/>
                    <a:gd name="T110" fmla="*/ 199 w 479"/>
                    <a:gd name="T111" fmla="*/ 42 h 481"/>
                    <a:gd name="T112" fmla="*/ 204 w 479"/>
                    <a:gd name="T113" fmla="*/ 11 h 481"/>
                    <a:gd name="T114" fmla="*/ 223 w 479"/>
                    <a:gd name="T115" fmla="*/ 0 h 4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79" h="481">
                      <a:moveTo>
                        <a:pt x="238" y="137"/>
                      </a:moveTo>
                      <a:lnTo>
                        <a:pt x="206" y="142"/>
                      </a:lnTo>
                      <a:lnTo>
                        <a:pt x="178" y="157"/>
                      </a:lnTo>
                      <a:lnTo>
                        <a:pt x="155" y="180"/>
                      </a:lnTo>
                      <a:lnTo>
                        <a:pt x="140" y="209"/>
                      </a:lnTo>
                      <a:lnTo>
                        <a:pt x="134" y="241"/>
                      </a:lnTo>
                      <a:lnTo>
                        <a:pt x="140" y="273"/>
                      </a:lnTo>
                      <a:lnTo>
                        <a:pt x="155" y="301"/>
                      </a:lnTo>
                      <a:lnTo>
                        <a:pt x="178" y="324"/>
                      </a:lnTo>
                      <a:lnTo>
                        <a:pt x="206" y="339"/>
                      </a:lnTo>
                      <a:lnTo>
                        <a:pt x="238" y="345"/>
                      </a:lnTo>
                      <a:lnTo>
                        <a:pt x="272" y="339"/>
                      </a:lnTo>
                      <a:lnTo>
                        <a:pt x="301" y="324"/>
                      </a:lnTo>
                      <a:lnTo>
                        <a:pt x="324" y="301"/>
                      </a:lnTo>
                      <a:lnTo>
                        <a:pt x="337" y="273"/>
                      </a:lnTo>
                      <a:lnTo>
                        <a:pt x="343" y="241"/>
                      </a:lnTo>
                      <a:lnTo>
                        <a:pt x="337" y="209"/>
                      </a:lnTo>
                      <a:lnTo>
                        <a:pt x="324" y="180"/>
                      </a:lnTo>
                      <a:lnTo>
                        <a:pt x="301" y="157"/>
                      </a:lnTo>
                      <a:lnTo>
                        <a:pt x="272" y="142"/>
                      </a:lnTo>
                      <a:lnTo>
                        <a:pt x="238" y="137"/>
                      </a:lnTo>
                      <a:close/>
                      <a:moveTo>
                        <a:pt x="223" y="0"/>
                      </a:moveTo>
                      <a:lnTo>
                        <a:pt x="255" y="0"/>
                      </a:lnTo>
                      <a:lnTo>
                        <a:pt x="263" y="2"/>
                      </a:lnTo>
                      <a:lnTo>
                        <a:pt x="269" y="6"/>
                      </a:lnTo>
                      <a:lnTo>
                        <a:pt x="274" y="11"/>
                      </a:lnTo>
                      <a:lnTo>
                        <a:pt x="278" y="17"/>
                      </a:lnTo>
                      <a:lnTo>
                        <a:pt x="278" y="25"/>
                      </a:lnTo>
                      <a:lnTo>
                        <a:pt x="278" y="42"/>
                      </a:lnTo>
                      <a:lnTo>
                        <a:pt x="284" y="51"/>
                      </a:lnTo>
                      <a:lnTo>
                        <a:pt x="293" y="63"/>
                      </a:lnTo>
                      <a:lnTo>
                        <a:pt x="307" y="72"/>
                      </a:lnTo>
                      <a:lnTo>
                        <a:pt x="316" y="80"/>
                      </a:lnTo>
                      <a:lnTo>
                        <a:pt x="327" y="82"/>
                      </a:lnTo>
                      <a:lnTo>
                        <a:pt x="341" y="80"/>
                      </a:lnTo>
                      <a:lnTo>
                        <a:pt x="352" y="72"/>
                      </a:lnTo>
                      <a:lnTo>
                        <a:pt x="363" y="61"/>
                      </a:lnTo>
                      <a:lnTo>
                        <a:pt x="375" y="53"/>
                      </a:lnTo>
                      <a:lnTo>
                        <a:pt x="386" y="53"/>
                      </a:lnTo>
                      <a:lnTo>
                        <a:pt x="398" y="61"/>
                      </a:lnTo>
                      <a:lnTo>
                        <a:pt x="420" y="82"/>
                      </a:lnTo>
                      <a:lnTo>
                        <a:pt x="426" y="93"/>
                      </a:lnTo>
                      <a:lnTo>
                        <a:pt x="426" y="106"/>
                      </a:lnTo>
                      <a:lnTo>
                        <a:pt x="420" y="116"/>
                      </a:lnTo>
                      <a:lnTo>
                        <a:pt x="409" y="129"/>
                      </a:lnTo>
                      <a:lnTo>
                        <a:pt x="403" y="138"/>
                      </a:lnTo>
                      <a:lnTo>
                        <a:pt x="403" y="154"/>
                      </a:lnTo>
                      <a:lnTo>
                        <a:pt x="405" y="171"/>
                      </a:lnTo>
                      <a:lnTo>
                        <a:pt x="409" y="182"/>
                      </a:lnTo>
                      <a:lnTo>
                        <a:pt x="411" y="188"/>
                      </a:lnTo>
                      <a:lnTo>
                        <a:pt x="416" y="193"/>
                      </a:lnTo>
                      <a:lnTo>
                        <a:pt x="422" y="197"/>
                      </a:lnTo>
                      <a:lnTo>
                        <a:pt x="430" y="199"/>
                      </a:lnTo>
                      <a:lnTo>
                        <a:pt x="437" y="201"/>
                      </a:lnTo>
                      <a:lnTo>
                        <a:pt x="454" y="201"/>
                      </a:lnTo>
                      <a:lnTo>
                        <a:pt x="462" y="203"/>
                      </a:lnTo>
                      <a:lnTo>
                        <a:pt x="470" y="205"/>
                      </a:lnTo>
                      <a:lnTo>
                        <a:pt x="473" y="210"/>
                      </a:lnTo>
                      <a:lnTo>
                        <a:pt x="477" y="218"/>
                      </a:lnTo>
                      <a:lnTo>
                        <a:pt x="479" y="226"/>
                      </a:lnTo>
                      <a:lnTo>
                        <a:pt x="479" y="256"/>
                      </a:lnTo>
                      <a:lnTo>
                        <a:pt x="477" y="263"/>
                      </a:lnTo>
                      <a:lnTo>
                        <a:pt x="473" y="271"/>
                      </a:lnTo>
                      <a:lnTo>
                        <a:pt x="470" y="277"/>
                      </a:lnTo>
                      <a:lnTo>
                        <a:pt x="462" y="279"/>
                      </a:lnTo>
                      <a:lnTo>
                        <a:pt x="454" y="281"/>
                      </a:lnTo>
                      <a:lnTo>
                        <a:pt x="437" y="281"/>
                      </a:lnTo>
                      <a:lnTo>
                        <a:pt x="428" y="284"/>
                      </a:lnTo>
                      <a:lnTo>
                        <a:pt x="416" y="296"/>
                      </a:lnTo>
                      <a:lnTo>
                        <a:pt x="407" y="309"/>
                      </a:lnTo>
                      <a:lnTo>
                        <a:pt x="401" y="318"/>
                      </a:lnTo>
                      <a:lnTo>
                        <a:pt x="398" y="330"/>
                      </a:lnTo>
                      <a:lnTo>
                        <a:pt x="401" y="343"/>
                      </a:lnTo>
                      <a:lnTo>
                        <a:pt x="409" y="353"/>
                      </a:lnTo>
                      <a:lnTo>
                        <a:pt x="420" y="366"/>
                      </a:lnTo>
                      <a:lnTo>
                        <a:pt x="426" y="375"/>
                      </a:lnTo>
                      <a:lnTo>
                        <a:pt x="426" y="389"/>
                      </a:lnTo>
                      <a:lnTo>
                        <a:pt x="420" y="400"/>
                      </a:lnTo>
                      <a:lnTo>
                        <a:pt x="398" y="421"/>
                      </a:lnTo>
                      <a:lnTo>
                        <a:pt x="386" y="428"/>
                      </a:lnTo>
                      <a:lnTo>
                        <a:pt x="375" y="428"/>
                      </a:lnTo>
                      <a:lnTo>
                        <a:pt x="363" y="421"/>
                      </a:lnTo>
                      <a:lnTo>
                        <a:pt x="352" y="409"/>
                      </a:lnTo>
                      <a:lnTo>
                        <a:pt x="341" y="406"/>
                      </a:lnTo>
                      <a:lnTo>
                        <a:pt x="326" y="406"/>
                      </a:lnTo>
                      <a:lnTo>
                        <a:pt x="310" y="407"/>
                      </a:lnTo>
                      <a:lnTo>
                        <a:pt x="299" y="409"/>
                      </a:lnTo>
                      <a:lnTo>
                        <a:pt x="291" y="413"/>
                      </a:lnTo>
                      <a:lnTo>
                        <a:pt x="288" y="419"/>
                      </a:lnTo>
                      <a:lnTo>
                        <a:pt x="282" y="425"/>
                      </a:lnTo>
                      <a:lnTo>
                        <a:pt x="280" y="432"/>
                      </a:lnTo>
                      <a:lnTo>
                        <a:pt x="278" y="440"/>
                      </a:lnTo>
                      <a:lnTo>
                        <a:pt x="278" y="457"/>
                      </a:lnTo>
                      <a:lnTo>
                        <a:pt x="278" y="464"/>
                      </a:lnTo>
                      <a:lnTo>
                        <a:pt x="274" y="470"/>
                      </a:lnTo>
                      <a:lnTo>
                        <a:pt x="269" y="476"/>
                      </a:lnTo>
                      <a:lnTo>
                        <a:pt x="263" y="479"/>
                      </a:lnTo>
                      <a:lnTo>
                        <a:pt x="255" y="481"/>
                      </a:lnTo>
                      <a:lnTo>
                        <a:pt x="223" y="481"/>
                      </a:lnTo>
                      <a:lnTo>
                        <a:pt x="216" y="479"/>
                      </a:lnTo>
                      <a:lnTo>
                        <a:pt x="208" y="476"/>
                      </a:lnTo>
                      <a:lnTo>
                        <a:pt x="204" y="470"/>
                      </a:lnTo>
                      <a:lnTo>
                        <a:pt x="201" y="464"/>
                      </a:lnTo>
                      <a:lnTo>
                        <a:pt x="199" y="457"/>
                      </a:lnTo>
                      <a:lnTo>
                        <a:pt x="199" y="440"/>
                      </a:lnTo>
                      <a:lnTo>
                        <a:pt x="195" y="428"/>
                      </a:lnTo>
                      <a:lnTo>
                        <a:pt x="183" y="419"/>
                      </a:lnTo>
                      <a:lnTo>
                        <a:pt x="172" y="407"/>
                      </a:lnTo>
                      <a:lnTo>
                        <a:pt x="161" y="402"/>
                      </a:lnTo>
                      <a:lnTo>
                        <a:pt x="149" y="400"/>
                      </a:lnTo>
                      <a:lnTo>
                        <a:pt x="138" y="402"/>
                      </a:lnTo>
                      <a:lnTo>
                        <a:pt x="127" y="409"/>
                      </a:lnTo>
                      <a:lnTo>
                        <a:pt x="115" y="421"/>
                      </a:lnTo>
                      <a:lnTo>
                        <a:pt x="104" y="428"/>
                      </a:lnTo>
                      <a:lnTo>
                        <a:pt x="91" y="428"/>
                      </a:lnTo>
                      <a:lnTo>
                        <a:pt x="81" y="421"/>
                      </a:lnTo>
                      <a:lnTo>
                        <a:pt x="58" y="400"/>
                      </a:lnTo>
                      <a:lnTo>
                        <a:pt x="53" y="389"/>
                      </a:lnTo>
                      <a:lnTo>
                        <a:pt x="53" y="375"/>
                      </a:lnTo>
                      <a:lnTo>
                        <a:pt x="58" y="366"/>
                      </a:lnTo>
                      <a:lnTo>
                        <a:pt x="70" y="353"/>
                      </a:lnTo>
                      <a:lnTo>
                        <a:pt x="74" y="343"/>
                      </a:lnTo>
                      <a:lnTo>
                        <a:pt x="75" y="328"/>
                      </a:lnTo>
                      <a:lnTo>
                        <a:pt x="74" y="311"/>
                      </a:lnTo>
                      <a:lnTo>
                        <a:pt x="70" y="299"/>
                      </a:lnTo>
                      <a:lnTo>
                        <a:pt x="66" y="294"/>
                      </a:lnTo>
                      <a:lnTo>
                        <a:pt x="62" y="288"/>
                      </a:lnTo>
                      <a:lnTo>
                        <a:pt x="55" y="284"/>
                      </a:lnTo>
                      <a:lnTo>
                        <a:pt x="47" y="282"/>
                      </a:lnTo>
                      <a:lnTo>
                        <a:pt x="39" y="281"/>
                      </a:lnTo>
                      <a:lnTo>
                        <a:pt x="22" y="281"/>
                      </a:lnTo>
                      <a:lnTo>
                        <a:pt x="15" y="279"/>
                      </a:lnTo>
                      <a:lnTo>
                        <a:pt x="9" y="277"/>
                      </a:lnTo>
                      <a:lnTo>
                        <a:pt x="3" y="271"/>
                      </a:lnTo>
                      <a:lnTo>
                        <a:pt x="0" y="263"/>
                      </a:lnTo>
                      <a:lnTo>
                        <a:pt x="0" y="256"/>
                      </a:lnTo>
                      <a:lnTo>
                        <a:pt x="0" y="226"/>
                      </a:lnTo>
                      <a:lnTo>
                        <a:pt x="0" y="218"/>
                      </a:lnTo>
                      <a:lnTo>
                        <a:pt x="3" y="210"/>
                      </a:lnTo>
                      <a:lnTo>
                        <a:pt x="9" y="205"/>
                      </a:lnTo>
                      <a:lnTo>
                        <a:pt x="15" y="203"/>
                      </a:lnTo>
                      <a:lnTo>
                        <a:pt x="22" y="201"/>
                      </a:lnTo>
                      <a:lnTo>
                        <a:pt x="39" y="201"/>
                      </a:lnTo>
                      <a:lnTo>
                        <a:pt x="51" y="195"/>
                      </a:lnTo>
                      <a:lnTo>
                        <a:pt x="62" y="186"/>
                      </a:lnTo>
                      <a:lnTo>
                        <a:pt x="72" y="173"/>
                      </a:lnTo>
                      <a:lnTo>
                        <a:pt x="77" y="163"/>
                      </a:lnTo>
                      <a:lnTo>
                        <a:pt x="79" y="152"/>
                      </a:lnTo>
                      <a:lnTo>
                        <a:pt x="77" y="138"/>
                      </a:lnTo>
                      <a:lnTo>
                        <a:pt x="70" y="129"/>
                      </a:lnTo>
                      <a:lnTo>
                        <a:pt x="58" y="116"/>
                      </a:lnTo>
                      <a:lnTo>
                        <a:pt x="53" y="106"/>
                      </a:lnTo>
                      <a:lnTo>
                        <a:pt x="53" y="93"/>
                      </a:lnTo>
                      <a:lnTo>
                        <a:pt x="58" y="82"/>
                      </a:lnTo>
                      <a:lnTo>
                        <a:pt x="81" y="59"/>
                      </a:lnTo>
                      <a:lnTo>
                        <a:pt x="91" y="53"/>
                      </a:lnTo>
                      <a:lnTo>
                        <a:pt x="104" y="53"/>
                      </a:lnTo>
                      <a:lnTo>
                        <a:pt x="115" y="59"/>
                      </a:lnTo>
                      <a:lnTo>
                        <a:pt x="127" y="72"/>
                      </a:lnTo>
                      <a:lnTo>
                        <a:pt x="138" y="76"/>
                      </a:lnTo>
                      <a:lnTo>
                        <a:pt x="153" y="76"/>
                      </a:lnTo>
                      <a:lnTo>
                        <a:pt x="168" y="74"/>
                      </a:lnTo>
                      <a:lnTo>
                        <a:pt x="180" y="72"/>
                      </a:lnTo>
                      <a:lnTo>
                        <a:pt x="185" y="68"/>
                      </a:lnTo>
                      <a:lnTo>
                        <a:pt x="191" y="63"/>
                      </a:lnTo>
                      <a:lnTo>
                        <a:pt x="195" y="57"/>
                      </a:lnTo>
                      <a:lnTo>
                        <a:pt x="199" y="49"/>
                      </a:lnTo>
                      <a:lnTo>
                        <a:pt x="199" y="42"/>
                      </a:lnTo>
                      <a:lnTo>
                        <a:pt x="199" y="25"/>
                      </a:lnTo>
                      <a:lnTo>
                        <a:pt x="201" y="17"/>
                      </a:lnTo>
                      <a:lnTo>
                        <a:pt x="204" y="11"/>
                      </a:lnTo>
                      <a:lnTo>
                        <a:pt x="208" y="6"/>
                      </a:lnTo>
                      <a:lnTo>
                        <a:pt x="216" y="2"/>
                      </a:lnTo>
                      <a:lnTo>
                        <a:pt x="223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Freeform 19"/>
                <p:cNvSpPr>
                  <a:spLocks noEditPoints="1"/>
                </p:cNvSpPr>
                <p:nvPr/>
              </p:nvSpPr>
              <p:spPr bwMode="auto">
                <a:xfrm>
                  <a:off x="5735638" y="641351"/>
                  <a:ext cx="190500" cy="190500"/>
                </a:xfrm>
                <a:custGeom>
                  <a:avLst/>
                  <a:gdLst>
                    <a:gd name="T0" fmla="*/ 86 w 241"/>
                    <a:gd name="T1" fmla="*/ 101 h 241"/>
                    <a:gd name="T2" fmla="*/ 101 w 241"/>
                    <a:gd name="T3" fmla="*/ 155 h 241"/>
                    <a:gd name="T4" fmla="*/ 156 w 241"/>
                    <a:gd name="T5" fmla="*/ 140 h 241"/>
                    <a:gd name="T6" fmla="*/ 141 w 241"/>
                    <a:gd name="T7" fmla="*/ 85 h 241"/>
                    <a:gd name="T8" fmla="*/ 129 w 241"/>
                    <a:gd name="T9" fmla="*/ 0 h 241"/>
                    <a:gd name="T10" fmla="*/ 141 w 241"/>
                    <a:gd name="T11" fmla="*/ 8 h 241"/>
                    <a:gd name="T12" fmla="*/ 142 w 241"/>
                    <a:gd name="T13" fmla="*/ 25 h 241"/>
                    <a:gd name="T14" fmla="*/ 152 w 241"/>
                    <a:gd name="T15" fmla="*/ 36 h 241"/>
                    <a:gd name="T16" fmla="*/ 163 w 241"/>
                    <a:gd name="T17" fmla="*/ 42 h 241"/>
                    <a:gd name="T18" fmla="*/ 177 w 241"/>
                    <a:gd name="T19" fmla="*/ 36 h 241"/>
                    <a:gd name="T20" fmla="*/ 192 w 241"/>
                    <a:gd name="T21" fmla="*/ 27 h 241"/>
                    <a:gd name="T22" fmla="*/ 211 w 241"/>
                    <a:gd name="T23" fmla="*/ 42 h 241"/>
                    <a:gd name="T24" fmla="*/ 214 w 241"/>
                    <a:gd name="T25" fmla="*/ 55 h 241"/>
                    <a:gd name="T26" fmla="*/ 203 w 241"/>
                    <a:gd name="T27" fmla="*/ 68 h 241"/>
                    <a:gd name="T28" fmla="*/ 203 w 241"/>
                    <a:gd name="T29" fmla="*/ 83 h 241"/>
                    <a:gd name="T30" fmla="*/ 207 w 241"/>
                    <a:gd name="T31" fmla="*/ 95 h 241"/>
                    <a:gd name="T32" fmla="*/ 220 w 241"/>
                    <a:gd name="T33" fmla="*/ 101 h 241"/>
                    <a:gd name="T34" fmla="*/ 237 w 241"/>
                    <a:gd name="T35" fmla="*/ 104 h 241"/>
                    <a:gd name="T36" fmla="*/ 241 w 241"/>
                    <a:gd name="T37" fmla="*/ 129 h 241"/>
                    <a:gd name="T38" fmla="*/ 233 w 241"/>
                    <a:gd name="T39" fmla="*/ 140 h 241"/>
                    <a:gd name="T40" fmla="*/ 216 w 241"/>
                    <a:gd name="T41" fmla="*/ 142 h 241"/>
                    <a:gd name="T42" fmla="*/ 207 w 241"/>
                    <a:gd name="T43" fmla="*/ 152 h 241"/>
                    <a:gd name="T44" fmla="*/ 201 w 241"/>
                    <a:gd name="T45" fmla="*/ 163 h 241"/>
                    <a:gd name="T46" fmla="*/ 205 w 241"/>
                    <a:gd name="T47" fmla="*/ 176 h 241"/>
                    <a:gd name="T48" fmla="*/ 214 w 241"/>
                    <a:gd name="T49" fmla="*/ 191 h 241"/>
                    <a:gd name="T50" fmla="*/ 199 w 241"/>
                    <a:gd name="T51" fmla="*/ 210 h 241"/>
                    <a:gd name="T52" fmla="*/ 186 w 241"/>
                    <a:gd name="T53" fmla="*/ 214 h 241"/>
                    <a:gd name="T54" fmla="*/ 175 w 241"/>
                    <a:gd name="T55" fmla="*/ 203 h 241"/>
                    <a:gd name="T56" fmla="*/ 160 w 241"/>
                    <a:gd name="T57" fmla="*/ 203 h 241"/>
                    <a:gd name="T58" fmla="*/ 146 w 241"/>
                    <a:gd name="T59" fmla="*/ 207 h 241"/>
                    <a:gd name="T60" fmla="*/ 141 w 241"/>
                    <a:gd name="T61" fmla="*/ 220 h 241"/>
                    <a:gd name="T62" fmla="*/ 137 w 241"/>
                    <a:gd name="T63" fmla="*/ 237 h 241"/>
                    <a:gd name="T64" fmla="*/ 112 w 241"/>
                    <a:gd name="T65" fmla="*/ 241 h 241"/>
                    <a:gd name="T66" fmla="*/ 101 w 241"/>
                    <a:gd name="T67" fmla="*/ 233 h 241"/>
                    <a:gd name="T68" fmla="*/ 99 w 241"/>
                    <a:gd name="T69" fmla="*/ 216 h 241"/>
                    <a:gd name="T70" fmla="*/ 89 w 241"/>
                    <a:gd name="T71" fmla="*/ 207 h 241"/>
                    <a:gd name="T72" fmla="*/ 78 w 241"/>
                    <a:gd name="T73" fmla="*/ 201 h 241"/>
                    <a:gd name="T74" fmla="*/ 65 w 241"/>
                    <a:gd name="T75" fmla="*/ 205 h 241"/>
                    <a:gd name="T76" fmla="*/ 50 w 241"/>
                    <a:gd name="T77" fmla="*/ 214 h 241"/>
                    <a:gd name="T78" fmla="*/ 31 w 241"/>
                    <a:gd name="T79" fmla="*/ 199 h 241"/>
                    <a:gd name="T80" fmla="*/ 27 w 241"/>
                    <a:gd name="T81" fmla="*/ 186 h 241"/>
                    <a:gd name="T82" fmla="*/ 38 w 241"/>
                    <a:gd name="T83" fmla="*/ 174 h 241"/>
                    <a:gd name="T84" fmla="*/ 38 w 241"/>
                    <a:gd name="T85" fmla="*/ 159 h 241"/>
                    <a:gd name="T86" fmla="*/ 34 w 241"/>
                    <a:gd name="T87" fmla="*/ 146 h 241"/>
                    <a:gd name="T88" fmla="*/ 21 w 241"/>
                    <a:gd name="T89" fmla="*/ 140 h 241"/>
                    <a:gd name="T90" fmla="*/ 4 w 241"/>
                    <a:gd name="T91" fmla="*/ 137 h 241"/>
                    <a:gd name="T92" fmla="*/ 0 w 241"/>
                    <a:gd name="T93" fmla="*/ 112 h 241"/>
                    <a:gd name="T94" fmla="*/ 8 w 241"/>
                    <a:gd name="T95" fmla="*/ 101 h 241"/>
                    <a:gd name="T96" fmla="*/ 25 w 241"/>
                    <a:gd name="T97" fmla="*/ 99 h 241"/>
                    <a:gd name="T98" fmla="*/ 36 w 241"/>
                    <a:gd name="T99" fmla="*/ 89 h 241"/>
                    <a:gd name="T100" fmla="*/ 42 w 241"/>
                    <a:gd name="T101" fmla="*/ 78 h 241"/>
                    <a:gd name="T102" fmla="*/ 36 w 241"/>
                    <a:gd name="T103" fmla="*/ 65 h 241"/>
                    <a:gd name="T104" fmla="*/ 27 w 241"/>
                    <a:gd name="T105" fmla="*/ 49 h 241"/>
                    <a:gd name="T106" fmla="*/ 42 w 241"/>
                    <a:gd name="T107" fmla="*/ 30 h 241"/>
                    <a:gd name="T108" fmla="*/ 55 w 241"/>
                    <a:gd name="T109" fmla="*/ 27 h 241"/>
                    <a:gd name="T110" fmla="*/ 69 w 241"/>
                    <a:gd name="T111" fmla="*/ 38 h 241"/>
                    <a:gd name="T112" fmla="*/ 84 w 241"/>
                    <a:gd name="T113" fmla="*/ 38 h 241"/>
                    <a:gd name="T114" fmla="*/ 95 w 241"/>
                    <a:gd name="T115" fmla="*/ 34 h 241"/>
                    <a:gd name="T116" fmla="*/ 101 w 241"/>
                    <a:gd name="T117" fmla="*/ 21 h 241"/>
                    <a:gd name="T118" fmla="*/ 105 w 241"/>
                    <a:gd name="T119" fmla="*/ 4 h 2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41" h="241">
                      <a:moveTo>
                        <a:pt x="122" y="80"/>
                      </a:moveTo>
                      <a:lnTo>
                        <a:pt x="101" y="85"/>
                      </a:lnTo>
                      <a:lnTo>
                        <a:pt x="86" y="101"/>
                      </a:lnTo>
                      <a:lnTo>
                        <a:pt x="80" y="121"/>
                      </a:lnTo>
                      <a:lnTo>
                        <a:pt x="86" y="140"/>
                      </a:lnTo>
                      <a:lnTo>
                        <a:pt x="101" y="155"/>
                      </a:lnTo>
                      <a:lnTo>
                        <a:pt x="122" y="161"/>
                      </a:lnTo>
                      <a:lnTo>
                        <a:pt x="141" y="155"/>
                      </a:lnTo>
                      <a:lnTo>
                        <a:pt x="156" y="140"/>
                      </a:lnTo>
                      <a:lnTo>
                        <a:pt x="161" y="121"/>
                      </a:lnTo>
                      <a:lnTo>
                        <a:pt x="156" y="101"/>
                      </a:lnTo>
                      <a:lnTo>
                        <a:pt x="141" y="85"/>
                      </a:lnTo>
                      <a:lnTo>
                        <a:pt x="122" y="80"/>
                      </a:lnTo>
                      <a:close/>
                      <a:moveTo>
                        <a:pt x="112" y="0"/>
                      </a:moveTo>
                      <a:lnTo>
                        <a:pt x="129" y="0"/>
                      </a:lnTo>
                      <a:lnTo>
                        <a:pt x="133" y="2"/>
                      </a:lnTo>
                      <a:lnTo>
                        <a:pt x="137" y="4"/>
                      </a:lnTo>
                      <a:lnTo>
                        <a:pt x="141" y="8"/>
                      </a:lnTo>
                      <a:lnTo>
                        <a:pt x="141" y="13"/>
                      </a:lnTo>
                      <a:lnTo>
                        <a:pt x="141" y="21"/>
                      </a:lnTo>
                      <a:lnTo>
                        <a:pt x="142" y="25"/>
                      </a:lnTo>
                      <a:lnTo>
                        <a:pt x="144" y="29"/>
                      </a:lnTo>
                      <a:lnTo>
                        <a:pt x="148" y="32"/>
                      </a:lnTo>
                      <a:lnTo>
                        <a:pt x="152" y="36"/>
                      </a:lnTo>
                      <a:lnTo>
                        <a:pt x="156" y="38"/>
                      </a:lnTo>
                      <a:lnTo>
                        <a:pt x="160" y="40"/>
                      </a:lnTo>
                      <a:lnTo>
                        <a:pt x="163" y="42"/>
                      </a:lnTo>
                      <a:lnTo>
                        <a:pt x="169" y="40"/>
                      </a:lnTo>
                      <a:lnTo>
                        <a:pt x="173" y="38"/>
                      </a:lnTo>
                      <a:lnTo>
                        <a:pt x="177" y="36"/>
                      </a:lnTo>
                      <a:lnTo>
                        <a:pt x="182" y="30"/>
                      </a:lnTo>
                      <a:lnTo>
                        <a:pt x="186" y="27"/>
                      </a:lnTo>
                      <a:lnTo>
                        <a:pt x="192" y="27"/>
                      </a:lnTo>
                      <a:lnTo>
                        <a:pt x="196" y="27"/>
                      </a:lnTo>
                      <a:lnTo>
                        <a:pt x="199" y="30"/>
                      </a:lnTo>
                      <a:lnTo>
                        <a:pt x="211" y="42"/>
                      </a:lnTo>
                      <a:lnTo>
                        <a:pt x="214" y="46"/>
                      </a:lnTo>
                      <a:lnTo>
                        <a:pt x="214" y="49"/>
                      </a:lnTo>
                      <a:lnTo>
                        <a:pt x="214" y="55"/>
                      </a:lnTo>
                      <a:lnTo>
                        <a:pt x="211" y="59"/>
                      </a:lnTo>
                      <a:lnTo>
                        <a:pt x="205" y="65"/>
                      </a:lnTo>
                      <a:lnTo>
                        <a:pt x="203" y="68"/>
                      </a:lnTo>
                      <a:lnTo>
                        <a:pt x="203" y="72"/>
                      </a:lnTo>
                      <a:lnTo>
                        <a:pt x="203" y="78"/>
                      </a:lnTo>
                      <a:lnTo>
                        <a:pt x="203" y="83"/>
                      </a:lnTo>
                      <a:lnTo>
                        <a:pt x="205" y="87"/>
                      </a:lnTo>
                      <a:lnTo>
                        <a:pt x="205" y="91"/>
                      </a:lnTo>
                      <a:lnTo>
                        <a:pt x="207" y="95"/>
                      </a:lnTo>
                      <a:lnTo>
                        <a:pt x="211" y="97"/>
                      </a:lnTo>
                      <a:lnTo>
                        <a:pt x="216" y="101"/>
                      </a:lnTo>
                      <a:lnTo>
                        <a:pt x="220" y="101"/>
                      </a:lnTo>
                      <a:lnTo>
                        <a:pt x="230" y="101"/>
                      </a:lnTo>
                      <a:lnTo>
                        <a:pt x="233" y="101"/>
                      </a:lnTo>
                      <a:lnTo>
                        <a:pt x="237" y="104"/>
                      </a:lnTo>
                      <a:lnTo>
                        <a:pt x="239" y="108"/>
                      </a:lnTo>
                      <a:lnTo>
                        <a:pt x="241" y="112"/>
                      </a:lnTo>
                      <a:lnTo>
                        <a:pt x="241" y="129"/>
                      </a:lnTo>
                      <a:lnTo>
                        <a:pt x="239" y="133"/>
                      </a:lnTo>
                      <a:lnTo>
                        <a:pt x="237" y="137"/>
                      </a:lnTo>
                      <a:lnTo>
                        <a:pt x="233" y="140"/>
                      </a:lnTo>
                      <a:lnTo>
                        <a:pt x="230" y="140"/>
                      </a:lnTo>
                      <a:lnTo>
                        <a:pt x="220" y="140"/>
                      </a:lnTo>
                      <a:lnTo>
                        <a:pt x="216" y="142"/>
                      </a:lnTo>
                      <a:lnTo>
                        <a:pt x="213" y="144"/>
                      </a:lnTo>
                      <a:lnTo>
                        <a:pt x="209" y="148"/>
                      </a:lnTo>
                      <a:lnTo>
                        <a:pt x="207" y="152"/>
                      </a:lnTo>
                      <a:lnTo>
                        <a:pt x="203" y="155"/>
                      </a:lnTo>
                      <a:lnTo>
                        <a:pt x="201" y="159"/>
                      </a:lnTo>
                      <a:lnTo>
                        <a:pt x="201" y="163"/>
                      </a:lnTo>
                      <a:lnTo>
                        <a:pt x="201" y="169"/>
                      </a:lnTo>
                      <a:lnTo>
                        <a:pt x="203" y="173"/>
                      </a:lnTo>
                      <a:lnTo>
                        <a:pt x="205" y="176"/>
                      </a:lnTo>
                      <a:lnTo>
                        <a:pt x="211" y="182"/>
                      </a:lnTo>
                      <a:lnTo>
                        <a:pt x="214" y="186"/>
                      </a:lnTo>
                      <a:lnTo>
                        <a:pt x="214" y="191"/>
                      </a:lnTo>
                      <a:lnTo>
                        <a:pt x="214" y="195"/>
                      </a:lnTo>
                      <a:lnTo>
                        <a:pt x="211" y="199"/>
                      </a:lnTo>
                      <a:lnTo>
                        <a:pt x="199" y="210"/>
                      </a:lnTo>
                      <a:lnTo>
                        <a:pt x="196" y="214"/>
                      </a:lnTo>
                      <a:lnTo>
                        <a:pt x="192" y="214"/>
                      </a:lnTo>
                      <a:lnTo>
                        <a:pt x="186" y="214"/>
                      </a:lnTo>
                      <a:lnTo>
                        <a:pt x="182" y="210"/>
                      </a:lnTo>
                      <a:lnTo>
                        <a:pt x="177" y="205"/>
                      </a:lnTo>
                      <a:lnTo>
                        <a:pt x="175" y="203"/>
                      </a:lnTo>
                      <a:lnTo>
                        <a:pt x="169" y="203"/>
                      </a:lnTo>
                      <a:lnTo>
                        <a:pt x="163" y="203"/>
                      </a:lnTo>
                      <a:lnTo>
                        <a:pt x="160" y="203"/>
                      </a:lnTo>
                      <a:lnTo>
                        <a:pt x="154" y="205"/>
                      </a:lnTo>
                      <a:lnTo>
                        <a:pt x="150" y="205"/>
                      </a:lnTo>
                      <a:lnTo>
                        <a:pt x="146" y="207"/>
                      </a:lnTo>
                      <a:lnTo>
                        <a:pt x="144" y="210"/>
                      </a:lnTo>
                      <a:lnTo>
                        <a:pt x="142" y="216"/>
                      </a:lnTo>
                      <a:lnTo>
                        <a:pt x="141" y="220"/>
                      </a:lnTo>
                      <a:lnTo>
                        <a:pt x="141" y="229"/>
                      </a:lnTo>
                      <a:lnTo>
                        <a:pt x="141" y="233"/>
                      </a:lnTo>
                      <a:lnTo>
                        <a:pt x="137" y="237"/>
                      </a:lnTo>
                      <a:lnTo>
                        <a:pt x="133" y="239"/>
                      </a:lnTo>
                      <a:lnTo>
                        <a:pt x="129" y="241"/>
                      </a:lnTo>
                      <a:lnTo>
                        <a:pt x="112" y="241"/>
                      </a:lnTo>
                      <a:lnTo>
                        <a:pt x="108" y="239"/>
                      </a:lnTo>
                      <a:lnTo>
                        <a:pt x="105" y="237"/>
                      </a:lnTo>
                      <a:lnTo>
                        <a:pt x="101" y="233"/>
                      </a:lnTo>
                      <a:lnTo>
                        <a:pt x="101" y="229"/>
                      </a:lnTo>
                      <a:lnTo>
                        <a:pt x="101" y="220"/>
                      </a:lnTo>
                      <a:lnTo>
                        <a:pt x="99" y="216"/>
                      </a:lnTo>
                      <a:lnTo>
                        <a:pt x="97" y="212"/>
                      </a:lnTo>
                      <a:lnTo>
                        <a:pt x="93" y="209"/>
                      </a:lnTo>
                      <a:lnTo>
                        <a:pt x="89" y="207"/>
                      </a:lnTo>
                      <a:lnTo>
                        <a:pt x="86" y="203"/>
                      </a:lnTo>
                      <a:lnTo>
                        <a:pt x="82" y="201"/>
                      </a:lnTo>
                      <a:lnTo>
                        <a:pt x="78" y="201"/>
                      </a:lnTo>
                      <a:lnTo>
                        <a:pt x="72" y="201"/>
                      </a:lnTo>
                      <a:lnTo>
                        <a:pt x="69" y="203"/>
                      </a:lnTo>
                      <a:lnTo>
                        <a:pt x="65" y="205"/>
                      </a:lnTo>
                      <a:lnTo>
                        <a:pt x="59" y="210"/>
                      </a:lnTo>
                      <a:lnTo>
                        <a:pt x="55" y="214"/>
                      </a:lnTo>
                      <a:lnTo>
                        <a:pt x="50" y="214"/>
                      </a:lnTo>
                      <a:lnTo>
                        <a:pt x="46" y="214"/>
                      </a:lnTo>
                      <a:lnTo>
                        <a:pt x="42" y="210"/>
                      </a:lnTo>
                      <a:lnTo>
                        <a:pt x="31" y="199"/>
                      </a:lnTo>
                      <a:lnTo>
                        <a:pt x="27" y="195"/>
                      </a:lnTo>
                      <a:lnTo>
                        <a:pt x="27" y="191"/>
                      </a:lnTo>
                      <a:lnTo>
                        <a:pt x="27" y="186"/>
                      </a:lnTo>
                      <a:lnTo>
                        <a:pt x="31" y="182"/>
                      </a:lnTo>
                      <a:lnTo>
                        <a:pt x="36" y="176"/>
                      </a:lnTo>
                      <a:lnTo>
                        <a:pt x="38" y="174"/>
                      </a:lnTo>
                      <a:lnTo>
                        <a:pt x="38" y="169"/>
                      </a:lnTo>
                      <a:lnTo>
                        <a:pt x="38" y="163"/>
                      </a:lnTo>
                      <a:lnTo>
                        <a:pt x="38" y="159"/>
                      </a:lnTo>
                      <a:lnTo>
                        <a:pt x="36" y="154"/>
                      </a:lnTo>
                      <a:lnTo>
                        <a:pt x="36" y="150"/>
                      </a:lnTo>
                      <a:lnTo>
                        <a:pt x="34" y="146"/>
                      </a:lnTo>
                      <a:lnTo>
                        <a:pt x="31" y="144"/>
                      </a:lnTo>
                      <a:lnTo>
                        <a:pt x="27" y="140"/>
                      </a:lnTo>
                      <a:lnTo>
                        <a:pt x="21" y="140"/>
                      </a:lnTo>
                      <a:lnTo>
                        <a:pt x="14" y="140"/>
                      </a:lnTo>
                      <a:lnTo>
                        <a:pt x="8" y="140"/>
                      </a:lnTo>
                      <a:lnTo>
                        <a:pt x="4" y="137"/>
                      </a:lnTo>
                      <a:lnTo>
                        <a:pt x="2" y="133"/>
                      </a:lnTo>
                      <a:lnTo>
                        <a:pt x="0" y="129"/>
                      </a:lnTo>
                      <a:lnTo>
                        <a:pt x="0" y="112"/>
                      </a:lnTo>
                      <a:lnTo>
                        <a:pt x="2" y="108"/>
                      </a:lnTo>
                      <a:lnTo>
                        <a:pt x="4" y="104"/>
                      </a:lnTo>
                      <a:lnTo>
                        <a:pt x="8" y="101"/>
                      </a:lnTo>
                      <a:lnTo>
                        <a:pt x="14" y="101"/>
                      </a:lnTo>
                      <a:lnTo>
                        <a:pt x="21" y="101"/>
                      </a:lnTo>
                      <a:lnTo>
                        <a:pt x="25" y="99"/>
                      </a:lnTo>
                      <a:lnTo>
                        <a:pt x="29" y="97"/>
                      </a:lnTo>
                      <a:lnTo>
                        <a:pt x="33" y="93"/>
                      </a:lnTo>
                      <a:lnTo>
                        <a:pt x="36" y="89"/>
                      </a:lnTo>
                      <a:lnTo>
                        <a:pt x="38" y="85"/>
                      </a:lnTo>
                      <a:lnTo>
                        <a:pt x="40" y="82"/>
                      </a:lnTo>
                      <a:lnTo>
                        <a:pt x="42" y="78"/>
                      </a:lnTo>
                      <a:lnTo>
                        <a:pt x="40" y="72"/>
                      </a:lnTo>
                      <a:lnTo>
                        <a:pt x="38" y="68"/>
                      </a:lnTo>
                      <a:lnTo>
                        <a:pt x="36" y="65"/>
                      </a:lnTo>
                      <a:lnTo>
                        <a:pt x="31" y="59"/>
                      </a:lnTo>
                      <a:lnTo>
                        <a:pt x="27" y="55"/>
                      </a:lnTo>
                      <a:lnTo>
                        <a:pt x="27" y="49"/>
                      </a:lnTo>
                      <a:lnTo>
                        <a:pt x="27" y="46"/>
                      </a:lnTo>
                      <a:lnTo>
                        <a:pt x="31" y="42"/>
                      </a:lnTo>
                      <a:lnTo>
                        <a:pt x="42" y="30"/>
                      </a:lnTo>
                      <a:lnTo>
                        <a:pt x="46" y="27"/>
                      </a:lnTo>
                      <a:lnTo>
                        <a:pt x="50" y="27"/>
                      </a:lnTo>
                      <a:lnTo>
                        <a:pt x="55" y="27"/>
                      </a:lnTo>
                      <a:lnTo>
                        <a:pt x="59" y="30"/>
                      </a:lnTo>
                      <a:lnTo>
                        <a:pt x="65" y="36"/>
                      </a:lnTo>
                      <a:lnTo>
                        <a:pt x="69" y="38"/>
                      </a:lnTo>
                      <a:lnTo>
                        <a:pt x="72" y="38"/>
                      </a:lnTo>
                      <a:lnTo>
                        <a:pt x="78" y="38"/>
                      </a:lnTo>
                      <a:lnTo>
                        <a:pt x="84" y="38"/>
                      </a:lnTo>
                      <a:lnTo>
                        <a:pt x="88" y="36"/>
                      </a:lnTo>
                      <a:lnTo>
                        <a:pt x="91" y="36"/>
                      </a:lnTo>
                      <a:lnTo>
                        <a:pt x="95" y="34"/>
                      </a:lnTo>
                      <a:lnTo>
                        <a:pt x="99" y="30"/>
                      </a:lnTo>
                      <a:lnTo>
                        <a:pt x="101" y="27"/>
                      </a:lnTo>
                      <a:lnTo>
                        <a:pt x="101" y="21"/>
                      </a:lnTo>
                      <a:lnTo>
                        <a:pt x="101" y="13"/>
                      </a:lnTo>
                      <a:lnTo>
                        <a:pt x="103" y="8"/>
                      </a:lnTo>
                      <a:lnTo>
                        <a:pt x="105" y="4"/>
                      </a:lnTo>
                      <a:lnTo>
                        <a:pt x="108" y="2"/>
                      </a:lnTo>
                      <a:lnTo>
                        <a:pt x="112" y="0"/>
                      </a:lnTo>
                      <a:close/>
                    </a:path>
                  </a:pathLst>
                </a:custGeom>
                <a:grpFill/>
                <a:ln w="15875">
                  <a:solidFill>
                    <a:schemeClr val="bg1"/>
                  </a:solidFill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92" name="直接连接符 91"/>
            <p:cNvCxnSpPr/>
            <p:nvPr/>
          </p:nvCxnSpPr>
          <p:spPr>
            <a:xfrm flipV="1">
              <a:off x="8028" y="1973"/>
              <a:ext cx="0" cy="478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组合 92"/>
            <p:cNvGrpSpPr/>
            <p:nvPr/>
          </p:nvGrpSpPr>
          <p:grpSpPr>
            <a:xfrm>
              <a:off x="464" y="2797"/>
              <a:ext cx="2689" cy="2990"/>
              <a:chOff x="294422" y="1614206"/>
              <a:chExt cx="1707739" cy="1898944"/>
            </a:xfrm>
          </p:grpSpPr>
          <p:sp>
            <p:nvSpPr>
              <p:cNvPr id="94" name="任意多边形 93"/>
              <p:cNvSpPr/>
              <p:nvPr/>
            </p:nvSpPr>
            <p:spPr>
              <a:xfrm rot="5400000">
                <a:off x="198820" y="1709808"/>
                <a:ext cx="1898944" cy="1707739"/>
              </a:xfrm>
              <a:custGeom>
                <a:avLst/>
                <a:gdLst>
                  <a:gd name="connsiteX0" fmla="*/ 531453 w 2150426"/>
                  <a:gd name="connsiteY0" fmla="*/ 1894557 h 1933898"/>
                  <a:gd name="connsiteX1" fmla="*/ 523901 w 2150426"/>
                  <a:gd name="connsiteY1" fmla="*/ 1888327 h 1933898"/>
                  <a:gd name="connsiteX2" fmla="*/ 505804 w 2150426"/>
                  <a:gd name="connsiteY2" fmla="*/ 1878396 h 1933898"/>
                  <a:gd name="connsiteX3" fmla="*/ 445296 w 2150426"/>
                  <a:gd name="connsiteY3" fmla="*/ 1809798 h 1933898"/>
                  <a:gd name="connsiteX4" fmla="*/ 30326 w 2150426"/>
                  <a:gd name="connsiteY4" fmla="*/ 1091048 h 1933898"/>
                  <a:gd name="connsiteX5" fmla="*/ 1172 w 2150426"/>
                  <a:gd name="connsiteY5" fmla="*/ 1004348 h 1933898"/>
                  <a:gd name="connsiteX6" fmla="*/ 444 w 2150426"/>
                  <a:gd name="connsiteY6" fmla="*/ 976700 h 1933898"/>
                  <a:gd name="connsiteX7" fmla="*/ 0 w 2150426"/>
                  <a:gd name="connsiteY7" fmla="*/ 974054 h 1933898"/>
                  <a:gd name="connsiteX8" fmla="*/ 187 w 2150426"/>
                  <a:gd name="connsiteY8" fmla="*/ 966943 h 1933898"/>
                  <a:gd name="connsiteX9" fmla="*/ 0 w 2150426"/>
                  <a:gd name="connsiteY9" fmla="*/ 959843 h 1933898"/>
                  <a:gd name="connsiteX10" fmla="*/ 444 w 2150426"/>
                  <a:gd name="connsiteY10" fmla="*/ 957201 h 1933898"/>
                  <a:gd name="connsiteX11" fmla="*/ 1172 w 2150426"/>
                  <a:gd name="connsiteY11" fmla="*/ 929549 h 1933898"/>
                  <a:gd name="connsiteX12" fmla="*/ 30326 w 2150426"/>
                  <a:gd name="connsiteY12" fmla="*/ 842849 h 1933898"/>
                  <a:gd name="connsiteX13" fmla="*/ 445296 w 2150426"/>
                  <a:gd name="connsiteY13" fmla="*/ 124100 h 1933898"/>
                  <a:gd name="connsiteX14" fmla="*/ 505804 w 2150426"/>
                  <a:gd name="connsiteY14" fmla="*/ 55501 h 1933898"/>
                  <a:gd name="connsiteX15" fmla="*/ 529387 w 2150426"/>
                  <a:gd name="connsiteY15" fmla="*/ 41045 h 1933898"/>
                  <a:gd name="connsiteX16" fmla="*/ 531453 w 2150426"/>
                  <a:gd name="connsiteY16" fmla="*/ 39340 h 1933898"/>
                  <a:gd name="connsiteX17" fmla="*/ 537695 w 2150426"/>
                  <a:gd name="connsiteY17" fmla="*/ 35952 h 1933898"/>
                  <a:gd name="connsiteX18" fmla="*/ 543760 w 2150426"/>
                  <a:gd name="connsiteY18" fmla="*/ 32234 h 1933898"/>
                  <a:gd name="connsiteX19" fmla="*/ 546274 w 2150426"/>
                  <a:gd name="connsiteY19" fmla="*/ 31296 h 1933898"/>
                  <a:gd name="connsiteX20" fmla="*/ 570581 w 2150426"/>
                  <a:gd name="connsiteY20" fmla="*/ 18102 h 1933898"/>
                  <a:gd name="connsiteX21" fmla="*/ 660243 w 2150426"/>
                  <a:gd name="connsiteY21" fmla="*/ 0 h 1933898"/>
                  <a:gd name="connsiteX22" fmla="*/ 1490183 w 2150426"/>
                  <a:gd name="connsiteY22" fmla="*/ 0 h 1933898"/>
                  <a:gd name="connsiteX23" fmla="*/ 1579845 w 2150426"/>
                  <a:gd name="connsiteY23" fmla="*/ 18102 h 1933898"/>
                  <a:gd name="connsiteX24" fmla="*/ 1604154 w 2150426"/>
                  <a:gd name="connsiteY24" fmla="*/ 31297 h 1933898"/>
                  <a:gd name="connsiteX25" fmla="*/ 1606666 w 2150426"/>
                  <a:gd name="connsiteY25" fmla="*/ 32234 h 1933898"/>
                  <a:gd name="connsiteX26" fmla="*/ 1612726 w 2150426"/>
                  <a:gd name="connsiteY26" fmla="*/ 35949 h 1933898"/>
                  <a:gd name="connsiteX27" fmla="*/ 1618973 w 2150426"/>
                  <a:gd name="connsiteY27" fmla="*/ 39340 h 1933898"/>
                  <a:gd name="connsiteX28" fmla="*/ 1621041 w 2150426"/>
                  <a:gd name="connsiteY28" fmla="*/ 41046 h 1933898"/>
                  <a:gd name="connsiteX29" fmla="*/ 1644623 w 2150426"/>
                  <a:gd name="connsiteY29" fmla="*/ 55501 h 1933898"/>
                  <a:gd name="connsiteX30" fmla="*/ 1705130 w 2150426"/>
                  <a:gd name="connsiteY30" fmla="*/ 124100 h 1933898"/>
                  <a:gd name="connsiteX31" fmla="*/ 2120100 w 2150426"/>
                  <a:gd name="connsiteY31" fmla="*/ 842849 h 1933898"/>
                  <a:gd name="connsiteX32" fmla="*/ 2149255 w 2150426"/>
                  <a:gd name="connsiteY32" fmla="*/ 929550 h 1933898"/>
                  <a:gd name="connsiteX33" fmla="*/ 2149982 w 2150426"/>
                  <a:gd name="connsiteY33" fmla="*/ 957198 h 1933898"/>
                  <a:gd name="connsiteX34" fmla="*/ 2150426 w 2150426"/>
                  <a:gd name="connsiteY34" fmla="*/ 959843 h 1933898"/>
                  <a:gd name="connsiteX35" fmla="*/ 2150239 w 2150426"/>
                  <a:gd name="connsiteY35" fmla="*/ 966953 h 1933898"/>
                  <a:gd name="connsiteX36" fmla="*/ 2150426 w 2150426"/>
                  <a:gd name="connsiteY36" fmla="*/ 974055 h 1933898"/>
                  <a:gd name="connsiteX37" fmla="*/ 2149983 w 2150426"/>
                  <a:gd name="connsiteY37" fmla="*/ 976697 h 1933898"/>
                  <a:gd name="connsiteX38" fmla="*/ 2149255 w 2150426"/>
                  <a:gd name="connsiteY38" fmla="*/ 1004348 h 1933898"/>
                  <a:gd name="connsiteX39" fmla="*/ 2120101 w 2150426"/>
                  <a:gd name="connsiteY39" fmla="*/ 1091049 h 1933898"/>
                  <a:gd name="connsiteX40" fmla="*/ 1705131 w 2150426"/>
                  <a:gd name="connsiteY40" fmla="*/ 1809798 h 1933898"/>
                  <a:gd name="connsiteX41" fmla="*/ 1644623 w 2150426"/>
                  <a:gd name="connsiteY41" fmla="*/ 1878396 h 1933898"/>
                  <a:gd name="connsiteX42" fmla="*/ 1621040 w 2150426"/>
                  <a:gd name="connsiteY42" fmla="*/ 1892852 h 1933898"/>
                  <a:gd name="connsiteX43" fmla="*/ 1618973 w 2150426"/>
                  <a:gd name="connsiteY43" fmla="*/ 1894557 h 1933898"/>
                  <a:gd name="connsiteX44" fmla="*/ 1612730 w 2150426"/>
                  <a:gd name="connsiteY44" fmla="*/ 1897947 h 1933898"/>
                  <a:gd name="connsiteX45" fmla="*/ 1606666 w 2150426"/>
                  <a:gd name="connsiteY45" fmla="*/ 1901663 h 1933898"/>
                  <a:gd name="connsiteX46" fmla="*/ 1604153 w 2150426"/>
                  <a:gd name="connsiteY46" fmla="*/ 1902602 h 1933898"/>
                  <a:gd name="connsiteX47" fmla="*/ 1579845 w 2150426"/>
                  <a:gd name="connsiteY47" fmla="*/ 1915796 h 1933898"/>
                  <a:gd name="connsiteX48" fmla="*/ 1490183 w 2150426"/>
                  <a:gd name="connsiteY48" fmla="*/ 1933897 h 1933898"/>
                  <a:gd name="connsiteX49" fmla="*/ 660243 w 2150426"/>
                  <a:gd name="connsiteY49" fmla="*/ 1933898 h 1933898"/>
                  <a:gd name="connsiteX50" fmla="*/ 531453 w 2150426"/>
                  <a:gd name="connsiteY50" fmla="*/ 1894557 h 1933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50426" h="1933898">
                    <a:moveTo>
                      <a:pt x="531453" y="1894557"/>
                    </a:moveTo>
                    <a:lnTo>
                      <a:pt x="523901" y="1888327"/>
                    </a:lnTo>
                    <a:lnTo>
                      <a:pt x="505804" y="1878396"/>
                    </a:lnTo>
                    <a:cubicBezTo>
                      <a:pt x="481930" y="1860358"/>
                      <a:pt x="461198" y="1837341"/>
                      <a:pt x="445296" y="1809798"/>
                    </a:cubicBezTo>
                    <a:lnTo>
                      <a:pt x="30326" y="1091048"/>
                    </a:lnTo>
                    <a:cubicBezTo>
                      <a:pt x="14424" y="1063505"/>
                      <a:pt x="4856" y="1034042"/>
                      <a:pt x="1172" y="1004348"/>
                    </a:cubicBezTo>
                    <a:lnTo>
                      <a:pt x="444" y="976700"/>
                    </a:lnTo>
                    <a:lnTo>
                      <a:pt x="0" y="974054"/>
                    </a:lnTo>
                    <a:lnTo>
                      <a:pt x="187" y="966943"/>
                    </a:lnTo>
                    <a:lnTo>
                      <a:pt x="0" y="959843"/>
                    </a:lnTo>
                    <a:lnTo>
                      <a:pt x="444" y="957201"/>
                    </a:lnTo>
                    <a:lnTo>
                      <a:pt x="1172" y="929549"/>
                    </a:lnTo>
                    <a:cubicBezTo>
                      <a:pt x="4856" y="899855"/>
                      <a:pt x="14423" y="870392"/>
                      <a:pt x="30326" y="842849"/>
                    </a:cubicBezTo>
                    <a:lnTo>
                      <a:pt x="445296" y="124100"/>
                    </a:lnTo>
                    <a:cubicBezTo>
                      <a:pt x="461198" y="96556"/>
                      <a:pt x="481929" y="73539"/>
                      <a:pt x="505804" y="55501"/>
                    </a:cubicBezTo>
                    <a:lnTo>
                      <a:pt x="529387" y="41045"/>
                    </a:lnTo>
                    <a:lnTo>
                      <a:pt x="531453" y="39340"/>
                    </a:lnTo>
                    <a:lnTo>
                      <a:pt x="537695" y="35952"/>
                    </a:lnTo>
                    <a:lnTo>
                      <a:pt x="543760" y="32234"/>
                    </a:lnTo>
                    <a:lnTo>
                      <a:pt x="546274" y="31296"/>
                    </a:lnTo>
                    <a:lnTo>
                      <a:pt x="570581" y="18102"/>
                    </a:lnTo>
                    <a:cubicBezTo>
                      <a:pt x="598139" y="6446"/>
                      <a:pt x="628439" y="0"/>
                      <a:pt x="660243" y="0"/>
                    </a:cubicBezTo>
                    <a:lnTo>
                      <a:pt x="1490183" y="0"/>
                    </a:lnTo>
                    <a:cubicBezTo>
                      <a:pt x="1521987" y="0"/>
                      <a:pt x="1552286" y="6446"/>
                      <a:pt x="1579845" y="18102"/>
                    </a:cubicBezTo>
                    <a:lnTo>
                      <a:pt x="1604154" y="31297"/>
                    </a:lnTo>
                    <a:lnTo>
                      <a:pt x="1606666" y="32234"/>
                    </a:lnTo>
                    <a:lnTo>
                      <a:pt x="1612726" y="35949"/>
                    </a:lnTo>
                    <a:lnTo>
                      <a:pt x="1618973" y="39340"/>
                    </a:lnTo>
                    <a:lnTo>
                      <a:pt x="1621041" y="41046"/>
                    </a:lnTo>
                    <a:lnTo>
                      <a:pt x="1644623" y="55501"/>
                    </a:lnTo>
                    <a:cubicBezTo>
                      <a:pt x="1668496" y="73539"/>
                      <a:pt x="1689228" y="96557"/>
                      <a:pt x="1705130" y="124100"/>
                    </a:cubicBezTo>
                    <a:lnTo>
                      <a:pt x="2120100" y="842849"/>
                    </a:lnTo>
                    <a:cubicBezTo>
                      <a:pt x="2136003" y="870393"/>
                      <a:pt x="2145570" y="899855"/>
                      <a:pt x="2149255" y="929550"/>
                    </a:cubicBezTo>
                    <a:lnTo>
                      <a:pt x="2149982" y="957198"/>
                    </a:lnTo>
                    <a:lnTo>
                      <a:pt x="2150426" y="959843"/>
                    </a:lnTo>
                    <a:lnTo>
                      <a:pt x="2150239" y="966953"/>
                    </a:lnTo>
                    <a:lnTo>
                      <a:pt x="2150426" y="974055"/>
                    </a:lnTo>
                    <a:lnTo>
                      <a:pt x="2149983" y="976697"/>
                    </a:lnTo>
                    <a:lnTo>
                      <a:pt x="2149255" y="1004348"/>
                    </a:lnTo>
                    <a:cubicBezTo>
                      <a:pt x="2145570" y="1034043"/>
                      <a:pt x="2136003" y="1063505"/>
                      <a:pt x="2120101" y="1091049"/>
                    </a:cubicBezTo>
                    <a:lnTo>
                      <a:pt x="1705131" y="1809798"/>
                    </a:lnTo>
                    <a:cubicBezTo>
                      <a:pt x="1689228" y="1837341"/>
                      <a:pt x="1668497" y="1860358"/>
                      <a:pt x="1644623" y="1878396"/>
                    </a:cubicBezTo>
                    <a:lnTo>
                      <a:pt x="1621040" y="1892852"/>
                    </a:lnTo>
                    <a:lnTo>
                      <a:pt x="1618973" y="1894557"/>
                    </a:lnTo>
                    <a:lnTo>
                      <a:pt x="1612730" y="1897947"/>
                    </a:lnTo>
                    <a:lnTo>
                      <a:pt x="1606666" y="1901663"/>
                    </a:lnTo>
                    <a:lnTo>
                      <a:pt x="1604153" y="1902602"/>
                    </a:lnTo>
                    <a:lnTo>
                      <a:pt x="1579845" y="1915796"/>
                    </a:lnTo>
                    <a:cubicBezTo>
                      <a:pt x="1552287" y="1927452"/>
                      <a:pt x="1521988" y="1933897"/>
                      <a:pt x="1490183" y="1933897"/>
                    </a:cubicBezTo>
                    <a:lnTo>
                      <a:pt x="660243" y="1933898"/>
                    </a:lnTo>
                    <a:cubicBezTo>
                      <a:pt x="612537" y="1933898"/>
                      <a:pt x="568217" y="1919395"/>
                      <a:pt x="531453" y="1894557"/>
                    </a:cubicBezTo>
                    <a:close/>
                  </a:path>
                </a:pathLst>
              </a:cu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95" name="图片 9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09722" y="1748882"/>
                <a:ext cx="1477142" cy="1629592"/>
              </a:xfrm>
              <a:custGeom>
                <a:avLst/>
                <a:gdLst>
                  <a:gd name="connsiteX0" fmla="*/ 582318 w 1149320"/>
                  <a:gd name="connsiteY0" fmla="*/ 0 h 1267937"/>
                  <a:gd name="connsiteX1" fmla="*/ 586501 w 1149320"/>
                  <a:gd name="connsiteY1" fmla="*/ 188 h 1267937"/>
                  <a:gd name="connsiteX2" fmla="*/ 590696 w 1149320"/>
                  <a:gd name="connsiteY2" fmla="*/ 156 h 1267937"/>
                  <a:gd name="connsiteX3" fmla="*/ 592251 w 1149320"/>
                  <a:gd name="connsiteY3" fmla="*/ 447 h 1267937"/>
                  <a:gd name="connsiteX4" fmla="*/ 608543 w 1149320"/>
                  <a:gd name="connsiteY4" fmla="*/ 1180 h 1267937"/>
                  <a:gd name="connsiteX5" fmla="*/ 659336 w 1149320"/>
                  <a:gd name="connsiteY5" fmla="*/ 19323 h 1267937"/>
                  <a:gd name="connsiteX6" fmla="*/ 1078501 w 1149320"/>
                  <a:gd name="connsiteY6" fmla="*/ 271887 h 1267937"/>
                  <a:gd name="connsiteX7" fmla="*/ 1118277 w 1149320"/>
                  <a:gd name="connsiteY7" fmla="*/ 308315 h 1267937"/>
                  <a:gd name="connsiteX8" fmla="*/ 1126539 w 1149320"/>
                  <a:gd name="connsiteY8" fmla="*/ 322377 h 1267937"/>
                  <a:gd name="connsiteX9" fmla="*/ 1127522 w 1149320"/>
                  <a:gd name="connsiteY9" fmla="*/ 323615 h 1267937"/>
                  <a:gd name="connsiteX10" fmla="*/ 1129452 w 1149320"/>
                  <a:gd name="connsiteY10" fmla="*/ 327335 h 1267937"/>
                  <a:gd name="connsiteX11" fmla="*/ 1131575 w 1149320"/>
                  <a:gd name="connsiteY11" fmla="*/ 330949 h 1267937"/>
                  <a:gd name="connsiteX12" fmla="*/ 1132101 w 1149320"/>
                  <a:gd name="connsiteY12" fmla="*/ 332440 h 1267937"/>
                  <a:gd name="connsiteX13" fmla="*/ 1139612 w 1149320"/>
                  <a:gd name="connsiteY13" fmla="*/ 346917 h 1267937"/>
                  <a:gd name="connsiteX14" fmla="*/ 1149296 w 1149320"/>
                  <a:gd name="connsiteY14" fmla="*/ 399977 h 1267937"/>
                  <a:gd name="connsiteX15" fmla="*/ 1140152 w 1149320"/>
                  <a:gd name="connsiteY15" fmla="*/ 889267 h 1267937"/>
                  <a:gd name="connsiteX16" fmla="*/ 1128492 w 1149320"/>
                  <a:gd name="connsiteY16" fmla="*/ 941928 h 1267937"/>
                  <a:gd name="connsiteX17" fmla="*/ 1120445 w 1149320"/>
                  <a:gd name="connsiteY17" fmla="*/ 956113 h 1267937"/>
                  <a:gd name="connsiteX18" fmla="*/ 1119865 w 1149320"/>
                  <a:gd name="connsiteY18" fmla="*/ 957584 h 1267937"/>
                  <a:gd name="connsiteX19" fmla="*/ 1117607 w 1149320"/>
                  <a:gd name="connsiteY19" fmla="*/ 961118 h 1267937"/>
                  <a:gd name="connsiteX20" fmla="*/ 1115540 w 1149320"/>
                  <a:gd name="connsiteY20" fmla="*/ 964762 h 1267937"/>
                  <a:gd name="connsiteX21" fmla="*/ 1114512 w 1149320"/>
                  <a:gd name="connsiteY21" fmla="*/ 965961 h 1267937"/>
                  <a:gd name="connsiteX22" fmla="*/ 1105730 w 1149320"/>
                  <a:gd name="connsiteY22" fmla="*/ 979705 h 1267937"/>
                  <a:gd name="connsiteX23" fmla="*/ 1064621 w 1149320"/>
                  <a:gd name="connsiteY23" fmla="*/ 1014622 h 1267937"/>
                  <a:gd name="connsiteX24" fmla="*/ 636311 w 1149320"/>
                  <a:gd name="connsiteY24" fmla="*/ 1251348 h 1267937"/>
                  <a:gd name="connsiteX25" fmla="*/ 584876 w 1149320"/>
                  <a:gd name="connsiteY25" fmla="*/ 1267581 h 1267937"/>
                  <a:gd name="connsiteX26" fmla="*/ 568566 w 1149320"/>
                  <a:gd name="connsiteY26" fmla="*/ 1267705 h 1267937"/>
                  <a:gd name="connsiteX27" fmla="*/ 567003 w 1149320"/>
                  <a:gd name="connsiteY27" fmla="*/ 1267937 h 1267937"/>
                  <a:gd name="connsiteX28" fmla="*/ 562818 w 1149320"/>
                  <a:gd name="connsiteY28" fmla="*/ 1267749 h 1267937"/>
                  <a:gd name="connsiteX29" fmla="*/ 558625 w 1149320"/>
                  <a:gd name="connsiteY29" fmla="*/ 1267781 h 1267937"/>
                  <a:gd name="connsiteX30" fmla="*/ 557070 w 1149320"/>
                  <a:gd name="connsiteY30" fmla="*/ 1267490 h 1267937"/>
                  <a:gd name="connsiteX31" fmla="*/ 540778 w 1149320"/>
                  <a:gd name="connsiteY31" fmla="*/ 1266757 h 1267937"/>
                  <a:gd name="connsiteX32" fmla="*/ 489985 w 1149320"/>
                  <a:gd name="connsiteY32" fmla="*/ 1248613 h 1267937"/>
                  <a:gd name="connsiteX33" fmla="*/ 70819 w 1149320"/>
                  <a:gd name="connsiteY33" fmla="*/ 996050 h 1267937"/>
                  <a:gd name="connsiteX34" fmla="*/ 17745 w 1149320"/>
                  <a:gd name="connsiteY34" fmla="*/ 936988 h 1267937"/>
                  <a:gd name="connsiteX35" fmla="*/ 15827 w 1149320"/>
                  <a:gd name="connsiteY35" fmla="*/ 931543 h 1267937"/>
                  <a:gd name="connsiteX36" fmla="*/ 9709 w 1149320"/>
                  <a:gd name="connsiteY36" fmla="*/ 921020 h 1267937"/>
                  <a:gd name="connsiteX37" fmla="*/ 25 w 1149320"/>
                  <a:gd name="connsiteY37" fmla="*/ 867961 h 1267937"/>
                  <a:gd name="connsiteX38" fmla="*/ 9169 w 1149320"/>
                  <a:gd name="connsiteY38" fmla="*/ 378670 h 1267937"/>
                  <a:gd name="connsiteX39" fmla="*/ 20829 w 1149320"/>
                  <a:gd name="connsiteY39" fmla="*/ 326009 h 1267937"/>
                  <a:gd name="connsiteX40" fmla="*/ 28875 w 1149320"/>
                  <a:gd name="connsiteY40" fmla="*/ 311824 h 1267937"/>
                  <a:gd name="connsiteX41" fmla="*/ 29456 w 1149320"/>
                  <a:gd name="connsiteY41" fmla="*/ 310353 h 1267937"/>
                  <a:gd name="connsiteX42" fmla="*/ 31715 w 1149320"/>
                  <a:gd name="connsiteY42" fmla="*/ 306818 h 1267937"/>
                  <a:gd name="connsiteX43" fmla="*/ 33781 w 1149320"/>
                  <a:gd name="connsiteY43" fmla="*/ 303175 h 1267937"/>
                  <a:gd name="connsiteX44" fmla="*/ 34809 w 1149320"/>
                  <a:gd name="connsiteY44" fmla="*/ 301976 h 1267937"/>
                  <a:gd name="connsiteX45" fmla="*/ 43592 w 1149320"/>
                  <a:gd name="connsiteY45" fmla="*/ 288232 h 1267937"/>
                  <a:gd name="connsiteX46" fmla="*/ 84700 w 1149320"/>
                  <a:gd name="connsiteY46" fmla="*/ 253315 h 1267937"/>
                  <a:gd name="connsiteX47" fmla="*/ 513010 w 1149320"/>
                  <a:gd name="connsiteY47" fmla="*/ 16589 h 1267937"/>
                  <a:gd name="connsiteX48" fmla="*/ 564446 w 1149320"/>
                  <a:gd name="connsiteY48" fmla="*/ 356 h 1267937"/>
                  <a:gd name="connsiteX49" fmla="*/ 580755 w 1149320"/>
                  <a:gd name="connsiteY49" fmla="*/ 232 h 126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149320" h="1267937">
                    <a:moveTo>
                      <a:pt x="582318" y="0"/>
                    </a:moveTo>
                    <a:lnTo>
                      <a:pt x="586501" y="188"/>
                    </a:lnTo>
                    <a:lnTo>
                      <a:pt x="590696" y="156"/>
                    </a:lnTo>
                    <a:lnTo>
                      <a:pt x="592251" y="447"/>
                    </a:lnTo>
                    <a:lnTo>
                      <a:pt x="608543" y="1180"/>
                    </a:lnTo>
                    <a:cubicBezTo>
                      <a:pt x="626008" y="3680"/>
                      <a:pt x="643273" y="9645"/>
                      <a:pt x="659336" y="19323"/>
                    </a:cubicBezTo>
                    <a:lnTo>
                      <a:pt x="1078501" y="271887"/>
                    </a:lnTo>
                    <a:cubicBezTo>
                      <a:pt x="1094564" y="281566"/>
                      <a:pt x="1107905" y="294042"/>
                      <a:pt x="1118277" y="308315"/>
                    </a:cubicBezTo>
                    <a:lnTo>
                      <a:pt x="1126539" y="322377"/>
                    </a:lnTo>
                    <a:lnTo>
                      <a:pt x="1127522" y="323615"/>
                    </a:lnTo>
                    <a:lnTo>
                      <a:pt x="1129452" y="327335"/>
                    </a:lnTo>
                    <a:lnTo>
                      <a:pt x="1131575" y="330949"/>
                    </a:lnTo>
                    <a:lnTo>
                      <a:pt x="1132101" y="332440"/>
                    </a:lnTo>
                    <a:lnTo>
                      <a:pt x="1139612" y="346917"/>
                    </a:lnTo>
                    <a:cubicBezTo>
                      <a:pt x="1146180" y="363292"/>
                      <a:pt x="1149646" y="381227"/>
                      <a:pt x="1149296" y="399977"/>
                    </a:cubicBezTo>
                    <a:lnTo>
                      <a:pt x="1140152" y="889267"/>
                    </a:lnTo>
                    <a:cubicBezTo>
                      <a:pt x="1139801" y="908018"/>
                      <a:pt x="1135667" y="925809"/>
                      <a:pt x="1128492" y="941928"/>
                    </a:cubicBezTo>
                    <a:lnTo>
                      <a:pt x="1120445" y="956113"/>
                    </a:lnTo>
                    <a:lnTo>
                      <a:pt x="1119865" y="957584"/>
                    </a:lnTo>
                    <a:lnTo>
                      <a:pt x="1117607" y="961118"/>
                    </a:lnTo>
                    <a:lnTo>
                      <a:pt x="1115540" y="964762"/>
                    </a:lnTo>
                    <a:lnTo>
                      <a:pt x="1114512" y="965961"/>
                    </a:lnTo>
                    <a:lnTo>
                      <a:pt x="1105730" y="979705"/>
                    </a:lnTo>
                    <a:cubicBezTo>
                      <a:pt x="1094832" y="993581"/>
                      <a:pt x="1081034" y="1005550"/>
                      <a:pt x="1064621" y="1014622"/>
                    </a:cubicBezTo>
                    <a:lnTo>
                      <a:pt x="636311" y="1251348"/>
                    </a:lnTo>
                    <a:cubicBezTo>
                      <a:pt x="619897" y="1260420"/>
                      <a:pt x="602423" y="1265736"/>
                      <a:pt x="584876" y="1267581"/>
                    </a:cubicBezTo>
                    <a:lnTo>
                      <a:pt x="568566" y="1267705"/>
                    </a:lnTo>
                    <a:lnTo>
                      <a:pt x="567003" y="1267937"/>
                    </a:lnTo>
                    <a:lnTo>
                      <a:pt x="562818" y="1267749"/>
                    </a:lnTo>
                    <a:lnTo>
                      <a:pt x="558625" y="1267781"/>
                    </a:lnTo>
                    <a:lnTo>
                      <a:pt x="557070" y="1267490"/>
                    </a:lnTo>
                    <a:lnTo>
                      <a:pt x="540778" y="1266757"/>
                    </a:lnTo>
                    <a:cubicBezTo>
                      <a:pt x="523312" y="1264257"/>
                      <a:pt x="506048" y="1258292"/>
                      <a:pt x="489985" y="1248613"/>
                    </a:cubicBezTo>
                    <a:lnTo>
                      <a:pt x="70819" y="996050"/>
                    </a:lnTo>
                    <a:cubicBezTo>
                      <a:pt x="46725" y="981532"/>
                      <a:pt x="28755" y="960720"/>
                      <a:pt x="17745" y="936988"/>
                    </a:cubicBezTo>
                    <a:lnTo>
                      <a:pt x="15827" y="931543"/>
                    </a:lnTo>
                    <a:lnTo>
                      <a:pt x="9709" y="921020"/>
                    </a:lnTo>
                    <a:cubicBezTo>
                      <a:pt x="3141" y="904645"/>
                      <a:pt x="-326" y="886711"/>
                      <a:pt x="25" y="867961"/>
                    </a:cubicBezTo>
                    <a:lnTo>
                      <a:pt x="9169" y="378670"/>
                    </a:lnTo>
                    <a:cubicBezTo>
                      <a:pt x="9520" y="359920"/>
                      <a:pt x="13653" y="342128"/>
                      <a:pt x="20829" y="326009"/>
                    </a:cubicBezTo>
                    <a:lnTo>
                      <a:pt x="28875" y="311824"/>
                    </a:lnTo>
                    <a:lnTo>
                      <a:pt x="29456" y="310353"/>
                    </a:lnTo>
                    <a:lnTo>
                      <a:pt x="31715" y="306818"/>
                    </a:lnTo>
                    <a:lnTo>
                      <a:pt x="33781" y="303175"/>
                    </a:lnTo>
                    <a:lnTo>
                      <a:pt x="34809" y="301976"/>
                    </a:lnTo>
                    <a:lnTo>
                      <a:pt x="43592" y="288232"/>
                    </a:lnTo>
                    <a:cubicBezTo>
                      <a:pt x="54489" y="274356"/>
                      <a:pt x="68287" y="262387"/>
                      <a:pt x="84700" y="253315"/>
                    </a:cubicBezTo>
                    <a:lnTo>
                      <a:pt x="513010" y="16589"/>
                    </a:lnTo>
                    <a:cubicBezTo>
                      <a:pt x="529423" y="7517"/>
                      <a:pt x="546898" y="2201"/>
                      <a:pt x="564446" y="356"/>
                    </a:cubicBezTo>
                    <a:lnTo>
                      <a:pt x="580755" y="232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97" name="TextBox 65"/>
          <p:cNvSpPr txBox="1"/>
          <p:nvPr/>
        </p:nvSpPr>
        <p:spPr bwMode="auto">
          <a:xfrm>
            <a:off x="2790716" y="2859609"/>
            <a:ext cx="1760138" cy="373958"/>
          </a:xfrm>
          <a:prstGeom prst="rect">
            <a:avLst/>
          </a:prstGeom>
          <a:noFill/>
        </p:spPr>
        <p:txBody>
          <a:bodyPr wrap="none" lIns="288000" tIns="46800" rIns="90000" bIns="46800"/>
          <a:lstStyle/>
          <a:p>
            <a:pPr algn="l" latinLnBrk="0"/>
            <a:r>
              <a:rPr lang="en-US" altLang="zh-CN" sz="2400" b="1" dirty="0">
                <a:solidFill>
                  <a:schemeClr val="bg1"/>
                </a:solidFill>
                <a:effectLst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2468245" y="1689100"/>
            <a:ext cx="8191500" cy="3736975"/>
          </a:xfrm>
          <a:prstGeom prst="frame">
            <a:avLst>
              <a:gd name="adj1" fmla="val 13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PA-文本框 8"/>
          <p:cNvSpPr txBox="1"/>
          <p:nvPr>
            <p:custDataLst>
              <p:tags r:id="rId1"/>
            </p:custDataLst>
          </p:nvPr>
        </p:nvSpPr>
        <p:spPr>
          <a:xfrm>
            <a:off x="4834413" y="3468268"/>
            <a:ext cx="53172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834413" y="4505786"/>
            <a:ext cx="4687638" cy="272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Project results display</a:t>
            </a:r>
          </a:p>
        </p:txBody>
      </p:sp>
      <p:sp>
        <p:nvSpPr>
          <p:cNvPr id="6" name="PA-文本框 8"/>
          <p:cNvSpPr txBox="1"/>
          <p:nvPr>
            <p:custDataLst>
              <p:tags r:id="rId2"/>
            </p:custDataLst>
          </p:nvPr>
        </p:nvSpPr>
        <p:spPr>
          <a:xfrm>
            <a:off x="4796313" y="2533064"/>
            <a:ext cx="21857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9B4D7"/>
                </a:solidFill>
                <a:cs typeface="+mn-ea"/>
                <a:sym typeface="+mn-lt"/>
              </a:rPr>
              <a:t>PART 03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935220" y="333372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60" y="2105660"/>
            <a:ext cx="2854960" cy="2854960"/>
          </a:xfrm>
          <a:custGeom>
            <a:avLst/>
            <a:gdLst>
              <a:gd name="connsiteX0" fmla="*/ 1163216 w 2326432"/>
              <a:gd name="connsiteY0" fmla="*/ 0 h 2326432"/>
              <a:gd name="connsiteX1" fmla="*/ 2326432 w 2326432"/>
              <a:gd name="connsiteY1" fmla="*/ 1163216 h 2326432"/>
              <a:gd name="connsiteX2" fmla="*/ 1163216 w 2326432"/>
              <a:gd name="connsiteY2" fmla="*/ 2326432 h 2326432"/>
              <a:gd name="connsiteX3" fmla="*/ 0 w 2326432"/>
              <a:gd name="connsiteY3" fmla="*/ 1163216 h 2326432"/>
              <a:gd name="connsiteX4" fmla="*/ 1163216 w 2326432"/>
              <a:gd name="connsiteY4" fmla="*/ 0 h 2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32" h="2326432">
                <a:moveTo>
                  <a:pt x="1163216" y="0"/>
                </a:moveTo>
                <a:cubicBezTo>
                  <a:pt x="1805642" y="0"/>
                  <a:pt x="2326432" y="520790"/>
                  <a:pt x="2326432" y="1163216"/>
                </a:cubicBezTo>
                <a:cubicBezTo>
                  <a:pt x="2326432" y="1805642"/>
                  <a:pt x="1805642" y="2326432"/>
                  <a:pt x="1163216" y="2326432"/>
                </a:cubicBezTo>
                <a:cubicBezTo>
                  <a:pt x="520790" y="2326432"/>
                  <a:pt x="0" y="1805642"/>
                  <a:pt x="0" y="1163216"/>
                </a:cubicBezTo>
                <a:cubicBezTo>
                  <a:pt x="0" y="520790"/>
                  <a:pt x="520790" y="0"/>
                  <a:pt x="116321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72755" y="1919479"/>
            <a:ext cx="4575186" cy="3921188"/>
            <a:chOff x="3519540" y="959418"/>
            <a:chExt cx="4181853" cy="3584076"/>
          </a:xfrm>
        </p:grpSpPr>
        <p:sp>
          <p:nvSpPr>
            <p:cNvPr id="23" name="矩形 22"/>
            <p:cNvSpPr/>
            <p:nvPr/>
          </p:nvSpPr>
          <p:spPr>
            <a:xfrm>
              <a:off x="3519540" y="959418"/>
              <a:ext cx="4181853" cy="2408420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91000" sy="91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9540" y="3414352"/>
              <a:ext cx="4181853" cy="1104308"/>
            </a:xfrm>
            <a:prstGeom prst="rect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6"/>
            <p:cNvSpPr txBox="1"/>
            <p:nvPr/>
          </p:nvSpPr>
          <p:spPr>
            <a:xfrm>
              <a:off x="3702517" y="4065256"/>
              <a:ext cx="3797832" cy="478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defRPr/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766135" y="4051013"/>
              <a:ext cx="3627013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588554" y="2148161"/>
            <a:ext cx="3940886" cy="3642121"/>
            <a:chOff x="2707872" y="2535085"/>
            <a:chExt cx="3297865" cy="3047848"/>
          </a:xfrm>
        </p:grpSpPr>
        <p:sp>
          <p:nvSpPr>
            <p:cNvPr id="29" name="Rectangle 29"/>
            <p:cNvSpPr/>
            <p:nvPr/>
          </p:nvSpPr>
          <p:spPr>
            <a:xfrm>
              <a:off x="2707872" y="2535085"/>
              <a:ext cx="3297865" cy="58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9"/>
            <p:cNvSpPr txBox="1"/>
            <p:nvPr/>
          </p:nvSpPr>
          <p:spPr>
            <a:xfrm>
              <a:off x="2707872" y="3410409"/>
              <a:ext cx="465751" cy="257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30" name="Oval 30"/>
            <p:cNvSpPr/>
            <p:nvPr/>
          </p:nvSpPr>
          <p:spPr>
            <a:xfrm>
              <a:off x="3312174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Oval 31"/>
            <p:cNvSpPr/>
            <p:nvPr/>
          </p:nvSpPr>
          <p:spPr>
            <a:xfrm>
              <a:off x="3529286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32"/>
            <p:cNvSpPr/>
            <p:nvPr/>
          </p:nvSpPr>
          <p:spPr>
            <a:xfrm>
              <a:off x="3746398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33"/>
            <p:cNvSpPr/>
            <p:nvPr/>
          </p:nvSpPr>
          <p:spPr>
            <a:xfrm>
              <a:off x="3963510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34"/>
            <p:cNvSpPr/>
            <p:nvPr/>
          </p:nvSpPr>
          <p:spPr>
            <a:xfrm>
              <a:off x="4180622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35"/>
            <p:cNvSpPr/>
            <p:nvPr/>
          </p:nvSpPr>
          <p:spPr>
            <a:xfrm>
              <a:off x="4397734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" name="Oval 36"/>
            <p:cNvSpPr/>
            <p:nvPr/>
          </p:nvSpPr>
          <p:spPr>
            <a:xfrm>
              <a:off x="4614846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Oval 37"/>
            <p:cNvSpPr/>
            <p:nvPr/>
          </p:nvSpPr>
          <p:spPr>
            <a:xfrm>
              <a:off x="4831960" y="3497167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39"/>
            <p:cNvSpPr/>
            <p:nvPr/>
          </p:nvSpPr>
          <p:spPr>
            <a:xfrm>
              <a:off x="2707872" y="4450050"/>
              <a:ext cx="3297865" cy="588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Oval 40"/>
            <p:cNvSpPr/>
            <p:nvPr/>
          </p:nvSpPr>
          <p:spPr>
            <a:xfrm>
              <a:off x="3312174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41"/>
            <p:cNvSpPr/>
            <p:nvPr/>
          </p:nvSpPr>
          <p:spPr>
            <a:xfrm>
              <a:off x="3529286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42"/>
            <p:cNvSpPr/>
            <p:nvPr/>
          </p:nvSpPr>
          <p:spPr>
            <a:xfrm>
              <a:off x="3746398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Oval 43"/>
            <p:cNvSpPr/>
            <p:nvPr/>
          </p:nvSpPr>
          <p:spPr>
            <a:xfrm>
              <a:off x="3963510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44"/>
            <p:cNvSpPr/>
            <p:nvPr/>
          </p:nvSpPr>
          <p:spPr>
            <a:xfrm>
              <a:off x="4180622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45"/>
            <p:cNvSpPr/>
            <p:nvPr/>
          </p:nvSpPr>
          <p:spPr>
            <a:xfrm>
              <a:off x="4397734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Oval 46"/>
            <p:cNvSpPr/>
            <p:nvPr/>
          </p:nvSpPr>
          <p:spPr>
            <a:xfrm>
              <a:off x="4614846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47"/>
            <p:cNvSpPr/>
            <p:nvPr/>
          </p:nvSpPr>
          <p:spPr>
            <a:xfrm>
              <a:off x="4831960" y="5412133"/>
              <a:ext cx="118872" cy="118872"/>
            </a:xfrm>
            <a:prstGeom prst="ellipse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9"/>
            <p:cNvSpPr txBox="1"/>
            <p:nvPr/>
          </p:nvSpPr>
          <p:spPr>
            <a:xfrm>
              <a:off x="2707872" y="5325375"/>
              <a:ext cx="465751" cy="2575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30%</a:t>
              </a: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528062" y="1840865"/>
            <a:ext cx="170764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15692" y="4065905"/>
            <a:ext cx="170764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accent6"/>
              </a:solidFill>
              <a:cs typeface="+mn-ea"/>
              <a:sym typeface="+mn-lt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5947542" y="4712293"/>
            <a:ext cx="4155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5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Group 274"/>
          <p:cNvGrpSpPr/>
          <p:nvPr/>
        </p:nvGrpSpPr>
        <p:grpSpPr>
          <a:xfrm>
            <a:off x="1665209" y="1421204"/>
            <a:ext cx="9144897" cy="4550583"/>
            <a:chOff x="538789" y="1131575"/>
            <a:chExt cx="5819028" cy="2895599"/>
          </a:xfrm>
          <a:solidFill>
            <a:schemeClr val="tx1">
              <a:lumMod val="10000"/>
              <a:lumOff val="90000"/>
            </a:schemeClr>
          </a:solidFill>
        </p:grpSpPr>
        <p:grpSp>
          <p:nvGrpSpPr>
            <p:cNvPr id="58" name="Group 341"/>
            <p:cNvGrpSpPr/>
            <p:nvPr/>
          </p:nvGrpSpPr>
          <p:grpSpPr>
            <a:xfrm>
              <a:off x="2984512" y="2355982"/>
              <a:ext cx="1110006" cy="1241414"/>
              <a:chOff x="4097338" y="2217738"/>
              <a:chExt cx="1139825" cy="1274763"/>
            </a:xfrm>
            <a:grpFill/>
          </p:grpSpPr>
          <p:sp>
            <p:nvSpPr>
              <p:cNvPr id="235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6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9" name="Group 274"/>
            <p:cNvGrpSpPr/>
            <p:nvPr/>
          </p:nvGrpSpPr>
          <p:grpSpPr>
            <a:xfrm>
              <a:off x="1945621" y="2801220"/>
              <a:ext cx="759070" cy="1225954"/>
              <a:chOff x="3030538" y="2674938"/>
              <a:chExt cx="779463" cy="1258888"/>
            </a:xfrm>
            <a:grpFill/>
          </p:grpSpPr>
          <p:sp>
            <p:nvSpPr>
              <p:cNvPr id="233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4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0" name="Group 277"/>
            <p:cNvGrpSpPr/>
            <p:nvPr/>
          </p:nvGrpSpPr>
          <p:grpSpPr>
            <a:xfrm>
              <a:off x="538789" y="1131575"/>
              <a:ext cx="2523022" cy="1757766"/>
              <a:chOff x="1585913" y="960438"/>
              <a:chExt cx="2590800" cy="1804987"/>
            </a:xfrm>
            <a:grpFill/>
          </p:grpSpPr>
          <p:sp>
            <p:nvSpPr>
              <p:cNvPr id="164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5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6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7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8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69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0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1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2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3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4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5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6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7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4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5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6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7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8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9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0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1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2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3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4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5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6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7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8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99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0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1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2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3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4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5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6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7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8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09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0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1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2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3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4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5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6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7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8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19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0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1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2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3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4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5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6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7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8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29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0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1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32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345"/>
            <p:cNvGrpSpPr/>
            <p:nvPr/>
          </p:nvGrpSpPr>
          <p:grpSpPr>
            <a:xfrm>
              <a:off x="3103551" y="1256797"/>
              <a:ext cx="669405" cy="1125467"/>
              <a:chOff x="4219575" y="1089025"/>
              <a:chExt cx="687388" cy="1155701"/>
            </a:xfrm>
            <a:grpFill/>
          </p:grpSpPr>
          <p:sp>
            <p:nvSpPr>
              <p:cNvPr id="149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50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151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2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3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4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5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6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7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8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9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0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1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2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63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2" name="Group 363"/>
            <p:cNvGrpSpPr/>
            <p:nvPr/>
          </p:nvGrpSpPr>
          <p:grpSpPr>
            <a:xfrm>
              <a:off x="5105582" y="3000650"/>
              <a:ext cx="941496" cy="822457"/>
              <a:chOff x="6275388" y="2879725"/>
              <a:chExt cx="966788" cy="844551"/>
            </a:xfrm>
            <a:grpFill/>
          </p:grpSpPr>
          <p:sp>
            <p:nvSpPr>
              <p:cNvPr id="131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32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133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7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8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39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0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1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2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3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4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5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6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7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48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3" name="Group 383"/>
            <p:cNvGrpSpPr/>
            <p:nvPr/>
          </p:nvGrpSpPr>
          <p:grpSpPr>
            <a:xfrm>
              <a:off x="3584348" y="1207327"/>
              <a:ext cx="2773469" cy="1960289"/>
              <a:chOff x="4713288" y="1038225"/>
              <a:chExt cx="2847975" cy="2012950"/>
            </a:xfrm>
            <a:grpFill/>
          </p:grpSpPr>
          <p:sp>
            <p:nvSpPr>
              <p:cNvPr id="64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6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7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8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9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0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1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2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3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4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5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6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7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8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79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1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2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3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4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5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6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8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9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0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1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2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3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4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5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6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7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8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9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0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1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2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3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6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7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8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09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0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1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2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3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4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5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6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7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8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19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0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1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2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3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4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5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6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7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8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29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30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Group 279"/>
          <p:cNvGrpSpPr/>
          <p:nvPr/>
        </p:nvGrpSpPr>
        <p:grpSpPr>
          <a:xfrm>
            <a:off x="6003788" y="3442315"/>
            <a:ext cx="1097137" cy="1097136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56" name="Teardrop 9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57" name="Oval 10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b="1" dirty="0">
                  <a:solidFill>
                    <a:srgbClr val="EC8426"/>
                  </a:solidFill>
                  <a:cs typeface="+mn-ea"/>
                  <a:sym typeface="+mn-lt"/>
                </a:rPr>
                <a:t>90%</a:t>
              </a:r>
            </a:p>
          </p:txBody>
        </p:sp>
      </p:grpSp>
      <p:grpSp>
        <p:nvGrpSpPr>
          <p:cNvPr id="11" name="Group 279"/>
          <p:cNvGrpSpPr/>
          <p:nvPr/>
        </p:nvGrpSpPr>
        <p:grpSpPr>
          <a:xfrm>
            <a:off x="2564642" y="1636981"/>
            <a:ext cx="967313" cy="967313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2" name="Teardrop 10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cs typeface="+mn-ea"/>
                <a:sym typeface="+mn-lt"/>
              </a:endParaRPr>
            </a:p>
          </p:txBody>
        </p:sp>
        <p:sp>
          <p:nvSpPr>
            <p:cNvPr id="5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39B4D7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2" name="Group 279"/>
          <p:cNvGrpSpPr/>
          <p:nvPr/>
        </p:nvGrpSpPr>
        <p:grpSpPr>
          <a:xfrm>
            <a:off x="3980590" y="3688502"/>
            <a:ext cx="903287" cy="903287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52" name="Teardrop 10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cs typeface="+mn-ea"/>
                <a:sym typeface="+mn-lt"/>
              </a:endParaRPr>
            </a:p>
          </p:txBody>
        </p:sp>
        <p:sp>
          <p:nvSpPr>
            <p:cNvPr id="4" name="Oval 10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EC8426"/>
                  </a:solidFill>
                  <a:cs typeface="+mn-ea"/>
                  <a:sym typeface="+mn-lt"/>
                </a:rPr>
                <a:t>80%</a:t>
              </a:r>
            </a:p>
          </p:txBody>
        </p:sp>
      </p:grpSp>
      <p:grpSp>
        <p:nvGrpSpPr>
          <p:cNvPr id="17" name="Group 279"/>
          <p:cNvGrpSpPr/>
          <p:nvPr/>
        </p:nvGrpSpPr>
        <p:grpSpPr>
          <a:xfrm>
            <a:off x="7751767" y="2155752"/>
            <a:ext cx="668665" cy="668665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50" name="Teardrop 109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51" name="Oval 11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rgbClr val="39B4D7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grpSp>
        <p:nvGrpSpPr>
          <p:cNvPr id="18" name="Group 279"/>
          <p:cNvGrpSpPr/>
          <p:nvPr/>
        </p:nvGrpSpPr>
        <p:grpSpPr>
          <a:xfrm>
            <a:off x="6112672" y="1810985"/>
            <a:ext cx="668665" cy="668665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48" name="Teardrop 112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F9CF59"/>
                </a:gs>
                <a:gs pos="84000">
                  <a:srgbClr val="EF660D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113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>
                  <a:solidFill>
                    <a:srgbClr val="EC8426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20" name="Group 279"/>
          <p:cNvGrpSpPr/>
          <p:nvPr/>
        </p:nvGrpSpPr>
        <p:grpSpPr>
          <a:xfrm>
            <a:off x="9122035" y="4293293"/>
            <a:ext cx="557985" cy="557983"/>
            <a:chOff x="846989" y="1401020"/>
            <a:chExt cx="877416" cy="877416"/>
          </a:xfrm>
          <a:effectLst>
            <a:outerShdw blurRad="63500" dir="11640000" sx="1000" sy="1000" rotWithShape="0">
              <a:prstClr val="black">
                <a:alpha val="15000"/>
              </a:prstClr>
            </a:outerShdw>
          </a:effectLst>
        </p:grpSpPr>
        <p:sp>
          <p:nvSpPr>
            <p:cNvPr id="46" name="Teardrop 11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  <a:effectLst>
              <a:outerShdw blurRad="152400" dir="5400000" sx="90000" sy="-19000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1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b="1" dirty="0">
                  <a:solidFill>
                    <a:srgbClr val="39B4D7"/>
                  </a:solidFill>
                  <a:cs typeface="+mn-ea"/>
                  <a:sym typeface="+mn-lt"/>
                </a:rPr>
                <a:t>50%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51510" y="4516475"/>
            <a:ext cx="2211825" cy="1042192"/>
            <a:chOff x="2051510" y="4516475"/>
            <a:chExt cx="2211825" cy="1042192"/>
          </a:xfrm>
        </p:grpSpPr>
        <p:grpSp>
          <p:nvGrpSpPr>
            <p:cNvPr id="22" name="Group 223"/>
            <p:cNvGrpSpPr/>
            <p:nvPr/>
          </p:nvGrpSpPr>
          <p:grpSpPr>
            <a:xfrm>
              <a:off x="2051510" y="4516475"/>
              <a:ext cx="2197279" cy="1042192"/>
              <a:chOff x="539752" y="2084774"/>
              <a:chExt cx="1623715" cy="770145"/>
            </a:xfrm>
          </p:grpSpPr>
          <p:sp>
            <p:nvSpPr>
              <p:cNvPr id="23" name="Rounded Rectangle 224"/>
              <p:cNvSpPr/>
              <p:nvPr/>
            </p:nvSpPr>
            <p:spPr>
              <a:xfrm>
                <a:off x="539752" y="2084774"/>
                <a:ext cx="1433227" cy="770145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F4C4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" name="Isosceles Triangle 227"/>
              <p:cNvSpPr/>
              <p:nvPr/>
            </p:nvSpPr>
            <p:spPr>
              <a:xfrm rot="5400000">
                <a:off x="1951622" y="2309136"/>
                <a:ext cx="227537" cy="196153"/>
              </a:xfrm>
              <a:prstGeom prst="triangl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37" name="组合 236"/>
            <p:cNvGrpSpPr/>
            <p:nvPr/>
          </p:nvGrpSpPr>
          <p:grpSpPr>
            <a:xfrm>
              <a:off x="2081970" y="4605934"/>
              <a:ext cx="2181365" cy="686324"/>
              <a:chOff x="2265328" y="1685485"/>
              <a:chExt cx="2181365" cy="686324"/>
            </a:xfrm>
          </p:grpSpPr>
          <p:sp>
            <p:nvSpPr>
              <p:cNvPr id="238" name="矩形 237"/>
              <p:cNvSpPr/>
              <p:nvPr/>
            </p:nvSpPr>
            <p:spPr>
              <a:xfrm>
                <a:off x="2265328" y="1844998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239" name="文本框 238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018512" y="2165910"/>
            <a:ext cx="2206755" cy="1042192"/>
            <a:chOff x="4018512" y="2165910"/>
            <a:chExt cx="2206755" cy="1042192"/>
          </a:xfrm>
        </p:grpSpPr>
        <p:grpSp>
          <p:nvGrpSpPr>
            <p:cNvPr id="44" name="Group 228"/>
            <p:cNvGrpSpPr/>
            <p:nvPr/>
          </p:nvGrpSpPr>
          <p:grpSpPr>
            <a:xfrm>
              <a:off x="4018512" y="2165910"/>
              <a:ext cx="2197279" cy="1042192"/>
              <a:chOff x="539752" y="2084774"/>
              <a:chExt cx="1623715" cy="770145"/>
            </a:xfrm>
          </p:grpSpPr>
          <p:sp>
            <p:nvSpPr>
              <p:cNvPr id="45" name="Rounded Rectangle 229"/>
              <p:cNvSpPr/>
              <p:nvPr/>
            </p:nvSpPr>
            <p:spPr>
              <a:xfrm>
                <a:off x="539752" y="2084774"/>
                <a:ext cx="1433227" cy="770145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F4C4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8" name="Isosceles Triangle 232"/>
              <p:cNvSpPr/>
              <p:nvPr/>
            </p:nvSpPr>
            <p:spPr>
              <a:xfrm rot="5400000">
                <a:off x="1951622" y="2309136"/>
                <a:ext cx="227537" cy="196153"/>
              </a:xfrm>
              <a:prstGeom prst="triangl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0" name="组合 239"/>
            <p:cNvGrpSpPr/>
            <p:nvPr/>
          </p:nvGrpSpPr>
          <p:grpSpPr>
            <a:xfrm>
              <a:off x="4043902" y="2271907"/>
              <a:ext cx="2181365" cy="702199"/>
              <a:chOff x="2265328" y="1685485"/>
              <a:chExt cx="2181365" cy="702199"/>
            </a:xfrm>
          </p:grpSpPr>
          <p:sp>
            <p:nvSpPr>
              <p:cNvPr id="241" name="矩形 240"/>
              <p:cNvSpPr/>
              <p:nvPr/>
            </p:nvSpPr>
            <p:spPr>
              <a:xfrm>
                <a:off x="2265328" y="1860873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242" name="文本框 241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9" name="组合 178"/>
          <p:cNvGrpSpPr/>
          <p:nvPr/>
        </p:nvGrpSpPr>
        <p:grpSpPr>
          <a:xfrm>
            <a:off x="8186564" y="2623223"/>
            <a:ext cx="2477378" cy="1042191"/>
            <a:chOff x="8186564" y="2623223"/>
            <a:chExt cx="2477378" cy="1042191"/>
          </a:xfrm>
        </p:grpSpPr>
        <p:grpSp>
          <p:nvGrpSpPr>
            <p:cNvPr id="180" name="Group 238"/>
            <p:cNvGrpSpPr/>
            <p:nvPr/>
          </p:nvGrpSpPr>
          <p:grpSpPr>
            <a:xfrm>
              <a:off x="8186564" y="2623223"/>
              <a:ext cx="2216893" cy="1042191"/>
              <a:chOff x="334770" y="2084774"/>
              <a:chExt cx="1638209" cy="770145"/>
            </a:xfrm>
          </p:grpSpPr>
          <p:sp>
            <p:nvSpPr>
              <p:cNvPr id="181" name="Rounded Rectangle 239"/>
              <p:cNvSpPr/>
              <p:nvPr/>
            </p:nvSpPr>
            <p:spPr>
              <a:xfrm>
                <a:off x="539752" y="2084774"/>
                <a:ext cx="1433227" cy="770145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39B4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82" name="Isosceles Triangle 242"/>
              <p:cNvSpPr/>
              <p:nvPr/>
            </p:nvSpPr>
            <p:spPr>
              <a:xfrm rot="16200000" flipH="1">
                <a:off x="319078" y="2309136"/>
                <a:ext cx="227537" cy="196153"/>
              </a:xfrm>
              <a:prstGeom prst="triangle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3" name="组合 242"/>
            <p:cNvGrpSpPr/>
            <p:nvPr/>
          </p:nvGrpSpPr>
          <p:grpSpPr>
            <a:xfrm>
              <a:off x="8561952" y="2728765"/>
              <a:ext cx="2101990" cy="686324"/>
              <a:chOff x="2344703" y="1685485"/>
              <a:chExt cx="2101990" cy="686324"/>
            </a:xfrm>
          </p:grpSpPr>
          <p:sp>
            <p:nvSpPr>
              <p:cNvPr id="244" name="矩形 243"/>
              <p:cNvSpPr/>
              <p:nvPr/>
            </p:nvSpPr>
            <p:spPr>
              <a:xfrm>
                <a:off x="2344703" y="1844998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245" name="文本框 244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3" name="组合 182"/>
          <p:cNvGrpSpPr/>
          <p:nvPr/>
        </p:nvGrpSpPr>
        <p:grpSpPr>
          <a:xfrm>
            <a:off x="6611811" y="4444980"/>
            <a:ext cx="2461099" cy="1042192"/>
            <a:chOff x="6611811" y="4444980"/>
            <a:chExt cx="2461099" cy="1042192"/>
          </a:xfrm>
        </p:grpSpPr>
        <p:grpSp>
          <p:nvGrpSpPr>
            <p:cNvPr id="246" name="Group 233"/>
            <p:cNvGrpSpPr/>
            <p:nvPr/>
          </p:nvGrpSpPr>
          <p:grpSpPr>
            <a:xfrm>
              <a:off x="6611811" y="4444980"/>
              <a:ext cx="2216893" cy="1042192"/>
              <a:chOff x="334770" y="2084774"/>
              <a:chExt cx="1638209" cy="770145"/>
            </a:xfrm>
          </p:grpSpPr>
          <p:sp>
            <p:nvSpPr>
              <p:cNvPr id="247" name="Rounded Rectangle 234"/>
              <p:cNvSpPr/>
              <p:nvPr/>
            </p:nvSpPr>
            <p:spPr>
              <a:xfrm>
                <a:off x="539752" y="2084774"/>
                <a:ext cx="1433227" cy="770145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F4C4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48" name="Isosceles Triangle 237"/>
              <p:cNvSpPr/>
              <p:nvPr/>
            </p:nvSpPr>
            <p:spPr>
              <a:xfrm rot="16200000" flipH="1">
                <a:off x="319078" y="2309136"/>
                <a:ext cx="227537" cy="196153"/>
              </a:xfrm>
              <a:prstGeom prst="triangl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6939170" y="4528585"/>
              <a:ext cx="2133740" cy="686324"/>
              <a:chOff x="2312953" y="1685485"/>
              <a:chExt cx="2133740" cy="686324"/>
            </a:xfrm>
          </p:grpSpPr>
          <p:sp>
            <p:nvSpPr>
              <p:cNvPr id="250" name="矩形 249"/>
              <p:cNvSpPr/>
              <p:nvPr/>
            </p:nvSpPr>
            <p:spPr>
              <a:xfrm>
                <a:off x="2312953" y="1844998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00" dirty="0">
                  <a:cs typeface="+mn-ea"/>
                  <a:sym typeface="+mn-lt"/>
                </a:endParaRPr>
              </a:p>
            </p:txBody>
          </p:sp>
          <p:sp>
            <p:nvSpPr>
              <p:cNvPr id="251" name="文本框 250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2" name="组合 251"/>
          <p:cNvGrpSpPr/>
          <p:nvPr/>
        </p:nvGrpSpPr>
        <p:grpSpPr>
          <a:xfrm>
            <a:off x="9454406" y="4674397"/>
            <a:ext cx="2504393" cy="1042192"/>
            <a:chOff x="9454406" y="4674397"/>
            <a:chExt cx="2504393" cy="1042192"/>
          </a:xfrm>
        </p:grpSpPr>
        <p:grpSp>
          <p:nvGrpSpPr>
            <p:cNvPr id="253" name="Group 243"/>
            <p:cNvGrpSpPr/>
            <p:nvPr/>
          </p:nvGrpSpPr>
          <p:grpSpPr>
            <a:xfrm>
              <a:off x="9454406" y="4674397"/>
              <a:ext cx="2216893" cy="1042192"/>
              <a:chOff x="334770" y="2084774"/>
              <a:chExt cx="1638209" cy="770145"/>
            </a:xfrm>
          </p:grpSpPr>
          <p:sp>
            <p:nvSpPr>
              <p:cNvPr id="254" name="Rounded Rectangle 244"/>
              <p:cNvSpPr/>
              <p:nvPr/>
            </p:nvSpPr>
            <p:spPr>
              <a:xfrm>
                <a:off x="539752" y="2084774"/>
                <a:ext cx="1433227" cy="770145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39B4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55" name="Isosceles Triangle 247"/>
              <p:cNvSpPr/>
              <p:nvPr/>
            </p:nvSpPr>
            <p:spPr>
              <a:xfrm rot="16200000" flipH="1">
                <a:off x="319078" y="2309136"/>
                <a:ext cx="227537" cy="196153"/>
              </a:xfrm>
              <a:prstGeom prst="triangle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56" name="组合 255"/>
            <p:cNvGrpSpPr/>
            <p:nvPr/>
          </p:nvGrpSpPr>
          <p:grpSpPr>
            <a:xfrm>
              <a:off x="9793309" y="4773763"/>
              <a:ext cx="2165490" cy="686324"/>
              <a:chOff x="2281203" y="1685485"/>
              <a:chExt cx="2165490" cy="686324"/>
            </a:xfrm>
          </p:grpSpPr>
          <p:sp>
            <p:nvSpPr>
              <p:cNvPr id="257" name="矩形 256"/>
              <p:cNvSpPr/>
              <p:nvPr/>
            </p:nvSpPr>
            <p:spPr>
              <a:xfrm>
                <a:off x="2281203" y="1844998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258" name="文本框 257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59" name="组合 258"/>
          <p:cNvGrpSpPr/>
          <p:nvPr/>
        </p:nvGrpSpPr>
        <p:grpSpPr>
          <a:xfrm>
            <a:off x="781052" y="2616643"/>
            <a:ext cx="2214475" cy="1233806"/>
            <a:chOff x="781052" y="2616643"/>
            <a:chExt cx="2214475" cy="1233806"/>
          </a:xfrm>
        </p:grpSpPr>
        <p:grpSp>
          <p:nvGrpSpPr>
            <p:cNvPr id="260" name="Group 222"/>
            <p:cNvGrpSpPr/>
            <p:nvPr/>
          </p:nvGrpSpPr>
          <p:grpSpPr>
            <a:xfrm>
              <a:off x="781052" y="2616643"/>
              <a:ext cx="2197279" cy="1233806"/>
              <a:chOff x="539752" y="2084774"/>
              <a:chExt cx="1623715" cy="911741"/>
            </a:xfrm>
          </p:grpSpPr>
          <p:sp>
            <p:nvSpPr>
              <p:cNvPr id="261" name="Rounded Rectangle 59"/>
              <p:cNvSpPr/>
              <p:nvPr/>
            </p:nvSpPr>
            <p:spPr>
              <a:xfrm>
                <a:off x="539752" y="2084774"/>
                <a:ext cx="1433070" cy="911741"/>
              </a:xfrm>
              <a:prstGeom prst="roundRect">
                <a:avLst/>
              </a:prstGeom>
              <a:solidFill>
                <a:schemeClr val="bg2"/>
              </a:solidFill>
              <a:ln w="19050">
                <a:solidFill>
                  <a:srgbClr val="39B4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62" name="Isosceles Triangle 221"/>
              <p:cNvSpPr/>
              <p:nvPr/>
            </p:nvSpPr>
            <p:spPr>
              <a:xfrm rot="5400000">
                <a:off x="1951622" y="2309136"/>
                <a:ext cx="227537" cy="196153"/>
              </a:xfrm>
              <a:prstGeom prst="triangle">
                <a:avLst/>
              </a:prstGeom>
              <a:solidFill>
                <a:srgbClr val="39B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63" name="组合 262"/>
            <p:cNvGrpSpPr/>
            <p:nvPr/>
          </p:nvGrpSpPr>
          <p:grpSpPr>
            <a:xfrm>
              <a:off x="814162" y="2738031"/>
              <a:ext cx="2181365" cy="829199"/>
              <a:chOff x="2265328" y="1685485"/>
              <a:chExt cx="2181365" cy="829199"/>
            </a:xfrm>
          </p:grpSpPr>
          <p:sp>
            <p:nvSpPr>
              <p:cNvPr id="264" name="矩形 263"/>
              <p:cNvSpPr/>
              <p:nvPr/>
            </p:nvSpPr>
            <p:spPr>
              <a:xfrm>
                <a:off x="2265328" y="1987873"/>
                <a:ext cx="1831496" cy="526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22350">
                  <a:lnSpc>
                    <a:spcPct val="150000"/>
                  </a:lnSpc>
                </a:pPr>
                <a:r>
                  <a:rPr lang="en-US" altLang="zh-CN" sz="10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050" dirty="0">
                  <a:cs typeface="+mn-ea"/>
                  <a:sym typeface="+mn-lt"/>
                </a:endParaRPr>
              </a:p>
            </p:txBody>
          </p:sp>
          <p:sp>
            <p:nvSpPr>
              <p:cNvPr id="265" name="文本框 264"/>
              <p:cNvSpPr txBox="1"/>
              <p:nvPr/>
            </p:nvSpPr>
            <p:spPr>
              <a:xfrm>
                <a:off x="2674775" y="1685485"/>
                <a:ext cx="1771918" cy="275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2225040" y="627201"/>
            <a:ext cx="8312150" cy="6141366"/>
            <a:chOff x="2664" y="1340"/>
            <a:chExt cx="8997" cy="664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7026" y="4333"/>
              <a:ext cx="4" cy="2135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6" y="1340"/>
              <a:ext cx="3449" cy="5169"/>
            </a:xfrm>
            <a:prstGeom prst="rect">
              <a:avLst/>
            </a:prstGeom>
          </p:spPr>
        </p:pic>
        <p:sp>
          <p:nvSpPr>
            <p:cNvPr id="7" name="椭圆 7"/>
            <p:cNvSpPr/>
            <p:nvPr/>
          </p:nvSpPr>
          <p:spPr>
            <a:xfrm>
              <a:off x="3994" y="5040"/>
              <a:ext cx="6073" cy="1428"/>
            </a:xfrm>
            <a:custGeom>
              <a:avLst/>
              <a:gdLst>
                <a:gd name="connsiteX0" fmla="*/ 5141438 w 5232878"/>
                <a:gd name="connsiteY0" fmla="*/ 0 h 1208638"/>
                <a:gd name="connsiteX1" fmla="*/ 2570719 w 5232878"/>
                <a:gd name="connsiteY1" fmla="*/ 1208638 h 1208638"/>
                <a:gd name="connsiteX2" fmla="*/ 0 w 5232878"/>
                <a:gd name="connsiteY2" fmla="*/ 0 h 1208638"/>
                <a:gd name="connsiteX3" fmla="*/ 5232878 w 5232878"/>
                <a:gd name="connsiteY3" fmla="*/ 91440 h 1208638"/>
                <a:gd name="connsiteX0-1" fmla="*/ 5141438 w 5141438"/>
                <a:gd name="connsiteY0-2" fmla="*/ 0 h 1208638"/>
                <a:gd name="connsiteX1-3" fmla="*/ 2570719 w 5141438"/>
                <a:gd name="connsiteY1-4" fmla="*/ 1208638 h 1208638"/>
                <a:gd name="connsiteX2-5" fmla="*/ 0 w 5141438"/>
                <a:gd name="connsiteY2-6" fmla="*/ 0 h 12086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5141438" h="1208638">
                  <a:moveTo>
                    <a:pt x="5141438" y="0"/>
                  </a:moveTo>
                  <a:cubicBezTo>
                    <a:pt x="4741027" y="708082"/>
                    <a:pt x="3740838" y="1208638"/>
                    <a:pt x="2570719" y="1208638"/>
                  </a:cubicBezTo>
                  <a:cubicBezTo>
                    <a:pt x="1400600" y="1208638"/>
                    <a:pt x="400411" y="708082"/>
                    <a:pt x="0" y="0"/>
                  </a:cubicBezTo>
                </a:path>
              </a:pathLst>
            </a:custGeom>
            <a:noFill/>
            <a:ln w="190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80808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40"/>
            <p:cNvSpPr txBox="1"/>
            <p:nvPr/>
          </p:nvSpPr>
          <p:spPr>
            <a:xfrm>
              <a:off x="2664" y="5847"/>
              <a:ext cx="2296" cy="10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66"/>
            <p:cNvSpPr txBox="1"/>
            <p:nvPr/>
          </p:nvSpPr>
          <p:spPr>
            <a:xfrm>
              <a:off x="4839" y="6904"/>
              <a:ext cx="2296" cy="10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7485" y="6904"/>
              <a:ext cx="2296" cy="10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 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9365" y="5760"/>
              <a:ext cx="2296" cy="1083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347" y="4483"/>
              <a:ext cx="1049" cy="1049"/>
              <a:chOff x="2170416" y="2515670"/>
              <a:chExt cx="666198" cy="666198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2170416" y="2515670"/>
                <a:ext cx="666198" cy="666198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文本框 91"/>
              <p:cNvSpPr txBox="1"/>
              <p:nvPr/>
            </p:nvSpPr>
            <p:spPr>
              <a:xfrm>
                <a:off x="2205980" y="2711707"/>
                <a:ext cx="595035" cy="27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093" y="5526"/>
              <a:ext cx="1049" cy="1049"/>
              <a:chOff x="3279334" y="3178200"/>
              <a:chExt cx="666198" cy="666198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3279334" y="3178200"/>
                <a:ext cx="666198" cy="666198"/>
              </a:xfrm>
              <a:prstGeom prst="ellipse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91"/>
              <p:cNvSpPr txBox="1"/>
              <p:nvPr/>
            </p:nvSpPr>
            <p:spPr>
              <a:xfrm>
                <a:off x="3303938" y="3381736"/>
                <a:ext cx="595035" cy="27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7737" y="5649"/>
              <a:ext cx="1049" cy="1049"/>
              <a:chOff x="4958297" y="3256248"/>
              <a:chExt cx="666198" cy="66619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4958297" y="3256248"/>
                <a:ext cx="666198" cy="666198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08080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91"/>
              <p:cNvSpPr txBox="1"/>
              <p:nvPr/>
            </p:nvSpPr>
            <p:spPr>
              <a:xfrm>
                <a:off x="4987212" y="3435846"/>
                <a:ext cx="595035" cy="27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9542" y="4483"/>
              <a:ext cx="1049" cy="1049"/>
              <a:chOff x="6104123" y="2515670"/>
              <a:chExt cx="666198" cy="666198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6104123" y="2515670"/>
                <a:ext cx="666198" cy="666198"/>
              </a:xfrm>
              <a:prstGeom prst="ellipse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rgbClr val="56777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文本框 91"/>
              <p:cNvSpPr txBox="1"/>
              <p:nvPr/>
            </p:nvSpPr>
            <p:spPr>
              <a:xfrm>
                <a:off x="6148116" y="2697977"/>
                <a:ext cx="595035" cy="274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Title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53720" y="1792605"/>
            <a:ext cx="11445240" cy="3950970"/>
            <a:chOff x="872" y="2823"/>
            <a:chExt cx="18024" cy="6222"/>
          </a:xfrm>
        </p:grpSpPr>
        <p:grpSp>
          <p:nvGrpSpPr>
            <p:cNvPr id="73" name="组合 72"/>
            <p:cNvGrpSpPr/>
            <p:nvPr/>
          </p:nvGrpSpPr>
          <p:grpSpPr>
            <a:xfrm>
              <a:off x="872" y="2823"/>
              <a:ext cx="18025" cy="6222"/>
              <a:chOff x="1531" y="2238"/>
              <a:chExt cx="11846" cy="4089"/>
            </a:xfrm>
          </p:grpSpPr>
          <p:grpSp>
            <p:nvGrpSpPr>
              <p:cNvPr id="4" name="Group 3"/>
              <p:cNvGrpSpPr/>
              <p:nvPr/>
            </p:nvGrpSpPr>
            <p:grpSpPr>
              <a:xfrm rot="1016215">
                <a:off x="5312" y="2273"/>
                <a:ext cx="4052" cy="4054"/>
                <a:chOff x="4676776" y="2278062"/>
                <a:chExt cx="2843213" cy="2844801"/>
              </a:xfrm>
            </p:grpSpPr>
            <p:sp>
              <p:nvSpPr>
                <p:cNvPr id="31" name="Freeform: Shape 4"/>
                <p:cNvSpPr/>
                <p:nvPr/>
              </p:nvSpPr>
              <p:spPr bwMode="auto">
                <a:xfrm>
                  <a:off x="4902201" y="3098800"/>
                  <a:ext cx="1370013" cy="1192213"/>
                </a:xfrm>
                <a:custGeom>
                  <a:avLst/>
                  <a:gdLst>
                    <a:gd name="T0" fmla="*/ 648 w 863"/>
                    <a:gd name="T1" fmla="*/ 751 h 751"/>
                    <a:gd name="T2" fmla="*/ 216 w 863"/>
                    <a:gd name="T3" fmla="*/ 751 h 751"/>
                    <a:gd name="T4" fmla="*/ 0 w 863"/>
                    <a:gd name="T5" fmla="*/ 376 h 751"/>
                    <a:gd name="T6" fmla="*/ 216 w 863"/>
                    <a:gd name="T7" fmla="*/ 0 h 751"/>
                    <a:gd name="T8" fmla="*/ 648 w 863"/>
                    <a:gd name="T9" fmla="*/ 0 h 751"/>
                    <a:gd name="T10" fmla="*/ 863 w 863"/>
                    <a:gd name="T11" fmla="*/ 376 h 751"/>
                    <a:gd name="T12" fmla="*/ 648 w 863"/>
                    <a:gd name="T13" fmla="*/ 751 h 7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3" h="751">
                      <a:moveTo>
                        <a:pt x="648" y="751"/>
                      </a:moveTo>
                      <a:lnTo>
                        <a:pt x="216" y="751"/>
                      </a:lnTo>
                      <a:lnTo>
                        <a:pt x="0" y="376"/>
                      </a:lnTo>
                      <a:lnTo>
                        <a:pt x="216" y="0"/>
                      </a:lnTo>
                      <a:lnTo>
                        <a:pt x="648" y="0"/>
                      </a:lnTo>
                      <a:lnTo>
                        <a:pt x="863" y="376"/>
                      </a:lnTo>
                      <a:lnTo>
                        <a:pt x="648" y="751"/>
                      </a:lnTo>
                      <a:close/>
                    </a:path>
                  </a:pathLst>
                </a:custGeom>
                <a:noFill/>
                <a:ln w="112713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5"/>
                <p:cNvSpPr/>
                <p:nvPr/>
              </p:nvSpPr>
              <p:spPr bwMode="auto">
                <a:xfrm>
                  <a:off x="5930901" y="3706812"/>
                  <a:ext cx="1370013" cy="1190625"/>
                </a:xfrm>
                <a:custGeom>
                  <a:avLst/>
                  <a:gdLst>
                    <a:gd name="T0" fmla="*/ 647 w 863"/>
                    <a:gd name="T1" fmla="*/ 750 h 750"/>
                    <a:gd name="T2" fmla="*/ 215 w 863"/>
                    <a:gd name="T3" fmla="*/ 750 h 750"/>
                    <a:gd name="T4" fmla="*/ 0 w 863"/>
                    <a:gd name="T5" fmla="*/ 375 h 750"/>
                    <a:gd name="T6" fmla="*/ 215 w 863"/>
                    <a:gd name="T7" fmla="*/ 0 h 750"/>
                    <a:gd name="T8" fmla="*/ 647 w 863"/>
                    <a:gd name="T9" fmla="*/ 0 h 750"/>
                    <a:gd name="T10" fmla="*/ 863 w 863"/>
                    <a:gd name="T11" fmla="*/ 375 h 750"/>
                    <a:gd name="T12" fmla="*/ 647 w 863"/>
                    <a:gd name="T13" fmla="*/ 750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63" h="750">
                      <a:moveTo>
                        <a:pt x="647" y="750"/>
                      </a:moveTo>
                      <a:lnTo>
                        <a:pt x="215" y="750"/>
                      </a:lnTo>
                      <a:lnTo>
                        <a:pt x="0" y="375"/>
                      </a:lnTo>
                      <a:lnTo>
                        <a:pt x="215" y="0"/>
                      </a:lnTo>
                      <a:lnTo>
                        <a:pt x="647" y="0"/>
                      </a:lnTo>
                      <a:lnTo>
                        <a:pt x="863" y="375"/>
                      </a:lnTo>
                      <a:lnTo>
                        <a:pt x="647" y="750"/>
                      </a:lnTo>
                      <a:close/>
                    </a:path>
                  </a:pathLst>
                </a:custGeom>
                <a:noFill/>
                <a:ln w="112713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Straight Connector 6"/>
                <p:cNvSpPr/>
                <p:nvPr/>
              </p:nvSpPr>
              <p:spPr bwMode="auto">
                <a:xfrm flipV="1">
                  <a:off x="5930901" y="2509837"/>
                  <a:ext cx="330200" cy="588963"/>
                </a:xfrm>
                <a:prstGeom prst="line">
                  <a:avLst/>
                </a:prstGeom>
                <a:noFill/>
                <a:ln w="112713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Straight Connector 7"/>
                <p:cNvSpPr/>
                <p:nvPr/>
              </p:nvSpPr>
              <p:spPr bwMode="auto">
                <a:xfrm flipV="1">
                  <a:off x="6964364" y="3098800"/>
                  <a:ext cx="330200" cy="596900"/>
                </a:xfrm>
                <a:prstGeom prst="line">
                  <a:avLst/>
                </a:prstGeom>
                <a:noFill/>
                <a:ln w="112713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Straight Connector 8"/>
                <p:cNvSpPr/>
                <p:nvPr/>
              </p:nvSpPr>
              <p:spPr bwMode="auto">
                <a:xfrm flipV="1">
                  <a:off x="4902201" y="4302125"/>
                  <a:ext cx="331788" cy="595313"/>
                </a:xfrm>
                <a:prstGeom prst="line">
                  <a:avLst/>
                </a:prstGeom>
                <a:noFill/>
                <a:ln w="112713" cap="flat">
                  <a:solidFill>
                    <a:schemeClr val="bg1">
                      <a:lumMod val="85000"/>
                    </a:schemeClr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" name="Oval 9"/>
                <p:cNvSpPr/>
                <p:nvPr/>
              </p:nvSpPr>
              <p:spPr bwMode="auto">
                <a:xfrm>
                  <a:off x="6048376" y="3470275"/>
                  <a:ext cx="449263" cy="449263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Oval 10"/>
                <p:cNvSpPr/>
                <p:nvPr/>
              </p:nvSpPr>
              <p:spPr bwMode="auto">
                <a:xfrm>
                  <a:off x="4756151" y="3536950"/>
                  <a:ext cx="314325" cy="309563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Oval 11"/>
                <p:cNvSpPr/>
                <p:nvPr/>
              </p:nvSpPr>
              <p:spPr bwMode="auto">
                <a:xfrm>
                  <a:off x="5772151" y="2947987"/>
                  <a:ext cx="309563" cy="307975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12"/>
                <p:cNvSpPr/>
                <p:nvPr/>
              </p:nvSpPr>
              <p:spPr bwMode="auto">
                <a:xfrm>
                  <a:off x="6807201" y="3554412"/>
                  <a:ext cx="307975" cy="309563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Oval 13"/>
                <p:cNvSpPr/>
                <p:nvPr/>
              </p:nvSpPr>
              <p:spPr bwMode="auto">
                <a:xfrm>
                  <a:off x="7115176" y="4116387"/>
                  <a:ext cx="314325" cy="309563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Oval 14"/>
                <p:cNvSpPr/>
                <p:nvPr/>
              </p:nvSpPr>
              <p:spPr bwMode="auto">
                <a:xfrm>
                  <a:off x="6121401" y="4724400"/>
                  <a:ext cx="309563" cy="307975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Oval 15"/>
                <p:cNvSpPr/>
                <p:nvPr/>
              </p:nvSpPr>
              <p:spPr bwMode="auto">
                <a:xfrm>
                  <a:off x="7070726" y="2874962"/>
                  <a:ext cx="449263" cy="449263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Oval 16"/>
                <p:cNvSpPr/>
                <p:nvPr/>
              </p:nvSpPr>
              <p:spPr bwMode="auto">
                <a:xfrm>
                  <a:off x="4676776" y="4673600"/>
                  <a:ext cx="450850" cy="449263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17"/>
                <p:cNvSpPr/>
                <p:nvPr/>
              </p:nvSpPr>
              <p:spPr bwMode="auto">
                <a:xfrm>
                  <a:off x="6037264" y="2278062"/>
                  <a:ext cx="449263" cy="455613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Oval 18"/>
                <p:cNvSpPr/>
                <p:nvPr/>
              </p:nvSpPr>
              <p:spPr bwMode="auto">
                <a:xfrm>
                  <a:off x="5138739" y="2981325"/>
                  <a:ext cx="234950" cy="236538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Oval 19"/>
                <p:cNvSpPr/>
                <p:nvPr/>
              </p:nvSpPr>
              <p:spPr bwMode="auto">
                <a:xfrm>
                  <a:off x="5127626" y="4173537"/>
                  <a:ext cx="234950" cy="234950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Oval 20"/>
                <p:cNvSpPr/>
                <p:nvPr/>
              </p:nvSpPr>
              <p:spPr bwMode="auto">
                <a:xfrm>
                  <a:off x="5795964" y="4156075"/>
                  <a:ext cx="230188" cy="230188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Oval 21"/>
                <p:cNvSpPr/>
                <p:nvPr/>
              </p:nvSpPr>
              <p:spPr bwMode="auto">
                <a:xfrm>
                  <a:off x="6840539" y="4779962"/>
                  <a:ext cx="234950" cy="236538"/>
                </a:xfrm>
                <a:prstGeom prst="ellipse">
                  <a:avLst/>
                </a:prstGeom>
                <a:gradFill>
                  <a:gsLst>
                    <a:gs pos="13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6" name="组合 5"/>
              <p:cNvGrpSpPr/>
              <p:nvPr/>
            </p:nvGrpSpPr>
            <p:grpSpPr>
              <a:xfrm>
                <a:off x="1531" y="2238"/>
                <a:ext cx="11847" cy="4069"/>
                <a:chOff x="972272" y="1421436"/>
                <a:chExt cx="7522592" cy="2583842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6296920" y="1421436"/>
                  <a:ext cx="2197944" cy="2583842"/>
                  <a:chOff x="6296920" y="1421436"/>
                  <a:chExt cx="2197944" cy="2583842"/>
                </a:xfrm>
              </p:grpSpPr>
              <p:grpSp>
                <p:nvGrpSpPr>
                  <p:cNvPr id="22" name="Group 59"/>
                  <p:cNvGrpSpPr/>
                  <p:nvPr/>
                </p:nvGrpSpPr>
                <p:grpSpPr>
                  <a:xfrm>
                    <a:off x="6296920" y="1553847"/>
                    <a:ext cx="384111" cy="2312996"/>
                    <a:chOff x="8544272" y="2071796"/>
                    <a:chExt cx="512148" cy="3083994"/>
                  </a:xfrm>
                </p:grpSpPr>
                <p:sp>
                  <p:nvSpPr>
                    <p:cNvPr id="28" name="Freeform: Shape 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666177" y="4765445"/>
                      <a:ext cx="390243" cy="390345"/>
                    </a:xfrm>
                    <a:custGeom>
                      <a:avLst/>
                      <a:gdLst>
                        <a:gd name="T0" fmla="*/ 10800 w 21600"/>
                        <a:gd name="T1" fmla="*/ 10789 h 21579"/>
                        <a:gd name="T2" fmla="*/ 10800 w 21600"/>
                        <a:gd name="T3" fmla="*/ 10789 h 21579"/>
                        <a:gd name="T4" fmla="*/ 10800 w 21600"/>
                        <a:gd name="T5" fmla="*/ 10789 h 21579"/>
                        <a:gd name="T6" fmla="*/ 10800 w 21600"/>
                        <a:gd name="T7" fmla="*/ 10789 h 215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579">
                          <a:moveTo>
                            <a:pt x="21599" y="9391"/>
                          </a:moveTo>
                          <a:cubicBezTo>
                            <a:pt x="21599" y="9887"/>
                            <a:pt x="21472" y="10321"/>
                            <a:pt x="21218" y="10697"/>
                          </a:cubicBezTo>
                          <a:cubicBezTo>
                            <a:pt x="20963" y="11072"/>
                            <a:pt x="20647" y="11313"/>
                            <a:pt x="20263" y="11427"/>
                          </a:cubicBezTo>
                          <a:lnTo>
                            <a:pt x="20263" y="16610"/>
                          </a:lnTo>
                          <a:cubicBezTo>
                            <a:pt x="20263" y="17200"/>
                            <a:pt x="20087" y="17708"/>
                            <a:pt x="19729" y="18128"/>
                          </a:cubicBezTo>
                          <a:cubicBezTo>
                            <a:pt x="19374" y="18550"/>
                            <a:pt x="18951" y="18758"/>
                            <a:pt x="18459" y="18758"/>
                          </a:cubicBezTo>
                          <a:cubicBezTo>
                            <a:pt x="17927" y="18122"/>
                            <a:pt x="17286" y="17505"/>
                            <a:pt x="16537" y="16904"/>
                          </a:cubicBezTo>
                          <a:cubicBezTo>
                            <a:pt x="15785" y="16305"/>
                            <a:pt x="14980" y="15756"/>
                            <a:pt x="14116" y="15254"/>
                          </a:cubicBezTo>
                          <a:cubicBezTo>
                            <a:pt x="13254" y="14755"/>
                            <a:pt x="12363" y="14324"/>
                            <a:pt x="11449" y="13969"/>
                          </a:cubicBezTo>
                          <a:cubicBezTo>
                            <a:pt x="10536" y="13614"/>
                            <a:pt x="9648" y="13379"/>
                            <a:pt x="8788" y="13267"/>
                          </a:cubicBezTo>
                          <a:cubicBezTo>
                            <a:pt x="8453" y="13379"/>
                            <a:pt x="8179" y="13564"/>
                            <a:pt x="7968" y="13828"/>
                          </a:cubicBezTo>
                          <a:cubicBezTo>
                            <a:pt x="7758" y="14092"/>
                            <a:pt x="7613" y="14386"/>
                            <a:pt x="7535" y="14706"/>
                          </a:cubicBezTo>
                          <a:cubicBezTo>
                            <a:pt x="7457" y="15028"/>
                            <a:pt x="7449" y="15360"/>
                            <a:pt x="7510" y="15698"/>
                          </a:cubicBezTo>
                          <a:cubicBezTo>
                            <a:pt x="7574" y="16035"/>
                            <a:pt x="7719" y="16340"/>
                            <a:pt x="7946" y="16610"/>
                          </a:cubicBezTo>
                          <a:cubicBezTo>
                            <a:pt x="7750" y="16992"/>
                            <a:pt x="7660" y="17347"/>
                            <a:pt x="7677" y="17673"/>
                          </a:cubicBezTo>
                          <a:cubicBezTo>
                            <a:pt x="7692" y="17993"/>
                            <a:pt x="7772" y="18307"/>
                            <a:pt x="7917" y="18606"/>
                          </a:cubicBezTo>
                          <a:cubicBezTo>
                            <a:pt x="8059" y="18908"/>
                            <a:pt x="8255" y="19193"/>
                            <a:pt x="8497" y="19469"/>
                          </a:cubicBezTo>
                          <a:cubicBezTo>
                            <a:pt x="8737" y="19745"/>
                            <a:pt x="8996" y="20021"/>
                            <a:pt x="9271" y="20291"/>
                          </a:cubicBezTo>
                          <a:cubicBezTo>
                            <a:pt x="9114" y="20696"/>
                            <a:pt x="8842" y="21001"/>
                            <a:pt x="8455" y="21212"/>
                          </a:cubicBezTo>
                          <a:cubicBezTo>
                            <a:pt x="8069" y="21423"/>
                            <a:pt x="7655" y="21541"/>
                            <a:pt x="7212" y="21570"/>
                          </a:cubicBezTo>
                          <a:cubicBezTo>
                            <a:pt x="6771" y="21599"/>
                            <a:pt x="6340" y="21550"/>
                            <a:pt x="5917" y="21423"/>
                          </a:cubicBezTo>
                          <a:cubicBezTo>
                            <a:pt x="5496" y="21294"/>
                            <a:pt x="5163" y="21092"/>
                            <a:pt x="4923" y="20810"/>
                          </a:cubicBezTo>
                          <a:cubicBezTo>
                            <a:pt x="4781" y="20241"/>
                            <a:pt x="4624" y="19657"/>
                            <a:pt x="4453" y="19055"/>
                          </a:cubicBezTo>
                          <a:cubicBezTo>
                            <a:pt x="4281" y="18453"/>
                            <a:pt x="4139" y="17843"/>
                            <a:pt x="4032" y="17224"/>
                          </a:cubicBezTo>
                          <a:cubicBezTo>
                            <a:pt x="3921" y="16599"/>
                            <a:pt x="3868" y="15953"/>
                            <a:pt x="3868" y="15281"/>
                          </a:cubicBezTo>
                          <a:cubicBezTo>
                            <a:pt x="3868" y="14615"/>
                            <a:pt x="3961" y="13905"/>
                            <a:pt x="4149" y="13153"/>
                          </a:cubicBezTo>
                          <a:lnTo>
                            <a:pt x="1804" y="13153"/>
                          </a:lnTo>
                          <a:cubicBezTo>
                            <a:pt x="1312" y="13153"/>
                            <a:pt x="888" y="12945"/>
                            <a:pt x="533" y="12522"/>
                          </a:cubicBezTo>
                          <a:cubicBezTo>
                            <a:pt x="176" y="12100"/>
                            <a:pt x="0" y="11592"/>
                            <a:pt x="0" y="10990"/>
                          </a:cubicBezTo>
                          <a:lnTo>
                            <a:pt x="0" y="7774"/>
                          </a:lnTo>
                          <a:cubicBezTo>
                            <a:pt x="0" y="7184"/>
                            <a:pt x="176" y="6676"/>
                            <a:pt x="526" y="6245"/>
                          </a:cubicBezTo>
                          <a:cubicBezTo>
                            <a:pt x="878" y="5819"/>
                            <a:pt x="1304" y="5605"/>
                            <a:pt x="1804" y="5605"/>
                          </a:cubicBezTo>
                          <a:lnTo>
                            <a:pt x="7652" y="5605"/>
                          </a:lnTo>
                          <a:cubicBezTo>
                            <a:pt x="8551" y="5605"/>
                            <a:pt x="9508" y="5449"/>
                            <a:pt x="10524" y="5135"/>
                          </a:cubicBezTo>
                          <a:cubicBezTo>
                            <a:pt x="11540" y="4821"/>
                            <a:pt x="12536" y="4399"/>
                            <a:pt x="13511" y="3873"/>
                          </a:cubicBezTo>
                          <a:cubicBezTo>
                            <a:pt x="14488" y="3342"/>
                            <a:pt x="15408" y="2744"/>
                            <a:pt x="16272" y="2071"/>
                          </a:cubicBezTo>
                          <a:cubicBezTo>
                            <a:pt x="17134" y="1405"/>
                            <a:pt x="17864" y="713"/>
                            <a:pt x="18459" y="0"/>
                          </a:cubicBezTo>
                          <a:cubicBezTo>
                            <a:pt x="18951" y="0"/>
                            <a:pt x="19374" y="214"/>
                            <a:pt x="19729" y="633"/>
                          </a:cubicBezTo>
                          <a:cubicBezTo>
                            <a:pt x="20087" y="1056"/>
                            <a:pt x="20263" y="1567"/>
                            <a:pt x="20263" y="2165"/>
                          </a:cubicBezTo>
                          <a:lnTo>
                            <a:pt x="20263" y="7334"/>
                          </a:lnTo>
                          <a:cubicBezTo>
                            <a:pt x="20647" y="7445"/>
                            <a:pt x="20963" y="7692"/>
                            <a:pt x="21218" y="8070"/>
                          </a:cubicBezTo>
                          <a:cubicBezTo>
                            <a:pt x="21472" y="8454"/>
                            <a:pt x="21599" y="8895"/>
                            <a:pt x="21599" y="9391"/>
                          </a:cubicBezTo>
                          <a:moveTo>
                            <a:pt x="18459" y="2855"/>
                          </a:moveTo>
                          <a:cubicBezTo>
                            <a:pt x="17864" y="3407"/>
                            <a:pt x="17215" y="3941"/>
                            <a:pt x="16512" y="4451"/>
                          </a:cubicBezTo>
                          <a:cubicBezTo>
                            <a:pt x="15810" y="4962"/>
                            <a:pt x="15065" y="5423"/>
                            <a:pt x="14280" y="5834"/>
                          </a:cubicBezTo>
                          <a:cubicBezTo>
                            <a:pt x="13494" y="6245"/>
                            <a:pt x="12693" y="6609"/>
                            <a:pt x="11878" y="6923"/>
                          </a:cubicBezTo>
                          <a:cubicBezTo>
                            <a:pt x="11060" y="7237"/>
                            <a:pt x="10255" y="7462"/>
                            <a:pt x="9457" y="7603"/>
                          </a:cubicBezTo>
                          <a:lnTo>
                            <a:pt x="9457" y="11172"/>
                          </a:lnTo>
                          <a:cubicBezTo>
                            <a:pt x="10255" y="11325"/>
                            <a:pt x="11060" y="11554"/>
                            <a:pt x="11878" y="11862"/>
                          </a:cubicBezTo>
                          <a:cubicBezTo>
                            <a:pt x="12693" y="12170"/>
                            <a:pt x="13494" y="12537"/>
                            <a:pt x="14280" y="12956"/>
                          </a:cubicBezTo>
                          <a:cubicBezTo>
                            <a:pt x="15065" y="13379"/>
                            <a:pt x="15812" y="13843"/>
                            <a:pt x="16524" y="14347"/>
                          </a:cubicBezTo>
                          <a:cubicBezTo>
                            <a:pt x="17234" y="14855"/>
                            <a:pt x="17881" y="15380"/>
                            <a:pt x="18459" y="15920"/>
                          </a:cubicBezTo>
                          <a:lnTo>
                            <a:pt x="18459" y="285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13000">
                          <a:srgbClr val="F9CF59"/>
                        </a:gs>
                        <a:gs pos="84000">
                          <a:srgbClr val="EF660D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9" name="Freeform: Shape 2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708913" y="2071796"/>
                      <a:ext cx="339566" cy="406410"/>
                    </a:xfrm>
                    <a:custGeom>
                      <a:avLst/>
                      <a:gdLst>
                        <a:gd name="connsiteX0" fmla="*/ 206367 w 449768"/>
                        <a:gd name="connsiteY0" fmla="*/ 423375 h 538305"/>
                        <a:gd name="connsiteX1" fmla="*/ 208536 w 449768"/>
                        <a:gd name="connsiteY1" fmla="*/ 434347 h 538305"/>
                        <a:gd name="connsiteX2" fmla="*/ 136133 w 449768"/>
                        <a:gd name="connsiteY2" fmla="*/ 527584 h 538305"/>
                        <a:gd name="connsiteX3" fmla="*/ 120760 w 449768"/>
                        <a:gd name="connsiteY3" fmla="*/ 517169 h 538305"/>
                        <a:gd name="connsiteX4" fmla="*/ 192667 w 449768"/>
                        <a:gd name="connsiteY4" fmla="*/ 423933 h 538305"/>
                        <a:gd name="connsiteX5" fmla="*/ 206367 w 449768"/>
                        <a:gd name="connsiteY5" fmla="*/ 423375 h 538305"/>
                        <a:gd name="connsiteX6" fmla="*/ 158371 w 449768"/>
                        <a:gd name="connsiteY6" fmla="*/ 386315 h 538305"/>
                        <a:gd name="connsiteX7" fmla="*/ 160292 w 449768"/>
                        <a:gd name="connsiteY7" fmla="*/ 397002 h 538305"/>
                        <a:gd name="connsiteX8" fmla="*/ 51725 w 449768"/>
                        <a:gd name="connsiteY8" fmla="*/ 536376 h 538305"/>
                        <a:gd name="connsiteX9" fmla="*/ 41315 w 449768"/>
                        <a:gd name="connsiteY9" fmla="*/ 525997 h 538305"/>
                        <a:gd name="connsiteX10" fmla="*/ 144924 w 449768"/>
                        <a:gd name="connsiteY10" fmla="*/ 387118 h 538305"/>
                        <a:gd name="connsiteX11" fmla="*/ 158371 w 449768"/>
                        <a:gd name="connsiteY11" fmla="*/ 386315 h 538305"/>
                        <a:gd name="connsiteX12" fmla="*/ 112005 w 449768"/>
                        <a:gd name="connsiteY12" fmla="*/ 349971 h 538305"/>
                        <a:gd name="connsiteX13" fmla="*/ 113740 w 449768"/>
                        <a:gd name="connsiteY13" fmla="*/ 362927 h 538305"/>
                        <a:gd name="connsiteX14" fmla="*/ 41338 w 449768"/>
                        <a:gd name="connsiteY14" fmla="*/ 455221 h 538305"/>
                        <a:gd name="connsiteX15" fmla="*/ 25965 w 449768"/>
                        <a:gd name="connsiteY15" fmla="*/ 444857 h 538305"/>
                        <a:gd name="connsiteX16" fmla="*/ 98367 w 449768"/>
                        <a:gd name="connsiteY16" fmla="*/ 352562 h 538305"/>
                        <a:gd name="connsiteX17" fmla="*/ 112005 w 449768"/>
                        <a:gd name="connsiteY17" fmla="*/ 349971 h 538305"/>
                        <a:gd name="connsiteX18" fmla="*/ 287508 w 449768"/>
                        <a:gd name="connsiteY18" fmla="*/ 153269 h 538305"/>
                        <a:gd name="connsiteX19" fmla="*/ 261020 w 449768"/>
                        <a:gd name="connsiteY19" fmla="*/ 165441 h 538305"/>
                        <a:gd name="connsiteX20" fmla="*/ 255548 w 449768"/>
                        <a:gd name="connsiteY20" fmla="*/ 175874 h 538305"/>
                        <a:gd name="connsiteX21" fmla="*/ 276441 w 449768"/>
                        <a:gd name="connsiteY21" fmla="*/ 232511 h 538305"/>
                        <a:gd name="connsiteX22" fmla="*/ 328174 w 449768"/>
                        <a:gd name="connsiteY22" fmla="*/ 227543 h 538305"/>
                        <a:gd name="connsiteX23" fmla="*/ 333645 w 449768"/>
                        <a:gd name="connsiteY23" fmla="*/ 217110 h 538305"/>
                        <a:gd name="connsiteX24" fmla="*/ 317727 w 449768"/>
                        <a:gd name="connsiteY24" fmla="*/ 160472 h 538305"/>
                        <a:gd name="connsiteX25" fmla="*/ 287508 w 449768"/>
                        <a:gd name="connsiteY25" fmla="*/ 153269 h 538305"/>
                        <a:gd name="connsiteX26" fmla="*/ 437111 w 449768"/>
                        <a:gd name="connsiteY26" fmla="*/ 0 h 538305"/>
                        <a:gd name="connsiteX27" fmla="*/ 442086 w 449768"/>
                        <a:gd name="connsiteY27" fmla="*/ 0 h 538305"/>
                        <a:gd name="connsiteX28" fmla="*/ 447557 w 449768"/>
                        <a:gd name="connsiteY28" fmla="*/ 4968 h 538305"/>
                        <a:gd name="connsiteX29" fmla="*/ 447557 w 449768"/>
                        <a:gd name="connsiteY29" fmla="*/ 9937 h 538305"/>
                        <a:gd name="connsiteX30" fmla="*/ 447557 w 449768"/>
                        <a:gd name="connsiteY30" fmla="*/ 20370 h 538305"/>
                        <a:gd name="connsiteX31" fmla="*/ 447557 w 449768"/>
                        <a:gd name="connsiteY31" fmla="*/ 46204 h 538305"/>
                        <a:gd name="connsiteX32" fmla="*/ 442086 w 449768"/>
                        <a:gd name="connsiteY32" fmla="*/ 103338 h 538305"/>
                        <a:gd name="connsiteX33" fmla="*/ 442086 w 449768"/>
                        <a:gd name="connsiteY33" fmla="*/ 113771 h 538305"/>
                        <a:gd name="connsiteX34" fmla="*/ 437111 w 449768"/>
                        <a:gd name="connsiteY34" fmla="*/ 134141 h 538305"/>
                        <a:gd name="connsiteX35" fmla="*/ 421194 w 449768"/>
                        <a:gd name="connsiteY35" fmla="*/ 175874 h 538305"/>
                        <a:gd name="connsiteX36" fmla="*/ 354040 w 449768"/>
                        <a:gd name="connsiteY36" fmla="*/ 289645 h 538305"/>
                        <a:gd name="connsiteX37" fmla="*/ 344091 w 449768"/>
                        <a:gd name="connsiteY37" fmla="*/ 325913 h 538305"/>
                        <a:gd name="connsiteX38" fmla="*/ 276441 w 449768"/>
                        <a:gd name="connsiteY38" fmla="*/ 506754 h 538305"/>
                        <a:gd name="connsiteX39" fmla="*/ 261020 w 449768"/>
                        <a:gd name="connsiteY39" fmla="*/ 496321 h 538305"/>
                        <a:gd name="connsiteX40" fmla="*/ 17278 w 449768"/>
                        <a:gd name="connsiteY40" fmla="*/ 310511 h 538305"/>
                        <a:gd name="connsiteX41" fmla="*/ 1858 w 449768"/>
                        <a:gd name="connsiteY41" fmla="*/ 289645 h 538305"/>
                        <a:gd name="connsiteX42" fmla="*/ 162528 w 449768"/>
                        <a:gd name="connsiteY42" fmla="*/ 186307 h 538305"/>
                        <a:gd name="connsiteX43" fmla="*/ 193369 w 449768"/>
                        <a:gd name="connsiteY43" fmla="*/ 165441 h 538305"/>
                        <a:gd name="connsiteX44" fmla="*/ 312753 w 449768"/>
                        <a:gd name="connsiteY44" fmla="*/ 51669 h 538305"/>
                        <a:gd name="connsiteX45" fmla="*/ 400799 w 449768"/>
                        <a:gd name="connsiteY45" fmla="*/ 9937 h 538305"/>
                        <a:gd name="connsiteX46" fmla="*/ 426665 w 449768"/>
                        <a:gd name="connsiteY46" fmla="*/ 4968 h 538305"/>
                        <a:gd name="connsiteX47" fmla="*/ 437111 w 449768"/>
                        <a:gd name="connsiteY47" fmla="*/ 0 h 538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</a:cxnLst>
                      <a:rect l="l" t="t" r="r" b="b"/>
                      <a:pathLst>
                        <a:path w="449768" h="538305">
                          <a:moveTo>
                            <a:pt x="206367" y="423375"/>
                          </a:moveTo>
                          <a:cubicBezTo>
                            <a:pt x="209652" y="425297"/>
                            <a:pt x="211016" y="429140"/>
                            <a:pt x="208536" y="434347"/>
                          </a:cubicBezTo>
                          <a:cubicBezTo>
                            <a:pt x="198122" y="460136"/>
                            <a:pt x="172335" y="506754"/>
                            <a:pt x="136133" y="527584"/>
                          </a:cubicBezTo>
                          <a:cubicBezTo>
                            <a:pt x="125719" y="532543"/>
                            <a:pt x="115305" y="527584"/>
                            <a:pt x="120760" y="517169"/>
                          </a:cubicBezTo>
                          <a:cubicBezTo>
                            <a:pt x="130678" y="491380"/>
                            <a:pt x="151507" y="450217"/>
                            <a:pt x="192667" y="423933"/>
                          </a:cubicBezTo>
                          <a:cubicBezTo>
                            <a:pt x="197874" y="421453"/>
                            <a:pt x="203081" y="421453"/>
                            <a:pt x="206367" y="423375"/>
                          </a:cubicBezTo>
                          <a:close/>
                          <a:moveTo>
                            <a:pt x="158371" y="386315"/>
                          </a:moveTo>
                          <a:cubicBezTo>
                            <a:pt x="161532" y="388230"/>
                            <a:pt x="162771" y="392060"/>
                            <a:pt x="160292" y="397002"/>
                          </a:cubicBezTo>
                          <a:cubicBezTo>
                            <a:pt x="144924" y="433081"/>
                            <a:pt x="113693" y="500297"/>
                            <a:pt x="51725" y="536376"/>
                          </a:cubicBezTo>
                          <a:cubicBezTo>
                            <a:pt x="41315" y="541318"/>
                            <a:pt x="36357" y="536376"/>
                            <a:pt x="41315" y="525997"/>
                          </a:cubicBezTo>
                          <a:cubicBezTo>
                            <a:pt x="51725" y="489918"/>
                            <a:pt x="82957" y="422702"/>
                            <a:pt x="144924" y="387118"/>
                          </a:cubicBezTo>
                          <a:cubicBezTo>
                            <a:pt x="150130" y="384399"/>
                            <a:pt x="155211" y="384399"/>
                            <a:pt x="158371" y="386315"/>
                          </a:cubicBezTo>
                          <a:close/>
                          <a:moveTo>
                            <a:pt x="112005" y="349971"/>
                          </a:moveTo>
                          <a:cubicBezTo>
                            <a:pt x="115228" y="352562"/>
                            <a:pt x="116468" y="357744"/>
                            <a:pt x="113740" y="362927"/>
                          </a:cubicBezTo>
                          <a:cubicBezTo>
                            <a:pt x="103326" y="388591"/>
                            <a:pt x="77539" y="429556"/>
                            <a:pt x="41338" y="455221"/>
                          </a:cubicBezTo>
                          <a:cubicBezTo>
                            <a:pt x="25965" y="460157"/>
                            <a:pt x="21006" y="455221"/>
                            <a:pt x="25965" y="444857"/>
                          </a:cubicBezTo>
                          <a:cubicBezTo>
                            <a:pt x="36379" y="419192"/>
                            <a:pt x="57207" y="378227"/>
                            <a:pt x="98367" y="352562"/>
                          </a:cubicBezTo>
                          <a:cubicBezTo>
                            <a:pt x="103574" y="347380"/>
                            <a:pt x="108781" y="347380"/>
                            <a:pt x="112005" y="349971"/>
                          </a:cubicBezTo>
                          <a:close/>
                          <a:moveTo>
                            <a:pt x="287508" y="153269"/>
                          </a:moveTo>
                          <a:cubicBezTo>
                            <a:pt x="277809" y="153890"/>
                            <a:pt x="268730" y="157740"/>
                            <a:pt x="261020" y="165441"/>
                          </a:cubicBezTo>
                          <a:cubicBezTo>
                            <a:pt x="261020" y="170409"/>
                            <a:pt x="261020" y="170409"/>
                            <a:pt x="255548" y="175874"/>
                          </a:cubicBezTo>
                          <a:cubicBezTo>
                            <a:pt x="245600" y="196243"/>
                            <a:pt x="250574" y="222575"/>
                            <a:pt x="276441" y="232511"/>
                          </a:cubicBezTo>
                          <a:cubicBezTo>
                            <a:pt x="291861" y="242944"/>
                            <a:pt x="317727" y="242944"/>
                            <a:pt x="328174" y="227543"/>
                          </a:cubicBezTo>
                          <a:cubicBezTo>
                            <a:pt x="333645" y="222575"/>
                            <a:pt x="333645" y="222575"/>
                            <a:pt x="333645" y="217110"/>
                          </a:cubicBezTo>
                          <a:cubicBezTo>
                            <a:pt x="349066" y="196243"/>
                            <a:pt x="338620" y="170409"/>
                            <a:pt x="317727" y="160472"/>
                          </a:cubicBezTo>
                          <a:cubicBezTo>
                            <a:pt x="307530" y="155256"/>
                            <a:pt x="297208" y="152648"/>
                            <a:pt x="287508" y="153269"/>
                          </a:cubicBezTo>
                          <a:close/>
                          <a:moveTo>
                            <a:pt x="437111" y="0"/>
                          </a:moveTo>
                          <a:lnTo>
                            <a:pt x="442086" y="0"/>
                          </a:lnTo>
                          <a:cubicBezTo>
                            <a:pt x="447557" y="0"/>
                            <a:pt x="452532" y="0"/>
                            <a:pt x="447557" y="4968"/>
                          </a:cubicBezTo>
                          <a:lnTo>
                            <a:pt x="447557" y="9937"/>
                          </a:lnTo>
                          <a:cubicBezTo>
                            <a:pt x="452532" y="15402"/>
                            <a:pt x="447557" y="15402"/>
                            <a:pt x="447557" y="20370"/>
                          </a:cubicBezTo>
                          <a:cubicBezTo>
                            <a:pt x="447557" y="25835"/>
                            <a:pt x="447557" y="36268"/>
                            <a:pt x="447557" y="46204"/>
                          </a:cubicBezTo>
                          <a:cubicBezTo>
                            <a:pt x="447557" y="62102"/>
                            <a:pt x="447557" y="82472"/>
                            <a:pt x="442086" y="103338"/>
                          </a:cubicBezTo>
                          <a:cubicBezTo>
                            <a:pt x="442086" y="108306"/>
                            <a:pt x="442086" y="108306"/>
                            <a:pt x="442086" y="113771"/>
                          </a:cubicBezTo>
                          <a:cubicBezTo>
                            <a:pt x="437111" y="124205"/>
                            <a:pt x="437111" y="129173"/>
                            <a:pt x="437111" y="134141"/>
                          </a:cubicBezTo>
                          <a:cubicBezTo>
                            <a:pt x="431640" y="150039"/>
                            <a:pt x="426665" y="165441"/>
                            <a:pt x="421194" y="175874"/>
                          </a:cubicBezTo>
                          <a:cubicBezTo>
                            <a:pt x="406271" y="212141"/>
                            <a:pt x="385378" y="248409"/>
                            <a:pt x="354040" y="289645"/>
                          </a:cubicBezTo>
                          <a:cubicBezTo>
                            <a:pt x="349066" y="294613"/>
                            <a:pt x="344091" y="315479"/>
                            <a:pt x="344091" y="325913"/>
                          </a:cubicBezTo>
                          <a:cubicBezTo>
                            <a:pt x="354040" y="367148"/>
                            <a:pt x="359512" y="460053"/>
                            <a:pt x="276441" y="506754"/>
                          </a:cubicBezTo>
                          <a:cubicBezTo>
                            <a:pt x="265994" y="517187"/>
                            <a:pt x="255548" y="512219"/>
                            <a:pt x="261020" y="496321"/>
                          </a:cubicBezTo>
                          <a:cubicBezTo>
                            <a:pt x="261020" y="439684"/>
                            <a:pt x="240128" y="305046"/>
                            <a:pt x="17278" y="310511"/>
                          </a:cubicBezTo>
                          <a:cubicBezTo>
                            <a:pt x="1858" y="310511"/>
                            <a:pt x="-3117" y="300078"/>
                            <a:pt x="1858" y="289645"/>
                          </a:cubicBezTo>
                          <a:cubicBezTo>
                            <a:pt x="17278" y="253377"/>
                            <a:pt x="59062" y="180842"/>
                            <a:pt x="162528" y="186307"/>
                          </a:cubicBezTo>
                          <a:cubicBezTo>
                            <a:pt x="172975" y="186307"/>
                            <a:pt x="188395" y="175874"/>
                            <a:pt x="193369" y="165441"/>
                          </a:cubicBezTo>
                          <a:cubicBezTo>
                            <a:pt x="214261" y="139606"/>
                            <a:pt x="250574" y="87937"/>
                            <a:pt x="312753" y="51669"/>
                          </a:cubicBezTo>
                          <a:cubicBezTo>
                            <a:pt x="349066" y="25835"/>
                            <a:pt x="379907" y="15402"/>
                            <a:pt x="400799" y="9937"/>
                          </a:cubicBezTo>
                          <a:cubicBezTo>
                            <a:pt x="416219" y="9937"/>
                            <a:pt x="426665" y="9937"/>
                            <a:pt x="426665" y="4968"/>
                          </a:cubicBezTo>
                          <a:cubicBezTo>
                            <a:pt x="431640" y="4968"/>
                            <a:pt x="431640" y="0"/>
                            <a:pt x="437111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13000">
                          <a:srgbClr val="F9CF59"/>
                        </a:gs>
                        <a:gs pos="84000">
                          <a:srgbClr val="EF660D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30" name="Freeform: Shape 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8544272" y="3465433"/>
                      <a:ext cx="512148" cy="285722"/>
                    </a:xfrm>
                    <a:custGeom>
                      <a:avLst/>
                      <a:gdLst>
                        <a:gd name="T0" fmla="*/ 585 w 1564"/>
                        <a:gd name="T1" fmla="*/ 610 h 871"/>
                        <a:gd name="T2" fmla="*/ 451 w 1564"/>
                        <a:gd name="T3" fmla="*/ 744 h 871"/>
                        <a:gd name="T4" fmla="*/ 585 w 1564"/>
                        <a:gd name="T5" fmla="*/ 870 h 871"/>
                        <a:gd name="T6" fmla="*/ 710 w 1564"/>
                        <a:gd name="T7" fmla="*/ 744 h 871"/>
                        <a:gd name="T8" fmla="*/ 585 w 1564"/>
                        <a:gd name="T9" fmla="*/ 610 h 871"/>
                        <a:gd name="T10" fmla="*/ 585 w 1564"/>
                        <a:gd name="T11" fmla="*/ 811 h 871"/>
                        <a:gd name="T12" fmla="*/ 518 w 1564"/>
                        <a:gd name="T13" fmla="*/ 744 h 871"/>
                        <a:gd name="T14" fmla="*/ 585 w 1564"/>
                        <a:gd name="T15" fmla="*/ 677 h 871"/>
                        <a:gd name="T16" fmla="*/ 643 w 1564"/>
                        <a:gd name="T17" fmla="*/ 744 h 871"/>
                        <a:gd name="T18" fmla="*/ 585 w 1564"/>
                        <a:gd name="T19" fmla="*/ 811 h 871"/>
                        <a:gd name="T20" fmla="*/ 1563 w 1564"/>
                        <a:gd name="T21" fmla="*/ 519 h 871"/>
                        <a:gd name="T22" fmla="*/ 1563 w 1564"/>
                        <a:gd name="T23" fmla="*/ 652 h 871"/>
                        <a:gd name="T24" fmla="*/ 1505 w 1564"/>
                        <a:gd name="T25" fmla="*/ 719 h 871"/>
                        <a:gd name="T26" fmla="*/ 1429 w 1564"/>
                        <a:gd name="T27" fmla="*/ 719 h 871"/>
                        <a:gd name="T28" fmla="*/ 1262 w 1564"/>
                        <a:gd name="T29" fmla="*/ 569 h 871"/>
                        <a:gd name="T30" fmla="*/ 1095 w 1564"/>
                        <a:gd name="T31" fmla="*/ 719 h 871"/>
                        <a:gd name="T32" fmla="*/ 752 w 1564"/>
                        <a:gd name="T33" fmla="*/ 719 h 871"/>
                        <a:gd name="T34" fmla="*/ 585 w 1564"/>
                        <a:gd name="T35" fmla="*/ 569 h 871"/>
                        <a:gd name="T36" fmla="*/ 409 w 1564"/>
                        <a:gd name="T37" fmla="*/ 719 h 871"/>
                        <a:gd name="T38" fmla="*/ 326 w 1564"/>
                        <a:gd name="T39" fmla="*/ 719 h 871"/>
                        <a:gd name="T40" fmla="*/ 267 w 1564"/>
                        <a:gd name="T41" fmla="*/ 652 h 871"/>
                        <a:gd name="T42" fmla="*/ 267 w 1564"/>
                        <a:gd name="T43" fmla="*/ 519 h 871"/>
                        <a:gd name="T44" fmla="*/ 1563 w 1564"/>
                        <a:gd name="T45" fmla="*/ 519 h 871"/>
                        <a:gd name="T46" fmla="*/ 1262 w 1564"/>
                        <a:gd name="T47" fmla="*/ 610 h 871"/>
                        <a:gd name="T48" fmla="*/ 1128 w 1564"/>
                        <a:gd name="T49" fmla="*/ 744 h 871"/>
                        <a:gd name="T50" fmla="*/ 1262 w 1564"/>
                        <a:gd name="T51" fmla="*/ 870 h 871"/>
                        <a:gd name="T52" fmla="*/ 1396 w 1564"/>
                        <a:gd name="T53" fmla="*/ 744 h 871"/>
                        <a:gd name="T54" fmla="*/ 1262 w 1564"/>
                        <a:gd name="T55" fmla="*/ 610 h 871"/>
                        <a:gd name="T56" fmla="*/ 1262 w 1564"/>
                        <a:gd name="T57" fmla="*/ 811 h 871"/>
                        <a:gd name="T58" fmla="*/ 1195 w 1564"/>
                        <a:gd name="T59" fmla="*/ 744 h 871"/>
                        <a:gd name="T60" fmla="*/ 1262 w 1564"/>
                        <a:gd name="T61" fmla="*/ 677 h 871"/>
                        <a:gd name="T62" fmla="*/ 1329 w 1564"/>
                        <a:gd name="T63" fmla="*/ 744 h 871"/>
                        <a:gd name="T64" fmla="*/ 1262 w 1564"/>
                        <a:gd name="T65" fmla="*/ 811 h 871"/>
                        <a:gd name="T66" fmla="*/ 1538 w 1564"/>
                        <a:gd name="T67" fmla="*/ 376 h 871"/>
                        <a:gd name="T68" fmla="*/ 1295 w 1564"/>
                        <a:gd name="T69" fmla="*/ 134 h 871"/>
                        <a:gd name="T70" fmla="*/ 1229 w 1564"/>
                        <a:gd name="T71" fmla="*/ 109 h 871"/>
                        <a:gd name="T72" fmla="*/ 1112 w 1564"/>
                        <a:gd name="T73" fmla="*/ 109 h 871"/>
                        <a:gd name="T74" fmla="*/ 1112 w 1564"/>
                        <a:gd name="T75" fmla="*/ 59 h 871"/>
                        <a:gd name="T76" fmla="*/ 1045 w 1564"/>
                        <a:gd name="T77" fmla="*/ 0 h 871"/>
                        <a:gd name="T78" fmla="*/ 326 w 1564"/>
                        <a:gd name="T79" fmla="*/ 0 h 871"/>
                        <a:gd name="T80" fmla="*/ 267 w 1564"/>
                        <a:gd name="T81" fmla="*/ 59 h 871"/>
                        <a:gd name="T82" fmla="*/ 267 w 1564"/>
                        <a:gd name="T83" fmla="*/ 75 h 871"/>
                        <a:gd name="T84" fmla="*/ 8 w 1564"/>
                        <a:gd name="T85" fmla="*/ 101 h 871"/>
                        <a:gd name="T86" fmla="*/ 459 w 1564"/>
                        <a:gd name="T87" fmla="*/ 159 h 871"/>
                        <a:gd name="T88" fmla="*/ 0 w 1564"/>
                        <a:gd name="T89" fmla="*/ 209 h 871"/>
                        <a:gd name="T90" fmla="*/ 459 w 1564"/>
                        <a:gd name="T91" fmla="*/ 268 h 871"/>
                        <a:gd name="T92" fmla="*/ 0 w 1564"/>
                        <a:gd name="T93" fmla="*/ 309 h 871"/>
                        <a:gd name="T94" fmla="*/ 267 w 1564"/>
                        <a:gd name="T95" fmla="*/ 360 h 871"/>
                        <a:gd name="T96" fmla="*/ 267 w 1564"/>
                        <a:gd name="T97" fmla="*/ 485 h 871"/>
                        <a:gd name="T98" fmla="*/ 1563 w 1564"/>
                        <a:gd name="T99" fmla="*/ 485 h 871"/>
                        <a:gd name="T100" fmla="*/ 1563 w 1564"/>
                        <a:gd name="T101" fmla="*/ 435 h 871"/>
                        <a:gd name="T102" fmla="*/ 1538 w 1564"/>
                        <a:gd name="T103" fmla="*/ 376 h 871"/>
                        <a:gd name="T104" fmla="*/ 1429 w 1564"/>
                        <a:gd name="T105" fmla="*/ 385 h 871"/>
                        <a:gd name="T106" fmla="*/ 1195 w 1564"/>
                        <a:gd name="T107" fmla="*/ 385 h 871"/>
                        <a:gd name="T108" fmla="*/ 1178 w 1564"/>
                        <a:gd name="T109" fmla="*/ 376 h 871"/>
                        <a:gd name="T110" fmla="*/ 1178 w 1564"/>
                        <a:gd name="T111" fmla="*/ 193 h 871"/>
                        <a:gd name="T112" fmla="*/ 1195 w 1564"/>
                        <a:gd name="T113" fmla="*/ 184 h 871"/>
                        <a:gd name="T114" fmla="*/ 1237 w 1564"/>
                        <a:gd name="T115" fmla="*/ 184 h 871"/>
                        <a:gd name="T116" fmla="*/ 1245 w 1564"/>
                        <a:gd name="T117" fmla="*/ 184 h 871"/>
                        <a:gd name="T118" fmla="*/ 1438 w 1564"/>
                        <a:gd name="T119" fmla="*/ 368 h 871"/>
                        <a:gd name="T120" fmla="*/ 1429 w 1564"/>
                        <a:gd name="T121" fmla="*/ 385 h 871"/>
                        <a:gd name="T122" fmla="*/ 1429 w 1564"/>
                        <a:gd name="T123" fmla="*/ 385 h 871"/>
                        <a:gd name="T124" fmla="*/ 1429 w 1564"/>
                        <a:gd name="T125" fmla="*/ 385 h 8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564" h="871">
                          <a:moveTo>
                            <a:pt x="585" y="610"/>
                          </a:moveTo>
                          <a:cubicBezTo>
                            <a:pt x="510" y="610"/>
                            <a:pt x="451" y="669"/>
                            <a:pt x="451" y="744"/>
                          </a:cubicBezTo>
                          <a:cubicBezTo>
                            <a:pt x="451" y="820"/>
                            <a:pt x="510" y="870"/>
                            <a:pt x="585" y="870"/>
                          </a:cubicBezTo>
                          <a:cubicBezTo>
                            <a:pt x="652" y="870"/>
                            <a:pt x="710" y="820"/>
                            <a:pt x="710" y="744"/>
                          </a:cubicBezTo>
                          <a:cubicBezTo>
                            <a:pt x="710" y="669"/>
                            <a:pt x="652" y="610"/>
                            <a:pt x="585" y="610"/>
                          </a:cubicBezTo>
                          <a:close/>
                          <a:moveTo>
                            <a:pt x="585" y="811"/>
                          </a:moveTo>
                          <a:cubicBezTo>
                            <a:pt x="543" y="811"/>
                            <a:pt x="518" y="778"/>
                            <a:pt x="518" y="744"/>
                          </a:cubicBezTo>
                          <a:cubicBezTo>
                            <a:pt x="518" y="711"/>
                            <a:pt x="543" y="677"/>
                            <a:pt x="585" y="677"/>
                          </a:cubicBezTo>
                          <a:cubicBezTo>
                            <a:pt x="618" y="677"/>
                            <a:pt x="643" y="711"/>
                            <a:pt x="643" y="744"/>
                          </a:cubicBezTo>
                          <a:cubicBezTo>
                            <a:pt x="643" y="778"/>
                            <a:pt x="618" y="811"/>
                            <a:pt x="585" y="811"/>
                          </a:cubicBezTo>
                          <a:close/>
                          <a:moveTo>
                            <a:pt x="1563" y="519"/>
                          </a:moveTo>
                          <a:cubicBezTo>
                            <a:pt x="1563" y="652"/>
                            <a:pt x="1563" y="652"/>
                            <a:pt x="1563" y="652"/>
                          </a:cubicBezTo>
                          <a:cubicBezTo>
                            <a:pt x="1563" y="694"/>
                            <a:pt x="1538" y="719"/>
                            <a:pt x="1505" y="719"/>
                          </a:cubicBezTo>
                          <a:cubicBezTo>
                            <a:pt x="1429" y="719"/>
                            <a:pt x="1429" y="719"/>
                            <a:pt x="1429" y="719"/>
                          </a:cubicBezTo>
                          <a:cubicBezTo>
                            <a:pt x="1421" y="636"/>
                            <a:pt x="1346" y="569"/>
                            <a:pt x="1262" y="569"/>
                          </a:cubicBezTo>
                          <a:cubicBezTo>
                            <a:pt x="1178" y="569"/>
                            <a:pt x="1103" y="636"/>
                            <a:pt x="1095" y="719"/>
                          </a:cubicBezTo>
                          <a:cubicBezTo>
                            <a:pt x="752" y="719"/>
                            <a:pt x="752" y="719"/>
                            <a:pt x="752" y="719"/>
                          </a:cubicBezTo>
                          <a:cubicBezTo>
                            <a:pt x="735" y="636"/>
                            <a:pt x="669" y="569"/>
                            <a:pt x="585" y="569"/>
                          </a:cubicBezTo>
                          <a:cubicBezTo>
                            <a:pt x="493" y="569"/>
                            <a:pt x="426" y="636"/>
                            <a:pt x="409" y="719"/>
                          </a:cubicBezTo>
                          <a:cubicBezTo>
                            <a:pt x="326" y="719"/>
                            <a:pt x="326" y="719"/>
                            <a:pt x="326" y="719"/>
                          </a:cubicBezTo>
                          <a:cubicBezTo>
                            <a:pt x="292" y="719"/>
                            <a:pt x="267" y="694"/>
                            <a:pt x="267" y="652"/>
                          </a:cubicBezTo>
                          <a:cubicBezTo>
                            <a:pt x="267" y="519"/>
                            <a:pt x="267" y="519"/>
                            <a:pt x="267" y="519"/>
                          </a:cubicBezTo>
                          <a:lnTo>
                            <a:pt x="1563" y="519"/>
                          </a:lnTo>
                          <a:close/>
                          <a:moveTo>
                            <a:pt x="1262" y="610"/>
                          </a:moveTo>
                          <a:cubicBezTo>
                            <a:pt x="1187" y="610"/>
                            <a:pt x="1128" y="669"/>
                            <a:pt x="1128" y="744"/>
                          </a:cubicBezTo>
                          <a:cubicBezTo>
                            <a:pt x="1128" y="820"/>
                            <a:pt x="1187" y="870"/>
                            <a:pt x="1262" y="870"/>
                          </a:cubicBezTo>
                          <a:cubicBezTo>
                            <a:pt x="1337" y="870"/>
                            <a:pt x="1396" y="820"/>
                            <a:pt x="1396" y="744"/>
                          </a:cubicBezTo>
                          <a:cubicBezTo>
                            <a:pt x="1396" y="669"/>
                            <a:pt x="1337" y="610"/>
                            <a:pt x="1262" y="610"/>
                          </a:cubicBezTo>
                          <a:close/>
                          <a:moveTo>
                            <a:pt x="1262" y="811"/>
                          </a:moveTo>
                          <a:cubicBezTo>
                            <a:pt x="1229" y="811"/>
                            <a:pt x="1195" y="778"/>
                            <a:pt x="1195" y="744"/>
                          </a:cubicBezTo>
                          <a:cubicBezTo>
                            <a:pt x="1195" y="711"/>
                            <a:pt x="1229" y="677"/>
                            <a:pt x="1262" y="677"/>
                          </a:cubicBezTo>
                          <a:cubicBezTo>
                            <a:pt x="1295" y="677"/>
                            <a:pt x="1329" y="711"/>
                            <a:pt x="1329" y="744"/>
                          </a:cubicBezTo>
                          <a:cubicBezTo>
                            <a:pt x="1329" y="778"/>
                            <a:pt x="1295" y="811"/>
                            <a:pt x="1262" y="811"/>
                          </a:cubicBezTo>
                          <a:close/>
                          <a:moveTo>
                            <a:pt x="1538" y="376"/>
                          </a:moveTo>
                          <a:cubicBezTo>
                            <a:pt x="1295" y="134"/>
                            <a:pt x="1295" y="134"/>
                            <a:pt x="1295" y="134"/>
                          </a:cubicBezTo>
                          <a:cubicBezTo>
                            <a:pt x="1279" y="117"/>
                            <a:pt x="1254" y="109"/>
                            <a:pt x="1229" y="109"/>
                          </a:cubicBezTo>
                          <a:cubicBezTo>
                            <a:pt x="1112" y="109"/>
                            <a:pt x="1112" y="109"/>
                            <a:pt x="1112" y="109"/>
                          </a:cubicBezTo>
                          <a:cubicBezTo>
                            <a:pt x="1112" y="59"/>
                            <a:pt x="1112" y="59"/>
                            <a:pt x="1112" y="59"/>
                          </a:cubicBezTo>
                          <a:cubicBezTo>
                            <a:pt x="1112" y="25"/>
                            <a:pt x="1078" y="0"/>
                            <a:pt x="1045" y="0"/>
                          </a:cubicBezTo>
                          <a:cubicBezTo>
                            <a:pt x="326" y="0"/>
                            <a:pt x="326" y="0"/>
                            <a:pt x="326" y="0"/>
                          </a:cubicBezTo>
                          <a:cubicBezTo>
                            <a:pt x="292" y="0"/>
                            <a:pt x="267" y="25"/>
                            <a:pt x="267" y="59"/>
                          </a:cubicBezTo>
                          <a:cubicBezTo>
                            <a:pt x="267" y="75"/>
                            <a:pt x="267" y="75"/>
                            <a:pt x="267" y="75"/>
                          </a:cubicBezTo>
                          <a:cubicBezTo>
                            <a:pt x="8" y="101"/>
                            <a:pt x="8" y="101"/>
                            <a:pt x="8" y="101"/>
                          </a:cubicBezTo>
                          <a:cubicBezTo>
                            <a:pt x="459" y="159"/>
                            <a:pt x="459" y="159"/>
                            <a:pt x="459" y="159"/>
                          </a:cubicBezTo>
                          <a:cubicBezTo>
                            <a:pt x="0" y="209"/>
                            <a:pt x="0" y="209"/>
                            <a:pt x="0" y="209"/>
                          </a:cubicBezTo>
                          <a:cubicBezTo>
                            <a:pt x="459" y="268"/>
                            <a:pt x="459" y="268"/>
                            <a:pt x="459" y="268"/>
                          </a:cubicBezTo>
                          <a:cubicBezTo>
                            <a:pt x="0" y="309"/>
                            <a:pt x="0" y="309"/>
                            <a:pt x="0" y="309"/>
                          </a:cubicBezTo>
                          <a:cubicBezTo>
                            <a:pt x="267" y="360"/>
                            <a:pt x="267" y="360"/>
                            <a:pt x="267" y="360"/>
                          </a:cubicBezTo>
                          <a:cubicBezTo>
                            <a:pt x="267" y="485"/>
                            <a:pt x="267" y="485"/>
                            <a:pt x="267" y="485"/>
                          </a:cubicBezTo>
                          <a:cubicBezTo>
                            <a:pt x="1563" y="485"/>
                            <a:pt x="1563" y="485"/>
                            <a:pt x="1563" y="485"/>
                          </a:cubicBezTo>
                          <a:cubicBezTo>
                            <a:pt x="1563" y="435"/>
                            <a:pt x="1563" y="435"/>
                            <a:pt x="1563" y="435"/>
                          </a:cubicBezTo>
                          <a:cubicBezTo>
                            <a:pt x="1563" y="410"/>
                            <a:pt x="1555" y="393"/>
                            <a:pt x="1538" y="376"/>
                          </a:cubicBezTo>
                          <a:close/>
                          <a:moveTo>
                            <a:pt x="1429" y="385"/>
                          </a:moveTo>
                          <a:cubicBezTo>
                            <a:pt x="1195" y="385"/>
                            <a:pt x="1195" y="385"/>
                            <a:pt x="1195" y="385"/>
                          </a:cubicBezTo>
                          <a:cubicBezTo>
                            <a:pt x="1187" y="385"/>
                            <a:pt x="1178" y="376"/>
                            <a:pt x="1178" y="376"/>
                          </a:cubicBezTo>
                          <a:cubicBezTo>
                            <a:pt x="1178" y="193"/>
                            <a:pt x="1178" y="193"/>
                            <a:pt x="1178" y="193"/>
                          </a:cubicBezTo>
                          <a:cubicBezTo>
                            <a:pt x="1178" y="184"/>
                            <a:pt x="1187" y="184"/>
                            <a:pt x="1195" y="184"/>
                          </a:cubicBezTo>
                          <a:cubicBezTo>
                            <a:pt x="1237" y="184"/>
                            <a:pt x="1237" y="184"/>
                            <a:pt x="1237" y="184"/>
                          </a:cubicBezTo>
                          <a:lnTo>
                            <a:pt x="1245" y="184"/>
                          </a:lnTo>
                          <a:cubicBezTo>
                            <a:pt x="1438" y="368"/>
                            <a:pt x="1438" y="368"/>
                            <a:pt x="1438" y="368"/>
                          </a:cubicBezTo>
                          <a:cubicBezTo>
                            <a:pt x="1446" y="376"/>
                            <a:pt x="1438" y="385"/>
                            <a:pt x="1429" y="385"/>
                          </a:cubicBezTo>
                          <a:close/>
                          <a:moveTo>
                            <a:pt x="1429" y="385"/>
                          </a:moveTo>
                          <a:lnTo>
                            <a:pt x="1429" y="385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13000">
                          <a:srgbClr val="34B1F1"/>
                        </a:gs>
                        <a:gs pos="84000">
                          <a:srgbClr val="095EDF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3" name="Group 40"/>
                  <p:cNvGrpSpPr/>
                  <p:nvPr/>
                </p:nvGrpSpPr>
                <p:grpSpPr>
                  <a:xfrm>
                    <a:off x="6681031" y="2421406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24" name="TextBox 41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26" name="TextBox 42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27" name="Group 43"/>
                  <p:cNvGrpSpPr/>
                  <p:nvPr/>
                </p:nvGrpSpPr>
                <p:grpSpPr>
                  <a:xfrm>
                    <a:off x="6681031" y="1421436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52" name="TextBox 44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5" name="TextBox 45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56" name="Group 46"/>
                  <p:cNvGrpSpPr/>
                  <p:nvPr/>
                </p:nvGrpSpPr>
                <p:grpSpPr>
                  <a:xfrm>
                    <a:off x="6681031" y="3435648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57" name="TextBox 47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58" name="TextBox 48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972272" y="1421436"/>
                  <a:ext cx="2153326" cy="2583842"/>
                  <a:chOff x="972272" y="1421436"/>
                  <a:chExt cx="2153326" cy="2583842"/>
                </a:xfrm>
              </p:grpSpPr>
              <p:grpSp>
                <p:nvGrpSpPr>
                  <p:cNvPr id="60" name="Group 58"/>
                  <p:cNvGrpSpPr/>
                  <p:nvPr/>
                </p:nvGrpSpPr>
                <p:grpSpPr>
                  <a:xfrm>
                    <a:off x="972272" y="1484324"/>
                    <a:ext cx="339493" cy="2393854"/>
                    <a:chOff x="1095573" y="1979099"/>
                    <a:chExt cx="452657" cy="3191805"/>
                  </a:xfrm>
                </p:grpSpPr>
                <p:sp>
                  <p:nvSpPr>
                    <p:cNvPr id="61" name="Freeform: Shape 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19512" y="4750332"/>
                      <a:ext cx="418783" cy="420572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10792" y="0"/>
                          </a:moveTo>
                          <a:cubicBezTo>
                            <a:pt x="12101" y="0"/>
                            <a:pt x="13398" y="296"/>
                            <a:pt x="14685" y="897"/>
                          </a:cubicBezTo>
                          <a:cubicBezTo>
                            <a:pt x="15972" y="1496"/>
                            <a:pt x="17128" y="2309"/>
                            <a:pt x="18152" y="3337"/>
                          </a:cubicBezTo>
                          <a:cubicBezTo>
                            <a:pt x="19173" y="4365"/>
                            <a:pt x="20002" y="5565"/>
                            <a:pt x="20642" y="6941"/>
                          </a:cubicBezTo>
                          <a:cubicBezTo>
                            <a:pt x="21277" y="8313"/>
                            <a:pt x="21599" y="9784"/>
                            <a:pt x="21599" y="11354"/>
                          </a:cubicBezTo>
                          <a:cubicBezTo>
                            <a:pt x="21599" y="12995"/>
                            <a:pt x="21305" y="14571"/>
                            <a:pt x="20722" y="16085"/>
                          </a:cubicBezTo>
                          <a:lnTo>
                            <a:pt x="20416" y="16895"/>
                          </a:lnTo>
                          <a:lnTo>
                            <a:pt x="18455" y="17245"/>
                          </a:lnTo>
                          <a:cubicBezTo>
                            <a:pt x="18253" y="18183"/>
                            <a:pt x="17836" y="18965"/>
                            <a:pt x="17210" y="19589"/>
                          </a:cubicBezTo>
                          <a:cubicBezTo>
                            <a:pt x="16584" y="20207"/>
                            <a:pt x="15843" y="20521"/>
                            <a:pt x="14996" y="20521"/>
                          </a:cubicBezTo>
                          <a:lnTo>
                            <a:pt x="14996" y="21074"/>
                          </a:lnTo>
                          <a:cubicBezTo>
                            <a:pt x="14996" y="21218"/>
                            <a:pt x="14953" y="21343"/>
                            <a:pt x="14862" y="21447"/>
                          </a:cubicBezTo>
                          <a:cubicBezTo>
                            <a:pt x="14770" y="21549"/>
                            <a:pt x="14664" y="21599"/>
                            <a:pt x="14534" y="21599"/>
                          </a:cubicBezTo>
                          <a:lnTo>
                            <a:pt x="13633" y="21599"/>
                          </a:lnTo>
                          <a:cubicBezTo>
                            <a:pt x="13513" y="21599"/>
                            <a:pt x="13407" y="21549"/>
                            <a:pt x="13322" y="21447"/>
                          </a:cubicBezTo>
                          <a:cubicBezTo>
                            <a:pt x="13238" y="21343"/>
                            <a:pt x="13193" y="21218"/>
                            <a:pt x="13193" y="21074"/>
                          </a:cubicBezTo>
                          <a:lnTo>
                            <a:pt x="13193" y="11354"/>
                          </a:lnTo>
                          <a:cubicBezTo>
                            <a:pt x="13193" y="11210"/>
                            <a:pt x="13238" y="11081"/>
                            <a:pt x="13322" y="10970"/>
                          </a:cubicBezTo>
                          <a:cubicBezTo>
                            <a:pt x="13407" y="10857"/>
                            <a:pt x="13513" y="10798"/>
                            <a:pt x="13633" y="10798"/>
                          </a:cubicBezTo>
                          <a:lnTo>
                            <a:pt x="14534" y="10798"/>
                          </a:lnTo>
                          <a:cubicBezTo>
                            <a:pt x="14654" y="10798"/>
                            <a:pt x="14763" y="10857"/>
                            <a:pt x="14857" y="10970"/>
                          </a:cubicBezTo>
                          <a:cubicBezTo>
                            <a:pt x="14949" y="11081"/>
                            <a:pt x="14996" y="11210"/>
                            <a:pt x="14996" y="11354"/>
                          </a:cubicBezTo>
                          <a:lnTo>
                            <a:pt x="14996" y="11880"/>
                          </a:lnTo>
                          <a:cubicBezTo>
                            <a:pt x="15655" y="11880"/>
                            <a:pt x="16262" y="12077"/>
                            <a:pt x="16810" y="12476"/>
                          </a:cubicBezTo>
                          <a:cubicBezTo>
                            <a:pt x="17359" y="12874"/>
                            <a:pt x="17787" y="13396"/>
                            <a:pt x="18095" y="14046"/>
                          </a:cubicBezTo>
                          <a:lnTo>
                            <a:pt x="18533" y="13947"/>
                          </a:lnTo>
                          <a:cubicBezTo>
                            <a:pt x="18782" y="13136"/>
                            <a:pt x="18900" y="12272"/>
                            <a:pt x="18893" y="11354"/>
                          </a:cubicBezTo>
                          <a:cubicBezTo>
                            <a:pt x="18893" y="10228"/>
                            <a:pt x="18648" y="9177"/>
                            <a:pt x="18156" y="8194"/>
                          </a:cubicBezTo>
                          <a:cubicBezTo>
                            <a:pt x="17665" y="7220"/>
                            <a:pt x="17024" y="6362"/>
                            <a:pt x="16238" y="5622"/>
                          </a:cubicBezTo>
                          <a:cubicBezTo>
                            <a:pt x="15455" y="4882"/>
                            <a:pt x="14584" y="4300"/>
                            <a:pt x="13621" y="3877"/>
                          </a:cubicBezTo>
                          <a:cubicBezTo>
                            <a:pt x="12659" y="3456"/>
                            <a:pt x="11717" y="3241"/>
                            <a:pt x="10792" y="3241"/>
                          </a:cubicBezTo>
                          <a:cubicBezTo>
                            <a:pt x="9868" y="3241"/>
                            <a:pt x="8929" y="3456"/>
                            <a:pt x="7971" y="3877"/>
                          </a:cubicBezTo>
                          <a:cubicBezTo>
                            <a:pt x="7015" y="4300"/>
                            <a:pt x="6140" y="4879"/>
                            <a:pt x="5358" y="5608"/>
                          </a:cubicBezTo>
                          <a:cubicBezTo>
                            <a:pt x="4572" y="6336"/>
                            <a:pt x="3934" y="7198"/>
                            <a:pt x="3443" y="8183"/>
                          </a:cubicBezTo>
                          <a:cubicBezTo>
                            <a:pt x="2951" y="9171"/>
                            <a:pt x="2704" y="10219"/>
                            <a:pt x="2704" y="11329"/>
                          </a:cubicBezTo>
                          <a:cubicBezTo>
                            <a:pt x="2704" y="12267"/>
                            <a:pt x="2824" y="13136"/>
                            <a:pt x="3066" y="13947"/>
                          </a:cubicBezTo>
                          <a:lnTo>
                            <a:pt x="3504" y="14046"/>
                          </a:lnTo>
                          <a:cubicBezTo>
                            <a:pt x="3812" y="13396"/>
                            <a:pt x="4240" y="12874"/>
                            <a:pt x="4789" y="12476"/>
                          </a:cubicBezTo>
                          <a:cubicBezTo>
                            <a:pt x="5337" y="12077"/>
                            <a:pt x="5942" y="11880"/>
                            <a:pt x="6603" y="11880"/>
                          </a:cubicBezTo>
                          <a:lnTo>
                            <a:pt x="6603" y="11354"/>
                          </a:lnTo>
                          <a:cubicBezTo>
                            <a:pt x="6603" y="11210"/>
                            <a:pt x="6646" y="11081"/>
                            <a:pt x="6737" y="10970"/>
                          </a:cubicBezTo>
                          <a:cubicBezTo>
                            <a:pt x="6827" y="10857"/>
                            <a:pt x="6935" y="10798"/>
                            <a:pt x="7065" y="10798"/>
                          </a:cubicBezTo>
                          <a:lnTo>
                            <a:pt x="7966" y="10798"/>
                          </a:lnTo>
                          <a:cubicBezTo>
                            <a:pt x="8086" y="10798"/>
                            <a:pt x="8187" y="10857"/>
                            <a:pt x="8270" y="10970"/>
                          </a:cubicBezTo>
                          <a:cubicBezTo>
                            <a:pt x="8352" y="11081"/>
                            <a:pt x="8392" y="11210"/>
                            <a:pt x="8392" y="11354"/>
                          </a:cubicBezTo>
                          <a:lnTo>
                            <a:pt x="8392" y="21074"/>
                          </a:lnTo>
                          <a:cubicBezTo>
                            <a:pt x="8392" y="21218"/>
                            <a:pt x="8352" y="21343"/>
                            <a:pt x="8270" y="21447"/>
                          </a:cubicBezTo>
                          <a:cubicBezTo>
                            <a:pt x="8187" y="21549"/>
                            <a:pt x="8086" y="21599"/>
                            <a:pt x="7966" y="21599"/>
                          </a:cubicBezTo>
                          <a:lnTo>
                            <a:pt x="7065" y="21599"/>
                          </a:lnTo>
                          <a:cubicBezTo>
                            <a:pt x="6945" y="21599"/>
                            <a:pt x="6836" y="21549"/>
                            <a:pt x="6742" y="21447"/>
                          </a:cubicBezTo>
                          <a:cubicBezTo>
                            <a:pt x="6650" y="21343"/>
                            <a:pt x="6603" y="21218"/>
                            <a:pt x="6603" y="21074"/>
                          </a:cubicBezTo>
                          <a:lnTo>
                            <a:pt x="6603" y="20521"/>
                          </a:lnTo>
                          <a:cubicBezTo>
                            <a:pt x="6189" y="20521"/>
                            <a:pt x="5789" y="20436"/>
                            <a:pt x="5403" y="20270"/>
                          </a:cubicBezTo>
                          <a:cubicBezTo>
                            <a:pt x="5015" y="20103"/>
                            <a:pt x="4671" y="19877"/>
                            <a:pt x="4370" y="19589"/>
                          </a:cubicBezTo>
                          <a:cubicBezTo>
                            <a:pt x="4073" y="19298"/>
                            <a:pt x="3814" y="18956"/>
                            <a:pt x="3598" y="18558"/>
                          </a:cubicBezTo>
                          <a:cubicBezTo>
                            <a:pt x="3388" y="18163"/>
                            <a:pt x="3233" y="17725"/>
                            <a:pt x="3144" y="17245"/>
                          </a:cubicBezTo>
                          <a:lnTo>
                            <a:pt x="1172" y="16895"/>
                          </a:lnTo>
                          <a:lnTo>
                            <a:pt x="877" y="16085"/>
                          </a:lnTo>
                          <a:cubicBezTo>
                            <a:pt x="294" y="14571"/>
                            <a:pt x="0" y="12987"/>
                            <a:pt x="0" y="11326"/>
                          </a:cubicBezTo>
                          <a:cubicBezTo>
                            <a:pt x="0" y="9776"/>
                            <a:pt x="320" y="8310"/>
                            <a:pt x="957" y="6938"/>
                          </a:cubicBezTo>
                          <a:cubicBezTo>
                            <a:pt x="1595" y="5563"/>
                            <a:pt x="2426" y="4363"/>
                            <a:pt x="3447" y="3335"/>
                          </a:cubicBezTo>
                          <a:cubicBezTo>
                            <a:pt x="4469" y="2307"/>
                            <a:pt x="5622" y="1493"/>
                            <a:pt x="6909" y="895"/>
                          </a:cubicBezTo>
                          <a:cubicBezTo>
                            <a:pt x="8192" y="296"/>
                            <a:pt x="9486" y="0"/>
                            <a:pt x="10792" y="0"/>
                          </a:cubicBezTo>
                        </a:path>
                      </a:pathLst>
                    </a:custGeom>
                    <a:gradFill>
                      <a:gsLst>
                        <a:gs pos="13000">
                          <a:srgbClr val="34B1F1"/>
                        </a:gs>
                        <a:gs pos="84000">
                          <a:srgbClr val="095EDF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2" name="Freeform: Shape 3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101332" y="1979099"/>
                      <a:ext cx="443392" cy="392114"/>
                    </a:xfrm>
                    <a:custGeom>
                      <a:avLst/>
                      <a:gdLst>
                        <a:gd name="connsiteX0" fmla="*/ 358785 w 512434"/>
                        <a:gd name="connsiteY0" fmla="*/ 409158 h 453171"/>
                        <a:gd name="connsiteX1" fmla="*/ 345300 w 512434"/>
                        <a:gd name="connsiteY1" fmla="*/ 425866 h 453171"/>
                        <a:gd name="connsiteX2" fmla="*/ 358785 w 512434"/>
                        <a:gd name="connsiteY2" fmla="*/ 439722 h 453171"/>
                        <a:gd name="connsiteX3" fmla="*/ 372270 w 512434"/>
                        <a:gd name="connsiteY3" fmla="*/ 425866 h 453171"/>
                        <a:gd name="connsiteX4" fmla="*/ 358785 w 512434"/>
                        <a:gd name="connsiteY4" fmla="*/ 409158 h 453171"/>
                        <a:gd name="connsiteX5" fmla="*/ 151153 w 512434"/>
                        <a:gd name="connsiteY5" fmla="*/ 300585 h 453171"/>
                        <a:gd name="connsiteX6" fmla="*/ 195731 w 512434"/>
                        <a:gd name="connsiteY6" fmla="*/ 300585 h 453171"/>
                        <a:gd name="connsiteX7" fmla="*/ 195731 w 512434"/>
                        <a:gd name="connsiteY7" fmla="*/ 345175 h 453171"/>
                        <a:gd name="connsiteX8" fmla="*/ 151153 w 512434"/>
                        <a:gd name="connsiteY8" fmla="*/ 345175 h 453171"/>
                        <a:gd name="connsiteX9" fmla="*/ 71978 w 512434"/>
                        <a:gd name="connsiteY9" fmla="*/ 300585 h 453171"/>
                        <a:gd name="connsiteX10" fmla="*/ 120152 w 512434"/>
                        <a:gd name="connsiteY10" fmla="*/ 300585 h 453171"/>
                        <a:gd name="connsiteX11" fmla="*/ 120152 w 512434"/>
                        <a:gd name="connsiteY11" fmla="*/ 345175 h 453171"/>
                        <a:gd name="connsiteX12" fmla="*/ 71978 w 512434"/>
                        <a:gd name="connsiteY12" fmla="*/ 345175 h 453171"/>
                        <a:gd name="connsiteX13" fmla="*/ 481786 w 512434"/>
                        <a:gd name="connsiteY13" fmla="*/ 286492 h 453171"/>
                        <a:gd name="connsiteX14" fmla="*/ 468300 w 512434"/>
                        <a:gd name="connsiteY14" fmla="*/ 299940 h 453171"/>
                        <a:gd name="connsiteX15" fmla="*/ 481786 w 512434"/>
                        <a:gd name="connsiteY15" fmla="*/ 313389 h 453171"/>
                        <a:gd name="connsiteX16" fmla="*/ 498948 w 512434"/>
                        <a:gd name="connsiteY16" fmla="*/ 299940 h 453171"/>
                        <a:gd name="connsiteX17" fmla="*/ 481786 w 512434"/>
                        <a:gd name="connsiteY17" fmla="*/ 286492 h 453171"/>
                        <a:gd name="connsiteX18" fmla="*/ 235785 w 512434"/>
                        <a:gd name="connsiteY18" fmla="*/ 286492 h 453171"/>
                        <a:gd name="connsiteX19" fmla="*/ 222300 w 512434"/>
                        <a:gd name="connsiteY19" fmla="*/ 299940 h 453171"/>
                        <a:gd name="connsiteX20" fmla="*/ 235785 w 512434"/>
                        <a:gd name="connsiteY20" fmla="*/ 313389 h 453171"/>
                        <a:gd name="connsiteX21" fmla="*/ 249270 w 512434"/>
                        <a:gd name="connsiteY21" fmla="*/ 299940 h 453171"/>
                        <a:gd name="connsiteX22" fmla="*/ 235785 w 512434"/>
                        <a:gd name="connsiteY22" fmla="*/ 286492 h 453171"/>
                        <a:gd name="connsiteX23" fmla="*/ 151153 w 512434"/>
                        <a:gd name="connsiteY23" fmla="*/ 228588 h 453171"/>
                        <a:gd name="connsiteX24" fmla="*/ 195731 w 512434"/>
                        <a:gd name="connsiteY24" fmla="*/ 228588 h 453171"/>
                        <a:gd name="connsiteX25" fmla="*/ 195731 w 512434"/>
                        <a:gd name="connsiteY25" fmla="*/ 273178 h 453171"/>
                        <a:gd name="connsiteX26" fmla="*/ 151153 w 512434"/>
                        <a:gd name="connsiteY26" fmla="*/ 273178 h 453171"/>
                        <a:gd name="connsiteX27" fmla="*/ 71978 w 512434"/>
                        <a:gd name="connsiteY27" fmla="*/ 228588 h 453171"/>
                        <a:gd name="connsiteX28" fmla="*/ 120152 w 512434"/>
                        <a:gd name="connsiteY28" fmla="*/ 228588 h 453171"/>
                        <a:gd name="connsiteX29" fmla="*/ 120152 w 512434"/>
                        <a:gd name="connsiteY29" fmla="*/ 273178 h 453171"/>
                        <a:gd name="connsiteX30" fmla="*/ 71978 w 512434"/>
                        <a:gd name="connsiteY30" fmla="*/ 273178 h 453171"/>
                        <a:gd name="connsiteX31" fmla="*/ 427028 w 512434"/>
                        <a:gd name="connsiteY31" fmla="*/ 221695 h 453171"/>
                        <a:gd name="connsiteX32" fmla="*/ 372270 w 512434"/>
                        <a:gd name="connsiteY32" fmla="*/ 275896 h 453171"/>
                        <a:gd name="connsiteX33" fmla="*/ 358785 w 512434"/>
                        <a:gd name="connsiteY33" fmla="*/ 272636 h 453171"/>
                        <a:gd name="connsiteX34" fmla="*/ 341622 w 512434"/>
                        <a:gd name="connsiteY34" fmla="*/ 279564 h 453171"/>
                        <a:gd name="connsiteX35" fmla="*/ 283596 w 512434"/>
                        <a:gd name="connsiteY35" fmla="*/ 238404 h 453171"/>
                        <a:gd name="connsiteX36" fmla="*/ 266433 w 512434"/>
                        <a:gd name="connsiteY36" fmla="*/ 238404 h 453171"/>
                        <a:gd name="connsiteX37" fmla="*/ 270111 w 512434"/>
                        <a:gd name="connsiteY37" fmla="*/ 255520 h 453171"/>
                        <a:gd name="connsiteX38" fmla="*/ 331406 w 512434"/>
                        <a:gd name="connsiteY38" fmla="*/ 303200 h 453171"/>
                        <a:gd name="connsiteX39" fmla="*/ 358785 w 512434"/>
                        <a:gd name="connsiteY39" fmla="*/ 327245 h 453171"/>
                        <a:gd name="connsiteX40" fmla="*/ 386164 w 512434"/>
                        <a:gd name="connsiteY40" fmla="*/ 299940 h 453171"/>
                        <a:gd name="connsiteX41" fmla="*/ 386164 w 512434"/>
                        <a:gd name="connsiteY41" fmla="*/ 296680 h 453171"/>
                        <a:gd name="connsiteX42" fmla="*/ 444191 w 512434"/>
                        <a:gd name="connsiteY42" fmla="*/ 238404 h 453171"/>
                        <a:gd name="connsiteX43" fmla="*/ 444191 w 512434"/>
                        <a:gd name="connsiteY43" fmla="*/ 221695 h 453171"/>
                        <a:gd name="connsiteX44" fmla="*/ 427028 w 512434"/>
                        <a:gd name="connsiteY44" fmla="*/ 221695 h 453171"/>
                        <a:gd name="connsiteX45" fmla="*/ 358785 w 512434"/>
                        <a:gd name="connsiteY45" fmla="*/ 163826 h 453171"/>
                        <a:gd name="connsiteX46" fmla="*/ 345300 w 512434"/>
                        <a:gd name="connsiteY46" fmla="*/ 177274 h 453171"/>
                        <a:gd name="connsiteX47" fmla="*/ 358785 w 512434"/>
                        <a:gd name="connsiteY47" fmla="*/ 190723 h 453171"/>
                        <a:gd name="connsiteX48" fmla="*/ 372270 w 512434"/>
                        <a:gd name="connsiteY48" fmla="*/ 177274 h 453171"/>
                        <a:gd name="connsiteX49" fmla="*/ 358785 w 512434"/>
                        <a:gd name="connsiteY49" fmla="*/ 163826 h 453171"/>
                        <a:gd name="connsiteX50" fmla="*/ 151153 w 512434"/>
                        <a:gd name="connsiteY50" fmla="*/ 156592 h 453171"/>
                        <a:gd name="connsiteX51" fmla="*/ 195731 w 512434"/>
                        <a:gd name="connsiteY51" fmla="*/ 156592 h 453171"/>
                        <a:gd name="connsiteX52" fmla="*/ 195731 w 512434"/>
                        <a:gd name="connsiteY52" fmla="*/ 201182 h 453171"/>
                        <a:gd name="connsiteX53" fmla="*/ 151153 w 512434"/>
                        <a:gd name="connsiteY53" fmla="*/ 201182 h 453171"/>
                        <a:gd name="connsiteX54" fmla="*/ 37595 w 512434"/>
                        <a:gd name="connsiteY54" fmla="*/ 102289 h 453171"/>
                        <a:gd name="connsiteX55" fmla="*/ 37595 w 512434"/>
                        <a:gd name="connsiteY55" fmla="*/ 374925 h 453171"/>
                        <a:gd name="connsiteX56" fmla="*/ 228838 w 512434"/>
                        <a:gd name="connsiteY56" fmla="*/ 374925 h 453171"/>
                        <a:gd name="connsiteX57" fmla="*/ 208406 w 512434"/>
                        <a:gd name="connsiteY57" fmla="*/ 299940 h 453171"/>
                        <a:gd name="connsiteX58" fmla="*/ 246001 w 512434"/>
                        <a:gd name="connsiteY58" fmla="*/ 201318 h 453171"/>
                        <a:gd name="connsiteX59" fmla="*/ 225569 w 512434"/>
                        <a:gd name="connsiteY59" fmla="*/ 201318 h 453171"/>
                        <a:gd name="connsiteX60" fmla="*/ 225569 w 512434"/>
                        <a:gd name="connsiteY60" fmla="*/ 156898 h 453171"/>
                        <a:gd name="connsiteX61" fmla="*/ 270111 w 512434"/>
                        <a:gd name="connsiteY61" fmla="*/ 156898 h 453171"/>
                        <a:gd name="connsiteX62" fmla="*/ 270111 w 512434"/>
                        <a:gd name="connsiteY62" fmla="*/ 177274 h 453171"/>
                        <a:gd name="connsiteX63" fmla="*/ 358785 w 512434"/>
                        <a:gd name="connsiteY63" fmla="*/ 149970 h 453171"/>
                        <a:gd name="connsiteX64" fmla="*/ 382895 w 512434"/>
                        <a:gd name="connsiteY64" fmla="*/ 149970 h 453171"/>
                        <a:gd name="connsiteX65" fmla="*/ 382895 w 512434"/>
                        <a:gd name="connsiteY65" fmla="*/ 102289 h 453171"/>
                        <a:gd name="connsiteX66" fmla="*/ 37595 w 512434"/>
                        <a:gd name="connsiteY66" fmla="*/ 102289 h 453171"/>
                        <a:gd name="connsiteX67" fmla="*/ 136894 w 512434"/>
                        <a:gd name="connsiteY67" fmla="*/ 30564 h 453171"/>
                        <a:gd name="connsiteX68" fmla="*/ 136894 w 512434"/>
                        <a:gd name="connsiteY68" fmla="*/ 68057 h 453171"/>
                        <a:gd name="connsiteX69" fmla="*/ 283596 w 512434"/>
                        <a:gd name="connsiteY69" fmla="*/ 68057 h 453171"/>
                        <a:gd name="connsiteX70" fmla="*/ 283596 w 512434"/>
                        <a:gd name="connsiteY70" fmla="*/ 30564 h 453171"/>
                        <a:gd name="connsiteX71" fmla="*/ 136894 w 512434"/>
                        <a:gd name="connsiteY71" fmla="*/ 30564 h 453171"/>
                        <a:gd name="connsiteX72" fmla="*/ 30648 w 512434"/>
                        <a:gd name="connsiteY72" fmla="*/ 0 h 453171"/>
                        <a:gd name="connsiteX73" fmla="*/ 389433 w 512434"/>
                        <a:gd name="connsiteY73" fmla="*/ 0 h 453171"/>
                        <a:gd name="connsiteX74" fmla="*/ 420490 w 512434"/>
                        <a:gd name="connsiteY74" fmla="*/ 30564 h 453171"/>
                        <a:gd name="connsiteX75" fmla="*/ 420490 w 512434"/>
                        <a:gd name="connsiteY75" fmla="*/ 163826 h 453171"/>
                        <a:gd name="connsiteX76" fmla="*/ 512434 w 512434"/>
                        <a:gd name="connsiteY76" fmla="*/ 299940 h 453171"/>
                        <a:gd name="connsiteX77" fmla="*/ 358785 w 512434"/>
                        <a:gd name="connsiteY77" fmla="*/ 453171 h 453171"/>
                        <a:gd name="connsiteX78" fmla="*/ 263164 w 512434"/>
                        <a:gd name="connsiteY78" fmla="*/ 419346 h 453171"/>
                        <a:gd name="connsiteX79" fmla="*/ 30648 w 512434"/>
                        <a:gd name="connsiteY79" fmla="*/ 419346 h 453171"/>
                        <a:gd name="connsiteX80" fmla="*/ 0 w 512434"/>
                        <a:gd name="connsiteY80" fmla="*/ 388374 h 453171"/>
                        <a:gd name="connsiteX81" fmla="*/ 0 w 512434"/>
                        <a:gd name="connsiteY81" fmla="*/ 30564 h 453171"/>
                        <a:gd name="connsiteX82" fmla="*/ 30648 w 512434"/>
                        <a:gd name="connsiteY82" fmla="*/ 0 h 4531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</a:cxnLst>
                      <a:rect l="l" t="t" r="r" b="b"/>
                      <a:pathLst>
                        <a:path w="512434" h="453171">
                          <a:moveTo>
                            <a:pt x="358785" y="409158"/>
                          </a:moveTo>
                          <a:cubicBezTo>
                            <a:pt x="351838" y="409158"/>
                            <a:pt x="345300" y="415678"/>
                            <a:pt x="345300" y="425866"/>
                          </a:cubicBezTo>
                          <a:cubicBezTo>
                            <a:pt x="345300" y="432794"/>
                            <a:pt x="351838" y="439722"/>
                            <a:pt x="358785" y="439722"/>
                          </a:cubicBezTo>
                          <a:cubicBezTo>
                            <a:pt x="365732" y="439722"/>
                            <a:pt x="372270" y="432794"/>
                            <a:pt x="372270" y="425866"/>
                          </a:cubicBezTo>
                          <a:cubicBezTo>
                            <a:pt x="372270" y="415678"/>
                            <a:pt x="365732" y="409158"/>
                            <a:pt x="358785" y="409158"/>
                          </a:cubicBezTo>
                          <a:close/>
                          <a:moveTo>
                            <a:pt x="151153" y="300585"/>
                          </a:moveTo>
                          <a:lnTo>
                            <a:pt x="195731" y="300585"/>
                          </a:lnTo>
                          <a:lnTo>
                            <a:pt x="195731" y="345175"/>
                          </a:lnTo>
                          <a:lnTo>
                            <a:pt x="151153" y="345175"/>
                          </a:lnTo>
                          <a:close/>
                          <a:moveTo>
                            <a:pt x="71978" y="300585"/>
                          </a:moveTo>
                          <a:lnTo>
                            <a:pt x="120152" y="300585"/>
                          </a:lnTo>
                          <a:lnTo>
                            <a:pt x="120152" y="345175"/>
                          </a:lnTo>
                          <a:lnTo>
                            <a:pt x="71978" y="345175"/>
                          </a:lnTo>
                          <a:close/>
                          <a:moveTo>
                            <a:pt x="481786" y="286492"/>
                          </a:moveTo>
                          <a:cubicBezTo>
                            <a:pt x="474839" y="286492"/>
                            <a:pt x="468300" y="293012"/>
                            <a:pt x="468300" y="299940"/>
                          </a:cubicBezTo>
                          <a:cubicBezTo>
                            <a:pt x="468300" y="310128"/>
                            <a:pt x="474839" y="313389"/>
                            <a:pt x="481786" y="313389"/>
                          </a:cubicBezTo>
                          <a:cubicBezTo>
                            <a:pt x="492002" y="313389"/>
                            <a:pt x="498948" y="310128"/>
                            <a:pt x="498948" y="299940"/>
                          </a:cubicBezTo>
                          <a:cubicBezTo>
                            <a:pt x="498948" y="293012"/>
                            <a:pt x="492002" y="286492"/>
                            <a:pt x="481786" y="286492"/>
                          </a:cubicBezTo>
                          <a:close/>
                          <a:moveTo>
                            <a:pt x="235785" y="286492"/>
                          </a:moveTo>
                          <a:cubicBezTo>
                            <a:pt x="228838" y="286492"/>
                            <a:pt x="222300" y="293012"/>
                            <a:pt x="222300" y="299940"/>
                          </a:cubicBezTo>
                          <a:cubicBezTo>
                            <a:pt x="222300" y="310128"/>
                            <a:pt x="228838" y="313389"/>
                            <a:pt x="235785" y="313389"/>
                          </a:cubicBezTo>
                          <a:cubicBezTo>
                            <a:pt x="242732" y="313389"/>
                            <a:pt x="249270" y="310128"/>
                            <a:pt x="249270" y="299940"/>
                          </a:cubicBezTo>
                          <a:cubicBezTo>
                            <a:pt x="249270" y="293012"/>
                            <a:pt x="242732" y="286492"/>
                            <a:pt x="235785" y="286492"/>
                          </a:cubicBezTo>
                          <a:close/>
                          <a:moveTo>
                            <a:pt x="151153" y="228588"/>
                          </a:moveTo>
                          <a:lnTo>
                            <a:pt x="195731" y="228588"/>
                          </a:lnTo>
                          <a:lnTo>
                            <a:pt x="195731" y="273178"/>
                          </a:lnTo>
                          <a:lnTo>
                            <a:pt x="151153" y="273178"/>
                          </a:lnTo>
                          <a:close/>
                          <a:moveTo>
                            <a:pt x="71978" y="228588"/>
                          </a:moveTo>
                          <a:lnTo>
                            <a:pt x="120152" y="228588"/>
                          </a:lnTo>
                          <a:lnTo>
                            <a:pt x="120152" y="273178"/>
                          </a:lnTo>
                          <a:lnTo>
                            <a:pt x="71978" y="273178"/>
                          </a:lnTo>
                          <a:close/>
                          <a:moveTo>
                            <a:pt x="427028" y="221695"/>
                          </a:moveTo>
                          <a:cubicBezTo>
                            <a:pt x="427028" y="221695"/>
                            <a:pt x="427028" y="221695"/>
                            <a:pt x="372270" y="275896"/>
                          </a:cubicBezTo>
                          <a:cubicBezTo>
                            <a:pt x="369001" y="275896"/>
                            <a:pt x="365732" y="272636"/>
                            <a:pt x="358785" y="272636"/>
                          </a:cubicBezTo>
                          <a:cubicBezTo>
                            <a:pt x="351838" y="272636"/>
                            <a:pt x="345300" y="275896"/>
                            <a:pt x="341622" y="279564"/>
                          </a:cubicBezTo>
                          <a:cubicBezTo>
                            <a:pt x="341622" y="279564"/>
                            <a:pt x="341622" y="279564"/>
                            <a:pt x="283596" y="238404"/>
                          </a:cubicBezTo>
                          <a:cubicBezTo>
                            <a:pt x="280327" y="231883"/>
                            <a:pt x="270111" y="235143"/>
                            <a:pt x="266433" y="238404"/>
                          </a:cubicBezTo>
                          <a:cubicBezTo>
                            <a:pt x="263164" y="242071"/>
                            <a:pt x="266433" y="252260"/>
                            <a:pt x="270111" y="255520"/>
                          </a:cubicBezTo>
                          <a:cubicBezTo>
                            <a:pt x="270111" y="255520"/>
                            <a:pt x="270111" y="255520"/>
                            <a:pt x="331406" y="303200"/>
                          </a:cubicBezTo>
                          <a:cubicBezTo>
                            <a:pt x="331406" y="317056"/>
                            <a:pt x="345300" y="327245"/>
                            <a:pt x="358785" y="327245"/>
                          </a:cubicBezTo>
                          <a:cubicBezTo>
                            <a:pt x="375948" y="327245"/>
                            <a:pt x="386164" y="317056"/>
                            <a:pt x="386164" y="299940"/>
                          </a:cubicBezTo>
                          <a:lnTo>
                            <a:pt x="386164" y="296680"/>
                          </a:lnTo>
                          <a:cubicBezTo>
                            <a:pt x="386164" y="296680"/>
                            <a:pt x="386164" y="296680"/>
                            <a:pt x="444191" y="238404"/>
                          </a:cubicBezTo>
                          <a:cubicBezTo>
                            <a:pt x="447869" y="231883"/>
                            <a:pt x="451138" y="224955"/>
                            <a:pt x="444191" y="221695"/>
                          </a:cubicBezTo>
                          <a:cubicBezTo>
                            <a:pt x="440922" y="218027"/>
                            <a:pt x="433975" y="218027"/>
                            <a:pt x="427028" y="221695"/>
                          </a:cubicBezTo>
                          <a:close/>
                          <a:moveTo>
                            <a:pt x="358785" y="163826"/>
                          </a:moveTo>
                          <a:cubicBezTo>
                            <a:pt x="351838" y="163826"/>
                            <a:pt x="345300" y="170346"/>
                            <a:pt x="345300" y="177274"/>
                          </a:cubicBezTo>
                          <a:cubicBezTo>
                            <a:pt x="345300" y="184202"/>
                            <a:pt x="351838" y="190723"/>
                            <a:pt x="358785" y="190723"/>
                          </a:cubicBezTo>
                          <a:cubicBezTo>
                            <a:pt x="365732" y="190723"/>
                            <a:pt x="372270" y="184202"/>
                            <a:pt x="372270" y="177274"/>
                          </a:cubicBezTo>
                          <a:cubicBezTo>
                            <a:pt x="372270" y="170346"/>
                            <a:pt x="365732" y="163826"/>
                            <a:pt x="358785" y="163826"/>
                          </a:cubicBezTo>
                          <a:close/>
                          <a:moveTo>
                            <a:pt x="151153" y="156592"/>
                          </a:moveTo>
                          <a:lnTo>
                            <a:pt x="195731" y="156592"/>
                          </a:lnTo>
                          <a:lnTo>
                            <a:pt x="195731" y="201182"/>
                          </a:lnTo>
                          <a:lnTo>
                            <a:pt x="151153" y="201182"/>
                          </a:lnTo>
                          <a:close/>
                          <a:moveTo>
                            <a:pt x="37595" y="102289"/>
                          </a:moveTo>
                          <a:lnTo>
                            <a:pt x="37595" y="374925"/>
                          </a:lnTo>
                          <a:cubicBezTo>
                            <a:pt x="37595" y="374925"/>
                            <a:pt x="37595" y="374925"/>
                            <a:pt x="228838" y="374925"/>
                          </a:cubicBezTo>
                          <a:cubicBezTo>
                            <a:pt x="215353" y="354549"/>
                            <a:pt x="208406" y="327245"/>
                            <a:pt x="208406" y="299940"/>
                          </a:cubicBezTo>
                          <a:cubicBezTo>
                            <a:pt x="208406" y="262448"/>
                            <a:pt x="222300" y="228215"/>
                            <a:pt x="246001" y="201318"/>
                          </a:cubicBezTo>
                          <a:cubicBezTo>
                            <a:pt x="246001" y="201318"/>
                            <a:pt x="246001" y="201318"/>
                            <a:pt x="225569" y="201318"/>
                          </a:cubicBezTo>
                          <a:cubicBezTo>
                            <a:pt x="225569" y="201318"/>
                            <a:pt x="225569" y="201318"/>
                            <a:pt x="225569" y="156898"/>
                          </a:cubicBezTo>
                          <a:cubicBezTo>
                            <a:pt x="225569" y="156898"/>
                            <a:pt x="225569" y="156898"/>
                            <a:pt x="270111" y="156898"/>
                          </a:cubicBezTo>
                          <a:cubicBezTo>
                            <a:pt x="270111" y="156898"/>
                            <a:pt x="270111" y="156898"/>
                            <a:pt x="270111" y="177274"/>
                          </a:cubicBezTo>
                          <a:cubicBezTo>
                            <a:pt x="293812" y="160158"/>
                            <a:pt x="324868" y="149970"/>
                            <a:pt x="358785" y="149970"/>
                          </a:cubicBezTo>
                          <a:cubicBezTo>
                            <a:pt x="365732" y="149970"/>
                            <a:pt x="375948" y="149970"/>
                            <a:pt x="382895" y="149970"/>
                          </a:cubicBezTo>
                          <a:cubicBezTo>
                            <a:pt x="382895" y="149970"/>
                            <a:pt x="382895" y="149970"/>
                            <a:pt x="382895" y="102289"/>
                          </a:cubicBezTo>
                          <a:cubicBezTo>
                            <a:pt x="382895" y="102289"/>
                            <a:pt x="382895" y="102289"/>
                            <a:pt x="37595" y="102289"/>
                          </a:cubicBezTo>
                          <a:close/>
                          <a:moveTo>
                            <a:pt x="136894" y="30564"/>
                          </a:moveTo>
                          <a:lnTo>
                            <a:pt x="136894" y="68057"/>
                          </a:lnTo>
                          <a:cubicBezTo>
                            <a:pt x="136894" y="68057"/>
                            <a:pt x="136894" y="68057"/>
                            <a:pt x="283596" y="68057"/>
                          </a:cubicBezTo>
                          <a:cubicBezTo>
                            <a:pt x="283596" y="68057"/>
                            <a:pt x="283596" y="68057"/>
                            <a:pt x="283596" y="30564"/>
                          </a:cubicBezTo>
                          <a:cubicBezTo>
                            <a:pt x="283596" y="30564"/>
                            <a:pt x="283596" y="30564"/>
                            <a:pt x="136894" y="30564"/>
                          </a:cubicBezTo>
                          <a:close/>
                          <a:moveTo>
                            <a:pt x="30648" y="0"/>
                          </a:moveTo>
                          <a:cubicBezTo>
                            <a:pt x="30648" y="0"/>
                            <a:pt x="30648" y="0"/>
                            <a:pt x="389433" y="0"/>
                          </a:cubicBezTo>
                          <a:cubicBezTo>
                            <a:pt x="406596" y="0"/>
                            <a:pt x="420490" y="13856"/>
                            <a:pt x="420490" y="30564"/>
                          </a:cubicBezTo>
                          <a:cubicBezTo>
                            <a:pt x="420490" y="30564"/>
                            <a:pt x="420490" y="30564"/>
                            <a:pt x="420490" y="163826"/>
                          </a:cubicBezTo>
                          <a:cubicBezTo>
                            <a:pt x="474839" y="187463"/>
                            <a:pt x="512434" y="238404"/>
                            <a:pt x="512434" y="299940"/>
                          </a:cubicBezTo>
                          <a:cubicBezTo>
                            <a:pt x="512434" y="385113"/>
                            <a:pt x="444191" y="453171"/>
                            <a:pt x="358785" y="453171"/>
                          </a:cubicBezTo>
                          <a:cubicBezTo>
                            <a:pt x="324868" y="453171"/>
                            <a:pt x="290543" y="439722"/>
                            <a:pt x="263164" y="419346"/>
                          </a:cubicBezTo>
                          <a:cubicBezTo>
                            <a:pt x="263164" y="419346"/>
                            <a:pt x="263164" y="419346"/>
                            <a:pt x="30648" y="419346"/>
                          </a:cubicBezTo>
                          <a:cubicBezTo>
                            <a:pt x="13894" y="419346"/>
                            <a:pt x="0" y="405490"/>
                            <a:pt x="0" y="388374"/>
                          </a:cubicBezTo>
                          <a:cubicBezTo>
                            <a:pt x="0" y="388374"/>
                            <a:pt x="0" y="388374"/>
                            <a:pt x="0" y="30564"/>
                          </a:cubicBezTo>
                          <a:cubicBezTo>
                            <a:pt x="0" y="13856"/>
                            <a:pt x="13894" y="0"/>
                            <a:pt x="30648" y="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13000">
                          <a:srgbClr val="34B1F1"/>
                        </a:gs>
                        <a:gs pos="84000">
                          <a:srgbClr val="095EDF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3" name="Freeform: Shape 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095573" y="3373807"/>
                      <a:ext cx="452657" cy="383525"/>
                    </a:xfrm>
                    <a:custGeom>
                      <a:avLst/>
                      <a:gdLst>
                        <a:gd name="T0" fmla="+- 0 10798 9"/>
                        <a:gd name="T1" fmla="*/ T0 w 21578"/>
                        <a:gd name="T2" fmla="*/ 10800 h 21600"/>
                        <a:gd name="T3" fmla="+- 0 10798 9"/>
                        <a:gd name="T4" fmla="*/ T3 w 21578"/>
                        <a:gd name="T5" fmla="*/ 10800 h 21600"/>
                        <a:gd name="T6" fmla="+- 0 10798 9"/>
                        <a:gd name="T7" fmla="*/ T6 w 21578"/>
                        <a:gd name="T8" fmla="*/ 10800 h 21600"/>
                        <a:gd name="T9" fmla="+- 0 10798 9"/>
                        <a:gd name="T10" fmla="*/ T9 w 21578"/>
                        <a:gd name="T11" fmla="*/ 10800 h 21600"/>
                      </a:gdLst>
                      <a:ahLst/>
                      <a:cxnLst>
                        <a:cxn ang="0">
                          <a:pos x="T1" y="T2"/>
                        </a:cxn>
                        <a:cxn ang="0">
                          <a:pos x="T4" y="T5"/>
                        </a:cxn>
                        <a:cxn ang="0">
                          <a:pos x="T7" y="T8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1578" h="21600">
                          <a:moveTo>
                            <a:pt x="21416" y="10074"/>
                          </a:moveTo>
                          <a:cubicBezTo>
                            <a:pt x="21507" y="10166"/>
                            <a:pt x="21562" y="10284"/>
                            <a:pt x="21574" y="10428"/>
                          </a:cubicBezTo>
                          <a:cubicBezTo>
                            <a:pt x="21590" y="10569"/>
                            <a:pt x="21562" y="10702"/>
                            <a:pt x="21483" y="10820"/>
                          </a:cubicBezTo>
                          <a:lnTo>
                            <a:pt x="20967" y="11551"/>
                          </a:lnTo>
                          <a:cubicBezTo>
                            <a:pt x="20891" y="11678"/>
                            <a:pt x="20778" y="11744"/>
                            <a:pt x="20634" y="11744"/>
                          </a:cubicBezTo>
                          <a:lnTo>
                            <a:pt x="19889" y="11744"/>
                          </a:lnTo>
                          <a:cubicBezTo>
                            <a:pt x="19769" y="11744"/>
                            <a:pt x="19671" y="11704"/>
                            <a:pt x="19601" y="11632"/>
                          </a:cubicBezTo>
                          <a:lnTo>
                            <a:pt x="11078" y="3253"/>
                          </a:lnTo>
                          <a:cubicBezTo>
                            <a:pt x="10884" y="3072"/>
                            <a:pt x="10695" y="3072"/>
                            <a:pt x="10503" y="3253"/>
                          </a:cubicBezTo>
                          <a:lnTo>
                            <a:pt x="1980" y="11632"/>
                          </a:lnTo>
                          <a:cubicBezTo>
                            <a:pt x="1918" y="11704"/>
                            <a:pt x="1819" y="11744"/>
                            <a:pt x="1692" y="11744"/>
                          </a:cubicBezTo>
                          <a:lnTo>
                            <a:pt x="944" y="11744"/>
                          </a:lnTo>
                          <a:cubicBezTo>
                            <a:pt x="808" y="11744"/>
                            <a:pt x="695" y="11678"/>
                            <a:pt x="611" y="11551"/>
                          </a:cubicBezTo>
                          <a:lnTo>
                            <a:pt x="96" y="10820"/>
                          </a:lnTo>
                          <a:cubicBezTo>
                            <a:pt x="19" y="10710"/>
                            <a:pt x="-9" y="10584"/>
                            <a:pt x="2" y="10440"/>
                          </a:cubicBezTo>
                          <a:cubicBezTo>
                            <a:pt x="19" y="10298"/>
                            <a:pt x="74" y="10175"/>
                            <a:pt x="165" y="10074"/>
                          </a:cubicBezTo>
                          <a:lnTo>
                            <a:pt x="10112" y="287"/>
                          </a:lnTo>
                          <a:cubicBezTo>
                            <a:pt x="10321" y="106"/>
                            <a:pt x="10546" y="8"/>
                            <a:pt x="10788" y="0"/>
                          </a:cubicBezTo>
                          <a:cubicBezTo>
                            <a:pt x="11042" y="0"/>
                            <a:pt x="11267" y="97"/>
                            <a:pt x="11469" y="287"/>
                          </a:cubicBezTo>
                          <a:lnTo>
                            <a:pt x="14220" y="2991"/>
                          </a:lnTo>
                          <a:lnTo>
                            <a:pt x="14220" y="1586"/>
                          </a:lnTo>
                          <a:cubicBezTo>
                            <a:pt x="14220" y="1436"/>
                            <a:pt x="14266" y="1313"/>
                            <a:pt x="14352" y="1206"/>
                          </a:cubicBezTo>
                          <a:cubicBezTo>
                            <a:pt x="14441" y="1099"/>
                            <a:pt x="14546" y="1048"/>
                            <a:pt x="14669" y="1048"/>
                          </a:cubicBezTo>
                          <a:lnTo>
                            <a:pt x="17226" y="1048"/>
                          </a:lnTo>
                          <a:cubicBezTo>
                            <a:pt x="17348" y="1048"/>
                            <a:pt x="17451" y="1099"/>
                            <a:pt x="17530" y="1206"/>
                          </a:cubicBezTo>
                          <a:cubicBezTo>
                            <a:pt x="17609" y="1312"/>
                            <a:pt x="17653" y="1436"/>
                            <a:pt x="17653" y="1586"/>
                          </a:cubicBezTo>
                          <a:lnTo>
                            <a:pt x="17653" y="6383"/>
                          </a:lnTo>
                          <a:lnTo>
                            <a:pt x="21416" y="10074"/>
                          </a:lnTo>
                          <a:close/>
                          <a:moveTo>
                            <a:pt x="18523" y="11977"/>
                          </a:moveTo>
                          <a:lnTo>
                            <a:pt x="18523" y="20551"/>
                          </a:lnTo>
                          <a:cubicBezTo>
                            <a:pt x="18523" y="20854"/>
                            <a:pt x="18441" y="21104"/>
                            <a:pt x="18276" y="21300"/>
                          </a:cubicBezTo>
                          <a:cubicBezTo>
                            <a:pt x="18110" y="21502"/>
                            <a:pt x="17904" y="21599"/>
                            <a:pt x="17653" y="21599"/>
                          </a:cubicBezTo>
                          <a:lnTo>
                            <a:pt x="12809" y="21599"/>
                          </a:lnTo>
                          <a:lnTo>
                            <a:pt x="12809" y="14736"/>
                          </a:lnTo>
                          <a:lnTo>
                            <a:pt x="8772" y="14736"/>
                          </a:lnTo>
                          <a:lnTo>
                            <a:pt x="8772" y="21599"/>
                          </a:lnTo>
                          <a:lnTo>
                            <a:pt x="3928" y="21599"/>
                          </a:lnTo>
                          <a:cubicBezTo>
                            <a:pt x="3677" y="21599"/>
                            <a:pt x="3468" y="21502"/>
                            <a:pt x="3303" y="21300"/>
                          </a:cubicBezTo>
                          <a:cubicBezTo>
                            <a:pt x="3140" y="21104"/>
                            <a:pt x="3056" y="20854"/>
                            <a:pt x="3056" y="20551"/>
                          </a:cubicBezTo>
                          <a:lnTo>
                            <a:pt x="3056" y="11977"/>
                          </a:lnTo>
                          <a:lnTo>
                            <a:pt x="10788" y="4356"/>
                          </a:lnTo>
                          <a:lnTo>
                            <a:pt x="18523" y="11977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13000">
                          <a:srgbClr val="F9CF59"/>
                        </a:gs>
                        <a:gs pos="84000">
                          <a:srgbClr val="EF660D"/>
                        </a:gs>
                      </a:gsLst>
                      <a:lin ang="4200000" scaled="0"/>
                    </a:gradFill>
                    <a:ln>
                      <a:noFill/>
                    </a:ln>
                    <a:effectLst/>
                  </p:spPr>
                  <p:txBody>
                    <a:bodyPr anchor="ctr"/>
                    <a:lstStyle/>
                    <a:p>
                      <a:pPr algn="ctr"/>
                      <a:endParaRPr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4" name="Group 49"/>
                  <p:cNvGrpSpPr/>
                  <p:nvPr/>
                </p:nvGrpSpPr>
                <p:grpSpPr>
                  <a:xfrm>
                    <a:off x="1311765" y="2421406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65" name="TextBox 50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6" name="TextBox 51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7" name="Group 52"/>
                  <p:cNvGrpSpPr/>
                  <p:nvPr/>
                </p:nvGrpSpPr>
                <p:grpSpPr>
                  <a:xfrm>
                    <a:off x="1311765" y="1421436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68" name="TextBox 53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69" name="TextBox 54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70" name="Group 55"/>
                  <p:cNvGrpSpPr/>
                  <p:nvPr/>
                </p:nvGrpSpPr>
                <p:grpSpPr>
                  <a:xfrm>
                    <a:off x="1311765" y="3435648"/>
                    <a:ext cx="1813833" cy="569630"/>
                    <a:chOff x="8772872" y="2095115"/>
                    <a:chExt cx="2699991" cy="759507"/>
                  </a:xfrm>
                </p:grpSpPr>
                <p:sp>
                  <p:nvSpPr>
                    <p:cNvPr id="71" name="TextBox 56"/>
                    <p:cNvSpPr txBox="1"/>
                    <p:nvPr/>
                  </p:nvSpPr>
                  <p:spPr>
                    <a:xfrm>
                      <a:off x="8772872" y="2095115"/>
                      <a:ext cx="2699991" cy="24722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216000" tIns="0" rIns="216000" bIns="0" anchor="b" anchorCtr="0"/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  <a:endParaRPr lang="zh-CN" alt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  <p:sp>
                  <p:nvSpPr>
                    <p:cNvPr id="72" name="TextBox 57"/>
                    <p:cNvSpPr txBox="1"/>
                    <p:nvPr/>
                  </p:nvSpPr>
                  <p:spPr>
                    <a:xfrm>
                      <a:off x="8772873" y="2342338"/>
                      <a:ext cx="2699990" cy="512284"/>
                    </a:xfrm>
                    <a:prstGeom prst="rect">
                      <a:avLst/>
                    </a:prstGeom>
                  </p:spPr>
                  <p:txBody>
                    <a:bodyPr vert="horz" wrap="square" lIns="216000" tIns="0" rIns="216000" bIns="0" anchor="t" anchorCtr="0"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content, content to match the title. </a:t>
                      </a:r>
                      <a: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  <a:t> </a:t>
                      </a:r>
                      <a:br>
                        <a:rPr lang="zh-CN" altLang="en-US" sz="1200" dirty="0">
                          <a:solidFill>
                            <a:schemeClr val="dk1">
                              <a:lumMod val="100000"/>
                            </a:schemeClr>
                          </a:solidFill>
                          <a:cs typeface="+mn-ea"/>
                          <a:sym typeface="+mn-lt"/>
                        </a:rPr>
                      </a:br>
                      <a:endParaRPr lang="zh-CN" altLang="en-US" sz="1200" dirty="0">
                        <a:solidFill>
                          <a:schemeClr val="dk1">
                            <a:lumMod val="100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</p:grpSp>
        </p:grpSp>
        <p:pic>
          <p:nvPicPr>
            <p:cNvPr id="75" name="图片占位符 12"/>
            <p:cNvPicPr>
              <a:picLocks noGrp="1"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840000">
              <a:off x="7666" y="4645"/>
              <a:ext cx="1970" cy="1963"/>
            </a:xfrm>
            <a:prstGeom prst="ellipse">
              <a:avLst/>
            </a:prstGeom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465" y="6585"/>
              <a:ext cx="1944" cy="1944"/>
            </a:xfrm>
            <a:custGeom>
              <a:avLst/>
              <a:gdLst>
                <a:gd name="connsiteX0" fmla="*/ 670520 w 1341040"/>
                <a:gd name="connsiteY0" fmla="*/ 0 h 1341040"/>
                <a:gd name="connsiteX1" fmla="*/ 1341040 w 1341040"/>
                <a:gd name="connsiteY1" fmla="*/ 670520 h 1341040"/>
                <a:gd name="connsiteX2" fmla="*/ 670520 w 1341040"/>
                <a:gd name="connsiteY2" fmla="*/ 1341040 h 1341040"/>
                <a:gd name="connsiteX3" fmla="*/ 0 w 1341040"/>
                <a:gd name="connsiteY3" fmla="*/ 670520 h 1341040"/>
                <a:gd name="connsiteX4" fmla="*/ 670520 w 1341040"/>
                <a:gd name="connsiteY4" fmla="*/ 0 h 134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1040" h="1341040">
                  <a:moveTo>
                    <a:pt x="670520" y="0"/>
                  </a:moveTo>
                  <a:cubicBezTo>
                    <a:pt x="1040838" y="0"/>
                    <a:pt x="1341040" y="300202"/>
                    <a:pt x="1341040" y="670520"/>
                  </a:cubicBezTo>
                  <a:cubicBezTo>
                    <a:pt x="1341040" y="1040838"/>
                    <a:pt x="1040838" y="1341040"/>
                    <a:pt x="670520" y="1341040"/>
                  </a:cubicBezTo>
                  <a:cubicBezTo>
                    <a:pt x="300202" y="1341040"/>
                    <a:pt x="0" y="1040838"/>
                    <a:pt x="0" y="670520"/>
                  </a:cubicBezTo>
                  <a:cubicBezTo>
                    <a:pt x="0" y="300202"/>
                    <a:pt x="300202" y="0"/>
                    <a:pt x="670520" y="0"/>
                  </a:cubicBez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4796D1FA-2BC7-7DD8-50E3-5093126E9B8C}"/>
              </a:ext>
            </a:extLst>
          </p:cNvPr>
          <p:cNvSpPr txBox="1"/>
          <p:nvPr/>
        </p:nvSpPr>
        <p:spPr>
          <a:xfrm>
            <a:off x="346449" y="6077296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674495" y="2087880"/>
            <a:ext cx="3152775" cy="31184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348307" y="4962399"/>
            <a:ext cx="463240" cy="463240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-393545" y="1087654"/>
            <a:ext cx="1193645" cy="1193645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0147610" y="1684476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0379230" y="192305"/>
            <a:ext cx="1184120" cy="1184120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PA-文本框 8"/>
          <p:cNvSpPr txBox="1"/>
          <p:nvPr>
            <p:custDataLst>
              <p:tags r:id="rId1"/>
            </p:custDataLst>
          </p:nvPr>
        </p:nvSpPr>
        <p:spPr>
          <a:xfrm>
            <a:off x="1889478" y="3107878"/>
            <a:ext cx="293779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>
                <a:cs typeface="+mn-ea"/>
                <a:sym typeface="+mn-lt"/>
              </a:rPr>
              <a:t>CONTENTS</a:t>
            </a:r>
            <a:endParaRPr lang="zh-CN" altLang="en-US" sz="4000" dirty="0"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25195" y="1542034"/>
            <a:ext cx="2976324" cy="698434"/>
            <a:chOff x="6672945" y="1740789"/>
            <a:chExt cx="2976324" cy="698434"/>
          </a:xfrm>
        </p:grpSpPr>
        <p:sp>
          <p:nvSpPr>
            <p:cNvPr id="24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6672945" y="1740789"/>
              <a:ext cx="2587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7022195" y="2130228"/>
              <a:ext cx="2627074" cy="30899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Mid-year work overview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25195" y="2506781"/>
            <a:ext cx="2976324" cy="688780"/>
            <a:chOff x="6672945" y="2734190"/>
            <a:chExt cx="2976324" cy="689016"/>
          </a:xfrm>
        </p:grpSpPr>
        <p:sp>
          <p:nvSpPr>
            <p:cNvPr id="27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6672945" y="2734190"/>
              <a:ext cx="2587824" cy="46182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7022195" y="3114105"/>
              <a:ext cx="2627074" cy="3091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 performance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625195" y="3461821"/>
            <a:ext cx="2976324" cy="688779"/>
            <a:chOff x="6672945" y="3727591"/>
            <a:chExt cx="2976324" cy="689014"/>
          </a:xfrm>
        </p:grpSpPr>
        <p:sp>
          <p:nvSpPr>
            <p:cNvPr id="29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6672945" y="3727591"/>
              <a:ext cx="2587824" cy="46182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7022195" y="4107505"/>
              <a:ext cx="2627074" cy="3091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Project results display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25195" y="4416863"/>
            <a:ext cx="2976324" cy="695868"/>
            <a:chOff x="6672945" y="4720992"/>
            <a:chExt cx="2976324" cy="696099"/>
          </a:xfrm>
        </p:grpSpPr>
        <p:sp>
          <p:nvSpPr>
            <p:cNvPr id="35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6672945" y="4720992"/>
              <a:ext cx="2587824" cy="4618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 bwMode="auto">
            <a:xfrm>
              <a:off x="7022195" y="5110430"/>
              <a:ext cx="2627074" cy="3066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 deficiency in work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625195" y="5381428"/>
            <a:ext cx="2976324" cy="695868"/>
            <a:chOff x="6672945" y="4720992"/>
            <a:chExt cx="2976324" cy="696099"/>
          </a:xfrm>
        </p:grpSpPr>
        <p:sp>
          <p:nvSpPr>
            <p:cNvPr id="58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6672945" y="4720992"/>
              <a:ext cx="2587824" cy="4618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342900" indent="-342900" algn="l"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 bwMode="auto">
            <a:xfrm>
              <a:off x="7022195" y="5110430"/>
              <a:ext cx="2627074" cy="30666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Next work plan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bldLvl="0" animBg="1"/>
      <p:bldP spid="18" grpId="0" animBg="1"/>
      <p:bldP spid="1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2468245" y="1689100"/>
            <a:ext cx="8191500" cy="3736975"/>
          </a:xfrm>
          <a:prstGeom prst="frame">
            <a:avLst>
              <a:gd name="adj1" fmla="val 13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PA-文本框 8"/>
          <p:cNvSpPr txBox="1"/>
          <p:nvPr>
            <p:custDataLst>
              <p:tags r:id="rId1"/>
            </p:custDataLst>
          </p:nvPr>
        </p:nvSpPr>
        <p:spPr>
          <a:xfrm>
            <a:off x="4834413" y="3468268"/>
            <a:ext cx="53172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834413" y="4505786"/>
            <a:ext cx="4687638" cy="270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 deficiency in work</a:t>
            </a:r>
          </a:p>
        </p:txBody>
      </p:sp>
      <p:sp>
        <p:nvSpPr>
          <p:cNvPr id="6" name="PA-文本框 8"/>
          <p:cNvSpPr txBox="1"/>
          <p:nvPr>
            <p:custDataLst>
              <p:tags r:id="rId2"/>
            </p:custDataLst>
          </p:nvPr>
        </p:nvSpPr>
        <p:spPr>
          <a:xfrm>
            <a:off x="4796313" y="2533064"/>
            <a:ext cx="21857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9B4D7"/>
                </a:solidFill>
                <a:cs typeface="+mn-ea"/>
                <a:sym typeface="+mn-lt"/>
              </a:rPr>
              <a:t>PART 04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935220" y="333372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60" y="2105660"/>
            <a:ext cx="2854960" cy="2854960"/>
          </a:xfrm>
          <a:custGeom>
            <a:avLst/>
            <a:gdLst>
              <a:gd name="connsiteX0" fmla="*/ 1163216 w 2326432"/>
              <a:gd name="connsiteY0" fmla="*/ 0 h 2326432"/>
              <a:gd name="connsiteX1" fmla="*/ 2326432 w 2326432"/>
              <a:gd name="connsiteY1" fmla="*/ 1163216 h 2326432"/>
              <a:gd name="connsiteX2" fmla="*/ 1163216 w 2326432"/>
              <a:gd name="connsiteY2" fmla="*/ 2326432 h 2326432"/>
              <a:gd name="connsiteX3" fmla="*/ 0 w 2326432"/>
              <a:gd name="connsiteY3" fmla="*/ 1163216 h 2326432"/>
              <a:gd name="connsiteX4" fmla="*/ 1163216 w 2326432"/>
              <a:gd name="connsiteY4" fmla="*/ 0 h 2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32" h="2326432">
                <a:moveTo>
                  <a:pt x="1163216" y="0"/>
                </a:moveTo>
                <a:cubicBezTo>
                  <a:pt x="1805642" y="0"/>
                  <a:pt x="2326432" y="520790"/>
                  <a:pt x="2326432" y="1163216"/>
                </a:cubicBezTo>
                <a:cubicBezTo>
                  <a:pt x="2326432" y="1805642"/>
                  <a:pt x="1805642" y="2326432"/>
                  <a:pt x="1163216" y="2326432"/>
                </a:cubicBezTo>
                <a:cubicBezTo>
                  <a:pt x="520790" y="2326432"/>
                  <a:pt x="0" y="1805642"/>
                  <a:pt x="0" y="1163216"/>
                </a:cubicBezTo>
                <a:cubicBezTo>
                  <a:pt x="0" y="520790"/>
                  <a:pt x="520790" y="0"/>
                  <a:pt x="116321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0" y="1684655"/>
            <a:ext cx="12333605" cy="4685665"/>
            <a:chOff x="0" y="2653"/>
            <a:chExt cx="19423" cy="7379"/>
          </a:xfrm>
        </p:grpSpPr>
        <p:grpSp>
          <p:nvGrpSpPr>
            <p:cNvPr id="14" name="组合 13"/>
            <p:cNvGrpSpPr/>
            <p:nvPr/>
          </p:nvGrpSpPr>
          <p:grpSpPr>
            <a:xfrm>
              <a:off x="0" y="2903"/>
              <a:ext cx="19423" cy="7129"/>
              <a:chOff x="0" y="2815"/>
              <a:chExt cx="14400" cy="5285"/>
            </a:xfrm>
          </p:grpSpPr>
          <p:sp>
            <p:nvSpPr>
              <p:cNvPr id="7" name="Rectangle 5"/>
              <p:cNvSpPr/>
              <p:nvPr/>
            </p:nvSpPr>
            <p:spPr>
              <a:xfrm>
                <a:off x="0" y="4929"/>
                <a:ext cx="14400" cy="3171"/>
              </a:xfrm>
              <a:prstGeom prst="rect">
                <a:avLst/>
              </a:prstGeom>
              <a:gradFill>
                <a:gsLst>
                  <a:gs pos="13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3" tIns="34287" rIns="68573" bIns="34287"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pic>
            <p:nvPicPr>
              <p:cNvPr id="9" name="Picture 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3" y="2815"/>
                <a:ext cx="4343" cy="3621"/>
              </a:xfrm>
              <a:prstGeom prst="rect">
                <a:avLst/>
              </a:prstGeom>
            </p:spPr>
          </p:pic>
          <p:graphicFrame>
            <p:nvGraphicFramePr>
              <p:cNvPr id="50" name="Chart 41"/>
              <p:cNvGraphicFramePr/>
              <p:nvPr/>
            </p:nvGraphicFramePr>
            <p:xfrm>
              <a:off x="8407" y="5130"/>
              <a:ext cx="5072" cy="259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10" name="矩形 9"/>
              <p:cNvSpPr/>
              <p:nvPr/>
            </p:nvSpPr>
            <p:spPr>
              <a:xfrm>
                <a:off x="1885" y="2988"/>
                <a:ext cx="4025" cy="2268"/>
              </a:xfrm>
              <a:prstGeom prst="rect">
                <a:avLst/>
              </a:prstGeom>
              <a:blipFill dpi="0" rotWithShape="1"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artisticCutout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pic>
            <p:nvPicPr>
              <p:cNvPr id="11" name="Picture 2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29" y="4533"/>
                <a:ext cx="3460" cy="1990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>
                <a:off x="5030" y="4643"/>
                <a:ext cx="2608" cy="1660"/>
              </a:xfrm>
              <a:prstGeom prst="rect">
                <a:avLst/>
              </a:prstGeom>
              <a:blipFill dpi="0" rotWithShape="1">
                <a:blip r:embed="rId8" cstate="screen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artisticCutout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1" tIns="45715" rIns="91431" bIns="45715"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1195" y="2653"/>
              <a:ext cx="2689" cy="485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29"/>
            <p:cNvSpPr/>
            <p:nvPr/>
          </p:nvSpPr>
          <p:spPr>
            <a:xfrm>
              <a:off x="11018" y="3409"/>
              <a:ext cx="6206" cy="1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11584" y="1497594"/>
            <a:ext cx="11493075" cy="4132915"/>
            <a:chOff x="963" y="2359"/>
            <a:chExt cx="12587" cy="4526"/>
          </a:xfrm>
        </p:grpSpPr>
        <p:sp>
          <p:nvSpPr>
            <p:cNvPr id="59" name="菱形 58"/>
            <p:cNvSpPr/>
            <p:nvPr/>
          </p:nvSpPr>
          <p:spPr>
            <a:xfrm>
              <a:off x="9024" y="2359"/>
              <a:ext cx="4526" cy="4526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586" y="2921"/>
              <a:ext cx="3402" cy="3402"/>
              <a:chOff x="5649081" y="1491629"/>
              <a:chExt cx="2160240" cy="2160240"/>
            </a:xfrm>
          </p:grpSpPr>
          <p:sp>
            <p:nvSpPr>
              <p:cNvPr id="61" name="菱形 60"/>
              <p:cNvSpPr/>
              <p:nvPr/>
            </p:nvSpPr>
            <p:spPr>
              <a:xfrm>
                <a:off x="5649081" y="1491629"/>
                <a:ext cx="2160240" cy="2160240"/>
              </a:xfrm>
              <a:prstGeom prst="diamon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37"/>
              <p:cNvSpPr>
                <a:spLocks noEditPoints="1"/>
              </p:cNvSpPr>
              <p:nvPr/>
            </p:nvSpPr>
            <p:spPr bwMode="auto">
              <a:xfrm>
                <a:off x="6444208" y="2280268"/>
                <a:ext cx="701089" cy="582961"/>
              </a:xfrm>
              <a:custGeom>
                <a:avLst/>
                <a:gdLst>
                  <a:gd name="T0" fmla="*/ 274 w 309"/>
                  <a:gd name="T1" fmla="*/ 0 h 257"/>
                  <a:gd name="T2" fmla="*/ 309 w 309"/>
                  <a:gd name="T3" fmla="*/ 34 h 257"/>
                  <a:gd name="T4" fmla="*/ 299 w 309"/>
                  <a:gd name="T5" fmla="*/ 129 h 257"/>
                  <a:gd name="T6" fmla="*/ 247 w 309"/>
                  <a:gd name="T7" fmla="*/ 139 h 257"/>
                  <a:gd name="T8" fmla="*/ 195 w 309"/>
                  <a:gd name="T9" fmla="*/ 202 h 257"/>
                  <a:gd name="T10" fmla="*/ 195 w 309"/>
                  <a:gd name="T11" fmla="*/ 139 h 257"/>
                  <a:gd name="T12" fmla="*/ 168 w 309"/>
                  <a:gd name="T13" fmla="*/ 123 h 257"/>
                  <a:gd name="T14" fmla="*/ 211 w 309"/>
                  <a:gd name="T15" fmla="*/ 123 h 257"/>
                  <a:gd name="T16" fmla="*/ 211 w 309"/>
                  <a:gd name="T17" fmla="*/ 157 h 257"/>
                  <a:gd name="T18" fmla="*/ 239 w 309"/>
                  <a:gd name="T19" fmla="*/ 123 h 257"/>
                  <a:gd name="T20" fmla="*/ 274 w 309"/>
                  <a:gd name="T21" fmla="*/ 123 h 257"/>
                  <a:gd name="T22" fmla="*/ 293 w 309"/>
                  <a:gd name="T23" fmla="*/ 104 h 257"/>
                  <a:gd name="T24" fmla="*/ 287 w 309"/>
                  <a:gd name="T25" fmla="*/ 21 h 257"/>
                  <a:gd name="T26" fmla="*/ 102 w 309"/>
                  <a:gd name="T27" fmla="*/ 16 h 257"/>
                  <a:gd name="T28" fmla="*/ 83 w 309"/>
                  <a:gd name="T29" fmla="*/ 34 h 257"/>
                  <a:gd name="T30" fmla="*/ 76 w 309"/>
                  <a:gd name="T31" fmla="*/ 118 h 257"/>
                  <a:gd name="T32" fmla="*/ 67 w 309"/>
                  <a:gd name="T33" fmla="*/ 104 h 257"/>
                  <a:gd name="T34" fmla="*/ 77 w 309"/>
                  <a:gd name="T35" fmla="*/ 10 h 257"/>
                  <a:gd name="T36" fmla="*/ 44 w 309"/>
                  <a:gd name="T37" fmla="*/ 115 h 257"/>
                  <a:gd name="T38" fmla="*/ 44 w 309"/>
                  <a:gd name="T39" fmla="*/ 171 h 257"/>
                  <a:gd name="T40" fmla="*/ 44 w 309"/>
                  <a:gd name="T41" fmla="*/ 115 h 257"/>
                  <a:gd name="T42" fmla="*/ 88 w 309"/>
                  <a:gd name="T43" fmla="*/ 123 h 257"/>
                  <a:gd name="T44" fmla="*/ 156 w 309"/>
                  <a:gd name="T45" fmla="*/ 123 h 257"/>
                  <a:gd name="T46" fmla="*/ 92 w 309"/>
                  <a:gd name="T47" fmla="*/ 250 h 257"/>
                  <a:gd name="T48" fmla="*/ 96 w 309"/>
                  <a:gd name="T49" fmla="*/ 201 h 257"/>
                  <a:gd name="T50" fmla="*/ 96 w 309"/>
                  <a:gd name="T51" fmla="*/ 257 h 257"/>
                  <a:gd name="T52" fmla="*/ 149 w 309"/>
                  <a:gd name="T53" fmla="*/ 250 h 257"/>
                  <a:gd name="T54" fmla="*/ 153 w 309"/>
                  <a:gd name="T55" fmla="*/ 201 h 257"/>
                  <a:gd name="T56" fmla="*/ 175 w 309"/>
                  <a:gd name="T57" fmla="*/ 250 h 257"/>
                  <a:gd name="T58" fmla="*/ 153 w 309"/>
                  <a:gd name="T59" fmla="*/ 161 h 257"/>
                  <a:gd name="T60" fmla="*/ 70 w 309"/>
                  <a:gd name="T61" fmla="*/ 183 h 257"/>
                  <a:gd name="T62" fmla="*/ 92 w 309"/>
                  <a:gd name="T63" fmla="*/ 250 h 257"/>
                  <a:gd name="T64" fmla="*/ 19 w 309"/>
                  <a:gd name="T65" fmla="*/ 207 h 257"/>
                  <a:gd name="T66" fmla="*/ 22 w 309"/>
                  <a:gd name="T67" fmla="*/ 248 h 257"/>
                  <a:gd name="T68" fmla="*/ 58 w 309"/>
                  <a:gd name="T69" fmla="*/ 252 h 257"/>
                  <a:gd name="T70" fmla="*/ 59 w 309"/>
                  <a:gd name="T71" fmla="*/ 175 h 257"/>
                  <a:gd name="T72" fmla="*/ 0 w 309"/>
                  <a:gd name="T73" fmla="*/ 193 h 257"/>
                  <a:gd name="T74" fmla="*/ 19 w 309"/>
                  <a:gd name="T75" fmla="*/ 24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9" h="257">
                    <a:moveTo>
                      <a:pt x="102" y="0"/>
                    </a:moveTo>
                    <a:cubicBezTo>
                      <a:pt x="274" y="0"/>
                      <a:pt x="274" y="0"/>
                      <a:pt x="274" y="0"/>
                    </a:cubicBezTo>
                    <a:cubicBezTo>
                      <a:pt x="284" y="0"/>
                      <a:pt x="292" y="4"/>
                      <a:pt x="299" y="10"/>
                    </a:cubicBezTo>
                    <a:cubicBezTo>
                      <a:pt x="305" y="16"/>
                      <a:pt x="309" y="25"/>
                      <a:pt x="309" y="34"/>
                    </a:cubicBezTo>
                    <a:cubicBezTo>
                      <a:pt x="309" y="104"/>
                      <a:pt x="309" y="104"/>
                      <a:pt x="309" y="104"/>
                    </a:cubicBezTo>
                    <a:cubicBezTo>
                      <a:pt x="309" y="114"/>
                      <a:pt x="305" y="122"/>
                      <a:pt x="299" y="129"/>
                    </a:cubicBezTo>
                    <a:cubicBezTo>
                      <a:pt x="292" y="135"/>
                      <a:pt x="284" y="139"/>
                      <a:pt x="274" y="139"/>
                    </a:cubicBezTo>
                    <a:cubicBezTo>
                      <a:pt x="247" y="139"/>
                      <a:pt x="247" y="139"/>
                      <a:pt x="247" y="139"/>
                    </a:cubicBezTo>
                    <a:cubicBezTo>
                      <a:pt x="210" y="184"/>
                      <a:pt x="210" y="184"/>
                      <a:pt x="210" y="184"/>
                    </a:cubicBezTo>
                    <a:cubicBezTo>
                      <a:pt x="195" y="202"/>
                      <a:pt x="195" y="202"/>
                      <a:pt x="195" y="202"/>
                    </a:cubicBezTo>
                    <a:cubicBezTo>
                      <a:pt x="195" y="179"/>
                      <a:pt x="195" y="179"/>
                      <a:pt x="195" y="179"/>
                    </a:cubicBezTo>
                    <a:cubicBezTo>
                      <a:pt x="195" y="139"/>
                      <a:pt x="195" y="139"/>
                      <a:pt x="195" y="139"/>
                    </a:cubicBezTo>
                    <a:cubicBezTo>
                      <a:pt x="165" y="139"/>
                      <a:pt x="165" y="139"/>
                      <a:pt x="165" y="139"/>
                    </a:cubicBezTo>
                    <a:cubicBezTo>
                      <a:pt x="167" y="134"/>
                      <a:pt x="168" y="128"/>
                      <a:pt x="168" y="123"/>
                    </a:cubicBezTo>
                    <a:cubicBezTo>
                      <a:pt x="203" y="123"/>
                      <a:pt x="203" y="123"/>
                      <a:pt x="203" y="123"/>
                    </a:cubicBezTo>
                    <a:cubicBezTo>
                      <a:pt x="211" y="123"/>
                      <a:pt x="211" y="123"/>
                      <a:pt x="211" y="123"/>
                    </a:cubicBezTo>
                    <a:cubicBezTo>
                      <a:pt x="211" y="131"/>
                      <a:pt x="211" y="131"/>
                      <a:pt x="211" y="131"/>
                    </a:cubicBezTo>
                    <a:cubicBezTo>
                      <a:pt x="211" y="157"/>
                      <a:pt x="211" y="157"/>
                      <a:pt x="211" y="157"/>
                    </a:cubicBezTo>
                    <a:cubicBezTo>
                      <a:pt x="237" y="126"/>
                      <a:pt x="237" y="126"/>
                      <a:pt x="237" y="126"/>
                    </a:cubicBezTo>
                    <a:cubicBezTo>
                      <a:pt x="239" y="123"/>
                      <a:pt x="239" y="123"/>
                      <a:pt x="239" y="123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74" y="123"/>
                      <a:pt x="274" y="123"/>
                      <a:pt x="274" y="123"/>
                    </a:cubicBezTo>
                    <a:cubicBezTo>
                      <a:pt x="279" y="123"/>
                      <a:pt x="284" y="121"/>
                      <a:pt x="287" y="117"/>
                    </a:cubicBezTo>
                    <a:cubicBezTo>
                      <a:pt x="291" y="114"/>
                      <a:pt x="293" y="109"/>
                      <a:pt x="293" y="104"/>
                    </a:cubicBezTo>
                    <a:cubicBezTo>
                      <a:pt x="293" y="34"/>
                      <a:pt x="293" y="34"/>
                      <a:pt x="293" y="34"/>
                    </a:cubicBezTo>
                    <a:cubicBezTo>
                      <a:pt x="293" y="29"/>
                      <a:pt x="291" y="25"/>
                      <a:pt x="287" y="21"/>
                    </a:cubicBezTo>
                    <a:cubicBezTo>
                      <a:pt x="284" y="18"/>
                      <a:pt x="279" y="16"/>
                      <a:pt x="274" y="16"/>
                    </a:cubicBezTo>
                    <a:cubicBezTo>
                      <a:pt x="102" y="16"/>
                      <a:pt x="102" y="16"/>
                      <a:pt x="102" y="16"/>
                    </a:cubicBezTo>
                    <a:cubicBezTo>
                      <a:pt x="96" y="16"/>
                      <a:pt x="92" y="18"/>
                      <a:pt x="88" y="21"/>
                    </a:cubicBezTo>
                    <a:cubicBezTo>
                      <a:pt x="85" y="25"/>
                      <a:pt x="83" y="29"/>
                      <a:pt x="83" y="34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79" y="104"/>
                      <a:pt x="76" y="111"/>
                      <a:pt x="76" y="118"/>
                    </a:cubicBezTo>
                    <a:cubicBezTo>
                      <a:pt x="73" y="115"/>
                      <a:pt x="71" y="113"/>
                      <a:pt x="68" y="110"/>
                    </a:cubicBezTo>
                    <a:cubicBezTo>
                      <a:pt x="67" y="108"/>
                      <a:pt x="67" y="106"/>
                      <a:pt x="67" y="10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25"/>
                      <a:pt x="71" y="16"/>
                      <a:pt x="77" y="10"/>
                    </a:cubicBezTo>
                    <a:cubicBezTo>
                      <a:pt x="83" y="4"/>
                      <a:pt x="92" y="0"/>
                      <a:pt x="102" y="0"/>
                    </a:cubicBezTo>
                    <a:close/>
                    <a:moveTo>
                      <a:pt x="44" y="115"/>
                    </a:moveTo>
                    <a:cubicBezTo>
                      <a:pt x="28" y="115"/>
                      <a:pt x="15" y="127"/>
                      <a:pt x="15" y="143"/>
                    </a:cubicBezTo>
                    <a:cubicBezTo>
                      <a:pt x="15" y="159"/>
                      <a:pt x="28" y="171"/>
                      <a:pt x="44" y="171"/>
                    </a:cubicBezTo>
                    <a:cubicBezTo>
                      <a:pt x="59" y="171"/>
                      <a:pt x="72" y="159"/>
                      <a:pt x="72" y="143"/>
                    </a:cubicBezTo>
                    <a:cubicBezTo>
                      <a:pt x="72" y="127"/>
                      <a:pt x="59" y="115"/>
                      <a:pt x="44" y="115"/>
                    </a:cubicBezTo>
                    <a:close/>
                    <a:moveTo>
                      <a:pt x="122" y="88"/>
                    </a:moveTo>
                    <a:cubicBezTo>
                      <a:pt x="103" y="88"/>
                      <a:pt x="88" y="104"/>
                      <a:pt x="88" y="123"/>
                    </a:cubicBezTo>
                    <a:cubicBezTo>
                      <a:pt x="88" y="141"/>
                      <a:pt x="103" y="157"/>
                      <a:pt x="122" y="157"/>
                    </a:cubicBezTo>
                    <a:cubicBezTo>
                      <a:pt x="141" y="157"/>
                      <a:pt x="156" y="141"/>
                      <a:pt x="156" y="123"/>
                    </a:cubicBezTo>
                    <a:cubicBezTo>
                      <a:pt x="156" y="104"/>
                      <a:pt x="141" y="88"/>
                      <a:pt x="122" y="88"/>
                    </a:cubicBezTo>
                    <a:close/>
                    <a:moveTo>
                      <a:pt x="92" y="250"/>
                    </a:moveTo>
                    <a:cubicBezTo>
                      <a:pt x="92" y="201"/>
                      <a:pt x="92" y="201"/>
                      <a:pt x="92" y="201"/>
                    </a:cubicBezTo>
                    <a:cubicBezTo>
                      <a:pt x="96" y="201"/>
                      <a:pt x="96" y="201"/>
                      <a:pt x="96" y="201"/>
                    </a:cubicBezTo>
                    <a:cubicBezTo>
                      <a:pt x="96" y="250"/>
                      <a:pt x="96" y="250"/>
                      <a:pt x="96" y="250"/>
                    </a:cubicBezTo>
                    <a:cubicBezTo>
                      <a:pt x="96" y="257"/>
                      <a:pt x="96" y="257"/>
                      <a:pt x="96" y="257"/>
                    </a:cubicBezTo>
                    <a:cubicBezTo>
                      <a:pt x="149" y="257"/>
                      <a:pt x="149" y="257"/>
                      <a:pt x="149" y="257"/>
                    </a:cubicBezTo>
                    <a:cubicBezTo>
                      <a:pt x="149" y="250"/>
                      <a:pt x="149" y="250"/>
                      <a:pt x="149" y="250"/>
                    </a:cubicBezTo>
                    <a:cubicBezTo>
                      <a:pt x="149" y="201"/>
                      <a:pt x="149" y="201"/>
                      <a:pt x="149" y="201"/>
                    </a:cubicBezTo>
                    <a:cubicBezTo>
                      <a:pt x="153" y="201"/>
                      <a:pt x="153" y="201"/>
                      <a:pt x="153" y="201"/>
                    </a:cubicBezTo>
                    <a:cubicBezTo>
                      <a:pt x="153" y="250"/>
                      <a:pt x="153" y="250"/>
                      <a:pt x="153" y="250"/>
                    </a:cubicBezTo>
                    <a:cubicBezTo>
                      <a:pt x="175" y="250"/>
                      <a:pt x="175" y="250"/>
                      <a:pt x="175" y="250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71"/>
                      <a:pt x="165" y="161"/>
                      <a:pt x="153" y="161"/>
                    </a:cubicBezTo>
                    <a:cubicBezTo>
                      <a:pt x="88" y="161"/>
                      <a:pt x="157" y="161"/>
                      <a:pt x="91" y="161"/>
                    </a:cubicBezTo>
                    <a:cubicBezTo>
                      <a:pt x="79" y="161"/>
                      <a:pt x="70" y="171"/>
                      <a:pt x="70" y="183"/>
                    </a:cubicBezTo>
                    <a:cubicBezTo>
                      <a:pt x="70" y="250"/>
                      <a:pt x="70" y="250"/>
                      <a:pt x="70" y="250"/>
                    </a:cubicBezTo>
                    <a:cubicBezTo>
                      <a:pt x="73" y="250"/>
                      <a:pt x="82" y="250"/>
                      <a:pt x="92" y="250"/>
                    </a:cubicBezTo>
                    <a:close/>
                    <a:moveTo>
                      <a:pt x="19" y="248"/>
                    </a:moveTo>
                    <a:cubicBezTo>
                      <a:pt x="19" y="207"/>
                      <a:pt x="19" y="207"/>
                      <a:pt x="19" y="207"/>
                    </a:cubicBezTo>
                    <a:cubicBezTo>
                      <a:pt x="22" y="207"/>
                      <a:pt x="22" y="207"/>
                      <a:pt x="22" y="207"/>
                    </a:cubicBezTo>
                    <a:cubicBezTo>
                      <a:pt x="22" y="248"/>
                      <a:pt x="22" y="248"/>
                      <a:pt x="22" y="248"/>
                    </a:cubicBezTo>
                    <a:cubicBezTo>
                      <a:pt x="22" y="252"/>
                      <a:pt x="22" y="252"/>
                      <a:pt x="22" y="252"/>
                    </a:cubicBezTo>
                    <a:cubicBezTo>
                      <a:pt x="58" y="252"/>
                      <a:pt x="58" y="252"/>
                      <a:pt x="58" y="252"/>
                    </a:cubicBezTo>
                    <a:cubicBezTo>
                      <a:pt x="58" y="183"/>
                      <a:pt x="58" y="183"/>
                      <a:pt x="58" y="183"/>
                    </a:cubicBezTo>
                    <a:cubicBezTo>
                      <a:pt x="58" y="180"/>
                      <a:pt x="59" y="177"/>
                      <a:pt x="59" y="175"/>
                    </a:cubicBezTo>
                    <a:cubicBezTo>
                      <a:pt x="18" y="175"/>
                      <a:pt x="18" y="175"/>
                      <a:pt x="18" y="175"/>
                    </a:cubicBezTo>
                    <a:cubicBezTo>
                      <a:pt x="8" y="175"/>
                      <a:pt x="0" y="183"/>
                      <a:pt x="0" y="193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4" y="248"/>
                      <a:pt x="11" y="248"/>
                      <a:pt x="19" y="2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9024" y="2367"/>
              <a:ext cx="1814" cy="1814"/>
              <a:chOff x="5292080" y="1139949"/>
              <a:chExt cx="1152128" cy="1152128"/>
            </a:xfrm>
          </p:grpSpPr>
          <p:sp>
            <p:nvSpPr>
              <p:cNvPr id="64" name="椭圆 63"/>
              <p:cNvSpPr/>
              <p:nvPr/>
            </p:nvSpPr>
            <p:spPr>
              <a:xfrm>
                <a:off x="5292080" y="1139949"/>
                <a:ext cx="1152128" cy="115212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Freeform 42"/>
              <p:cNvSpPr>
                <a:spLocks noChangeAspect="1" noEditPoints="1"/>
              </p:cNvSpPr>
              <p:nvPr/>
            </p:nvSpPr>
            <p:spPr bwMode="auto">
              <a:xfrm>
                <a:off x="5629237" y="1424413"/>
                <a:ext cx="455894" cy="583200"/>
              </a:xfrm>
              <a:custGeom>
                <a:avLst/>
                <a:gdLst>
                  <a:gd name="T0" fmla="*/ 49 w 224"/>
                  <a:gd name="T1" fmla="*/ 93 h 287"/>
                  <a:gd name="T2" fmla="*/ 54 w 224"/>
                  <a:gd name="T3" fmla="*/ 281 h 287"/>
                  <a:gd name="T4" fmla="*/ 21 w 224"/>
                  <a:gd name="T5" fmla="*/ 279 h 287"/>
                  <a:gd name="T6" fmla="*/ 0 w 224"/>
                  <a:gd name="T7" fmla="*/ 254 h 287"/>
                  <a:gd name="T8" fmla="*/ 12 w 224"/>
                  <a:gd name="T9" fmla="*/ 70 h 287"/>
                  <a:gd name="T10" fmla="*/ 171 w 224"/>
                  <a:gd name="T11" fmla="*/ 217 h 287"/>
                  <a:gd name="T12" fmla="*/ 190 w 224"/>
                  <a:gd name="T13" fmla="*/ 166 h 287"/>
                  <a:gd name="T14" fmla="*/ 185 w 224"/>
                  <a:gd name="T15" fmla="*/ 183 h 287"/>
                  <a:gd name="T16" fmla="*/ 181 w 224"/>
                  <a:gd name="T17" fmla="*/ 188 h 287"/>
                  <a:gd name="T18" fmla="*/ 161 w 224"/>
                  <a:gd name="T19" fmla="*/ 188 h 287"/>
                  <a:gd name="T20" fmla="*/ 156 w 224"/>
                  <a:gd name="T21" fmla="*/ 183 h 287"/>
                  <a:gd name="T22" fmla="*/ 192 w 224"/>
                  <a:gd name="T23" fmla="*/ 137 h 287"/>
                  <a:gd name="T24" fmla="*/ 193 w 224"/>
                  <a:gd name="T25" fmla="*/ 138 h 287"/>
                  <a:gd name="T26" fmla="*/ 196 w 224"/>
                  <a:gd name="T27" fmla="*/ 139 h 287"/>
                  <a:gd name="T28" fmla="*/ 197 w 224"/>
                  <a:gd name="T29" fmla="*/ 139 h 287"/>
                  <a:gd name="T30" fmla="*/ 198 w 224"/>
                  <a:gd name="T31" fmla="*/ 140 h 287"/>
                  <a:gd name="T32" fmla="*/ 199 w 224"/>
                  <a:gd name="T33" fmla="*/ 141 h 287"/>
                  <a:gd name="T34" fmla="*/ 200 w 224"/>
                  <a:gd name="T35" fmla="*/ 142 h 287"/>
                  <a:gd name="T36" fmla="*/ 202 w 224"/>
                  <a:gd name="T37" fmla="*/ 143 h 287"/>
                  <a:gd name="T38" fmla="*/ 203 w 224"/>
                  <a:gd name="T39" fmla="*/ 144 h 287"/>
                  <a:gd name="T40" fmla="*/ 204 w 224"/>
                  <a:gd name="T41" fmla="*/ 145 h 287"/>
                  <a:gd name="T42" fmla="*/ 205 w 224"/>
                  <a:gd name="T43" fmla="*/ 146 h 287"/>
                  <a:gd name="T44" fmla="*/ 219 w 224"/>
                  <a:gd name="T45" fmla="*/ 185 h 287"/>
                  <a:gd name="T46" fmla="*/ 219 w 224"/>
                  <a:gd name="T47" fmla="*/ 250 h 287"/>
                  <a:gd name="T48" fmla="*/ 124 w 224"/>
                  <a:gd name="T49" fmla="*/ 178 h 287"/>
                  <a:gd name="T50" fmla="*/ 124 w 224"/>
                  <a:gd name="T51" fmla="*/ 178 h 287"/>
                  <a:gd name="T52" fmla="*/ 118 w 224"/>
                  <a:gd name="T53" fmla="*/ 283 h 287"/>
                  <a:gd name="T54" fmla="*/ 118 w 224"/>
                  <a:gd name="T55" fmla="*/ 283 h 287"/>
                  <a:gd name="T56" fmla="*/ 191 w 224"/>
                  <a:gd name="T57" fmla="*/ 234 h 287"/>
                  <a:gd name="T58" fmla="*/ 172 w 224"/>
                  <a:gd name="T59" fmla="*/ 37 h 287"/>
                  <a:gd name="T60" fmla="*/ 52 w 224"/>
                  <a:gd name="T61" fmla="*/ 83 h 287"/>
                  <a:gd name="T62" fmla="*/ 40 w 224"/>
                  <a:gd name="T63" fmla="*/ 82 h 287"/>
                  <a:gd name="T64" fmla="*/ 155 w 224"/>
                  <a:gd name="T65" fmla="*/ 26 h 287"/>
                  <a:gd name="T66" fmla="*/ 40 w 224"/>
                  <a:gd name="T67" fmla="*/ 82 h 287"/>
                  <a:gd name="T68" fmla="*/ 148 w 224"/>
                  <a:gd name="T69" fmla="*/ 19 h 287"/>
                  <a:gd name="T70" fmla="*/ 25 w 224"/>
                  <a:gd name="T71" fmla="*/ 72 h 287"/>
                  <a:gd name="T72" fmla="*/ 62 w 224"/>
                  <a:gd name="T73" fmla="*/ 100 h 287"/>
                  <a:gd name="T74" fmla="*/ 194 w 224"/>
                  <a:gd name="T75" fmla="*/ 40 h 287"/>
                  <a:gd name="T76" fmla="*/ 203 w 224"/>
                  <a:gd name="T77" fmla="*/ 130 h 287"/>
                  <a:gd name="T78" fmla="*/ 202 w 224"/>
                  <a:gd name="T79" fmla="*/ 129 h 287"/>
                  <a:gd name="T80" fmla="*/ 199 w 224"/>
                  <a:gd name="T81" fmla="*/ 127 h 287"/>
                  <a:gd name="T82" fmla="*/ 198 w 224"/>
                  <a:gd name="T83" fmla="*/ 127 h 287"/>
                  <a:gd name="T84" fmla="*/ 172 w 224"/>
                  <a:gd name="T85" fmla="*/ 121 h 287"/>
                  <a:gd name="T86" fmla="*/ 112 w 224"/>
                  <a:gd name="T87" fmla="*/ 178 h 287"/>
                  <a:gd name="T88" fmla="*/ 72 w 224"/>
                  <a:gd name="T89" fmla="*/ 286 h 287"/>
                  <a:gd name="T90" fmla="*/ 21 w 224"/>
                  <a:gd name="T91" fmla="*/ 65 h 287"/>
                  <a:gd name="T92" fmla="*/ 145 w 224"/>
                  <a:gd name="T93" fmla="*/ 1 h 287"/>
                  <a:gd name="T94" fmla="*/ 21 w 224"/>
                  <a:gd name="T95" fmla="*/ 6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4" h="287">
                    <a:moveTo>
                      <a:pt x="12" y="70"/>
                    </a:moveTo>
                    <a:cubicBezTo>
                      <a:pt x="16" y="77"/>
                      <a:pt x="21" y="82"/>
                      <a:pt x="27" y="86"/>
                    </a:cubicBezTo>
                    <a:cubicBezTo>
                      <a:pt x="33" y="90"/>
                      <a:pt x="41" y="92"/>
                      <a:pt x="49" y="93"/>
                    </a:cubicBezTo>
                    <a:cubicBezTo>
                      <a:pt x="52" y="94"/>
                      <a:pt x="54" y="97"/>
                      <a:pt x="54" y="100"/>
                    </a:cubicBezTo>
                    <a:cubicBezTo>
                      <a:pt x="54" y="100"/>
                      <a:pt x="54" y="100"/>
                      <a:pt x="54" y="100"/>
                    </a:cubicBezTo>
                    <a:cubicBezTo>
                      <a:pt x="54" y="281"/>
                      <a:pt x="54" y="281"/>
                      <a:pt x="54" y="281"/>
                    </a:cubicBezTo>
                    <a:cubicBezTo>
                      <a:pt x="54" y="285"/>
                      <a:pt x="52" y="287"/>
                      <a:pt x="48" y="287"/>
                    </a:cubicBezTo>
                    <a:cubicBezTo>
                      <a:pt x="47" y="287"/>
                      <a:pt x="47" y="287"/>
                      <a:pt x="47" y="287"/>
                    </a:cubicBezTo>
                    <a:cubicBezTo>
                      <a:pt x="38" y="286"/>
                      <a:pt x="29" y="283"/>
                      <a:pt x="21" y="279"/>
                    </a:cubicBezTo>
                    <a:cubicBezTo>
                      <a:pt x="13" y="274"/>
                      <a:pt x="6" y="267"/>
                      <a:pt x="1" y="257"/>
                    </a:cubicBezTo>
                    <a:cubicBezTo>
                      <a:pt x="0" y="256"/>
                      <a:pt x="0" y="255"/>
                      <a:pt x="0" y="254"/>
                    </a:cubicBezTo>
                    <a:cubicBezTo>
                      <a:pt x="0" y="254"/>
                      <a:pt x="0" y="254"/>
                      <a:pt x="0" y="254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70"/>
                      <a:pt x="3" y="67"/>
                      <a:pt x="6" y="67"/>
                    </a:cubicBezTo>
                    <a:cubicBezTo>
                      <a:pt x="9" y="67"/>
                      <a:pt x="11" y="68"/>
                      <a:pt x="12" y="70"/>
                    </a:cubicBezTo>
                    <a:close/>
                    <a:moveTo>
                      <a:pt x="135" y="180"/>
                    </a:moveTo>
                    <a:cubicBezTo>
                      <a:pt x="135" y="180"/>
                      <a:pt x="135" y="180"/>
                      <a:pt x="135" y="180"/>
                    </a:cubicBezTo>
                    <a:cubicBezTo>
                      <a:pt x="135" y="201"/>
                      <a:pt x="151" y="217"/>
                      <a:pt x="171" y="217"/>
                    </a:cubicBezTo>
                    <a:cubicBezTo>
                      <a:pt x="192" y="217"/>
                      <a:pt x="208" y="201"/>
                      <a:pt x="208" y="180"/>
                    </a:cubicBezTo>
                    <a:cubicBezTo>
                      <a:pt x="208" y="180"/>
                      <a:pt x="208" y="180"/>
                      <a:pt x="208" y="180"/>
                    </a:cubicBezTo>
                    <a:cubicBezTo>
                      <a:pt x="200" y="177"/>
                      <a:pt x="194" y="172"/>
                      <a:pt x="190" y="166"/>
                    </a:cubicBezTo>
                    <a:cubicBezTo>
                      <a:pt x="178" y="175"/>
                      <a:pt x="162" y="180"/>
                      <a:pt x="143" y="180"/>
                    </a:cubicBezTo>
                    <a:cubicBezTo>
                      <a:pt x="140" y="180"/>
                      <a:pt x="137" y="180"/>
                      <a:pt x="135" y="180"/>
                    </a:cubicBezTo>
                    <a:close/>
                    <a:moveTo>
                      <a:pt x="185" y="183"/>
                    </a:moveTo>
                    <a:cubicBezTo>
                      <a:pt x="188" y="183"/>
                      <a:pt x="190" y="185"/>
                      <a:pt x="190" y="188"/>
                    </a:cubicBezTo>
                    <a:cubicBezTo>
                      <a:pt x="190" y="191"/>
                      <a:pt x="188" y="193"/>
                      <a:pt x="185" y="193"/>
                    </a:cubicBezTo>
                    <a:cubicBezTo>
                      <a:pt x="183" y="193"/>
                      <a:pt x="181" y="191"/>
                      <a:pt x="181" y="188"/>
                    </a:cubicBezTo>
                    <a:cubicBezTo>
                      <a:pt x="181" y="185"/>
                      <a:pt x="183" y="183"/>
                      <a:pt x="185" y="183"/>
                    </a:cubicBezTo>
                    <a:close/>
                    <a:moveTo>
                      <a:pt x="156" y="183"/>
                    </a:moveTo>
                    <a:cubicBezTo>
                      <a:pt x="159" y="183"/>
                      <a:pt x="161" y="185"/>
                      <a:pt x="161" y="188"/>
                    </a:cubicBezTo>
                    <a:cubicBezTo>
                      <a:pt x="161" y="191"/>
                      <a:pt x="159" y="193"/>
                      <a:pt x="156" y="193"/>
                    </a:cubicBezTo>
                    <a:cubicBezTo>
                      <a:pt x="153" y="193"/>
                      <a:pt x="151" y="191"/>
                      <a:pt x="151" y="188"/>
                    </a:cubicBezTo>
                    <a:cubicBezTo>
                      <a:pt x="151" y="185"/>
                      <a:pt x="153" y="183"/>
                      <a:pt x="156" y="183"/>
                    </a:cubicBezTo>
                    <a:close/>
                    <a:moveTo>
                      <a:pt x="190" y="136"/>
                    </a:moveTo>
                    <a:cubicBezTo>
                      <a:pt x="190" y="136"/>
                      <a:pt x="190" y="136"/>
                      <a:pt x="190" y="136"/>
                    </a:cubicBezTo>
                    <a:cubicBezTo>
                      <a:pt x="191" y="136"/>
                      <a:pt x="192" y="137"/>
                      <a:pt x="192" y="137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93" y="137"/>
                      <a:pt x="193" y="137"/>
                      <a:pt x="193" y="137"/>
                    </a:cubicBezTo>
                    <a:cubicBezTo>
                      <a:pt x="193" y="138"/>
                      <a:pt x="193" y="138"/>
                      <a:pt x="193" y="138"/>
                    </a:cubicBezTo>
                    <a:cubicBezTo>
                      <a:pt x="194" y="138"/>
                      <a:pt x="195" y="138"/>
                      <a:pt x="195" y="138"/>
                    </a:cubicBezTo>
                    <a:cubicBezTo>
                      <a:pt x="195" y="138"/>
                      <a:pt x="195" y="138"/>
                      <a:pt x="195" y="138"/>
                    </a:cubicBezTo>
                    <a:cubicBezTo>
                      <a:pt x="195" y="139"/>
                      <a:pt x="196" y="139"/>
                      <a:pt x="196" y="139"/>
                    </a:cubicBezTo>
                    <a:cubicBezTo>
                      <a:pt x="196" y="139"/>
                      <a:pt x="196" y="139"/>
                      <a:pt x="196" y="139"/>
                    </a:cubicBezTo>
                    <a:cubicBezTo>
                      <a:pt x="196" y="139"/>
                      <a:pt x="196" y="139"/>
                      <a:pt x="197" y="139"/>
                    </a:cubicBezTo>
                    <a:cubicBezTo>
                      <a:pt x="197" y="139"/>
                      <a:pt x="197" y="139"/>
                      <a:pt x="197" y="139"/>
                    </a:cubicBezTo>
                    <a:cubicBezTo>
                      <a:pt x="197" y="140"/>
                      <a:pt x="197" y="140"/>
                      <a:pt x="197" y="140"/>
                    </a:cubicBezTo>
                    <a:cubicBezTo>
                      <a:pt x="198" y="140"/>
                      <a:pt x="198" y="140"/>
                      <a:pt x="198" y="140"/>
                    </a:cubicBezTo>
                    <a:cubicBezTo>
                      <a:pt x="198" y="140"/>
                      <a:pt x="198" y="140"/>
                      <a:pt x="198" y="140"/>
                    </a:cubicBezTo>
                    <a:cubicBezTo>
                      <a:pt x="198" y="141"/>
                      <a:pt x="198" y="141"/>
                      <a:pt x="198" y="141"/>
                    </a:cubicBezTo>
                    <a:cubicBezTo>
                      <a:pt x="199" y="141"/>
                      <a:pt x="199" y="141"/>
                      <a:pt x="199" y="141"/>
                    </a:cubicBezTo>
                    <a:cubicBezTo>
                      <a:pt x="199" y="141"/>
                      <a:pt x="199" y="141"/>
                      <a:pt x="199" y="141"/>
                    </a:cubicBezTo>
                    <a:cubicBezTo>
                      <a:pt x="199" y="141"/>
                      <a:pt x="200" y="141"/>
                      <a:pt x="200" y="141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200" y="142"/>
                      <a:pt x="200" y="142"/>
                      <a:pt x="200" y="142"/>
                    </a:cubicBezTo>
                    <a:cubicBezTo>
                      <a:pt x="201" y="142"/>
                      <a:pt x="201" y="142"/>
                      <a:pt x="201" y="142"/>
                    </a:cubicBezTo>
                    <a:cubicBezTo>
                      <a:pt x="201" y="142"/>
                      <a:pt x="201" y="142"/>
                      <a:pt x="201" y="14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3" y="144"/>
                      <a:pt x="203" y="144"/>
                      <a:pt x="203" y="144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04" y="145"/>
                      <a:pt x="204" y="145"/>
                      <a:pt x="204" y="145"/>
                    </a:cubicBezTo>
                    <a:cubicBezTo>
                      <a:pt x="205" y="146"/>
                      <a:pt x="205" y="146"/>
                      <a:pt x="205" y="146"/>
                    </a:cubicBezTo>
                    <a:cubicBezTo>
                      <a:pt x="205" y="146"/>
                      <a:pt x="205" y="146"/>
                      <a:pt x="205" y="146"/>
                    </a:cubicBezTo>
                    <a:cubicBezTo>
                      <a:pt x="214" y="154"/>
                      <a:pt x="219" y="166"/>
                      <a:pt x="219" y="180"/>
                    </a:cubicBezTo>
                    <a:cubicBezTo>
                      <a:pt x="219" y="181"/>
                      <a:pt x="219" y="183"/>
                      <a:pt x="219" y="185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19" y="185"/>
                      <a:pt x="219" y="185"/>
                      <a:pt x="219" y="185"/>
                    </a:cubicBezTo>
                    <a:cubicBezTo>
                      <a:pt x="219" y="250"/>
                      <a:pt x="219" y="250"/>
                      <a:pt x="219" y="250"/>
                    </a:cubicBezTo>
                    <a:cubicBezTo>
                      <a:pt x="200" y="215"/>
                      <a:pt x="147" y="214"/>
                      <a:pt x="124" y="24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4" y="178"/>
                      <a:pt x="124" y="178"/>
                      <a:pt x="124" y="178"/>
                    </a:cubicBezTo>
                    <a:cubicBezTo>
                      <a:pt x="125" y="153"/>
                      <a:pt x="146" y="132"/>
                      <a:pt x="172" y="132"/>
                    </a:cubicBezTo>
                    <a:cubicBezTo>
                      <a:pt x="178" y="132"/>
                      <a:pt x="184" y="134"/>
                      <a:pt x="190" y="136"/>
                    </a:cubicBezTo>
                    <a:close/>
                    <a:moveTo>
                      <a:pt x="118" y="283"/>
                    </a:moveTo>
                    <a:cubicBezTo>
                      <a:pt x="168" y="283"/>
                      <a:pt x="168" y="283"/>
                      <a:pt x="168" y="283"/>
                    </a:cubicBezTo>
                    <a:cubicBezTo>
                      <a:pt x="150" y="234"/>
                      <a:pt x="150" y="234"/>
                      <a:pt x="150" y="234"/>
                    </a:cubicBezTo>
                    <a:cubicBezTo>
                      <a:pt x="132" y="243"/>
                      <a:pt x="120" y="262"/>
                      <a:pt x="118" y="283"/>
                    </a:cubicBezTo>
                    <a:close/>
                    <a:moveTo>
                      <a:pt x="176" y="283"/>
                    </a:moveTo>
                    <a:cubicBezTo>
                      <a:pt x="224" y="283"/>
                      <a:pt x="224" y="283"/>
                      <a:pt x="224" y="283"/>
                    </a:cubicBezTo>
                    <a:cubicBezTo>
                      <a:pt x="221" y="262"/>
                      <a:pt x="210" y="243"/>
                      <a:pt x="191" y="234"/>
                    </a:cubicBezTo>
                    <a:cubicBezTo>
                      <a:pt x="176" y="283"/>
                      <a:pt x="176" y="283"/>
                      <a:pt x="176" y="283"/>
                    </a:cubicBezTo>
                    <a:close/>
                    <a:moveTo>
                      <a:pt x="55" y="88"/>
                    </a:moveTo>
                    <a:cubicBezTo>
                      <a:pt x="172" y="37"/>
                      <a:pt x="172" y="37"/>
                      <a:pt x="172" y="37"/>
                    </a:cubicBezTo>
                    <a:cubicBezTo>
                      <a:pt x="174" y="37"/>
                      <a:pt x="175" y="35"/>
                      <a:pt x="174" y="34"/>
                    </a:cubicBezTo>
                    <a:cubicBezTo>
                      <a:pt x="173" y="32"/>
                      <a:pt x="172" y="32"/>
                      <a:pt x="170" y="32"/>
                    </a:cubicBezTo>
                    <a:cubicBezTo>
                      <a:pt x="52" y="83"/>
                      <a:pt x="52" y="83"/>
                      <a:pt x="52" y="83"/>
                    </a:cubicBezTo>
                    <a:cubicBezTo>
                      <a:pt x="51" y="83"/>
                      <a:pt x="50" y="85"/>
                      <a:pt x="51" y="87"/>
                    </a:cubicBezTo>
                    <a:cubicBezTo>
                      <a:pt x="51" y="88"/>
                      <a:pt x="53" y="89"/>
                      <a:pt x="55" y="88"/>
                    </a:cubicBezTo>
                    <a:close/>
                    <a:moveTo>
                      <a:pt x="40" y="82"/>
                    </a:moveTo>
                    <a:cubicBezTo>
                      <a:pt x="157" y="31"/>
                      <a:pt x="157" y="31"/>
                      <a:pt x="157" y="31"/>
                    </a:cubicBezTo>
                    <a:cubicBezTo>
                      <a:pt x="159" y="30"/>
                      <a:pt x="160" y="29"/>
                      <a:pt x="159" y="27"/>
                    </a:cubicBezTo>
                    <a:cubicBezTo>
                      <a:pt x="158" y="26"/>
                      <a:pt x="157" y="25"/>
                      <a:pt x="155" y="2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6" y="77"/>
                      <a:pt x="35" y="79"/>
                      <a:pt x="36" y="80"/>
                    </a:cubicBezTo>
                    <a:cubicBezTo>
                      <a:pt x="36" y="82"/>
                      <a:pt x="38" y="82"/>
                      <a:pt x="40" y="82"/>
                    </a:cubicBezTo>
                    <a:close/>
                    <a:moveTo>
                      <a:pt x="29" y="73"/>
                    </a:moveTo>
                    <a:cubicBezTo>
                      <a:pt x="147" y="23"/>
                      <a:pt x="147" y="23"/>
                      <a:pt x="147" y="23"/>
                    </a:cubicBezTo>
                    <a:cubicBezTo>
                      <a:pt x="148" y="22"/>
                      <a:pt x="149" y="21"/>
                      <a:pt x="148" y="19"/>
                    </a:cubicBezTo>
                    <a:cubicBezTo>
                      <a:pt x="148" y="18"/>
                      <a:pt x="146" y="17"/>
                      <a:pt x="145" y="1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25" y="69"/>
                      <a:pt x="25" y="71"/>
                      <a:pt x="25" y="72"/>
                    </a:cubicBezTo>
                    <a:cubicBezTo>
                      <a:pt x="26" y="73"/>
                      <a:pt x="27" y="74"/>
                      <a:pt x="29" y="73"/>
                    </a:cubicBezTo>
                    <a:close/>
                    <a:moveTo>
                      <a:pt x="62" y="280"/>
                    </a:move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100"/>
                      <a:pt x="62" y="100"/>
                      <a:pt x="62" y="100"/>
                    </a:cubicBezTo>
                    <a:cubicBezTo>
                      <a:pt x="62" y="98"/>
                      <a:pt x="64" y="95"/>
                      <a:pt x="66" y="94"/>
                    </a:cubicBezTo>
                    <a:cubicBezTo>
                      <a:pt x="194" y="40"/>
                      <a:pt x="194" y="40"/>
                      <a:pt x="194" y="40"/>
                    </a:cubicBezTo>
                    <a:cubicBezTo>
                      <a:pt x="194" y="39"/>
                      <a:pt x="195" y="39"/>
                      <a:pt x="197" y="39"/>
                    </a:cubicBezTo>
                    <a:cubicBezTo>
                      <a:pt x="200" y="39"/>
                      <a:pt x="203" y="42"/>
                      <a:pt x="203" y="45"/>
                    </a:cubicBezTo>
                    <a:cubicBezTo>
                      <a:pt x="203" y="130"/>
                      <a:pt x="203" y="130"/>
                      <a:pt x="203" y="130"/>
                    </a:cubicBezTo>
                    <a:cubicBezTo>
                      <a:pt x="203" y="129"/>
                      <a:pt x="203" y="129"/>
                      <a:pt x="203" y="129"/>
                    </a:cubicBezTo>
                    <a:cubicBezTo>
                      <a:pt x="203" y="129"/>
                      <a:pt x="202" y="129"/>
                      <a:pt x="202" y="129"/>
                    </a:cubicBezTo>
                    <a:cubicBezTo>
                      <a:pt x="202" y="129"/>
                      <a:pt x="202" y="129"/>
                      <a:pt x="202" y="129"/>
                    </a:cubicBezTo>
                    <a:cubicBezTo>
                      <a:pt x="201" y="129"/>
                      <a:pt x="201" y="128"/>
                      <a:pt x="201" y="128"/>
                    </a:cubicBezTo>
                    <a:cubicBezTo>
                      <a:pt x="201" y="128"/>
                      <a:pt x="201" y="128"/>
                      <a:pt x="201" y="128"/>
                    </a:cubicBezTo>
                    <a:cubicBezTo>
                      <a:pt x="200" y="128"/>
                      <a:pt x="200" y="128"/>
                      <a:pt x="199" y="127"/>
                    </a:cubicBezTo>
                    <a:cubicBezTo>
                      <a:pt x="199" y="127"/>
                      <a:pt x="199" y="127"/>
                      <a:pt x="199" y="127"/>
                    </a:cubicBezTo>
                    <a:cubicBezTo>
                      <a:pt x="198" y="127"/>
                      <a:pt x="198" y="127"/>
                      <a:pt x="198" y="127"/>
                    </a:cubicBezTo>
                    <a:cubicBezTo>
                      <a:pt x="198" y="127"/>
                      <a:pt x="198" y="127"/>
                      <a:pt x="198" y="127"/>
                    </a:cubicBezTo>
                    <a:cubicBezTo>
                      <a:pt x="197" y="126"/>
                      <a:pt x="196" y="126"/>
                      <a:pt x="194" y="125"/>
                    </a:cubicBezTo>
                    <a:cubicBezTo>
                      <a:pt x="194" y="125"/>
                      <a:pt x="194" y="125"/>
                      <a:pt x="194" y="125"/>
                    </a:cubicBezTo>
                    <a:cubicBezTo>
                      <a:pt x="187" y="122"/>
                      <a:pt x="179" y="121"/>
                      <a:pt x="172" y="121"/>
                    </a:cubicBezTo>
                    <a:cubicBezTo>
                      <a:pt x="140" y="121"/>
                      <a:pt x="114" y="146"/>
                      <a:pt x="112" y="177"/>
                    </a:cubicBezTo>
                    <a:cubicBezTo>
                      <a:pt x="112" y="178"/>
                      <a:pt x="112" y="178"/>
                      <a:pt x="112" y="178"/>
                    </a:cubicBezTo>
                    <a:cubicBezTo>
                      <a:pt x="112" y="178"/>
                      <a:pt x="112" y="178"/>
                      <a:pt x="112" y="178"/>
                    </a:cubicBezTo>
                    <a:cubicBezTo>
                      <a:pt x="112" y="258"/>
                      <a:pt x="112" y="258"/>
                      <a:pt x="112" y="258"/>
                    </a:cubicBezTo>
                    <a:cubicBezTo>
                      <a:pt x="111" y="262"/>
                      <a:pt x="109" y="266"/>
                      <a:pt x="108" y="270"/>
                    </a:cubicBezTo>
                    <a:cubicBezTo>
                      <a:pt x="72" y="286"/>
                      <a:pt x="72" y="286"/>
                      <a:pt x="72" y="286"/>
                    </a:cubicBezTo>
                    <a:cubicBezTo>
                      <a:pt x="71" y="286"/>
                      <a:pt x="70" y="286"/>
                      <a:pt x="69" y="286"/>
                    </a:cubicBezTo>
                    <a:cubicBezTo>
                      <a:pt x="65" y="286"/>
                      <a:pt x="62" y="284"/>
                      <a:pt x="62" y="280"/>
                    </a:cubicBezTo>
                    <a:close/>
                    <a:moveTo>
                      <a:pt x="21" y="65"/>
                    </a:moveTo>
                    <a:cubicBezTo>
                      <a:pt x="18" y="66"/>
                      <a:pt x="15" y="64"/>
                      <a:pt x="14" y="62"/>
                    </a:cubicBezTo>
                    <a:cubicBezTo>
                      <a:pt x="13" y="60"/>
                      <a:pt x="15" y="57"/>
                      <a:pt x="17" y="56"/>
                    </a:cubicBezTo>
                    <a:cubicBezTo>
                      <a:pt x="145" y="1"/>
                      <a:pt x="145" y="1"/>
                      <a:pt x="145" y="1"/>
                    </a:cubicBezTo>
                    <a:cubicBezTo>
                      <a:pt x="147" y="0"/>
                      <a:pt x="150" y="1"/>
                      <a:pt x="151" y="3"/>
                    </a:cubicBezTo>
                    <a:cubicBezTo>
                      <a:pt x="152" y="6"/>
                      <a:pt x="151" y="9"/>
                      <a:pt x="149" y="10"/>
                    </a:cubicBezTo>
                    <a:lnTo>
                      <a:pt x="21" y="6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9029" y="4962"/>
              <a:ext cx="1814" cy="1814"/>
              <a:chOff x="5295106" y="2787774"/>
              <a:chExt cx="1152128" cy="1152128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5295106" y="2787774"/>
                <a:ext cx="1152128" cy="1152128"/>
              </a:xfrm>
              <a:prstGeom prst="ellipse">
                <a:avLst/>
              </a:prstGeom>
              <a:gradFill>
                <a:gsLst>
                  <a:gs pos="13000">
                    <a:srgbClr val="F9CF59"/>
                  </a:gs>
                  <a:gs pos="84000">
                    <a:srgbClr val="EF660D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Freeform 47"/>
              <p:cNvSpPr>
                <a:spLocks noChangeAspect="1" noEditPoints="1"/>
              </p:cNvSpPr>
              <p:nvPr/>
            </p:nvSpPr>
            <p:spPr bwMode="auto">
              <a:xfrm>
                <a:off x="5511638" y="3101078"/>
                <a:ext cx="719064" cy="583200"/>
              </a:xfrm>
              <a:custGeom>
                <a:avLst/>
                <a:gdLst>
                  <a:gd name="T0" fmla="*/ 214 w 329"/>
                  <a:gd name="T1" fmla="*/ 10 h 267"/>
                  <a:gd name="T2" fmla="*/ 297 w 329"/>
                  <a:gd name="T3" fmla="*/ 115 h 267"/>
                  <a:gd name="T4" fmla="*/ 221 w 329"/>
                  <a:gd name="T5" fmla="*/ 247 h 267"/>
                  <a:gd name="T6" fmla="*/ 137 w 329"/>
                  <a:gd name="T7" fmla="*/ 265 h 267"/>
                  <a:gd name="T8" fmla="*/ 128 w 329"/>
                  <a:gd name="T9" fmla="*/ 256 h 267"/>
                  <a:gd name="T10" fmla="*/ 113 w 329"/>
                  <a:gd name="T11" fmla="*/ 170 h 267"/>
                  <a:gd name="T12" fmla="*/ 11 w 329"/>
                  <a:gd name="T13" fmla="*/ 151 h 267"/>
                  <a:gd name="T14" fmla="*/ 11 w 329"/>
                  <a:gd name="T15" fmla="*/ 10 h 267"/>
                  <a:gd name="T16" fmla="*/ 227 w 329"/>
                  <a:gd name="T17" fmla="*/ 195 h 267"/>
                  <a:gd name="T18" fmla="*/ 227 w 329"/>
                  <a:gd name="T19" fmla="*/ 187 h 267"/>
                  <a:gd name="T20" fmla="*/ 292 w 329"/>
                  <a:gd name="T21" fmla="*/ 176 h 267"/>
                  <a:gd name="T22" fmla="*/ 227 w 329"/>
                  <a:gd name="T23" fmla="*/ 149 h 267"/>
                  <a:gd name="T24" fmla="*/ 292 w 329"/>
                  <a:gd name="T25" fmla="*/ 149 h 267"/>
                  <a:gd name="T26" fmla="*/ 126 w 329"/>
                  <a:gd name="T27" fmla="*/ 86 h 267"/>
                  <a:gd name="T28" fmla="*/ 126 w 329"/>
                  <a:gd name="T29" fmla="*/ 77 h 267"/>
                  <a:gd name="T30" fmla="*/ 192 w 329"/>
                  <a:gd name="T31" fmla="*/ 67 h 267"/>
                  <a:gd name="T32" fmla="*/ 126 w 329"/>
                  <a:gd name="T33" fmla="*/ 39 h 267"/>
                  <a:gd name="T34" fmla="*/ 192 w 329"/>
                  <a:gd name="T35" fmla="*/ 39 h 267"/>
                  <a:gd name="T36" fmla="*/ 58 w 329"/>
                  <a:gd name="T37" fmla="*/ 36 h 267"/>
                  <a:gd name="T38" fmla="*/ 77 w 329"/>
                  <a:gd name="T39" fmla="*/ 83 h 267"/>
                  <a:gd name="T40" fmla="*/ 96 w 329"/>
                  <a:gd name="T41" fmla="*/ 36 h 267"/>
                  <a:gd name="T42" fmla="*/ 70 w 329"/>
                  <a:gd name="T43" fmla="*/ 124 h 267"/>
                  <a:gd name="T44" fmla="*/ 77 w 329"/>
                  <a:gd name="T45" fmla="*/ 95 h 267"/>
                  <a:gd name="T46" fmla="*/ 73 w 329"/>
                  <a:gd name="T47" fmla="*/ 94 h 267"/>
                  <a:gd name="T48" fmla="*/ 81 w 329"/>
                  <a:gd name="T49" fmla="*/ 93 h 267"/>
                  <a:gd name="T50" fmla="*/ 88 w 329"/>
                  <a:gd name="T51" fmla="*/ 85 h 267"/>
                  <a:gd name="T52" fmla="*/ 65 w 329"/>
                  <a:gd name="T53" fmla="*/ 85 h 267"/>
                  <a:gd name="T54" fmla="*/ 81 w 329"/>
                  <a:gd name="T55" fmla="*/ 45 h 267"/>
                  <a:gd name="T56" fmla="*/ 53 w 329"/>
                  <a:gd name="T57" fmla="*/ 56 h 267"/>
                  <a:gd name="T58" fmla="*/ 94 w 329"/>
                  <a:gd name="T59" fmla="*/ 72 h 267"/>
                  <a:gd name="T60" fmla="*/ 94 w 329"/>
                  <a:gd name="T61" fmla="*/ 50 h 267"/>
                  <a:gd name="T62" fmla="*/ 224 w 329"/>
                  <a:gd name="T63" fmla="*/ 126 h 267"/>
                  <a:gd name="T64" fmla="*/ 186 w 329"/>
                  <a:gd name="T65" fmla="*/ 162 h 267"/>
                  <a:gd name="T66" fmla="*/ 173 w 329"/>
                  <a:gd name="T67" fmla="*/ 200 h 267"/>
                  <a:gd name="T68" fmla="*/ 127 w 329"/>
                  <a:gd name="T69" fmla="*/ 170 h 267"/>
                  <a:gd name="T70" fmla="*/ 155 w 329"/>
                  <a:gd name="T71" fmla="*/ 221 h 267"/>
                  <a:gd name="T72" fmla="*/ 182 w 329"/>
                  <a:gd name="T73" fmla="*/ 229 h 267"/>
                  <a:gd name="T74" fmla="*/ 221 w 329"/>
                  <a:gd name="T75" fmla="*/ 233 h 267"/>
                  <a:gd name="T76" fmla="*/ 288 w 329"/>
                  <a:gd name="T77" fmla="*/ 127 h 267"/>
                  <a:gd name="T78" fmla="*/ 146 w 329"/>
                  <a:gd name="T79" fmla="*/ 115 h 267"/>
                  <a:gd name="T80" fmla="*/ 203 w 329"/>
                  <a:gd name="T81" fmla="*/ 20 h 267"/>
                  <a:gd name="T82" fmla="*/ 21 w 329"/>
                  <a:gd name="T83" fmla="*/ 20 h 267"/>
                  <a:gd name="T84" fmla="*/ 21 w 329"/>
                  <a:gd name="T85" fmla="*/ 141 h 267"/>
                  <a:gd name="T86" fmla="*/ 210 w 329"/>
                  <a:gd name="T87" fmla="*/ 108 h 267"/>
                  <a:gd name="T88" fmla="*/ 148 w 329"/>
                  <a:gd name="T89" fmla="*/ 148 h 267"/>
                  <a:gd name="T90" fmla="*/ 171 w 329"/>
                  <a:gd name="T91" fmla="*/ 174 h 267"/>
                  <a:gd name="T92" fmla="*/ 188 w 329"/>
                  <a:gd name="T93" fmla="*/ 148 h 267"/>
                  <a:gd name="T94" fmla="*/ 210 w 329"/>
                  <a:gd name="T95" fmla="*/ 10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9" h="267">
                    <a:moveTo>
                      <a:pt x="36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98" y="0"/>
                      <a:pt x="207" y="4"/>
                      <a:pt x="214" y="10"/>
                    </a:cubicBezTo>
                    <a:cubicBezTo>
                      <a:pt x="220" y="17"/>
                      <a:pt x="224" y="26"/>
                      <a:pt x="224" y="36"/>
                    </a:cubicBezTo>
                    <a:cubicBezTo>
                      <a:pt x="224" y="93"/>
                      <a:pt x="224" y="93"/>
                      <a:pt x="224" y="93"/>
                    </a:cubicBezTo>
                    <a:cubicBezTo>
                      <a:pt x="252" y="94"/>
                      <a:pt x="278" y="102"/>
                      <a:pt x="297" y="115"/>
                    </a:cubicBezTo>
                    <a:cubicBezTo>
                      <a:pt x="317" y="129"/>
                      <a:pt x="329" y="148"/>
                      <a:pt x="329" y="170"/>
                    </a:cubicBezTo>
                    <a:cubicBezTo>
                      <a:pt x="329" y="192"/>
                      <a:pt x="317" y="211"/>
                      <a:pt x="297" y="225"/>
                    </a:cubicBezTo>
                    <a:cubicBezTo>
                      <a:pt x="277" y="239"/>
                      <a:pt x="251" y="247"/>
                      <a:pt x="221" y="247"/>
                    </a:cubicBezTo>
                    <a:cubicBezTo>
                      <a:pt x="215" y="247"/>
                      <a:pt x="208" y="247"/>
                      <a:pt x="202" y="246"/>
                    </a:cubicBezTo>
                    <a:cubicBezTo>
                      <a:pt x="196" y="245"/>
                      <a:pt x="191" y="244"/>
                      <a:pt x="186" y="243"/>
                    </a:cubicBezTo>
                    <a:cubicBezTo>
                      <a:pt x="137" y="265"/>
                      <a:pt x="137" y="265"/>
                      <a:pt x="137" y="265"/>
                    </a:cubicBezTo>
                    <a:cubicBezTo>
                      <a:pt x="134" y="267"/>
                      <a:pt x="130" y="265"/>
                      <a:pt x="128" y="261"/>
                    </a:cubicBezTo>
                    <a:cubicBezTo>
                      <a:pt x="127" y="260"/>
                      <a:pt x="127" y="258"/>
                      <a:pt x="128" y="256"/>
                    </a:cubicBezTo>
                    <a:cubicBezTo>
                      <a:pt x="128" y="256"/>
                      <a:pt x="128" y="256"/>
                      <a:pt x="128" y="256"/>
                    </a:cubicBezTo>
                    <a:cubicBezTo>
                      <a:pt x="140" y="221"/>
                      <a:pt x="140" y="221"/>
                      <a:pt x="140" y="221"/>
                    </a:cubicBezTo>
                    <a:cubicBezTo>
                      <a:pt x="132" y="215"/>
                      <a:pt x="126" y="207"/>
                      <a:pt x="121" y="200"/>
                    </a:cubicBezTo>
                    <a:cubicBezTo>
                      <a:pt x="116" y="191"/>
                      <a:pt x="113" y="181"/>
                      <a:pt x="113" y="170"/>
                    </a:cubicBezTo>
                    <a:cubicBezTo>
                      <a:pt x="113" y="167"/>
                      <a:pt x="113" y="165"/>
                      <a:pt x="113" y="162"/>
                    </a:cubicBezTo>
                    <a:cubicBezTo>
                      <a:pt x="36" y="162"/>
                      <a:pt x="36" y="162"/>
                      <a:pt x="36" y="162"/>
                    </a:cubicBezTo>
                    <a:cubicBezTo>
                      <a:pt x="26" y="162"/>
                      <a:pt x="17" y="158"/>
                      <a:pt x="11" y="151"/>
                    </a:cubicBezTo>
                    <a:cubicBezTo>
                      <a:pt x="4" y="145"/>
                      <a:pt x="0" y="136"/>
                      <a:pt x="0" y="12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6"/>
                      <a:pt x="4" y="17"/>
                      <a:pt x="11" y="10"/>
                    </a:cubicBezTo>
                    <a:cubicBezTo>
                      <a:pt x="17" y="4"/>
                      <a:pt x="26" y="0"/>
                      <a:pt x="36" y="0"/>
                    </a:cubicBezTo>
                    <a:close/>
                    <a:moveTo>
                      <a:pt x="227" y="187"/>
                    </a:moveTo>
                    <a:cubicBezTo>
                      <a:pt x="227" y="195"/>
                      <a:pt x="227" y="195"/>
                      <a:pt x="227" y="195"/>
                    </a:cubicBezTo>
                    <a:cubicBezTo>
                      <a:pt x="292" y="195"/>
                      <a:pt x="292" y="195"/>
                      <a:pt x="292" y="195"/>
                    </a:cubicBezTo>
                    <a:cubicBezTo>
                      <a:pt x="292" y="187"/>
                      <a:pt x="292" y="187"/>
                      <a:pt x="292" y="187"/>
                    </a:cubicBezTo>
                    <a:cubicBezTo>
                      <a:pt x="227" y="187"/>
                      <a:pt x="227" y="187"/>
                      <a:pt x="227" y="187"/>
                    </a:cubicBezTo>
                    <a:close/>
                    <a:moveTo>
                      <a:pt x="227" y="168"/>
                    </a:moveTo>
                    <a:cubicBezTo>
                      <a:pt x="227" y="176"/>
                      <a:pt x="227" y="176"/>
                      <a:pt x="227" y="176"/>
                    </a:cubicBezTo>
                    <a:cubicBezTo>
                      <a:pt x="292" y="176"/>
                      <a:pt x="292" y="176"/>
                      <a:pt x="292" y="176"/>
                    </a:cubicBezTo>
                    <a:cubicBezTo>
                      <a:pt x="292" y="168"/>
                      <a:pt x="292" y="168"/>
                      <a:pt x="292" y="168"/>
                    </a:cubicBezTo>
                    <a:cubicBezTo>
                      <a:pt x="227" y="168"/>
                      <a:pt x="227" y="168"/>
                      <a:pt x="227" y="168"/>
                    </a:cubicBezTo>
                    <a:close/>
                    <a:moveTo>
                      <a:pt x="227" y="149"/>
                    </a:moveTo>
                    <a:cubicBezTo>
                      <a:pt x="227" y="157"/>
                      <a:pt x="227" y="157"/>
                      <a:pt x="227" y="157"/>
                    </a:cubicBezTo>
                    <a:cubicBezTo>
                      <a:pt x="292" y="157"/>
                      <a:pt x="292" y="157"/>
                      <a:pt x="292" y="157"/>
                    </a:cubicBezTo>
                    <a:cubicBezTo>
                      <a:pt x="292" y="149"/>
                      <a:pt x="292" y="149"/>
                      <a:pt x="292" y="149"/>
                    </a:cubicBezTo>
                    <a:cubicBezTo>
                      <a:pt x="227" y="149"/>
                      <a:pt x="227" y="149"/>
                      <a:pt x="227" y="149"/>
                    </a:cubicBezTo>
                    <a:close/>
                    <a:moveTo>
                      <a:pt x="126" y="77"/>
                    </a:moveTo>
                    <a:cubicBezTo>
                      <a:pt x="126" y="86"/>
                      <a:pt x="126" y="86"/>
                      <a:pt x="126" y="86"/>
                    </a:cubicBez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77"/>
                      <a:pt x="192" y="77"/>
                      <a:pt x="192" y="77"/>
                    </a:cubicBezTo>
                    <a:cubicBezTo>
                      <a:pt x="126" y="77"/>
                      <a:pt x="126" y="77"/>
                      <a:pt x="126" y="77"/>
                    </a:cubicBezTo>
                    <a:close/>
                    <a:moveTo>
                      <a:pt x="126" y="58"/>
                    </a:moveTo>
                    <a:cubicBezTo>
                      <a:pt x="126" y="67"/>
                      <a:pt x="126" y="67"/>
                      <a:pt x="126" y="67"/>
                    </a:cubicBezTo>
                    <a:cubicBezTo>
                      <a:pt x="192" y="67"/>
                      <a:pt x="192" y="67"/>
                      <a:pt x="192" y="67"/>
                    </a:cubicBezTo>
                    <a:cubicBezTo>
                      <a:pt x="192" y="58"/>
                      <a:pt x="192" y="58"/>
                      <a:pt x="192" y="58"/>
                    </a:cubicBezTo>
                    <a:cubicBezTo>
                      <a:pt x="126" y="58"/>
                      <a:pt x="126" y="58"/>
                      <a:pt x="126" y="58"/>
                    </a:cubicBezTo>
                    <a:close/>
                    <a:moveTo>
                      <a:pt x="126" y="39"/>
                    </a:moveTo>
                    <a:cubicBezTo>
                      <a:pt x="126" y="48"/>
                      <a:pt x="126" y="48"/>
                      <a:pt x="126" y="48"/>
                    </a:cubicBezTo>
                    <a:cubicBezTo>
                      <a:pt x="192" y="48"/>
                      <a:pt x="192" y="48"/>
                      <a:pt x="192" y="48"/>
                    </a:cubicBezTo>
                    <a:cubicBezTo>
                      <a:pt x="192" y="39"/>
                      <a:pt x="192" y="39"/>
                      <a:pt x="192" y="39"/>
                    </a:cubicBezTo>
                    <a:cubicBezTo>
                      <a:pt x="126" y="39"/>
                      <a:pt x="126" y="39"/>
                      <a:pt x="126" y="39"/>
                    </a:cubicBezTo>
                    <a:close/>
                    <a:moveTo>
                      <a:pt x="77" y="28"/>
                    </a:moveTo>
                    <a:cubicBezTo>
                      <a:pt x="70" y="28"/>
                      <a:pt x="63" y="31"/>
                      <a:pt x="58" y="36"/>
                    </a:cubicBezTo>
                    <a:cubicBezTo>
                      <a:pt x="53" y="41"/>
                      <a:pt x="50" y="48"/>
                      <a:pt x="50" y="56"/>
                    </a:cubicBezTo>
                    <a:cubicBezTo>
                      <a:pt x="50" y="63"/>
                      <a:pt x="53" y="70"/>
                      <a:pt x="58" y="75"/>
                    </a:cubicBezTo>
                    <a:cubicBezTo>
                      <a:pt x="63" y="80"/>
                      <a:pt x="70" y="83"/>
                      <a:pt x="77" y="83"/>
                    </a:cubicBezTo>
                    <a:cubicBezTo>
                      <a:pt x="85" y="83"/>
                      <a:pt x="92" y="80"/>
                      <a:pt x="96" y="75"/>
                    </a:cubicBezTo>
                    <a:cubicBezTo>
                      <a:pt x="101" y="70"/>
                      <a:pt x="104" y="63"/>
                      <a:pt x="104" y="56"/>
                    </a:cubicBezTo>
                    <a:cubicBezTo>
                      <a:pt x="104" y="48"/>
                      <a:pt x="101" y="41"/>
                      <a:pt x="96" y="36"/>
                    </a:cubicBezTo>
                    <a:cubicBezTo>
                      <a:pt x="92" y="31"/>
                      <a:pt x="85" y="28"/>
                      <a:pt x="77" y="28"/>
                    </a:cubicBezTo>
                    <a:close/>
                    <a:moveTo>
                      <a:pt x="76" y="95"/>
                    </a:moveTo>
                    <a:cubicBezTo>
                      <a:pt x="70" y="124"/>
                      <a:pt x="70" y="124"/>
                      <a:pt x="70" y="124"/>
                    </a:cubicBezTo>
                    <a:cubicBezTo>
                      <a:pt x="77" y="129"/>
                      <a:pt x="77" y="129"/>
                      <a:pt x="77" y="129"/>
                    </a:cubicBezTo>
                    <a:cubicBezTo>
                      <a:pt x="83" y="124"/>
                      <a:pt x="83" y="124"/>
                      <a:pt x="83" y="124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77" y="91"/>
                      <a:pt x="77" y="91"/>
                      <a:pt x="77" y="91"/>
                    </a:cubicBezTo>
                    <a:cubicBezTo>
                      <a:pt x="73" y="94"/>
                      <a:pt x="73" y="94"/>
                      <a:pt x="73" y="94"/>
                    </a:cubicBezTo>
                    <a:cubicBezTo>
                      <a:pt x="76" y="95"/>
                      <a:pt x="76" y="95"/>
                      <a:pt x="76" y="95"/>
                    </a:cubicBezTo>
                    <a:close/>
                    <a:moveTo>
                      <a:pt x="88" y="85"/>
                    </a:moveTo>
                    <a:cubicBezTo>
                      <a:pt x="81" y="93"/>
                      <a:pt x="81" y="93"/>
                      <a:pt x="81" y="93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5" y="106"/>
                      <a:pt x="104" y="90"/>
                      <a:pt x="88" y="85"/>
                    </a:cubicBezTo>
                    <a:close/>
                    <a:moveTo>
                      <a:pt x="66" y="124"/>
                    </a:moveTo>
                    <a:cubicBezTo>
                      <a:pt x="72" y="93"/>
                      <a:pt x="72" y="93"/>
                      <a:pt x="72" y="93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50" y="90"/>
                      <a:pt x="38" y="106"/>
                      <a:pt x="38" y="124"/>
                    </a:cubicBezTo>
                    <a:cubicBezTo>
                      <a:pt x="66" y="124"/>
                      <a:pt x="66" y="124"/>
                      <a:pt x="66" y="124"/>
                    </a:cubicBezTo>
                    <a:close/>
                    <a:moveTo>
                      <a:pt x="81" y="45"/>
                    </a:moveTo>
                    <a:cubicBezTo>
                      <a:pt x="80" y="46"/>
                      <a:pt x="80" y="46"/>
                      <a:pt x="79" y="46"/>
                    </a:cubicBezTo>
                    <a:cubicBezTo>
                      <a:pt x="70" y="51"/>
                      <a:pt x="59" y="51"/>
                      <a:pt x="54" y="51"/>
                    </a:cubicBezTo>
                    <a:cubicBezTo>
                      <a:pt x="54" y="53"/>
                      <a:pt x="53" y="54"/>
                      <a:pt x="53" y="56"/>
                    </a:cubicBezTo>
                    <a:cubicBezTo>
                      <a:pt x="53" y="62"/>
                      <a:pt x="56" y="68"/>
                      <a:pt x="60" y="72"/>
                    </a:cubicBezTo>
                    <a:cubicBezTo>
                      <a:pt x="65" y="77"/>
                      <a:pt x="71" y="79"/>
                      <a:pt x="77" y="79"/>
                    </a:cubicBezTo>
                    <a:cubicBezTo>
                      <a:pt x="84" y="79"/>
                      <a:pt x="90" y="77"/>
                      <a:pt x="94" y="72"/>
                    </a:cubicBezTo>
                    <a:cubicBezTo>
                      <a:pt x="98" y="68"/>
                      <a:pt x="101" y="62"/>
                      <a:pt x="101" y="56"/>
                    </a:cubicBezTo>
                    <a:cubicBezTo>
                      <a:pt x="101" y="54"/>
                      <a:pt x="101" y="52"/>
                      <a:pt x="100" y="51"/>
                    </a:cubicBezTo>
                    <a:cubicBezTo>
                      <a:pt x="98" y="51"/>
                      <a:pt x="96" y="51"/>
                      <a:pt x="94" y="50"/>
                    </a:cubicBezTo>
                    <a:cubicBezTo>
                      <a:pt x="89" y="49"/>
                      <a:pt x="85" y="48"/>
                      <a:pt x="81" y="45"/>
                    </a:cubicBezTo>
                    <a:close/>
                    <a:moveTo>
                      <a:pt x="224" y="107"/>
                    </a:moveTo>
                    <a:cubicBezTo>
                      <a:pt x="224" y="126"/>
                      <a:pt x="224" y="126"/>
                      <a:pt x="224" y="126"/>
                    </a:cubicBezTo>
                    <a:cubicBezTo>
                      <a:pt x="224" y="136"/>
                      <a:pt x="220" y="145"/>
                      <a:pt x="214" y="151"/>
                    </a:cubicBezTo>
                    <a:cubicBezTo>
                      <a:pt x="207" y="158"/>
                      <a:pt x="198" y="162"/>
                      <a:pt x="188" y="162"/>
                    </a:cubicBezTo>
                    <a:cubicBezTo>
                      <a:pt x="186" y="162"/>
                      <a:pt x="186" y="162"/>
                      <a:pt x="186" y="162"/>
                    </a:cubicBezTo>
                    <a:cubicBezTo>
                      <a:pt x="186" y="196"/>
                      <a:pt x="186" y="196"/>
                      <a:pt x="186" y="196"/>
                    </a:cubicBezTo>
                    <a:cubicBezTo>
                      <a:pt x="186" y="200"/>
                      <a:pt x="183" y="203"/>
                      <a:pt x="179" y="203"/>
                    </a:cubicBezTo>
                    <a:cubicBezTo>
                      <a:pt x="176" y="203"/>
                      <a:pt x="174" y="202"/>
                      <a:pt x="173" y="200"/>
                    </a:cubicBez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28" y="162"/>
                      <a:pt x="128" y="162"/>
                      <a:pt x="128" y="162"/>
                    </a:cubicBezTo>
                    <a:cubicBezTo>
                      <a:pt x="128" y="165"/>
                      <a:pt x="127" y="167"/>
                      <a:pt x="127" y="170"/>
                    </a:cubicBezTo>
                    <a:cubicBezTo>
                      <a:pt x="127" y="178"/>
                      <a:pt x="130" y="185"/>
                      <a:pt x="134" y="192"/>
                    </a:cubicBezTo>
                    <a:cubicBezTo>
                      <a:pt x="138" y="200"/>
                      <a:pt x="144" y="206"/>
                      <a:pt x="152" y="212"/>
                    </a:cubicBezTo>
                    <a:cubicBezTo>
                      <a:pt x="155" y="214"/>
                      <a:pt x="156" y="217"/>
                      <a:pt x="155" y="221"/>
                    </a:cubicBezTo>
                    <a:cubicBezTo>
                      <a:pt x="147" y="245"/>
                      <a:pt x="147" y="245"/>
                      <a:pt x="147" y="245"/>
                    </a:cubicBezTo>
                    <a:cubicBezTo>
                      <a:pt x="182" y="229"/>
                      <a:pt x="182" y="229"/>
                      <a:pt x="182" y="229"/>
                    </a:cubicBezTo>
                    <a:cubicBezTo>
                      <a:pt x="182" y="229"/>
                      <a:pt x="182" y="229"/>
                      <a:pt x="182" y="229"/>
                    </a:cubicBezTo>
                    <a:cubicBezTo>
                      <a:pt x="183" y="228"/>
                      <a:pt x="185" y="228"/>
                      <a:pt x="187" y="228"/>
                    </a:cubicBezTo>
                    <a:cubicBezTo>
                      <a:pt x="192" y="230"/>
                      <a:pt x="198" y="231"/>
                      <a:pt x="204" y="232"/>
                    </a:cubicBezTo>
                    <a:cubicBezTo>
                      <a:pt x="209" y="232"/>
                      <a:pt x="215" y="233"/>
                      <a:pt x="221" y="233"/>
                    </a:cubicBezTo>
                    <a:cubicBezTo>
                      <a:pt x="248" y="233"/>
                      <a:pt x="271" y="225"/>
                      <a:pt x="288" y="214"/>
                    </a:cubicBezTo>
                    <a:cubicBezTo>
                      <a:pt x="305" y="202"/>
                      <a:pt x="315" y="187"/>
                      <a:pt x="315" y="170"/>
                    </a:cubicBezTo>
                    <a:cubicBezTo>
                      <a:pt x="315" y="153"/>
                      <a:pt x="305" y="138"/>
                      <a:pt x="288" y="127"/>
                    </a:cubicBezTo>
                    <a:cubicBezTo>
                      <a:pt x="272" y="115"/>
                      <a:pt x="249" y="108"/>
                      <a:pt x="224" y="107"/>
                    </a:cubicBezTo>
                    <a:close/>
                    <a:moveTo>
                      <a:pt x="118" y="148"/>
                    </a:moveTo>
                    <a:cubicBezTo>
                      <a:pt x="123" y="135"/>
                      <a:pt x="133" y="124"/>
                      <a:pt x="146" y="115"/>
                    </a:cubicBezTo>
                    <a:cubicBezTo>
                      <a:pt x="162" y="103"/>
                      <a:pt x="185" y="95"/>
                      <a:pt x="210" y="93"/>
                    </a:cubicBezTo>
                    <a:cubicBezTo>
                      <a:pt x="210" y="36"/>
                      <a:pt x="210" y="36"/>
                      <a:pt x="210" y="36"/>
                    </a:cubicBezTo>
                    <a:cubicBezTo>
                      <a:pt x="210" y="30"/>
                      <a:pt x="207" y="24"/>
                      <a:pt x="203" y="20"/>
                    </a:cubicBezTo>
                    <a:cubicBezTo>
                      <a:pt x="200" y="17"/>
                      <a:pt x="194" y="14"/>
                      <a:pt x="188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0" y="14"/>
                      <a:pt x="25" y="17"/>
                      <a:pt x="21" y="20"/>
                    </a:cubicBezTo>
                    <a:cubicBezTo>
                      <a:pt x="17" y="24"/>
                      <a:pt x="15" y="30"/>
                      <a:pt x="15" y="36"/>
                    </a:cubicBezTo>
                    <a:cubicBezTo>
                      <a:pt x="15" y="126"/>
                      <a:pt x="15" y="126"/>
                      <a:pt x="15" y="126"/>
                    </a:cubicBezTo>
                    <a:cubicBezTo>
                      <a:pt x="15" y="132"/>
                      <a:pt x="17" y="137"/>
                      <a:pt x="21" y="141"/>
                    </a:cubicBezTo>
                    <a:cubicBezTo>
                      <a:pt x="25" y="145"/>
                      <a:pt x="30" y="148"/>
                      <a:pt x="36" y="148"/>
                    </a:cubicBezTo>
                    <a:cubicBezTo>
                      <a:pt x="118" y="148"/>
                      <a:pt x="118" y="148"/>
                      <a:pt x="118" y="148"/>
                    </a:cubicBezTo>
                    <a:close/>
                    <a:moveTo>
                      <a:pt x="210" y="108"/>
                    </a:moveTo>
                    <a:cubicBezTo>
                      <a:pt x="188" y="110"/>
                      <a:pt x="168" y="116"/>
                      <a:pt x="154" y="127"/>
                    </a:cubicBezTo>
                    <a:cubicBezTo>
                      <a:pt x="145" y="133"/>
                      <a:pt x="138" y="140"/>
                      <a:pt x="134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50" y="148"/>
                      <a:pt x="152" y="149"/>
                      <a:pt x="154" y="150"/>
                    </a:cubicBezTo>
                    <a:cubicBezTo>
                      <a:pt x="171" y="174"/>
                      <a:pt x="171" y="174"/>
                      <a:pt x="171" y="174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171" y="151"/>
                      <a:pt x="175" y="148"/>
                      <a:pt x="179" y="148"/>
                    </a:cubicBezTo>
                    <a:cubicBezTo>
                      <a:pt x="188" y="148"/>
                      <a:pt x="188" y="148"/>
                      <a:pt x="188" y="148"/>
                    </a:cubicBezTo>
                    <a:cubicBezTo>
                      <a:pt x="194" y="148"/>
                      <a:pt x="200" y="145"/>
                      <a:pt x="203" y="141"/>
                    </a:cubicBezTo>
                    <a:cubicBezTo>
                      <a:pt x="207" y="137"/>
                      <a:pt x="210" y="132"/>
                      <a:pt x="210" y="126"/>
                    </a:cubicBezTo>
                    <a:lnTo>
                      <a:pt x="210" y="10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1594" y="4962"/>
              <a:ext cx="1814" cy="1814"/>
              <a:chOff x="6923881" y="2787774"/>
              <a:chExt cx="1152128" cy="1152128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6923881" y="2787774"/>
                <a:ext cx="1152128" cy="1152128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71" name="组合 70"/>
              <p:cNvGrpSpPr/>
              <p:nvPr/>
            </p:nvGrpSpPr>
            <p:grpSpPr>
              <a:xfrm>
                <a:off x="7162685" y="3062938"/>
                <a:ext cx="674520" cy="583200"/>
                <a:chOff x="4848315" y="2995479"/>
                <a:chExt cx="674520" cy="583200"/>
              </a:xfrm>
            </p:grpSpPr>
            <p:sp>
              <p:nvSpPr>
                <p:cNvPr id="72" name="Freeform 52"/>
                <p:cNvSpPr>
                  <a:spLocks noEditPoints="1"/>
                </p:cNvSpPr>
                <p:nvPr/>
              </p:nvSpPr>
              <p:spPr bwMode="auto">
                <a:xfrm>
                  <a:off x="4963503" y="3243495"/>
                  <a:ext cx="456598" cy="250091"/>
                </a:xfrm>
                <a:custGeom>
                  <a:avLst/>
                  <a:gdLst>
                    <a:gd name="T0" fmla="*/ 148 w 186"/>
                    <a:gd name="T1" fmla="*/ 81 h 102"/>
                    <a:gd name="T2" fmla="*/ 92 w 186"/>
                    <a:gd name="T3" fmla="*/ 88 h 102"/>
                    <a:gd name="T4" fmla="*/ 92 w 186"/>
                    <a:gd name="T5" fmla="*/ 64 h 102"/>
                    <a:gd name="T6" fmla="*/ 148 w 186"/>
                    <a:gd name="T7" fmla="*/ 71 h 102"/>
                    <a:gd name="T8" fmla="*/ 92 w 186"/>
                    <a:gd name="T9" fmla="*/ 64 h 102"/>
                    <a:gd name="T10" fmla="*/ 186 w 186"/>
                    <a:gd name="T11" fmla="*/ 44 h 102"/>
                    <a:gd name="T12" fmla="*/ 92 w 186"/>
                    <a:gd name="T13" fmla="*/ 51 h 102"/>
                    <a:gd name="T14" fmla="*/ 92 w 186"/>
                    <a:gd name="T15" fmla="*/ 25 h 102"/>
                    <a:gd name="T16" fmla="*/ 186 w 186"/>
                    <a:gd name="T17" fmla="*/ 32 h 102"/>
                    <a:gd name="T18" fmla="*/ 92 w 186"/>
                    <a:gd name="T19" fmla="*/ 25 h 102"/>
                    <a:gd name="T20" fmla="*/ 186 w 186"/>
                    <a:gd name="T21" fmla="*/ 6 h 102"/>
                    <a:gd name="T22" fmla="*/ 92 w 186"/>
                    <a:gd name="T23" fmla="*/ 13 h 102"/>
                    <a:gd name="T24" fmla="*/ 28 w 186"/>
                    <a:gd name="T25" fmla="*/ 3 h 102"/>
                    <a:gd name="T26" fmla="*/ 26 w 186"/>
                    <a:gd name="T27" fmla="*/ 4 h 102"/>
                    <a:gd name="T28" fmla="*/ 25 w 186"/>
                    <a:gd name="T29" fmla="*/ 4 h 102"/>
                    <a:gd name="T30" fmla="*/ 24 w 186"/>
                    <a:gd name="T31" fmla="*/ 5 h 102"/>
                    <a:gd name="T32" fmla="*/ 24 w 186"/>
                    <a:gd name="T33" fmla="*/ 5 h 102"/>
                    <a:gd name="T34" fmla="*/ 23 w 186"/>
                    <a:gd name="T35" fmla="*/ 6 h 102"/>
                    <a:gd name="T36" fmla="*/ 23 w 186"/>
                    <a:gd name="T37" fmla="*/ 6 h 102"/>
                    <a:gd name="T38" fmla="*/ 22 w 186"/>
                    <a:gd name="T39" fmla="*/ 6 h 102"/>
                    <a:gd name="T40" fmla="*/ 21 w 186"/>
                    <a:gd name="T41" fmla="*/ 7 h 102"/>
                    <a:gd name="T42" fmla="*/ 21 w 186"/>
                    <a:gd name="T43" fmla="*/ 7 h 102"/>
                    <a:gd name="T44" fmla="*/ 20 w 186"/>
                    <a:gd name="T45" fmla="*/ 8 h 102"/>
                    <a:gd name="T46" fmla="*/ 20 w 186"/>
                    <a:gd name="T47" fmla="*/ 8 h 102"/>
                    <a:gd name="T48" fmla="*/ 19 w 186"/>
                    <a:gd name="T49" fmla="*/ 8 h 102"/>
                    <a:gd name="T50" fmla="*/ 19 w 186"/>
                    <a:gd name="T51" fmla="*/ 9 h 102"/>
                    <a:gd name="T52" fmla="*/ 18 w 186"/>
                    <a:gd name="T53" fmla="*/ 9 h 102"/>
                    <a:gd name="T54" fmla="*/ 18 w 186"/>
                    <a:gd name="T55" fmla="*/ 10 h 102"/>
                    <a:gd name="T56" fmla="*/ 18 w 186"/>
                    <a:gd name="T57" fmla="*/ 10 h 102"/>
                    <a:gd name="T58" fmla="*/ 8 w 186"/>
                    <a:gd name="T59" fmla="*/ 28 h 102"/>
                    <a:gd name="T60" fmla="*/ 2 w 186"/>
                    <a:gd name="T61" fmla="*/ 61 h 102"/>
                    <a:gd name="T62" fmla="*/ 40 w 186"/>
                    <a:gd name="T63" fmla="*/ 1 h 102"/>
                    <a:gd name="T64" fmla="*/ 16 w 186"/>
                    <a:gd name="T65" fmla="*/ 30 h 102"/>
                    <a:gd name="T66" fmla="*/ 42 w 186"/>
                    <a:gd name="T67" fmla="*/ 16 h 102"/>
                    <a:gd name="T68" fmla="*/ 45 w 186"/>
                    <a:gd name="T69" fmla="*/ 30 h 102"/>
                    <a:gd name="T70" fmla="*/ 49 w 186"/>
                    <a:gd name="T71" fmla="*/ 30 h 102"/>
                    <a:gd name="T72" fmla="*/ 64 w 186"/>
                    <a:gd name="T73" fmla="*/ 33 h 102"/>
                    <a:gd name="T74" fmla="*/ 15 w 186"/>
                    <a:gd name="T75" fmla="*/ 33 h 102"/>
                    <a:gd name="T76" fmla="*/ 16 w 186"/>
                    <a:gd name="T77" fmla="*/ 30 h 102"/>
                    <a:gd name="T78" fmla="*/ 53 w 186"/>
                    <a:gd name="T79" fmla="*/ 38 h 102"/>
                    <a:gd name="T80" fmla="*/ 46 w 186"/>
                    <a:gd name="T81" fmla="*/ 38 h 102"/>
                    <a:gd name="T82" fmla="*/ 29 w 186"/>
                    <a:gd name="T83" fmla="*/ 35 h 102"/>
                    <a:gd name="T84" fmla="*/ 29 w 186"/>
                    <a:gd name="T85" fmla="*/ 42 h 102"/>
                    <a:gd name="T86" fmla="*/ 29 w 186"/>
                    <a:gd name="T87" fmla="*/ 35 h 102"/>
                    <a:gd name="T88" fmla="*/ 0 w 186"/>
                    <a:gd name="T89" fmla="*/ 102 h 102"/>
                    <a:gd name="T90" fmla="*/ 28 w 186"/>
                    <a:gd name="T91" fmla="*/ 96 h 102"/>
                    <a:gd name="T92" fmla="*/ 79 w 186"/>
                    <a:gd name="T9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6" h="102">
                      <a:moveTo>
                        <a:pt x="92" y="81"/>
                      </a:moveTo>
                      <a:cubicBezTo>
                        <a:pt x="148" y="81"/>
                        <a:pt x="148" y="81"/>
                        <a:pt x="148" y="81"/>
                      </a:cubicBezTo>
                      <a:cubicBezTo>
                        <a:pt x="148" y="88"/>
                        <a:pt x="148" y="88"/>
                        <a:pt x="148" y="88"/>
                      </a:cubicBezTo>
                      <a:cubicBezTo>
                        <a:pt x="92" y="88"/>
                        <a:pt x="92" y="88"/>
                        <a:pt x="92" y="88"/>
                      </a:cubicBezTo>
                      <a:cubicBezTo>
                        <a:pt x="92" y="81"/>
                        <a:pt x="92" y="81"/>
                        <a:pt x="92" y="81"/>
                      </a:cubicBezTo>
                      <a:close/>
                      <a:moveTo>
                        <a:pt x="92" y="64"/>
                      </a:moveTo>
                      <a:cubicBezTo>
                        <a:pt x="148" y="64"/>
                        <a:pt x="148" y="64"/>
                        <a:pt x="148" y="64"/>
                      </a:cubicBezTo>
                      <a:cubicBezTo>
                        <a:pt x="148" y="71"/>
                        <a:pt x="148" y="71"/>
                        <a:pt x="148" y="71"/>
                      </a:cubicBezTo>
                      <a:cubicBezTo>
                        <a:pt x="92" y="71"/>
                        <a:pt x="92" y="71"/>
                        <a:pt x="92" y="71"/>
                      </a:cubicBezTo>
                      <a:cubicBezTo>
                        <a:pt x="92" y="64"/>
                        <a:pt x="92" y="64"/>
                        <a:pt x="92" y="64"/>
                      </a:cubicBezTo>
                      <a:close/>
                      <a:moveTo>
                        <a:pt x="92" y="44"/>
                      </a:moveTo>
                      <a:cubicBezTo>
                        <a:pt x="186" y="44"/>
                        <a:pt x="186" y="44"/>
                        <a:pt x="186" y="44"/>
                      </a:cubicBezTo>
                      <a:cubicBezTo>
                        <a:pt x="186" y="51"/>
                        <a:pt x="186" y="51"/>
                        <a:pt x="186" y="51"/>
                      </a:cubicBezTo>
                      <a:cubicBezTo>
                        <a:pt x="92" y="51"/>
                        <a:pt x="92" y="51"/>
                        <a:pt x="92" y="51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close/>
                      <a:moveTo>
                        <a:pt x="92" y="25"/>
                      </a:moveTo>
                      <a:cubicBezTo>
                        <a:pt x="186" y="25"/>
                        <a:pt x="186" y="25"/>
                        <a:pt x="186" y="25"/>
                      </a:cubicBezTo>
                      <a:cubicBezTo>
                        <a:pt x="186" y="32"/>
                        <a:pt x="186" y="32"/>
                        <a:pt x="186" y="32"/>
                      </a:cubicBezTo>
                      <a:cubicBezTo>
                        <a:pt x="92" y="32"/>
                        <a:pt x="92" y="32"/>
                        <a:pt x="92" y="32"/>
                      </a:cubicBezTo>
                      <a:cubicBezTo>
                        <a:pt x="92" y="25"/>
                        <a:pt x="92" y="25"/>
                        <a:pt x="92" y="25"/>
                      </a:cubicBezTo>
                      <a:close/>
                      <a:moveTo>
                        <a:pt x="92" y="6"/>
                      </a:moveTo>
                      <a:cubicBezTo>
                        <a:pt x="186" y="6"/>
                        <a:pt x="186" y="6"/>
                        <a:pt x="186" y="6"/>
                      </a:cubicBezTo>
                      <a:cubicBezTo>
                        <a:pt x="186" y="13"/>
                        <a:pt x="186" y="13"/>
                        <a:pt x="186" y="13"/>
                      </a:cubicBezTo>
                      <a:cubicBezTo>
                        <a:pt x="92" y="13"/>
                        <a:pt x="92" y="13"/>
                        <a:pt x="92" y="13"/>
                      </a:cubicBezTo>
                      <a:cubicBezTo>
                        <a:pt x="92" y="6"/>
                        <a:pt x="92" y="6"/>
                        <a:pt x="92" y="6"/>
                      </a:cubicBezTo>
                      <a:close/>
                      <a:moveTo>
                        <a:pt x="28" y="3"/>
                      </a:move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5" y="4"/>
                        <a:pt x="25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19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3" y="15"/>
                        <a:pt x="9" y="21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6" y="38"/>
                        <a:pt x="17" y="55"/>
                        <a:pt x="2" y="61"/>
                      </a:cubicBezTo>
                      <a:cubicBezTo>
                        <a:pt x="75" y="61"/>
                        <a:pt x="75" y="61"/>
                        <a:pt x="75" y="61"/>
                      </a:cubicBezTo>
                      <a:cubicBezTo>
                        <a:pt x="82" y="40"/>
                        <a:pt x="74" y="0"/>
                        <a:pt x="40" y="1"/>
                      </a:cubicBezTo>
                      <a:cubicBezTo>
                        <a:pt x="36" y="1"/>
                        <a:pt x="31" y="2"/>
                        <a:pt x="28" y="3"/>
                      </a:cubicBezTo>
                      <a:close/>
                      <a:moveTo>
                        <a:pt x="16" y="30"/>
                      </a:move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3" y="30"/>
                        <a:pt x="43" y="30"/>
                        <a:pt x="43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6" y="23"/>
                        <a:pt x="46" y="23"/>
                        <a:pt x="46" y="23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4" y="31"/>
                        <a:pt x="64" y="32"/>
                        <a:pt x="64" y="33"/>
                      </a:cubicBezTo>
                      <a:cubicBezTo>
                        <a:pt x="64" y="47"/>
                        <a:pt x="53" y="58"/>
                        <a:pt x="40" y="58"/>
                      </a:cubicBezTo>
                      <a:cubicBezTo>
                        <a:pt x="26" y="58"/>
                        <a:pt x="15" y="47"/>
                        <a:pt x="15" y="33"/>
                      </a:cubicBezTo>
                      <a:cubicBezTo>
                        <a:pt x="15" y="31"/>
                        <a:pt x="15" y="29"/>
                        <a:pt x="16" y="27"/>
                      </a:cubicBezTo>
                      <a:cubicBezTo>
                        <a:pt x="16" y="29"/>
                        <a:pt x="16" y="30"/>
                        <a:pt x="16" y="30"/>
                      </a:cubicBezTo>
                      <a:close/>
                      <a:moveTo>
                        <a:pt x="49" y="35"/>
                      </a:moveTo>
                      <a:cubicBezTo>
                        <a:pt x="51" y="35"/>
                        <a:pt x="53" y="37"/>
                        <a:pt x="53" y="38"/>
                      </a:cubicBezTo>
                      <a:cubicBezTo>
                        <a:pt x="53" y="40"/>
                        <a:pt x="51" y="42"/>
                        <a:pt x="49" y="42"/>
                      </a:cubicBezTo>
                      <a:cubicBezTo>
                        <a:pt x="47" y="42"/>
                        <a:pt x="46" y="40"/>
                        <a:pt x="46" y="38"/>
                      </a:cubicBezTo>
                      <a:cubicBezTo>
                        <a:pt x="46" y="37"/>
                        <a:pt x="47" y="35"/>
                        <a:pt x="49" y="35"/>
                      </a:cubicBezTo>
                      <a:close/>
                      <a:moveTo>
                        <a:pt x="29" y="35"/>
                      </a:moveTo>
                      <a:cubicBezTo>
                        <a:pt x="31" y="35"/>
                        <a:pt x="33" y="37"/>
                        <a:pt x="33" y="38"/>
                      </a:cubicBezTo>
                      <a:cubicBezTo>
                        <a:pt x="33" y="40"/>
                        <a:pt x="31" y="42"/>
                        <a:pt x="29" y="42"/>
                      </a:cubicBezTo>
                      <a:cubicBezTo>
                        <a:pt x="28" y="42"/>
                        <a:pt x="26" y="40"/>
                        <a:pt x="26" y="38"/>
                      </a:cubicBezTo>
                      <a:cubicBezTo>
                        <a:pt x="26" y="37"/>
                        <a:pt x="28" y="35"/>
                        <a:pt x="29" y="35"/>
                      </a:cubicBezTo>
                      <a:close/>
                      <a:moveTo>
                        <a:pt x="79" y="102"/>
                      </a:move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" y="83"/>
                        <a:pt x="12" y="68"/>
                        <a:pt x="28" y="63"/>
                      </a:cubicBezTo>
                      <a:cubicBezTo>
                        <a:pt x="28" y="96"/>
                        <a:pt x="28" y="96"/>
                        <a:pt x="28" y="96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67" y="68"/>
                        <a:pt x="78" y="83"/>
                        <a:pt x="79" y="1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Freeform 53"/>
                <p:cNvSpPr>
                  <a:spLocks noEditPoints="1"/>
                </p:cNvSpPr>
                <p:nvPr/>
              </p:nvSpPr>
              <p:spPr bwMode="auto">
                <a:xfrm>
                  <a:off x="4848315" y="2995479"/>
                  <a:ext cx="674520" cy="583200"/>
                </a:xfrm>
                <a:custGeom>
                  <a:avLst/>
                  <a:gdLst>
                    <a:gd name="T0" fmla="*/ 265 w 275"/>
                    <a:gd name="T1" fmla="*/ 71 h 238"/>
                    <a:gd name="T2" fmla="*/ 243 w 275"/>
                    <a:gd name="T3" fmla="*/ 62 h 238"/>
                    <a:gd name="T4" fmla="*/ 217 w 275"/>
                    <a:gd name="T5" fmla="*/ 62 h 238"/>
                    <a:gd name="T6" fmla="*/ 194 w 275"/>
                    <a:gd name="T7" fmla="*/ 43 h 238"/>
                    <a:gd name="T8" fmla="*/ 172 w 275"/>
                    <a:gd name="T9" fmla="*/ 43 h 238"/>
                    <a:gd name="T10" fmla="*/ 145 w 275"/>
                    <a:gd name="T11" fmla="*/ 0 h 238"/>
                    <a:gd name="T12" fmla="*/ 126 w 275"/>
                    <a:gd name="T13" fmla="*/ 0 h 238"/>
                    <a:gd name="T14" fmla="*/ 100 w 275"/>
                    <a:gd name="T15" fmla="*/ 43 h 238"/>
                    <a:gd name="T16" fmla="*/ 76 w 275"/>
                    <a:gd name="T17" fmla="*/ 44 h 238"/>
                    <a:gd name="T18" fmla="*/ 53 w 275"/>
                    <a:gd name="T19" fmla="*/ 62 h 238"/>
                    <a:gd name="T20" fmla="*/ 31 w 275"/>
                    <a:gd name="T21" fmla="*/ 62 h 238"/>
                    <a:gd name="T22" fmla="*/ 9 w 275"/>
                    <a:gd name="T23" fmla="*/ 71 h 238"/>
                    <a:gd name="T24" fmla="*/ 0 w 275"/>
                    <a:gd name="T25" fmla="*/ 93 h 238"/>
                    <a:gd name="T26" fmla="*/ 0 w 275"/>
                    <a:gd name="T27" fmla="*/ 207 h 238"/>
                    <a:gd name="T28" fmla="*/ 9 w 275"/>
                    <a:gd name="T29" fmla="*/ 229 h 238"/>
                    <a:gd name="T30" fmla="*/ 31 w 275"/>
                    <a:gd name="T31" fmla="*/ 238 h 238"/>
                    <a:gd name="T32" fmla="*/ 243 w 275"/>
                    <a:gd name="T33" fmla="*/ 238 h 238"/>
                    <a:gd name="T34" fmla="*/ 265 w 275"/>
                    <a:gd name="T35" fmla="*/ 229 h 238"/>
                    <a:gd name="T36" fmla="*/ 275 w 275"/>
                    <a:gd name="T37" fmla="*/ 207 h 238"/>
                    <a:gd name="T38" fmla="*/ 275 w 275"/>
                    <a:gd name="T39" fmla="*/ 93 h 238"/>
                    <a:gd name="T40" fmla="*/ 265 w 275"/>
                    <a:gd name="T41" fmla="*/ 71 h 238"/>
                    <a:gd name="T42" fmla="*/ 77 w 275"/>
                    <a:gd name="T43" fmla="*/ 50 h 238"/>
                    <a:gd name="T44" fmla="*/ 194 w 275"/>
                    <a:gd name="T45" fmla="*/ 49 h 238"/>
                    <a:gd name="T46" fmla="*/ 210 w 275"/>
                    <a:gd name="T47" fmla="*/ 58 h 238"/>
                    <a:gd name="T48" fmla="*/ 201 w 275"/>
                    <a:gd name="T49" fmla="*/ 56 h 238"/>
                    <a:gd name="T50" fmla="*/ 83 w 275"/>
                    <a:gd name="T51" fmla="*/ 57 h 238"/>
                    <a:gd name="T52" fmla="*/ 66 w 275"/>
                    <a:gd name="T53" fmla="*/ 74 h 238"/>
                    <a:gd name="T54" fmla="*/ 68 w 275"/>
                    <a:gd name="T55" fmla="*/ 83 h 238"/>
                    <a:gd name="T56" fmla="*/ 59 w 275"/>
                    <a:gd name="T57" fmla="*/ 68 h 238"/>
                    <a:gd name="T58" fmla="*/ 77 w 275"/>
                    <a:gd name="T59" fmla="*/ 50 h 238"/>
                    <a:gd name="T60" fmla="*/ 258 w 275"/>
                    <a:gd name="T61" fmla="*/ 207 h 238"/>
                    <a:gd name="T62" fmla="*/ 254 w 275"/>
                    <a:gd name="T63" fmla="*/ 217 h 238"/>
                    <a:gd name="T64" fmla="*/ 243 w 275"/>
                    <a:gd name="T65" fmla="*/ 222 h 238"/>
                    <a:gd name="T66" fmla="*/ 31 w 275"/>
                    <a:gd name="T67" fmla="*/ 222 h 238"/>
                    <a:gd name="T68" fmla="*/ 21 w 275"/>
                    <a:gd name="T69" fmla="*/ 217 h 238"/>
                    <a:gd name="T70" fmla="*/ 17 w 275"/>
                    <a:gd name="T71" fmla="*/ 207 h 238"/>
                    <a:gd name="T72" fmla="*/ 17 w 275"/>
                    <a:gd name="T73" fmla="*/ 93 h 238"/>
                    <a:gd name="T74" fmla="*/ 21 w 275"/>
                    <a:gd name="T75" fmla="*/ 83 h 238"/>
                    <a:gd name="T76" fmla="*/ 31 w 275"/>
                    <a:gd name="T77" fmla="*/ 78 h 238"/>
                    <a:gd name="T78" fmla="*/ 54 w 275"/>
                    <a:gd name="T79" fmla="*/ 78 h 238"/>
                    <a:gd name="T80" fmla="*/ 76 w 275"/>
                    <a:gd name="T81" fmla="*/ 92 h 238"/>
                    <a:gd name="T82" fmla="*/ 194 w 275"/>
                    <a:gd name="T83" fmla="*/ 92 h 238"/>
                    <a:gd name="T84" fmla="*/ 215 w 275"/>
                    <a:gd name="T85" fmla="*/ 78 h 238"/>
                    <a:gd name="T86" fmla="*/ 243 w 275"/>
                    <a:gd name="T87" fmla="*/ 78 h 238"/>
                    <a:gd name="T88" fmla="*/ 254 w 275"/>
                    <a:gd name="T89" fmla="*/ 83 h 238"/>
                    <a:gd name="T90" fmla="*/ 258 w 275"/>
                    <a:gd name="T91" fmla="*/ 93 h 238"/>
                    <a:gd name="T92" fmla="*/ 258 w 275"/>
                    <a:gd name="T93" fmla="*/ 207 h 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5" h="238">
                      <a:moveTo>
                        <a:pt x="265" y="71"/>
                      </a:moveTo>
                      <a:cubicBezTo>
                        <a:pt x="260" y="65"/>
                        <a:pt x="252" y="62"/>
                        <a:pt x="243" y="62"/>
                      </a:cubicBezTo>
                      <a:cubicBezTo>
                        <a:pt x="217" y="62"/>
                        <a:pt x="217" y="62"/>
                        <a:pt x="217" y="62"/>
                      </a:cubicBezTo>
                      <a:cubicBezTo>
                        <a:pt x="215" y="51"/>
                        <a:pt x="205" y="43"/>
                        <a:pt x="194" y="43"/>
                      </a:cubicBezTo>
                      <a:cubicBezTo>
                        <a:pt x="172" y="43"/>
                        <a:pt x="172" y="43"/>
                        <a:pt x="172" y="43"/>
                      </a:cubicBezTo>
                      <a:cubicBezTo>
                        <a:pt x="155" y="30"/>
                        <a:pt x="148" y="15"/>
                        <a:pt x="145" y="0"/>
                      </a:cubicBezTo>
                      <a:cubicBezTo>
                        <a:pt x="138" y="0"/>
                        <a:pt x="132" y="0"/>
                        <a:pt x="126" y="0"/>
                      </a:cubicBezTo>
                      <a:cubicBezTo>
                        <a:pt x="123" y="20"/>
                        <a:pt x="114" y="33"/>
                        <a:pt x="100" y="43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cubicBezTo>
                        <a:pt x="65" y="44"/>
                        <a:pt x="56" y="51"/>
                        <a:pt x="53" y="62"/>
                      </a:cubicBezTo>
                      <a:cubicBezTo>
                        <a:pt x="31" y="62"/>
                        <a:pt x="31" y="62"/>
                        <a:pt x="31" y="62"/>
                      </a:cubicBezTo>
                      <a:cubicBezTo>
                        <a:pt x="23" y="62"/>
                        <a:pt x="15" y="65"/>
                        <a:pt x="9" y="71"/>
                      </a:cubicBezTo>
                      <a:cubicBezTo>
                        <a:pt x="3" y="77"/>
                        <a:pt x="0" y="84"/>
                        <a:pt x="0" y="93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cubicBezTo>
                        <a:pt x="0" y="215"/>
                        <a:pt x="3" y="223"/>
                        <a:pt x="9" y="229"/>
                      </a:cubicBezTo>
                      <a:cubicBezTo>
                        <a:pt x="15" y="235"/>
                        <a:pt x="23" y="238"/>
                        <a:pt x="31" y="238"/>
                      </a:cubicBezTo>
                      <a:cubicBezTo>
                        <a:pt x="243" y="238"/>
                        <a:pt x="243" y="238"/>
                        <a:pt x="243" y="238"/>
                      </a:cubicBezTo>
                      <a:cubicBezTo>
                        <a:pt x="252" y="238"/>
                        <a:pt x="260" y="235"/>
                        <a:pt x="265" y="229"/>
                      </a:cubicBezTo>
                      <a:cubicBezTo>
                        <a:pt x="271" y="223"/>
                        <a:pt x="275" y="215"/>
                        <a:pt x="275" y="207"/>
                      </a:cubicBezTo>
                      <a:cubicBezTo>
                        <a:pt x="275" y="93"/>
                        <a:pt x="275" y="93"/>
                        <a:pt x="275" y="93"/>
                      </a:cubicBezTo>
                      <a:cubicBezTo>
                        <a:pt x="275" y="84"/>
                        <a:pt x="271" y="77"/>
                        <a:pt x="265" y="71"/>
                      </a:cubicBezTo>
                      <a:close/>
                      <a:moveTo>
                        <a:pt x="77" y="50"/>
                      </a:moveTo>
                      <a:cubicBezTo>
                        <a:pt x="194" y="49"/>
                        <a:pt x="194" y="49"/>
                        <a:pt x="194" y="49"/>
                      </a:cubicBezTo>
                      <a:cubicBezTo>
                        <a:pt x="201" y="49"/>
                        <a:pt x="207" y="53"/>
                        <a:pt x="210" y="58"/>
                      </a:cubicBezTo>
                      <a:cubicBezTo>
                        <a:pt x="207" y="57"/>
                        <a:pt x="204" y="56"/>
                        <a:pt x="201" y="56"/>
                      </a:cubicBezTo>
                      <a:cubicBezTo>
                        <a:pt x="83" y="57"/>
                        <a:pt x="83" y="57"/>
                        <a:pt x="83" y="57"/>
                      </a:cubicBezTo>
                      <a:cubicBezTo>
                        <a:pt x="74" y="57"/>
                        <a:pt x="66" y="65"/>
                        <a:pt x="66" y="74"/>
                      </a:cubicBezTo>
                      <a:cubicBezTo>
                        <a:pt x="66" y="77"/>
                        <a:pt x="66" y="80"/>
                        <a:pt x="68" y="83"/>
                      </a:cubicBezTo>
                      <a:cubicBezTo>
                        <a:pt x="63" y="80"/>
                        <a:pt x="59" y="74"/>
                        <a:pt x="59" y="68"/>
                      </a:cubicBezTo>
                      <a:cubicBezTo>
                        <a:pt x="59" y="58"/>
                        <a:pt x="67" y="50"/>
                        <a:pt x="77" y="50"/>
                      </a:cubicBezTo>
                      <a:close/>
                      <a:moveTo>
                        <a:pt x="258" y="207"/>
                      </a:moveTo>
                      <a:cubicBezTo>
                        <a:pt x="258" y="211"/>
                        <a:pt x="256" y="214"/>
                        <a:pt x="254" y="217"/>
                      </a:cubicBezTo>
                      <a:cubicBezTo>
                        <a:pt x="251" y="220"/>
                        <a:pt x="247" y="222"/>
                        <a:pt x="243" y="222"/>
                      </a:cubicBezTo>
                      <a:cubicBezTo>
                        <a:pt x="31" y="222"/>
                        <a:pt x="31" y="222"/>
                        <a:pt x="31" y="222"/>
                      </a:cubicBezTo>
                      <a:cubicBezTo>
                        <a:pt x="27" y="222"/>
                        <a:pt x="24" y="220"/>
                        <a:pt x="21" y="217"/>
                      </a:cubicBezTo>
                      <a:cubicBezTo>
                        <a:pt x="18" y="214"/>
                        <a:pt x="17" y="211"/>
                        <a:pt x="17" y="207"/>
                      </a:cubicBez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89"/>
                        <a:pt x="18" y="85"/>
                        <a:pt x="21" y="83"/>
                      </a:cubicBezTo>
                      <a:cubicBezTo>
                        <a:pt x="24" y="80"/>
                        <a:pt x="27" y="78"/>
                        <a:pt x="31" y="78"/>
                      </a:cubicBezTo>
                      <a:cubicBezTo>
                        <a:pt x="54" y="78"/>
                        <a:pt x="54" y="78"/>
                        <a:pt x="54" y="78"/>
                      </a:cubicBezTo>
                      <a:cubicBezTo>
                        <a:pt x="58" y="87"/>
                        <a:pt x="67" y="92"/>
                        <a:pt x="76" y="92"/>
                      </a:cubicBezTo>
                      <a:cubicBezTo>
                        <a:pt x="194" y="92"/>
                        <a:pt x="194" y="92"/>
                        <a:pt x="194" y="92"/>
                      </a:cubicBezTo>
                      <a:cubicBezTo>
                        <a:pt x="203" y="92"/>
                        <a:pt x="211" y="86"/>
                        <a:pt x="215" y="78"/>
                      </a:cubicBezTo>
                      <a:cubicBezTo>
                        <a:pt x="243" y="78"/>
                        <a:pt x="243" y="78"/>
                        <a:pt x="243" y="78"/>
                      </a:cubicBezTo>
                      <a:cubicBezTo>
                        <a:pt x="247" y="78"/>
                        <a:pt x="251" y="80"/>
                        <a:pt x="254" y="83"/>
                      </a:cubicBezTo>
                      <a:cubicBezTo>
                        <a:pt x="256" y="85"/>
                        <a:pt x="258" y="89"/>
                        <a:pt x="258" y="93"/>
                      </a:cubicBezTo>
                      <a:lnTo>
                        <a:pt x="258" y="2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4" name="组合 73"/>
            <p:cNvGrpSpPr/>
            <p:nvPr/>
          </p:nvGrpSpPr>
          <p:grpSpPr>
            <a:xfrm>
              <a:off x="11594" y="2367"/>
              <a:ext cx="1814" cy="1814"/>
              <a:chOff x="6923881" y="1139949"/>
              <a:chExt cx="1152128" cy="1152128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923881" y="1139949"/>
                <a:ext cx="1152128" cy="1152128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21"/>
              <p:cNvSpPr>
                <a:spLocks noChangeAspect="1" noEditPoints="1"/>
              </p:cNvSpPr>
              <p:nvPr/>
            </p:nvSpPr>
            <p:spPr bwMode="auto">
              <a:xfrm>
                <a:off x="7177642" y="1415320"/>
                <a:ext cx="621073" cy="583200"/>
              </a:xfrm>
              <a:custGeom>
                <a:avLst/>
                <a:gdLst>
                  <a:gd name="T0" fmla="*/ 189 w 243"/>
                  <a:gd name="T1" fmla="*/ 0 h 228"/>
                  <a:gd name="T2" fmla="*/ 196 w 243"/>
                  <a:gd name="T3" fmla="*/ 190 h 228"/>
                  <a:gd name="T4" fmla="*/ 201 w 243"/>
                  <a:gd name="T5" fmla="*/ 207 h 228"/>
                  <a:gd name="T6" fmla="*/ 224 w 243"/>
                  <a:gd name="T7" fmla="*/ 208 h 228"/>
                  <a:gd name="T8" fmla="*/ 228 w 243"/>
                  <a:gd name="T9" fmla="*/ 184 h 228"/>
                  <a:gd name="T10" fmla="*/ 235 w 243"/>
                  <a:gd name="T11" fmla="*/ 11 h 228"/>
                  <a:gd name="T12" fmla="*/ 243 w 243"/>
                  <a:gd name="T13" fmla="*/ 184 h 228"/>
                  <a:gd name="T14" fmla="*/ 236 w 243"/>
                  <a:gd name="T15" fmla="*/ 215 h 228"/>
                  <a:gd name="T16" fmla="*/ 216 w 243"/>
                  <a:gd name="T17" fmla="*/ 228 h 228"/>
                  <a:gd name="T18" fmla="*/ 35 w 243"/>
                  <a:gd name="T19" fmla="*/ 228 h 228"/>
                  <a:gd name="T20" fmla="*/ 10 w 243"/>
                  <a:gd name="T21" fmla="*/ 219 h 228"/>
                  <a:gd name="T22" fmla="*/ 0 w 243"/>
                  <a:gd name="T23" fmla="*/ 191 h 228"/>
                  <a:gd name="T24" fmla="*/ 8 w 243"/>
                  <a:gd name="T25" fmla="*/ 0 h 228"/>
                  <a:gd name="T26" fmla="*/ 34 w 243"/>
                  <a:gd name="T27" fmla="*/ 188 h 228"/>
                  <a:gd name="T28" fmla="*/ 72 w 243"/>
                  <a:gd name="T29" fmla="*/ 179 h 228"/>
                  <a:gd name="T30" fmla="*/ 34 w 243"/>
                  <a:gd name="T31" fmla="*/ 157 h 228"/>
                  <a:gd name="T32" fmla="*/ 161 w 243"/>
                  <a:gd name="T33" fmla="*/ 166 h 228"/>
                  <a:gd name="T34" fmla="*/ 34 w 243"/>
                  <a:gd name="T35" fmla="*/ 157 h 228"/>
                  <a:gd name="T36" fmla="*/ 34 w 243"/>
                  <a:gd name="T37" fmla="*/ 142 h 228"/>
                  <a:gd name="T38" fmla="*/ 161 w 243"/>
                  <a:gd name="T39" fmla="*/ 132 h 228"/>
                  <a:gd name="T40" fmla="*/ 34 w 243"/>
                  <a:gd name="T41" fmla="*/ 109 h 228"/>
                  <a:gd name="T42" fmla="*/ 161 w 243"/>
                  <a:gd name="T43" fmla="*/ 119 h 228"/>
                  <a:gd name="T44" fmla="*/ 34 w 243"/>
                  <a:gd name="T45" fmla="*/ 109 h 228"/>
                  <a:gd name="T46" fmla="*/ 64 w 243"/>
                  <a:gd name="T47" fmla="*/ 38 h 228"/>
                  <a:gd name="T48" fmla="*/ 54 w 243"/>
                  <a:gd name="T49" fmla="*/ 62 h 228"/>
                  <a:gd name="T50" fmla="*/ 34 w 243"/>
                  <a:gd name="T51" fmla="*/ 38 h 228"/>
                  <a:gd name="T52" fmla="*/ 44 w 243"/>
                  <a:gd name="T53" fmla="*/ 90 h 228"/>
                  <a:gd name="T54" fmla="*/ 52 w 243"/>
                  <a:gd name="T55" fmla="*/ 90 h 228"/>
                  <a:gd name="T56" fmla="*/ 89 w 243"/>
                  <a:gd name="T57" fmla="*/ 90 h 228"/>
                  <a:gd name="T58" fmla="*/ 78 w 243"/>
                  <a:gd name="T59" fmla="*/ 84 h 228"/>
                  <a:gd name="T60" fmla="*/ 87 w 243"/>
                  <a:gd name="T61" fmla="*/ 65 h 228"/>
                  <a:gd name="T62" fmla="*/ 78 w 243"/>
                  <a:gd name="T63" fmla="*/ 59 h 228"/>
                  <a:gd name="T64" fmla="*/ 89 w 243"/>
                  <a:gd name="T65" fmla="*/ 45 h 228"/>
                  <a:gd name="T66" fmla="*/ 66 w 243"/>
                  <a:gd name="T67" fmla="*/ 38 h 228"/>
                  <a:gd name="T68" fmla="*/ 89 w 243"/>
                  <a:gd name="T69" fmla="*/ 90 h 228"/>
                  <a:gd name="T70" fmla="*/ 127 w 243"/>
                  <a:gd name="T71" fmla="*/ 38 h 228"/>
                  <a:gd name="T72" fmla="*/ 120 w 243"/>
                  <a:gd name="T73" fmla="*/ 38 h 228"/>
                  <a:gd name="T74" fmla="*/ 103 w 243"/>
                  <a:gd name="T75" fmla="*/ 62 h 228"/>
                  <a:gd name="T76" fmla="*/ 90 w 243"/>
                  <a:gd name="T77" fmla="*/ 38 h 228"/>
                  <a:gd name="T78" fmla="*/ 108 w 243"/>
                  <a:gd name="T79" fmla="*/ 90 h 228"/>
                  <a:gd name="T80" fmla="*/ 116 w 243"/>
                  <a:gd name="T81" fmla="*/ 90 h 228"/>
                  <a:gd name="T82" fmla="*/ 136 w 243"/>
                  <a:gd name="T83" fmla="*/ 38 h 228"/>
                  <a:gd name="T84" fmla="*/ 138 w 243"/>
                  <a:gd name="T85" fmla="*/ 81 h 228"/>
                  <a:gd name="T86" fmla="*/ 164 w 243"/>
                  <a:gd name="T87" fmla="*/ 81 h 228"/>
                  <a:gd name="T88" fmla="*/ 162 w 243"/>
                  <a:gd name="T89" fmla="*/ 68 h 228"/>
                  <a:gd name="T90" fmla="*/ 149 w 243"/>
                  <a:gd name="T91" fmla="*/ 51 h 228"/>
                  <a:gd name="T92" fmla="*/ 150 w 243"/>
                  <a:gd name="T93" fmla="*/ 45 h 228"/>
                  <a:gd name="T94" fmla="*/ 152 w 243"/>
                  <a:gd name="T95" fmla="*/ 56 h 228"/>
                  <a:gd name="T96" fmla="*/ 163 w 243"/>
                  <a:gd name="T97" fmla="*/ 47 h 228"/>
                  <a:gd name="T98" fmla="*/ 138 w 243"/>
                  <a:gd name="T99" fmla="*/ 48 h 228"/>
                  <a:gd name="T100" fmla="*/ 139 w 243"/>
                  <a:gd name="T101" fmla="*/ 59 h 228"/>
                  <a:gd name="T102" fmla="*/ 152 w 243"/>
                  <a:gd name="T103" fmla="*/ 75 h 228"/>
                  <a:gd name="T104" fmla="*/ 150 w 243"/>
                  <a:gd name="T105" fmla="*/ 83 h 228"/>
                  <a:gd name="T106" fmla="*/ 148 w 243"/>
                  <a:gd name="T107" fmla="*/ 70 h 228"/>
                  <a:gd name="T108" fmla="*/ 206 w 243"/>
                  <a:gd name="T109" fmla="*/ 12 h 228"/>
                  <a:gd name="T110" fmla="*/ 213 w 243"/>
                  <a:gd name="T111" fmla="*/ 200 h 228"/>
                  <a:gd name="T112" fmla="*/ 220 w 243"/>
                  <a:gd name="T113" fmla="*/ 12 h 228"/>
                  <a:gd name="T114" fmla="*/ 206 w 243"/>
                  <a:gd name="T115" fmla="*/ 12 h 228"/>
                  <a:gd name="T116" fmla="*/ 15 w 243"/>
                  <a:gd name="T117" fmla="*/ 15 h 228"/>
                  <a:gd name="T118" fmla="*/ 15 w 243"/>
                  <a:gd name="T119" fmla="*/ 191 h 228"/>
                  <a:gd name="T120" fmla="*/ 35 w 243"/>
                  <a:gd name="T121" fmla="*/ 213 h 228"/>
                  <a:gd name="T122" fmla="*/ 188 w 243"/>
                  <a:gd name="T123" fmla="*/ 213 h 228"/>
                  <a:gd name="T124" fmla="*/ 182 w 243"/>
                  <a:gd name="T125" fmla="*/ 19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3" h="228">
                    <a:moveTo>
                      <a:pt x="8" y="0"/>
                    </a:moveTo>
                    <a:cubicBezTo>
                      <a:pt x="189" y="0"/>
                      <a:pt x="189" y="0"/>
                      <a:pt x="189" y="0"/>
                    </a:cubicBezTo>
                    <a:cubicBezTo>
                      <a:pt x="193" y="0"/>
                      <a:pt x="196" y="3"/>
                      <a:pt x="196" y="7"/>
                    </a:cubicBezTo>
                    <a:cubicBezTo>
                      <a:pt x="196" y="190"/>
                      <a:pt x="196" y="190"/>
                      <a:pt x="196" y="190"/>
                    </a:cubicBezTo>
                    <a:cubicBezTo>
                      <a:pt x="196" y="190"/>
                      <a:pt x="196" y="190"/>
                      <a:pt x="196" y="190"/>
                    </a:cubicBezTo>
                    <a:cubicBezTo>
                      <a:pt x="196" y="198"/>
                      <a:pt x="198" y="203"/>
                      <a:pt x="201" y="207"/>
                    </a:cubicBezTo>
                    <a:cubicBezTo>
                      <a:pt x="204" y="210"/>
                      <a:pt x="210" y="212"/>
                      <a:pt x="216" y="213"/>
                    </a:cubicBezTo>
                    <a:cubicBezTo>
                      <a:pt x="219" y="213"/>
                      <a:pt x="222" y="211"/>
                      <a:pt x="224" y="208"/>
                    </a:cubicBezTo>
                    <a:cubicBezTo>
                      <a:pt x="226" y="203"/>
                      <a:pt x="228" y="196"/>
                      <a:pt x="228" y="184"/>
                    </a:cubicBezTo>
                    <a:cubicBezTo>
                      <a:pt x="228" y="184"/>
                      <a:pt x="228" y="184"/>
                      <a:pt x="228" y="184"/>
                    </a:cubicBezTo>
                    <a:cubicBezTo>
                      <a:pt x="228" y="19"/>
                      <a:pt x="228" y="19"/>
                      <a:pt x="228" y="19"/>
                    </a:cubicBezTo>
                    <a:cubicBezTo>
                      <a:pt x="228" y="15"/>
                      <a:pt x="231" y="11"/>
                      <a:pt x="235" y="11"/>
                    </a:cubicBezTo>
                    <a:cubicBezTo>
                      <a:pt x="239" y="11"/>
                      <a:pt x="243" y="15"/>
                      <a:pt x="243" y="19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3" y="184"/>
                      <a:pt x="243" y="184"/>
                      <a:pt x="242" y="184"/>
                    </a:cubicBezTo>
                    <a:cubicBezTo>
                      <a:pt x="243" y="199"/>
                      <a:pt x="240" y="209"/>
                      <a:pt x="236" y="215"/>
                    </a:cubicBezTo>
                    <a:cubicBezTo>
                      <a:pt x="232" y="223"/>
                      <a:pt x="225" y="227"/>
                      <a:pt x="217" y="228"/>
                    </a:cubicBezTo>
                    <a:cubicBezTo>
                      <a:pt x="217" y="228"/>
                      <a:pt x="217" y="228"/>
                      <a:pt x="216" y="228"/>
                    </a:cubicBezTo>
                    <a:cubicBezTo>
                      <a:pt x="216" y="228"/>
                      <a:pt x="216" y="228"/>
                      <a:pt x="216" y="228"/>
                    </a:cubicBezTo>
                    <a:cubicBezTo>
                      <a:pt x="35" y="228"/>
                      <a:pt x="35" y="228"/>
                      <a:pt x="35" y="228"/>
                    </a:cubicBezTo>
                    <a:cubicBezTo>
                      <a:pt x="35" y="228"/>
                      <a:pt x="34" y="228"/>
                      <a:pt x="34" y="228"/>
                    </a:cubicBezTo>
                    <a:cubicBezTo>
                      <a:pt x="24" y="228"/>
                      <a:pt x="16" y="225"/>
                      <a:pt x="10" y="219"/>
                    </a:cubicBezTo>
                    <a:cubicBezTo>
                      <a:pt x="4" y="213"/>
                      <a:pt x="0" y="204"/>
                      <a:pt x="0" y="191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8" y="0"/>
                    </a:cubicBezTo>
                    <a:close/>
                    <a:moveTo>
                      <a:pt x="34" y="179"/>
                    </a:moveTo>
                    <a:cubicBezTo>
                      <a:pt x="34" y="188"/>
                      <a:pt x="34" y="188"/>
                      <a:pt x="34" y="188"/>
                    </a:cubicBezTo>
                    <a:cubicBezTo>
                      <a:pt x="72" y="188"/>
                      <a:pt x="72" y="188"/>
                      <a:pt x="72" y="188"/>
                    </a:cubicBezTo>
                    <a:cubicBezTo>
                      <a:pt x="72" y="179"/>
                      <a:pt x="72" y="179"/>
                      <a:pt x="72" y="179"/>
                    </a:cubicBezTo>
                    <a:cubicBezTo>
                      <a:pt x="34" y="179"/>
                      <a:pt x="34" y="179"/>
                      <a:pt x="34" y="179"/>
                    </a:cubicBezTo>
                    <a:close/>
                    <a:moveTo>
                      <a:pt x="34" y="157"/>
                    </a:moveTo>
                    <a:cubicBezTo>
                      <a:pt x="34" y="166"/>
                      <a:pt x="34" y="166"/>
                      <a:pt x="34" y="166"/>
                    </a:cubicBezTo>
                    <a:cubicBezTo>
                      <a:pt x="161" y="166"/>
                      <a:pt x="161" y="166"/>
                      <a:pt x="161" y="166"/>
                    </a:cubicBezTo>
                    <a:cubicBezTo>
                      <a:pt x="161" y="157"/>
                      <a:pt x="161" y="157"/>
                      <a:pt x="161" y="157"/>
                    </a:cubicBezTo>
                    <a:cubicBezTo>
                      <a:pt x="34" y="157"/>
                      <a:pt x="34" y="157"/>
                      <a:pt x="34" y="157"/>
                    </a:cubicBezTo>
                    <a:close/>
                    <a:moveTo>
                      <a:pt x="34" y="132"/>
                    </a:moveTo>
                    <a:cubicBezTo>
                      <a:pt x="34" y="142"/>
                      <a:pt x="34" y="142"/>
                      <a:pt x="34" y="142"/>
                    </a:cubicBezTo>
                    <a:cubicBezTo>
                      <a:pt x="161" y="142"/>
                      <a:pt x="161" y="142"/>
                      <a:pt x="161" y="142"/>
                    </a:cubicBezTo>
                    <a:cubicBezTo>
                      <a:pt x="161" y="132"/>
                      <a:pt x="161" y="132"/>
                      <a:pt x="161" y="132"/>
                    </a:cubicBezTo>
                    <a:cubicBezTo>
                      <a:pt x="34" y="132"/>
                      <a:pt x="34" y="132"/>
                      <a:pt x="34" y="132"/>
                    </a:cubicBezTo>
                    <a:close/>
                    <a:moveTo>
                      <a:pt x="34" y="109"/>
                    </a:moveTo>
                    <a:cubicBezTo>
                      <a:pt x="34" y="119"/>
                      <a:pt x="34" y="119"/>
                      <a:pt x="34" y="119"/>
                    </a:cubicBezTo>
                    <a:cubicBezTo>
                      <a:pt x="161" y="119"/>
                      <a:pt x="161" y="119"/>
                      <a:pt x="161" y="119"/>
                    </a:cubicBezTo>
                    <a:cubicBezTo>
                      <a:pt x="161" y="109"/>
                      <a:pt x="161" y="109"/>
                      <a:pt x="161" y="109"/>
                    </a:cubicBezTo>
                    <a:cubicBezTo>
                      <a:pt x="34" y="109"/>
                      <a:pt x="34" y="109"/>
                      <a:pt x="34" y="109"/>
                    </a:cubicBezTo>
                    <a:close/>
                    <a:moveTo>
                      <a:pt x="64" y="90"/>
                    </a:moveTo>
                    <a:cubicBezTo>
                      <a:pt x="64" y="38"/>
                      <a:pt x="64" y="38"/>
                      <a:pt x="64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90"/>
                      <a:pt x="34" y="90"/>
                      <a:pt x="34" y="90"/>
                    </a:cubicBezTo>
                    <a:cubicBezTo>
                      <a:pt x="44" y="90"/>
                      <a:pt x="44" y="90"/>
                      <a:pt x="44" y="90"/>
                    </a:cubicBezTo>
                    <a:cubicBezTo>
                      <a:pt x="44" y="63"/>
                      <a:pt x="44" y="63"/>
                      <a:pt x="44" y="63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64" y="90"/>
                      <a:pt x="64" y="90"/>
                      <a:pt x="64" y="90"/>
                    </a:cubicBezTo>
                    <a:close/>
                    <a:moveTo>
                      <a:pt x="89" y="90"/>
                    </a:moveTo>
                    <a:cubicBezTo>
                      <a:pt x="89" y="84"/>
                      <a:pt x="89" y="84"/>
                      <a:pt x="89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87" y="65"/>
                      <a:pt x="87" y="65"/>
                      <a:pt x="87" y="65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78" y="59"/>
                      <a:pt x="78" y="59"/>
                      <a:pt x="78" y="59"/>
                    </a:cubicBezTo>
                    <a:cubicBezTo>
                      <a:pt x="78" y="45"/>
                      <a:pt x="78" y="45"/>
                      <a:pt x="78" y="45"/>
                    </a:cubicBezTo>
                    <a:cubicBezTo>
                      <a:pt x="89" y="45"/>
                      <a:pt x="89" y="45"/>
                      <a:pt x="89" y="45"/>
                    </a:cubicBezTo>
                    <a:cubicBezTo>
                      <a:pt x="89" y="38"/>
                      <a:pt x="89" y="38"/>
                      <a:pt x="89" y="38"/>
                    </a:cubicBezTo>
                    <a:cubicBezTo>
                      <a:pt x="66" y="38"/>
                      <a:pt x="66" y="38"/>
                      <a:pt x="66" y="38"/>
                    </a:cubicBezTo>
                    <a:cubicBezTo>
                      <a:pt x="66" y="90"/>
                      <a:pt x="66" y="90"/>
                      <a:pt x="66" y="90"/>
                    </a:cubicBezTo>
                    <a:cubicBezTo>
                      <a:pt x="89" y="90"/>
                      <a:pt x="89" y="90"/>
                      <a:pt x="89" y="90"/>
                    </a:cubicBezTo>
                    <a:close/>
                    <a:moveTo>
                      <a:pt x="136" y="38"/>
                    </a:moveTo>
                    <a:cubicBezTo>
                      <a:pt x="127" y="38"/>
                      <a:pt x="127" y="38"/>
                      <a:pt x="127" y="38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0" y="38"/>
                      <a:pt x="120" y="38"/>
                      <a:pt x="120" y="38"/>
                    </a:cubicBezTo>
                    <a:cubicBezTo>
                      <a:pt x="107" y="38"/>
                      <a:pt x="107" y="38"/>
                      <a:pt x="107" y="38"/>
                    </a:cubicBezTo>
                    <a:cubicBezTo>
                      <a:pt x="103" y="62"/>
                      <a:pt x="103" y="62"/>
                      <a:pt x="103" y="62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6" y="90"/>
                      <a:pt x="96" y="90"/>
                      <a:pt x="96" y="90"/>
                    </a:cubicBezTo>
                    <a:cubicBezTo>
                      <a:pt x="108" y="90"/>
                      <a:pt x="108" y="90"/>
                      <a:pt x="108" y="90"/>
                    </a:cubicBezTo>
                    <a:cubicBezTo>
                      <a:pt x="112" y="62"/>
                      <a:pt x="112" y="62"/>
                      <a:pt x="112" y="62"/>
                    </a:cubicBezTo>
                    <a:cubicBezTo>
                      <a:pt x="116" y="90"/>
                      <a:pt x="116" y="90"/>
                      <a:pt x="116" y="90"/>
                    </a:cubicBezTo>
                    <a:cubicBezTo>
                      <a:pt x="129" y="90"/>
                      <a:pt x="129" y="90"/>
                      <a:pt x="129" y="90"/>
                    </a:cubicBezTo>
                    <a:cubicBezTo>
                      <a:pt x="136" y="38"/>
                      <a:pt x="136" y="38"/>
                      <a:pt x="136" y="38"/>
                    </a:cubicBezTo>
                    <a:close/>
                    <a:moveTo>
                      <a:pt x="138" y="70"/>
                    </a:moveTo>
                    <a:cubicBezTo>
                      <a:pt x="138" y="81"/>
                      <a:pt x="138" y="81"/>
                      <a:pt x="138" y="81"/>
                    </a:cubicBezTo>
                    <a:cubicBezTo>
                      <a:pt x="138" y="88"/>
                      <a:pt x="142" y="91"/>
                      <a:pt x="150" y="91"/>
                    </a:cubicBezTo>
                    <a:cubicBezTo>
                      <a:pt x="159" y="91"/>
                      <a:pt x="164" y="87"/>
                      <a:pt x="164" y="81"/>
                    </a:cubicBezTo>
                    <a:cubicBezTo>
                      <a:pt x="164" y="74"/>
                      <a:pt x="164" y="74"/>
                      <a:pt x="164" y="74"/>
                    </a:cubicBezTo>
                    <a:cubicBezTo>
                      <a:pt x="164" y="72"/>
                      <a:pt x="163" y="69"/>
                      <a:pt x="162" y="68"/>
                    </a:cubicBezTo>
                    <a:cubicBezTo>
                      <a:pt x="160" y="66"/>
                      <a:pt x="157" y="63"/>
                      <a:pt x="153" y="58"/>
                    </a:cubicBezTo>
                    <a:cubicBezTo>
                      <a:pt x="150" y="55"/>
                      <a:pt x="149" y="53"/>
                      <a:pt x="149" y="51"/>
                    </a:cubicBezTo>
                    <a:cubicBezTo>
                      <a:pt x="148" y="48"/>
                      <a:pt x="148" y="48"/>
                      <a:pt x="148" y="48"/>
                    </a:cubicBezTo>
                    <a:cubicBezTo>
                      <a:pt x="148" y="46"/>
                      <a:pt x="149" y="45"/>
                      <a:pt x="150" y="45"/>
                    </a:cubicBezTo>
                    <a:cubicBezTo>
                      <a:pt x="152" y="45"/>
                      <a:pt x="152" y="45"/>
                      <a:pt x="152" y="46"/>
                    </a:cubicBezTo>
                    <a:cubicBezTo>
                      <a:pt x="152" y="56"/>
                      <a:pt x="152" y="56"/>
                      <a:pt x="152" y="56"/>
                    </a:cubicBezTo>
                    <a:cubicBezTo>
                      <a:pt x="163" y="56"/>
                      <a:pt x="163" y="56"/>
                      <a:pt x="163" y="56"/>
                    </a:cubicBezTo>
                    <a:cubicBezTo>
                      <a:pt x="163" y="47"/>
                      <a:pt x="163" y="47"/>
                      <a:pt x="163" y="47"/>
                    </a:cubicBezTo>
                    <a:cubicBezTo>
                      <a:pt x="163" y="41"/>
                      <a:pt x="159" y="38"/>
                      <a:pt x="151" y="38"/>
                    </a:cubicBezTo>
                    <a:cubicBezTo>
                      <a:pt x="142" y="38"/>
                      <a:pt x="138" y="41"/>
                      <a:pt x="138" y="48"/>
                    </a:cubicBezTo>
                    <a:cubicBezTo>
                      <a:pt x="138" y="54"/>
                      <a:pt x="138" y="54"/>
                      <a:pt x="138" y="54"/>
                    </a:cubicBezTo>
                    <a:cubicBezTo>
                      <a:pt x="138" y="56"/>
                      <a:pt x="138" y="57"/>
                      <a:pt x="139" y="59"/>
                    </a:cubicBezTo>
                    <a:cubicBezTo>
                      <a:pt x="140" y="61"/>
                      <a:pt x="144" y="64"/>
                      <a:pt x="148" y="69"/>
                    </a:cubicBezTo>
                    <a:cubicBezTo>
                      <a:pt x="151" y="71"/>
                      <a:pt x="152" y="73"/>
                      <a:pt x="152" y="75"/>
                    </a:cubicBezTo>
                    <a:cubicBezTo>
                      <a:pt x="152" y="82"/>
                      <a:pt x="152" y="82"/>
                      <a:pt x="152" y="82"/>
                    </a:cubicBezTo>
                    <a:cubicBezTo>
                      <a:pt x="152" y="83"/>
                      <a:pt x="152" y="83"/>
                      <a:pt x="150" y="83"/>
                    </a:cubicBezTo>
                    <a:cubicBezTo>
                      <a:pt x="149" y="83"/>
                      <a:pt x="148" y="83"/>
                      <a:pt x="148" y="82"/>
                    </a:cubicBezTo>
                    <a:cubicBezTo>
                      <a:pt x="148" y="70"/>
                      <a:pt x="148" y="70"/>
                      <a:pt x="148" y="70"/>
                    </a:cubicBezTo>
                    <a:cubicBezTo>
                      <a:pt x="138" y="70"/>
                      <a:pt x="138" y="70"/>
                      <a:pt x="138" y="70"/>
                    </a:cubicBezTo>
                    <a:close/>
                    <a:moveTo>
                      <a:pt x="206" y="12"/>
                    </a:moveTo>
                    <a:cubicBezTo>
                      <a:pt x="206" y="192"/>
                      <a:pt x="206" y="192"/>
                      <a:pt x="206" y="192"/>
                    </a:cubicBezTo>
                    <a:cubicBezTo>
                      <a:pt x="206" y="196"/>
                      <a:pt x="209" y="200"/>
                      <a:pt x="213" y="200"/>
                    </a:cubicBezTo>
                    <a:cubicBezTo>
                      <a:pt x="217" y="200"/>
                      <a:pt x="220" y="196"/>
                      <a:pt x="220" y="192"/>
                    </a:cubicBezTo>
                    <a:cubicBezTo>
                      <a:pt x="220" y="12"/>
                      <a:pt x="220" y="12"/>
                      <a:pt x="220" y="12"/>
                    </a:cubicBezTo>
                    <a:cubicBezTo>
                      <a:pt x="220" y="8"/>
                      <a:pt x="217" y="4"/>
                      <a:pt x="213" y="4"/>
                    </a:cubicBezTo>
                    <a:cubicBezTo>
                      <a:pt x="209" y="4"/>
                      <a:pt x="206" y="8"/>
                      <a:pt x="206" y="12"/>
                    </a:cubicBezTo>
                    <a:close/>
                    <a:moveTo>
                      <a:pt x="182" y="15"/>
                    </a:move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5" y="191"/>
                      <a:pt x="15" y="191"/>
                      <a:pt x="15" y="191"/>
                    </a:cubicBezTo>
                    <a:cubicBezTo>
                      <a:pt x="15" y="200"/>
                      <a:pt x="17" y="205"/>
                      <a:pt x="20" y="208"/>
                    </a:cubicBezTo>
                    <a:cubicBezTo>
                      <a:pt x="23" y="211"/>
                      <a:pt x="29" y="213"/>
                      <a:pt x="35" y="213"/>
                    </a:cubicBezTo>
                    <a:cubicBezTo>
                      <a:pt x="35" y="213"/>
                      <a:pt x="35" y="213"/>
                      <a:pt x="35" y="213"/>
                    </a:cubicBezTo>
                    <a:cubicBezTo>
                      <a:pt x="188" y="213"/>
                      <a:pt x="188" y="213"/>
                      <a:pt x="188" y="213"/>
                    </a:cubicBezTo>
                    <a:cubicBezTo>
                      <a:pt x="184" y="207"/>
                      <a:pt x="181" y="200"/>
                      <a:pt x="182" y="190"/>
                    </a:cubicBezTo>
                    <a:cubicBezTo>
                      <a:pt x="182" y="190"/>
                      <a:pt x="182" y="190"/>
                      <a:pt x="182" y="190"/>
                    </a:cubicBezTo>
                    <a:lnTo>
                      <a:pt x="182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963" y="2850"/>
              <a:ext cx="3640" cy="673"/>
              <a:chOff x="620366" y="1946573"/>
              <a:chExt cx="2311166" cy="427103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620366" y="2007613"/>
                <a:ext cx="288032" cy="288032"/>
                <a:chOff x="1331640" y="2292077"/>
                <a:chExt cx="571152" cy="571152"/>
              </a:xfrm>
            </p:grpSpPr>
            <p:sp>
              <p:nvSpPr>
                <p:cNvPr id="80" name="椭圆 79"/>
                <p:cNvSpPr/>
                <p:nvPr/>
              </p:nvSpPr>
              <p:spPr>
                <a:xfrm>
                  <a:off x="1331640" y="2292077"/>
                  <a:ext cx="571152" cy="571152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1" name="加号 80"/>
                <p:cNvSpPr/>
                <p:nvPr/>
              </p:nvSpPr>
              <p:spPr>
                <a:xfrm>
                  <a:off x="1403648" y="2362200"/>
                  <a:ext cx="432048" cy="4320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矩形 1"/>
              <p:cNvSpPr>
                <a:spLocks noChangeArrowheads="1"/>
              </p:cNvSpPr>
              <p:nvPr/>
            </p:nvSpPr>
            <p:spPr bwMode="auto">
              <a:xfrm>
                <a:off x="1037840" y="1946573"/>
                <a:ext cx="1893692" cy="427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4916" y="2882"/>
              <a:ext cx="3640" cy="674"/>
              <a:chOff x="620366" y="1946361"/>
              <a:chExt cx="2311166" cy="426907"/>
            </a:xfrm>
          </p:grpSpPr>
          <p:grpSp>
            <p:nvGrpSpPr>
              <p:cNvPr id="83" name="组合 82"/>
              <p:cNvGrpSpPr/>
              <p:nvPr/>
            </p:nvGrpSpPr>
            <p:grpSpPr>
              <a:xfrm>
                <a:off x="620366" y="2007613"/>
                <a:ext cx="288032" cy="288032"/>
                <a:chOff x="1331640" y="2292077"/>
                <a:chExt cx="571152" cy="571152"/>
              </a:xfrm>
            </p:grpSpPr>
            <p:sp>
              <p:nvSpPr>
                <p:cNvPr id="85" name="椭圆 84"/>
                <p:cNvSpPr/>
                <p:nvPr/>
              </p:nvSpPr>
              <p:spPr>
                <a:xfrm>
                  <a:off x="1331640" y="2292077"/>
                  <a:ext cx="571152" cy="571152"/>
                </a:xfrm>
                <a:prstGeom prst="ellipse">
                  <a:avLst/>
                </a:prstGeom>
                <a:gradFill>
                  <a:gsLst>
                    <a:gs pos="10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加号 85"/>
                <p:cNvSpPr/>
                <p:nvPr/>
              </p:nvSpPr>
              <p:spPr>
                <a:xfrm>
                  <a:off x="1403648" y="2362200"/>
                  <a:ext cx="432048" cy="4320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4" name="矩形 1"/>
              <p:cNvSpPr>
                <a:spLocks noChangeArrowheads="1"/>
              </p:cNvSpPr>
              <p:nvPr/>
            </p:nvSpPr>
            <p:spPr bwMode="auto">
              <a:xfrm>
                <a:off x="1037840" y="1946361"/>
                <a:ext cx="1893692" cy="4269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/>
            <p:cNvGrpSpPr/>
            <p:nvPr/>
          </p:nvGrpSpPr>
          <p:grpSpPr>
            <a:xfrm>
              <a:off x="963" y="3982"/>
              <a:ext cx="3640" cy="673"/>
              <a:chOff x="620366" y="1946573"/>
              <a:chExt cx="2311166" cy="427103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620366" y="2007613"/>
                <a:ext cx="288032" cy="288032"/>
                <a:chOff x="1331640" y="2292077"/>
                <a:chExt cx="571152" cy="571152"/>
              </a:xfrm>
            </p:grpSpPr>
            <p:sp>
              <p:nvSpPr>
                <p:cNvPr id="90" name="椭圆 89"/>
                <p:cNvSpPr/>
                <p:nvPr/>
              </p:nvSpPr>
              <p:spPr>
                <a:xfrm>
                  <a:off x="1331640" y="2292077"/>
                  <a:ext cx="571152" cy="571152"/>
                </a:xfrm>
                <a:prstGeom prst="ellipse">
                  <a:avLst/>
                </a:prstGeom>
                <a:gradFill>
                  <a:gsLst>
                    <a:gs pos="10000">
                      <a:srgbClr val="34B1F1"/>
                    </a:gs>
                    <a:gs pos="84000">
                      <a:srgbClr val="095EDF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1" name="加号 90"/>
                <p:cNvSpPr/>
                <p:nvPr/>
              </p:nvSpPr>
              <p:spPr>
                <a:xfrm>
                  <a:off x="1403648" y="2362200"/>
                  <a:ext cx="432048" cy="4320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9" name="矩形 1"/>
              <p:cNvSpPr>
                <a:spLocks noChangeArrowheads="1"/>
              </p:cNvSpPr>
              <p:nvPr/>
            </p:nvSpPr>
            <p:spPr bwMode="auto">
              <a:xfrm>
                <a:off x="1037840" y="1946573"/>
                <a:ext cx="1893692" cy="427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4916" y="3982"/>
              <a:ext cx="3640" cy="673"/>
              <a:chOff x="620366" y="1946573"/>
              <a:chExt cx="2311166" cy="427103"/>
            </a:xfrm>
          </p:grpSpPr>
          <p:grpSp>
            <p:nvGrpSpPr>
              <p:cNvPr id="93" name="组合 92"/>
              <p:cNvGrpSpPr/>
              <p:nvPr/>
            </p:nvGrpSpPr>
            <p:grpSpPr>
              <a:xfrm>
                <a:off x="620366" y="2007613"/>
                <a:ext cx="288032" cy="288032"/>
                <a:chOff x="1331640" y="2292077"/>
                <a:chExt cx="571152" cy="571152"/>
              </a:xfrm>
            </p:grpSpPr>
            <p:sp>
              <p:nvSpPr>
                <p:cNvPr id="95" name="椭圆 94"/>
                <p:cNvSpPr/>
                <p:nvPr/>
              </p:nvSpPr>
              <p:spPr>
                <a:xfrm>
                  <a:off x="1331640" y="2292077"/>
                  <a:ext cx="571152" cy="571152"/>
                </a:xfrm>
                <a:prstGeom prst="ellipse">
                  <a:avLst/>
                </a:prstGeom>
                <a:gradFill>
                  <a:gsLst>
                    <a:gs pos="13000">
                      <a:srgbClr val="F9CF59"/>
                    </a:gs>
                    <a:gs pos="84000">
                      <a:srgbClr val="EF660D"/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" name="加号 95"/>
                <p:cNvSpPr/>
                <p:nvPr/>
              </p:nvSpPr>
              <p:spPr>
                <a:xfrm>
                  <a:off x="1403648" y="2362200"/>
                  <a:ext cx="432048" cy="432048"/>
                </a:xfrm>
                <a:prstGeom prst="mathPlus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4" name="矩形 1"/>
              <p:cNvSpPr>
                <a:spLocks noChangeArrowheads="1"/>
              </p:cNvSpPr>
              <p:nvPr/>
            </p:nvSpPr>
            <p:spPr bwMode="auto">
              <a:xfrm>
                <a:off x="1037840" y="1946573"/>
                <a:ext cx="1893692" cy="427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  <a:defRPr/>
                </a:pPr>
                <a:r>
                  <a:rPr lang="en-US" altLang="zh-CN" sz="1200" dirty="0"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kern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7" name="矩形 96"/>
            <p:cNvSpPr/>
            <p:nvPr/>
          </p:nvSpPr>
          <p:spPr>
            <a:xfrm>
              <a:off x="1076" y="5075"/>
              <a:ext cx="2391" cy="166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571" y="5075"/>
              <a:ext cx="2391" cy="1661"/>
            </a:xfrm>
            <a:prstGeom prst="rect">
              <a:avLst/>
            </a:prstGeom>
            <a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6066" y="5075"/>
              <a:ext cx="2391" cy="1661"/>
            </a:xfrm>
            <a:prstGeom prst="rect">
              <a:avLst/>
            </a:prstGeom>
            <a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0" y="1236345"/>
            <a:ext cx="12336780" cy="4429760"/>
            <a:chOff x="0" y="1947"/>
            <a:chExt cx="19428" cy="6976"/>
          </a:xfrm>
        </p:grpSpPr>
        <p:sp>
          <p:nvSpPr>
            <p:cNvPr id="21" name="矩形 20"/>
            <p:cNvSpPr/>
            <p:nvPr/>
          </p:nvSpPr>
          <p:spPr>
            <a:xfrm>
              <a:off x="0" y="3458"/>
              <a:ext cx="19428" cy="3386"/>
            </a:xfrm>
            <a:prstGeom prst="rect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 w="19050" cap="flat">
              <a:noFill/>
              <a:prstDash val="solid"/>
              <a:miter lim="800000"/>
            </a:ln>
            <a:effectLst>
              <a:outerShdw blurRad="190500" dist="76200" dir="5400000" sx="103000" sy="103000" algn="t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" y="1947"/>
              <a:ext cx="4800" cy="4490"/>
            </a:xfrm>
            <a:prstGeom prst="rect">
              <a:avLst/>
            </a:prstGeom>
          </p:spPr>
        </p:pic>
        <p:sp>
          <p:nvSpPr>
            <p:cNvPr id="23" name="椭圆 22"/>
            <p:cNvSpPr/>
            <p:nvPr/>
          </p:nvSpPr>
          <p:spPr>
            <a:xfrm>
              <a:off x="2027" y="5995"/>
              <a:ext cx="1696" cy="1696"/>
            </a:xfrm>
            <a:prstGeom prst="ellipse">
              <a:avLst/>
            </a:prstGeom>
            <a:gradFill>
              <a:gsLst>
                <a:gs pos="13000">
                  <a:srgbClr val="F4C42B"/>
                </a:gs>
                <a:gs pos="84000">
                  <a:srgbClr val="EC8426"/>
                </a:gs>
              </a:gsLst>
              <a:lin ang="4200000" scaled="0"/>
            </a:gradFill>
            <a:ln>
              <a:noFill/>
            </a:ln>
            <a:effectLst>
              <a:outerShdw blurRad="330200" dist="2032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510" y="5995"/>
              <a:ext cx="1696" cy="1696"/>
            </a:xfrm>
            <a:prstGeom prst="ellipse">
              <a:avLst/>
            </a:prstGeom>
            <a:gradFill>
              <a:gsLst>
                <a:gs pos="10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  <a:effectLst>
              <a:outerShdw blurRad="330200" dist="203200" dir="2700000" algn="ctr" rotWithShape="0">
                <a:srgbClr val="000000">
                  <a:alpha val="1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0993" y="5995"/>
              <a:ext cx="1696" cy="1696"/>
            </a:xfrm>
            <a:prstGeom prst="ellipse">
              <a:avLst/>
            </a:prstGeom>
            <a:gradFill>
              <a:gsLst>
                <a:gs pos="13000">
                  <a:srgbClr val="F4C42B"/>
                </a:gs>
                <a:gs pos="84000">
                  <a:srgbClr val="EC8426"/>
                </a:gs>
              </a:gsLst>
              <a:lin ang="4200000" scaled="0"/>
            </a:gradFill>
            <a:ln>
              <a:noFill/>
            </a:ln>
            <a:effectLst>
              <a:outerShdw blurRad="330200" dist="2032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5477" y="5995"/>
              <a:ext cx="1696" cy="1696"/>
            </a:xfrm>
            <a:prstGeom prst="ellipse">
              <a:avLst/>
            </a:prstGeom>
            <a:gradFill>
              <a:gsLst>
                <a:gs pos="13000">
                  <a:srgbClr val="39B4D7"/>
                </a:gs>
                <a:gs pos="84000">
                  <a:srgbClr val="0B63E0"/>
                </a:gs>
              </a:gsLst>
              <a:lin ang="4200000" scaled="0"/>
            </a:gradFill>
            <a:ln>
              <a:noFill/>
            </a:ln>
            <a:effectLst>
              <a:outerShdw blurRad="330200" dist="203200" dir="27000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8" name="PA_库_矩形 27"/>
            <p:cNvSpPr/>
            <p:nvPr>
              <p:custDataLst>
                <p:tags r:id="rId1"/>
              </p:custDataLst>
            </p:nvPr>
          </p:nvSpPr>
          <p:spPr>
            <a:xfrm>
              <a:off x="998" y="7820"/>
              <a:ext cx="3753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29" name="PA_库_矩形 28"/>
            <p:cNvSpPr/>
            <p:nvPr>
              <p:custDataLst>
                <p:tags r:id="rId2"/>
              </p:custDataLst>
            </p:nvPr>
          </p:nvSpPr>
          <p:spPr>
            <a:xfrm>
              <a:off x="5482" y="7820"/>
              <a:ext cx="3753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0" name="PA_库_矩形 29"/>
            <p:cNvSpPr/>
            <p:nvPr>
              <p:custDataLst>
                <p:tags r:id="rId3"/>
              </p:custDataLst>
            </p:nvPr>
          </p:nvSpPr>
          <p:spPr>
            <a:xfrm>
              <a:off x="9965" y="7820"/>
              <a:ext cx="3753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PA_库_矩形 30"/>
            <p:cNvSpPr/>
            <p:nvPr>
              <p:custDataLst>
                <p:tags r:id="rId4"/>
              </p:custDataLst>
            </p:nvPr>
          </p:nvSpPr>
          <p:spPr>
            <a:xfrm>
              <a:off x="14448" y="7820"/>
              <a:ext cx="3753" cy="1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7095" y="6492"/>
              <a:ext cx="527" cy="703"/>
              <a:chOff x="1675136" y="4046167"/>
              <a:chExt cx="289869" cy="386932"/>
            </a:xfrm>
            <a:solidFill>
              <a:schemeClr val="bg1"/>
            </a:solidFill>
          </p:grpSpPr>
          <p:sp>
            <p:nvSpPr>
              <p:cNvPr id="36" name="AutoShape 108"/>
              <p:cNvSpPr/>
              <p:nvPr/>
            </p:nvSpPr>
            <p:spPr bwMode="auto">
              <a:xfrm>
                <a:off x="1747108" y="4118799"/>
                <a:ext cx="145265" cy="1452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7" name="AutoShape 109"/>
              <p:cNvSpPr/>
              <p:nvPr/>
            </p:nvSpPr>
            <p:spPr bwMode="auto">
              <a:xfrm>
                <a:off x="1675136" y="4046167"/>
                <a:ext cx="289869" cy="38693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5974" y="6492"/>
              <a:ext cx="702" cy="702"/>
              <a:chOff x="3945229" y="2500418"/>
              <a:chExt cx="386272" cy="386272"/>
            </a:xfrm>
            <a:solidFill>
              <a:schemeClr val="bg1"/>
            </a:solidFill>
          </p:grpSpPr>
          <p:sp>
            <p:nvSpPr>
              <p:cNvPr id="39" name="AutoShape 126"/>
              <p:cNvSpPr/>
              <p:nvPr/>
            </p:nvSpPr>
            <p:spPr bwMode="auto">
              <a:xfrm>
                <a:off x="3945229" y="2500418"/>
                <a:ext cx="386272" cy="386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499" y="14850"/>
                    </a:moveTo>
                    <a:cubicBezTo>
                      <a:pt x="9772" y="14850"/>
                      <a:pt x="6749" y="11827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7"/>
                      <a:pt x="17227" y="14850"/>
                      <a:pt x="13499" y="14850"/>
                    </a:cubicBezTo>
                    <a:moveTo>
                      <a:pt x="3236" y="20042"/>
                    </a:moveTo>
                    <a:cubicBezTo>
                      <a:pt x="3019" y="20266"/>
                      <a:pt x="2718" y="20408"/>
                      <a:pt x="2382" y="20408"/>
                    </a:cubicBezTo>
                    <a:cubicBezTo>
                      <a:pt x="1724" y="20408"/>
                      <a:pt x="1191" y="19875"/>
                      <a:pt x="1191" y="19218"/>
                    </a:cubicBezTo>
                    <a:cubicBezTo>
                      <a:pt x="1191" y="18881"/>
                      <a:pt x="1332" y="18580"/>
                      <a:pt x="1557" y="18363"/>
                    </a:cubicBezTo>
                    <a:lnTo>
                      <a:pt x="1551" y="18358"/>
                    </a:lnTo>
                    <a:lnTo>
                      <a:pt x="6996" y="12913"/>
                    </a:lnTo>
                    <a:cubicBezTo>
                      <a:pt x="7472" y="13555"/>
                      <a:pt x="8039" y="14122"/>
                      <a:pt x="8680" y="14599"/>
                    </a:cubicBezTo>
                    <a:cubicBezTo>
                      <a:pt x="8680" y="14599"/>
                      <a:pt x="3236" y="20042"/>
                      <a:pt x="3236" y="20042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4"/>
                    </a:cubicBezTo>
                    <a:lnTo>
                      <a:pt x="709" y="17515"/>
                    </a:lnTo>
                    <a:lnTo>
                      <a:pt x="713" y="17520"/>
                    </a:lnTo>
                    <a:cubicBezTo>
                      <a:pt x="274" y="17953"/>
                      <a:pt x="0" y="18552"/>
                      <a:pt x="0" y="19218"/>
                    </a:cubicBezTo>
                    <a:cubicBezTo>
                      <a:pt x="0" y="20533"/>
                      <a:pt x="1066" y="21599"/>
                      <a:pt x="2382" y="21599"/>
                    </a:cubicBezTo>
                    <a:cubicBezTo>
                      <a:pt x="3047" y="21599"/>
                      <a:pt x="3647" y="21326"/>
                      <a:pt x="4079" y="20885"/>
                    </a:cubicBezTo>
                    <a:lnTo>
                      <a:pt x="4078" y="20884"/>
                    </a:lnTo>
                    <a:lnTo>
                      <a:pt x="9708" y="15255"/>
                    </a:lnTo>
                    <a:cubicBezTo>
                      <a:pt x="10839" y="15856"/>
                      <a:pt x="12128" y="16200"/>
                      <a:pt x="13499" y="16200"/>
                    </a:cubicBezTo>
                    <a:cubicBezTo>
                      <a:pt x="17973" y="16200"/>
                      <a:pt x="21600" y="12573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0" name="AutoShape 127"/>
              <p:cNvSpPr/>
              <p:nvPr/>
            </p:nvSpPr>
            <p:spPr bwMode="auto">
              <a:xfrm>
                <a:off x="4101718" y="2560506"/>
                <a:ext cx="91120" cy="904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0" y="2880"/>
                    </a:cubicBezTo>
                    <a:cubicBezTo>
                      <a:pt x="20955" y="2880"/>
                      <a:pt x="21599" y="2234"/>
                      <a:pt x="21599" y="1440"/>
                    </a:cubicBezTo>
                    <a:cubicBezTo>
                      <a:pt x="21599" y="645"/>
                      <a:pt x="20955" y="0"/>
                      <a:pt x="2016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11490" y="6492"/>
              <a:ext cx="703" cy="702"/>
              <a:chOff x="3172025" y="2500418"/>
              <a:chExt cx="386932" cy="386272"/>
            </a:xfrm>
            <a:solidFill>
              <a:schemeClr val="bg1"/>
            </a:solidFill>
          </p:grpSpPr>
          <p:sp>
            <p:nvSpPr>
              <p:cNvPr id="42" name="AutoShape 128"/>
              <p:cNvSpPr/>
              <p:nvPr/>
            </p:nvSpPr>
            <p:spPr bwMode="auto">
              <a:xfrm>
                <a:off x="3172025" y="2500418"/>
                <a:ext cx="386932" cy="386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129"/>
              <p:cNvSpPr/>
              <p:nvPr/>
            </p:nvSpPr>
            <p:spPr bwMode="auto">
              <a:xfrm>
                <a:off x="3413692" y="2548620"/>
                <a:ext cx="96403" cy="96403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568" y="6492"/>
              <a:ext cx="614" cy="702"/>
              <a:chOff x="1650708" y="2500418"/>
              <a:chExt cx="338071" cy="386272"/>
            </a:xfrm>
            <a:solidFill>
              <a:schemeClr val="bg1"/>
            </a:solidFill>
          </p:grpSpPr>
          <p:sp>
            <p:nvSpPr>
              <p:cNvPr id="45" name="AutoShape 131"/>
              <p:cNvSpPr/>
              <p:nvPr/>
            </p:nvSpPr>
            <p:spPr bwMode="auto">
              <a:xfrm>
                <a:off x="1650708" y="2500418"/>
                <a:ext cx="338071" cy="38627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057" y="5400"/>
                    </a:moveTo>
                    <a:lnTo>
                      <a:pt x="20057" y="6075"/>
                    </a:lnTo>
                    <a:lnTo>
                      <a:pt x="1542" y="6075"/>
                    </a:lnTo>
                    <a:lnTo>
                      <a:pt x="1542" y="5400"/>
                    </a:lnTo>
                    <a:lnTo>
                      <a:pt x="1542" y="4725"/>
                    </a:lnTo>
                    <a:cubicBezTo>
                      <a:pt x="1542" y="4352"/>
                      <a:pt x="1887" y="4050"/>
                      <a:pt x="2314" y="4050"/>
                    </a:cubicBezTo>
                    <a:lnTo>
                      <a:pt x="19285" y="4050"/>
                    </a:lnTo>
                    <a:cubicBezTo>
                      <a:pt x="19712" y="4050"/>
                      <a:pt x="20057" y="4352"/>
                      <a:pt x="20057" y="4725"/>
                    </a:cubicBezTo>
                    <a:cubicBezTo>
                      <a:pt x="20057" y="4725"/>
                      <a:pt x="20057" y="5400"/>
                      <a:pt x="20057" y="5400"/>
                    </a:cubicBezTo>
                    <a:close/>
                    <a:moveTo>
                      <a:pt x="18514" y="18900"/>
                    </a:moveTo>
                    <a:cubicBezTo>
                      <a:pt x="18514" y="19644"/>
                      <a:pt x="17822" y="20249"/>
                      <a:pt x="16971" y="20249"/>
                    </a:cubicBezTo>
                    <a:lnTo>
                      <a:pt x="4628" y="20249"/>
                    </a:lnTo>
                    <a:cubicBezTo>
                      <a:pt x="3777" y="20249"/>
                      <a:pt x="3085" y="19644"/>
                      <a:pt x="3085" y="18900"/>
                    </a:cubicBezTo>
                    <a:lnTo>
                      <a:pt x="3085" y="7425"/>
                    </a:lnTo>
                    <a:lnTo>
                      <a:pt x="18514" y="7425"/>
                    </a:lnTo>
                    <a:cubicBezTo>
                      <a:pt x="18514" y="7425"/>
                      <a:pt x="18514" y="18900"/>
                      <a:pt x="18514" y="18900"/>
                    </a:cubicBezTo>
                    <a:close/>
                    <a:moveTo>
                      <a:pt x="6171" y="2025"/>
                    </a:moveTo>
                    <a:cubicBezTo>
                      <a:pt x="6171" y="1652"/>
                      <a:pt x="6516" y="1350"/>
                      <a:pt x="6942" y="1350"/>
                    </a:cubicBezTo>
                    <a:lnTo>
                      <a:pt x="14657" y="1350"/>
                    </a:lnTo>
                    <a:cubicBezTo>
                      <a:pt x="15083" y="1350"/>
                      <a:pt x="15428" y="1652"/>
                      <a:pt x="15428" y="2025"/>
                    </a:cubicBezTo>
                    <a:lnTo>
                      <a:pt x="15428" y="2700"/>
                    </a:lnTo>
                    <a:lnTo>
                      <a:pt x="6171" y="2700"/>
                    </a:lnTo>
                    <a:cubicBezTo>
                      <a:pt x="6171" y="2700"/>
                      <a:pt x="6171" y="2025"/>
                      <a:pt x="6171" y="2025"/>
                    </a:cubicBezTo>
                    <a:close/>
                    <a:moveTo>
                      <a:pt x="21585" y="4601"/>
                    </a:moveTo>
                    <a:cubicBezTo>
                      <a:pt x="21511" y="3541"/>
                      <a:pt x="20516" y="2700"/>
                      <a:pt x="19285" y="2700"/>
                    </a:cubicBezTo>
                    <a:lnTo>
                      <a:pt x="16971" y="2700"/>
                    </a:lnTo>
                    <a:lnTo>
                      <a:pt x="16971" y="2025"/>
                    </a:lnTo>
                    <a:cubicBezTo>
                      <a:pt x="16971" y="906"/>
                      <a:pt x="15935" y="0"/>
                      <a:pt x="14657" y="0"/>
                    </a:cubicBezTo>
                    <a:lnTo>
                      <a:pt x="6942" y="0"/>
                    </a:lnTo>
                    <a:cubicBezTo>
                      <a:pt x="5664" y="0"/>
                      <a:pt x="4628" y="906"/>
                      <a:pt x="4628" y="2025"/>
                    </a:cubicBezTo>
                    <a:lnTo>
                      <a:pt x="4628" y="2700"/>
                    </a:lnTo>
                    <a:lnTo>
                      <a:pt x="2314" y="2700"/>
                    </a:lnTo>
                    <a:cubicBezTo>
                      <a:pt x="1083" y="2700"/>
                      <a:pt x="88" y="3541"/>
                      <a:pt x="14" y="4601"/>
                    </a:cubicBezTo>
                    <a:lnTo>
                      <a:pt x="0" y="4601"/>
                    </a:lnTo>
                    <a:lnTo>
                      <a:pt x="0" y="5400"/>
                    </a:lnTo>
                    <a:lnTo>
                      <a:pt x="0" y="6075"/>
                    </a:lnTo>
                    <a:cubicBezTo>
                      <a:pt x="0" y="6820"/>
                      <a:pt x="691" y="7425"/>
                      <a:pt x="1542" y="7425"/>
                    </a:cubicBezTo>
                    <a:lnTo>
                      <a:pt x="1542" y="18900"/>
                    </a:lnTo>
                    <a:cubicBezTo>
                      <a:pt x="1542" y="20391"/>
                      <a:pt x="2924" y="21599"/>
                      <a:pt x="4628" y="21599"/>
                    </a:cubicBezTo>
                    <a:lnTo>
                      <a:pt x="16971" y="21599"/>
                    </a:lnTo>
                    <a:cubicBezTo>
                      <a:pt x="18675" y="21599"/>
                      <a:pt x="20057" y="20391"/>
                      <a:pt x="20057" y="18900"/>
                    </a:cubicBezTo>
                    <a:lnTo>
                      <a:pt x="20057" y="7425"/>
                    </a:lnTo>
                    <a:cubicBezTo>
                      <a:pt x="20908" y="7425"/>
                      <a:pt x="21599" y="6820"/>
                      <a:pt x="21599" y="6075"/>
                    </a:cubicBezTo>
                    <a:lnTo>
                      <a:pt x="21599" y="5400"/>
                    </a:lnTo>
                    <a:lnTo>
                      <a:pt x="21599" y="4601"/>
                    </a:lnTo>
                    <a:cubicBezTo>
                      <a:pt x="21599" y="4601"/>
                      <a:pt x="21585" y="4601"/>
                      <a:pt x="21585" y="460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6" name="AutoShape 132"/>
              <p:cNvSpPr/>
              <p:nvPr/>
            </p:nvSpPr>
            <p:spPr bwMode="auto">
              <a:xfrm>
                <a:off x="1723338" y="2656910"/>
                <a:ext cx="48201" cy="181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7" name="AutoShape 133"/>
              <p:cNvSpPr/>
              <p:nvPr/>
            </p:nvSpPr>
            <p:spPr bwMode="auto">
              <a:xfrm>
                <a:off x="1795970" y="2656910"/>
                <a:ext cx="48201" cy="181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8" name="AutoShape 134"/>
              <p:cNvSpPr/>
              <p:nvPr/>
            </p:nvSpPr>
            <p:spPr bwMode="auto">
              <a:xfrm>
                <a:off x="1867943" y="2656910"/>
                <a:ext cx="48201" cy="181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5399" y="1440"/>
                    </a:moveTo>
                    <a:lnTo>
                      <a:pt x="16199" y="1440"/>
                    </a:lnTo>
                    <a:lnTo>
                      <a:pt x="16199" y="20160"/>
                    </a:lnTo>
                    <a:lnTo>
                      <a:pt x="5399" y="20160"/>
                    </a:lnTo>
                    <a:cubicBezTo>
                      <a:pt x="5399" y="20160"/>
                      <a:pt x="5399" y="1440"/>
                      <a:pt x="5399" y="1440"/>
                    </a:cubicBezTo>
                    <a:close/>
                    <a:moveTo>
                      <a:pt x="5399" y="21600"/>
                    </a:moveTo>
                    <a:lnTo>
                      <a:pt x="16199" y="21600"/>
                    </a:lnTo>
                    <a:cubicBezTo>
                      <a:pt x="19187" y="21600"/>
                      <a:pt x="21600" y="20956"/>
                      <a:pt x="21600" y="20160"/>
                    </a:cubicBezTo>
                    <a:lnTo>
                      <a:pt x="21600" y="1440"/>
                    </a:lnTo>
                    <a:cubicBezTo>
                      <a:pt x="21600" y="644"/>
                      <a:pt x="19187" y="0"/>
                      <a:pt x="16199" y="0"/>
                    </a:cubicBezTo>
                    <a:lnTo>
                      <a:pt x="5399" y="0"/>
                    </a:lnTo>
                    <a:cubicBezTo>
                      <a:pt x="2412" y="0"/>
                      <a:pt x="0" y="644"/>
                      <a:pt x="0" y="1440"/>
                    </a:cubicBezTo>
                    <a:lnTo>
                      <a:pt x="0" y="20160"/>
                    </a:lnTo>
                    <a:cubicBezTo>
                      <a:pt x="0" y="20956"/>
                      <a:pt x="2412" y="21600"/>
                      <a:pt x="5399" y="216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9600"/>
                <a:endParaRPr lang="en-US" sz="4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pic>
          <p:nvPicPr>
            <p:cNvPr id="2" name="图片占位符 9"/>
            <p:cNvPicPr>
              <a:picLocks noGrp="1"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2" y="2106"/>
              <a:ext cx="4470" cy="2593"/>
            </a:xfrm>
            <a:custGeom>
              <a:avLst/>
              <a:gdLst>
                <a:gd name="connsiteX0" fmla="*/ 0 w 2927765"/>
                <a:gd name="connsiteY0" fmla="*/ 0 h 1646868"/>
                <a:gd name="connsiteX1" fmla="*/ 2927765 w 2927765"/>
                <a:gd name="connsiteY1" fmla="*/ 0 h 1646868"/>
                <a:gd name="connsiteX2" fmla="*/ 2927765 w 2927765"/>
                <a:gd name="connsiteY2" fmla="*/ 1646868 h 1646868"/>
                <a:gd name="connsiteX3" fmla="*/ 0 w 2927765"/>
                <a:gd name="connsiteY3" fmla="*/ 1646868 h 16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7765" h="1646868">
                  <a:moveTo>
                    <a:pt x="0" y="0"/>
                  </a:moveTo>
                  <a:lnTo>
                    <a:pt x="2927765" y="0"/>
                  </a:lnTo>
                  <a:lnTo>
                    <a:pt x="2927765" y="1646868"/>
                  </a:lnTo>
                  <a:lnTo>
                    <a:pt x="0" y="1646868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2468245" y="1689100"/>
            <a:ext cx="8191500" cy="3736975"/>
          </a:xfrm>
          <a:prstGeom prst="frame">
            <a:avLst>
              <a:gd name="adj1" fmla="val 13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PA-文本框 8"/>
          <p:cNvSpPr txBox="1"/>
          <p:nvPr>
            <p:custDataLst>
              <p:tags r:id="rId1"/>
            </p:custDataLst>
          </p:nvPr>
        </p:nvSpPr>
        <p:spPr>
          <a:xfrm>
            <a:off x="4834413" y="3468268"/>
            <a:ext cx="53172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6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834413" y="4505786"/>
            <a:ext cx="4687638" cy="27078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Next work plan</a:t>
            </a:r>
          </a:p>
        </p:txBody>
      </p:sp>
      <p:sp>
        <p:nvSpPr>
          <p:cNvPr id="6" name="PA-文本框 8"/>
          <p:cNvSpPr txBox="1"/>
          <p:nvPr>
            <p:custDataLst>
              <p:tags r:id="rId2"/>
            </p:custDataLst>
          </p:nvPr>
        </p:nvSpPr>
        <p:spPr>
          <a:xfrm>
            <a:off x="4796313" y="2533064"/>
            <a:ext cx="21857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9B4D7"/>
                </a:solidFill>
                <a:cs typeface="+mn-ea"/>
                <a:sym typeface="+mn-lt"/>
              </a:rPr>
              <a:t>PART 05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935220" y="333372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60" y="2105660"/>
            <a:ext cx="2854960" cy="2854960"/>
          </a:xfrm>
          <a:custGeom>
            <a:avLst/>
            <a:gdLst>
              <a:gd name="connsiteX0" fmla="*/ 1163216 w 2326432"/>
              <a:gd name="connsiteY0" fmla="*/ 0 h 2326432"/>
              <a:gd name="connsiteX1" fmla="*/ 2326432 w 2326432"/>
              <a:gd name="connsiteY1" fmla="*/ 1163216 h 2326432"/>
              <a:gd name="connsiteX2" fmla="*/ 1163216 w 2326432"/>
              <a:gd name="connsiteY2" fmla="*/ 2326432 h 2326432"/>
              <a:gd name="connsiteX3" fmla="*/ 0 w 2326432"/>
              <a:gd name="connsiteY3" fmla="*/ 1163216 h 2326432"/>
              <a:gd name="connsiteX4" fmla="*/ 1163216 w 2326432"/>
              <a:gd name="connsiteY4" fmla="*/ 0 h 2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32" h="2326432">
                <a:moveTo>
                  <a:pt x="1163216" y="0"/>
                </a:moveTo>
                <a:cubicBezTo>
                  <a:pt x="1805642" y="0"/>
                  <a:pt x="2326432" y="520790"/>
                  <a:pt x="2326432" y="1163216"/>
                </a:cubicBezTo>
                <a:cubicBezTo>
                  <a:pt x="2326432" y="1805642"/>
                  <a:pt x="1805642" y="2326432"/>
                  <a:pt x="1163216" y="2326432"/>
                </a:cubicBezTo>
                <a:cubicBezTo>
                  <a:pt x="520790" y="2326432"/>
                  <a:pt x="0" y="1805642"/>
                  <a:pt x="0" y="1163216"/>
                </a:cubicBezTo>
                <a:cubicBezTo>
                  <a:pt x="0" y="520790"/>
                  <a:pt x="520790" y="0"/>
                  <a:pt x="116321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19785" y="1184910"/>
            <a:ext cx="10628630" cy="4621538"/>
            <a:chOff x="1291" y="1866"/>
            <a:chExt cx="11714" cy="5093"/>
          </a:xfrm>
        </p:grpSpPr>
        <p:grpSp>
          <p:nvGrpSpPr>
            <p:cNvPr id="2" name="组合 1"/>
            <p:cNvGrpSpPr/>
            <p:nvPr/>
          </p:nvGrpSpPr>
          <p:grpSpPr>
            <a:xfrm>
              <a:off x="1792" y="3759"/>
              <a:ext cx="2112" cy="2112"/>
              <a:chOff x="1239336" y="2285480"/>
              <a:chExt cx="1341040" cy="1341040"/>
            </a:xfrm>
          </p:grpSpPr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79856" y="2338401"/>
                <a:ext cx="1260000" cy="1260000"/>
              </a:xfrm>
              <a:custGeom>
                <a:avLst/>
                <a:gdLst>
                  <a:gd name="connsiteX0" fmla="*/ 670520 w 1341040"/>
                  <a:gd name="connsiteY0" fmla="*/ 0 h 1341040"/>
                  <a:gd name="connsiteX1" fmla="*/ 1341040 w 1341040"/>
                  <a:gd name="connsiteY1" fmla="*/ 670520 h 1341040"/>
                  <a:gd name="connsiteX2" fmla="*/ 670520 w 1341040"/>
                  <a:gd name="connsiteY2" fmla="*/ 1341040 h 1341040"/>
                  <a:gd name="connsiteX3" fmla="*/ 0 w 1341040"/>
                  <a:gd name="connsiteY3" fmla="*/ 670520 h 1341040"/>
                  <a:gd name="connsiteX4" fmla="*/ 670520 w 1341040"/>
                  <a:gd name="connsiteY4" fmla="*/ 0 h 134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040" h="1341040">
                    <a:moveTo>
                      <a:pt x="670520" y="0"/>
                    </a:moveTo>
                    <a:cubicBezTo>
                      <a:pt x="1040838" y="0"/>
                      <a:pt x="1341040" y="300202"/>
                      <a:pt x="1341040" y="670520"/>
                    </a:cubicBezTo>
                    <a:cubicBezTo>
                      <a:pt x="1341040" y="1040838"/>
                      <a:pt x="1040838" y="1341040"/>
                      <a:pt x="670520" y="1341040"/>
                    </a:cubicBezTo>
                    <a:cubicBezTo>
                      <a:pt x="300202" y="1341040"/>
                      <a:pt x="0" y="1040838"/>
                      <a:pt x="0" y="670520"/>
                    </a:cubicBezTo>
                    <a:cubicBezTo>
                      <a:pt x="0" y="300202"/>
                      <a:pt x="300202" y="0"/>
                      <a:pt x="670520" y="0"/>
                    </a:cubicBezTo>
                    <a:close/>
                  </a:path>
                </a:pathLst>
              </a:custGeom>
            </p:spPr>
          </p:pic>
          <p:sp>
            <p:nvSpPr>
              <p:cNvPr id="56" name="椭圆 55"/>
              <p:cNvSpPr/>
              <p:nvPr/>
            </p:nvSpPr>
            <p:spPr>
              <a:xfrm>
                <a:off x="1239336" y="2285480"/>
                <a:ext cx="1341040" cy="1341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381" y="3030"/>
              <a:ext cx="2112" cy="2112"/>
              <a:chOff x="2883497" y="1822279"/>
              <a:chExt cx="1341040" cy="1341040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26414" y="1869987"/>
                <a:ext cx="1260000" cy="1247552"/>
              </a:xfrm>
              <a:custGeom>
                <a:avLst/>
                <a:gdLst>
                  <a:gd name="connsiteX0" fmla="*/ 670520 w 1341040"/>
                  <a:gd name="connsiteY0" fmla="*/ 0 h 1341040"/>
                  <a:gd name="connsiteX1" fmla="*/ 1341040 w 1341040"/>
                  <a:gd name="connsiteY1" fmla="*/ 670520 h 1341040"/>
                  <a:gd name="connsiteX2" fmla="*/ 670520 w 1341040"/>
                  <a:gd name="connsiteY2" fmla="*/ 1341040 h 1341040"/>
                  <a:gd name="connsiteX3" fmla="*/ 0 w 1341040"/>
                  <a:gd name="connsiteY3" fmla="*/ 670520 h 1341040"/>
                  <a:gd name="connsiteX4" fmla="*/ 670520 w 1341040"/>
                  <a:gd name="connsiteY4" fmla="*/ 0 h 134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040" h="1341040">
                    <a:moveTo>
                      <a:pt x="670520" y="0"/>
                    </a:moveTo>
                    <a:cubicBezTo>
                      <a:pt x="1040838" y="0"/>
                      <a:pt x="1341040" y="300202"/>
                      <a:pt x="1341040" y="670520"/>
                    </a:cubicBezTo>
                    <a:cubicBezTo>
                      <a:pt x="1341040" y="1040838"/>
                      <a:pt x="1040838" y="1341040"/>
                      <a:pt x="670520" y="1341040"/>
                    </a:cubicBezTo>
                    <a:cubicBezTo>
                      <a:pt x="300202" y="1341040"/>
                      <a:pt x="0" y="1040838"/>
                      <a:pt x="0" y="670520"/>
                    </a:cubicBezTo>
                    <a:cubicBezTo>
                      <a:pt x="0" y="300202"/>
                      <a:pt x="300202" y="0"/>
                      <a:pt x="670520" y="0"/>
                    </a:cubicBezTo>
                    <a:close/>
                  </a:path>
                </a:pathLst>
              </a:custGeom>
            </p:spPr>
          </p:pic>
          <p:sp>
            <p:nvSpPr>
              <p:cNvPr id="7" name="椭圆 6"/>
              <p:cNvSpPr/>
              <p:nvPr/>
            </p:nvSpPr>
            <p:spPr>
              <a:xfrm>
                <a:off x="2883497" y="1822279"/>
                <a:ext cx="1341040" cy="1341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872" y="3759"/>
              <a:ext cx="2112" cy="2112"/>
              <a:chOff x="4465183" y="2285480"/>
              <a:chExt cx="1341040" cy="1341040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10765" y="2350333"/>
                <a:ext cx="1260000" cy="1237664"/>
              </a:xfrm>
              <a:custGeom>
                <a:avLst/>
                <a:gdLst>
                  <a:gd name="connsiteX0" fmla="*/ 670520 w 1341040"/>
                  <a:gd name="connsiteY0" fmla="*/ 0 h 1341040"/>
                  <a:gd name="connsiteX1" fmla="*/ 1341040 w 1341040"/>
                  <a:gd name="connsiteY1" fmla="*/ 670520 h 1341040"/>
                  <a:gd name="connsiteX2" fmla="*/ 670520 w 1341040"/>
                  <a:gd name="connsiteY2" fmla="*/ 1341040 h 1341040"/>
                  <a:gd name="connsiteX3" fmla="*/ 0 w 1341040"/>
                  <a:gd name="connsiteY3" fmla="*/ 670520 h 1341040"/>
                  <a:gd name="connsiteX4" fmla="*/ 670520 w 1341040"/>
                  <a:gd name="connsiteY4" fmla="*/ 0 h 1341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1040" h="1341040">
                    <a:moveTo>
                      <a:pt x="670520" y="0"/>
                    </a:moveTo>
                    <a:cubicBezTo>
                      <a:pt x="1040838" y="0"/>
                      <a:pt x="1341040" y="300202"/>
                      <a:pt x="1341040" y="670520"/>
                    </a:cubicBezTo>
                    <a:cubicBezTo>
                      <a:pt x="1341040" y="1040838"/>
                      <a:pt x="1040838" y="1341040"/>
                      <a:pt x="670520" y="1341040"/>
                    </a:cubicBezTo>
                    <a:cubicBezTo>
                      <a:pt x="300202" y="1341040"/>
                      <a:pt x="0" y="1040838"/>
                      <a:pt x="0" y="670520"/>
                    </a:cubicBezTo>
                    <a:cubicBezTo>
                      <a:pt x="0" y="300202"/>
                      <a:pt x="300202" y="0"/>
                      <a:pt x="670520" y="0"/>
                    </a:cubicBezTo>
                    <a:close/>
                  </a:path>
                </a:pathLst>
              </a:custGeom>
            </p:spPr>
          </p:pic>
          <p:sp>
            <p:nvSpPr>
              <p:cNvPr id="10" name="椭圆 9"/>
              <p:cNvSpPr/>
              <p:nvPr/>
            </p:nvSpPr>
            <p:spPr>
              <a:xfrm>
                <a:off x="4465183" y="2285480"/>
                <a:ext cx="1341040" cy="134104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9423" y="3203"/>
              <a:ext cx="3324" cy="3324"/>
              <a:chOff x="6084992" y="1932415"/>
              <a:chExt cx="2110681" cy="2110681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1895" y="1998102"/>
                <a:ext cx="1999690" cy="1979306"/>
              </a:xfrm>
              <a:custGeom>
                <a:avLst/>
                <a:gdLst>
                  <a:gd name="connsiteX0" fmla="*/ 1055341 w 2110682"/>
                  <a:gd name="connsiteY0" fmla="*/ 0 h 2110682"/>
                  <a:gd name="connsiteX1" fmla="*/ 2110682 w 2110682"/>
                  <a:gd name="connsiteY1" fmla="*/ 1055341 h 2110682"/>
                  <a:gd name="connsiteX2" fmla="*/ 1055341 w 2110682"/>
                  <a:gd name="connsiteY2" fmla="*/ 2110682 h 2110682"/>
                  <a:gd name="connsiteX3" fmla="*/ 0 w 2110682"/>
                  <a:gd name="connsiteY3" fmla="*/ 1055341 h 2110682"/>
                  <a:gd name="connsiteX4" fmla="*/ 1055341 w 2110682"/>
                  <a:gd name="connsiteY4" fmla="*/ 0 h 2110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0682" h="2110682">
                    <a:moveTo>
                      <a:pt x="1055341" y="0"/>
                    </a:moveTo>
                    <a:cubicBezTo>
                      <a:pt x="1638190" y="0"/>
                      <a:pt x="2110682" y="472492"/>
                      <a:pt x="2110682" y="1055341"/>
                    </a:cubicBezTo>
                    <a:cubicBezTo>
                      <a:pt x="2110682" y="1638190"/>
                      <a:pt x="1638190" y="2110682"/>
                      <a:pt x="1055341" y="2110682"/>
                    </a:cubicBezTo>
                    <a:cubicBezTo>
                      <a:pt x="472492" y="2110682"/>
                      <a:pt x="0" y="1638190"/>
                      <a:pt x="0" y="1055341"/>
                    </a:cubicBezTo>
                    <a:cubicBezTo>
                      <a:pt x="0" y="472492"/>
                      <a:pt x="472492" y="0"/>
                      <a:pt x="1055341" y="0"/>
                    </a:cubicBezTo>
                    <a:close/>
                  </a:path>
                </a:pathLst>
              </a:custGeom>
            </p:spPr>
          </p:pic>
          <p:sp>
            <p:nvSpPr>
              <p:cNvPr id="13" name="椭圆 12"/>
              <p:cNvSpPr/>
              <p:nvPr/>
            </p:nvSpPr>
            <p:spPr>
              <a:xfrm>
                <a:off x="6084992" y="1932415"/>
                <a:ext cx="2110681" cy="211068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13"/>
            <p:cNvSpPr/>
            <p:nvPr/>
          </p:nvSpPr>
          <p:spPr>
            <a:xfrm rot="516002">
              <a:off x="4620" y="2712"/>
              <a:ext cx="768" cy="501"/>
            </a:xfrm>
            <a:custGeom>
              <a:avLst/>
              <a:gdLst>
                <a:gd name="connsiteX0" fmla="*/ 0 w 1733550"/>
                <a:gd name="connsiteY0" fmla="*/ 0 h 19050"/>
                <a:gd name="connsiteX1" fmla="*/ 876300 w 1733550"/>
                <a:gd name="connsiteY1" fmla="*/ 0 h 19050"/>
                <a:gd name="connsiteX2" fmla="*/ 1733550 w 1733550"/>
                <a:gd name="connsiteY2" fmla="*/ 19050 h 19050"/>
                <a:gd name="connsiteX0-1" fmla="*/ 0 w 1733550"/>
                <a:gd name="connsiteY0-2" fmla="*/ 263610 h 282660"/>
                <a:gd name="connsiteX1-3" fmla="*/ 826873 w 1733550"/>
                <a:gd name="connsiteY1-4" fmla="*/ 0 h 282660"/>
                <a:gd name="connsiteX2-5" fmla="*/ 1733550 w 1733550"/>
                <a:gd name="connsiteY2-6" fmla="*/ 282660 h 282660"/>
                <a:gd name="connsiteX0-7" fmla="*/ 0 w 1733550"/>
                <a:gd name="connsiteY0-8" fmla="*/ 273432 h 292482"/>
                <a:gd name="connsiteX1-9" fmla="*/ 826873 w 1733550"/>
                <a:gd name="connsiteY1-10" fmla="*/ 9822 h 292482"/>
                <a:gd name="connsiteX2-11" fmla="*/ 1733550 w 1733550"/>
                <a:gd name="connsiteY2-12" fmla="*/ 292482 h 292482"/>
                <a:gd name="connsiteX0-13" fmla="*/ 0 w 1733550"/>
                <a:gd name="connsiteY0-14" fmla="*/ 273432 h 292482"/>
                <a:gd name="connsiteX1-15" fmla="*/ 826873 w 1733550"/>
                <a:gd name="connsiteY1-16" fmla="*/ 9822 h 292482"/>
                <a:gd name="connsiteX2-17" fmla="*/ 1733550 w 1733550"/>
                <a:gd name="connsiteY2-18" fmla="*/ 292482 h 292482"/>
                <a:gd name="connsiteX0-19" fmla="*/ 0 w 1733550"/>
                <a:gd name="connsiteY0-20" fmla="*/ 267630 h 286680"/>
                <a:gd name="connsiteX1-21" fmla="*/ 826873 w 1733550"/>
                <a:gd name="connsiteY1-22" fmla="*/ 4020 h 286680"/>
                <a:gd name="connsiteX2-23" fmla="*/ 1733550 w 1733550"/>
                <a:gd name="connsiteY2-24" fmla="*/ 286680 h 286680"/>
                <a:gd name="connsiteX0-25" fmla="*/ 0 w 1733550"/>
                <a:gd name="connsiteY0-26" fmla="*/ 264075 h 283125"/>
                <a:gd name="connsiteX1-27" fmla="*/ 826873 w 1733550"/>
                <a:gd name="connsiteY1-28" fmla="*/ 465 h 283125"/>
                <a:gd name="connsiteX2-29" fmla="*/ 1733550 w 1733550"/>
                <a:gd name="connsiteY2-30" fmla="*/ 283125 h 283125"/>
                <a:gd name="connsiteX0-31" fmla="*/ 0 w 1733550"/>
                <a:gd name="connsiteY0-32" fmla="*/ 264075 h 283125"/>
                <a:gd name="connsiteX1-33" fmla="*/ 826873 w 1733550"/>
                <a:gd name="connsiteY1-34" fmla="*/ 465 h 283125"/>
                <a:gd name="connsiteX2-35" fmla="*/ 1733550 w 1733550"/>
                <a:gd name="connsiteY2-36" fmla="*/ 283125 h 283125"/>
                <a:gd name="connsiteX0-37" fmla="*/ 0 w 1733550"/>
                <a:gd name="connsiteY0-38" fmla="*/ 264801 h 283851"/>
                <a:gd name="connsiteX1-39" fmla="*/ 826873 w 1733550"/>
                <a:gd name="connsiteY1-40" fmla="*/ 1191 h 283851"/>
                <a:gd name="connsiteX2-41" fmla="*/ 1733550 w 1733550"/>
                <a:gd name="connsiteY2-42" fmla="*/ 283851 h 283851"/>
                <a:gd name="connsiteX0-43" fmla="*/ 0 w 1733550"/>
                <a:gd name="connsiteY0-44" fmla="*/ 264526 h 283576"/>
                <a:gd name="connsiteX1-45" fmla="*/ 826873 w 1733550"/>
                <a:gd name="connsiteY1-46" fmla="*/ 916 h 283576"/>
                <a:gd name="connsiteX2-47" fmla="*/ 1733550 w 1733550"/>
                <a:gd name="connsiteY2-48" fmla="*/ 283576 h 283576"/>
                <a:gd name="connsiteX0-49" fmla="*/ 0 w 1733550"/>
                <a:gd name="connsiteY0-50" fmla="*/ 264526 h 283576"/>
                <a:gd name="connsiteX1-51" fmla="*/ 826873 w 1733550"/>
                <a:gd name="connsiteY1-52" fmla="*/ 916 h 283576"/>
                <a:gd name="connsiteX2-53" fmla="*/ 1733550 w 1733550"/>
                <a:gd name="connsiteY2-54" fmla="*/ 283576 h 283576"/>
                <a:gd name="connsiteX0-55" fmla="*/ 0 w 1733550"/>
                <a:gd name="connsiteY0-56" fmla="*/ 308098 h 327148"/>
                <a:gd name="connsiteX1-57" fmla="*/ 860806 w 1733550"/>
                <a:gd name="connsiteY1-58" fmla="*/ 639 h 327148"/>
                <a:gd name="connsiteX2-59" fmla="*/ 1733550 w 1733550"/>
                <a:gd name="connsiteY2-60" fmla="*/ 327148 h 327148"/>
                <a:gd name="connsiteX0-61" fmla="*/ 0 w 1733550"/>
                <a:gd name="connsiteY0-62" fmla="*/ 308098 h 327148"/>
                <a:gd name="connsiteX1-63" fmla="*/ 860806 w 1733550"/>
                <a:gd name="connsiteY1-64" fmla="*/ 639 h 327148"/>
                <a:gd name="connsiteX2-65" fmla="*/ 1733550 w 1733550"/>
                <a:gd name="connsiteY2-66" fmla="*/ 327148 h 327148"/>
                <a:gd name="connsiteX0-67" fmla="*/ 0 w 1733550"/>
                <a:gd name="connsiteY0-68" fmla="*/ 308098 h 327148"/>
                <a:gd name="connsiteX1-69" fmla="*/ 860806 w 1733550"/>
                <a:gd name="connsiteY1-70" fmla="*/ 639 h 327148"/>
                <a:gd name="connsiteX2-71" fmla="*/ 1733550 w 1733550"/>
                <a:gd name="connsiteY2-72" fmla="*/ 327148 h 327148"/>
                <a:gd name="connsiteX0-73" fmla="*/ 0 w 1733550"/>
                <a:gd name="connsiteY0-74" fmla="*/ 308098 h 327148"/>
                <a:gd name="connsiteX1-75" fmla="*/ 860806 w 1733550"/>
                <a:gd name="connsiteY1-76" fmla="*/ 639 h 327148"/>
                <a:gd name="connsiteX2-77" fmla="*/ 1733550 w 1733550"/>
                <a:gd name="connsiteY2-78" fmla="*/ 327148 h 327148"/>
                <a:gd name="connsiteX0-79" fmla="*/ 0 w 1341175"/>
                <a:gd name="connsiteY0-80" fmla="*/ 913418 h 913418"/>
                <a:gd name="connsiteX1-81" fmla="*/ 468431 w 1341175"/>
                <a:gd name="connsiteY1-82" fmla="*/ 121 h 913418"/>
                <a:gd name="connsiteX2-83" fmla="*/ 1341175 w 1341175"/>
                <a:gd name="connsiteY2-84" fmla="*/ 326630 h 913418"/>
                <a:gd name="connsiteX0-85" fmla="*/ 0 w 1341175"/>
                <a:gd name="connsiteY0-86" fmla="*/ 638331 h 638331"/>
                <a:gd name="connsiteX1-87" fmla="*/ 651539 w 1341175"/>
                <a:gd name="connsiteY1-88" fmla="*/ 128925 h 638331"/>
                <a:gd name="connsiteX2-89" fmla="*/ 1341175 w 1341175"/>
                <a:gd name="connsiteY2-90" fmla="*/ 51543 h 638331"/>
                <a:gd name="connsiteX0-91" fmla="*/ 0 w 1131909"/>
                <a:gd name="connsiteY0-92" fmla="*/ 811428 h 811428"/>
                <a:gd name="connsiteX1-93" fmla="*/ 442273 w 1131909"/>
                <a:gd name="connsiteY1-94" fmla="*/ 128925 h 811428"/>
                <a:gd name="connsiteX2-95" fmla="*/ 1131909 w 1131909"/>
                <a:gd name="connsiteY2-96" fmla="*/ 51543 h 811428"/>
                <a:gd name="connsiteX0-97" fmla="*/ 0 w 1131909"/>
                <a:gd name="connsiteY0-98" fmla="*/ 797119 h 797119"/>
                <a:gd name="connsiteX1-99" fmla="*/ 506036 w 1131909"/>
                <a:gd name="connsiteY1-100" fmla="*/ 244439 h 797119"/>
                <a:gd name="connsiteX2-101" fmla="*/ 1131909 w 1131909"/>
                <a:gd name="connsiteY2-102" fmla="*/ 37234 h 797119"/>
                <a:gd name="connsiteX0-103" fmla="*/ 0 w 1131909"/>
                <a:gd name="connsiteY0-104" fmla="*/ 824446 h 824446"/>
                <a:gd name="connsiteX1-105" fmla="*/ 506036 w 1131909"/>
                <a:gd name="connsiteY1-106" fmla="*/ 271766 h 824446"/>
                <a:gd name="connsiteX2-107" fmla="*/ 1131909 w 1131909"/>
                <a:gd name="connsiteY2-108" fmla="*/ 64561 h 824446"/>
                <a:gd name="connsiteX0-109" fmla="*/ 0 w 1131909"/>
                <a:gd name="connsiteY0-110" fmla="*/ 824446 h 824446"/>
                <a:gd name="connsiteX1-111" fmla="*/ 506036 w 1131909"/>
                <a:gd name="connsiteY1-112" fmla="*/ 271766 h 824446"/>
                <a:gd name="connsiteX2-113" fmla="*/ 1131909 w 1131909"/>
                <a:gd name="connsiteY2-114" fmla="*/ 64561 h 824446"/>
                <a:gd name="connsiteX0-115" fmla="*/ 0 w 867055"/>
                <a:gd name="connsiteY0-116" fmla="*/ 851494 h 851494"/>
                <a:gd name="connsiteX1-117" fmla="*/ 241182 w 867055"/>
                <a:gd name="connsiteY1-118" fmla="*/ 271766 h 851494"/>
                <a:gd name="connsiteX2-119" fmla="*/ 867055 w 867055"/>
                <a:gd name="connsiteY2-120" fmla="*/ 64561 h 851494"/>
                <a:gd name="connsiteX0-121" fmla="*/ 0 w 867055"/>
                <a:gd name="connsiteY0-122" fmla="*/ 851494 h 851494"/>
                <a:gd name="connsiteX1-123" fmla="*/ 241182 w 867055"/>
                <a:gd name="connsiteY1-124" fmla="*/ 271766 h 851494"/>
                <a:gd name="connsiteX2-125" fmla="*/ 867055 w 867055"/>
                <a:gd name="connsiteY2-126" fmla="*/ 64561 h 851494"/>
                <a:gd name="connsiteX0-127" fmla="*/ 0 w 950434"/>
                <a:gd name="connsiteY0-128" fmla="*/ 791687 h 791687"/>
                <a:gd name="connsiteX1-129" fmla="*/ 241182 w 950434"/>
                <a:gd name="connsiteY1-130" fmla="*/ 211959 h 791687"/>
                <a:gd name="connsiteX2-131" fmla="*/ 950434 w 950434"/>
                <a:gd name="connsiteY2-132" fmla="*/ 85892 h 791687"/>
                <a:gd name="connsiteX0-133" fmla="*/ 0 w 950434"/>
                <a:gd name="connsiteY0-134" fmla="*/ 758787 h 758787"/>
                <a:gd name="connsiteX1-135" fmla="*/ 241182 w 950434"/>
                <a:gd name="connsiteY1-136" fmla="*/ 179059 h 758787"/>
                <a:gd name="connsiteX2-137" fmla="*/ 950434 w 950434"/>
                <a:gd name="connsiteY2-138" fmla="*/ 52992 h 758787"/>
                <a:gd name="connsiteX0-139" fmla="*/ 0 w 950434"/>
                <a:gd name="connsiteY0-140" fmla="*/ 771949 h 771949"/>
                <a:gd name="connsiteX1-141" fmla="*/ 314750 w 950434"/>
                <a:gd name="connsiteY1-142" fmla="*/ 159767 h 771949"/>
                <a:gd name="connsiteX2-143" fmla="*/ 950434 w 950434"/>
                <a:gd name="connsiteY2-144" fmla="*/ 66154 h 771949"/>
                <a:gd name="connsiteX0-145" fmla="*/ 0 w 950434"/>
                <a:gd name="connsiteY0-146" fmla="*/ 740042 h 740042"/>
                <a:gd name="connsiteX1-147" fmla="*/ 314750 w 950434"/>
                <a:gd name="connsiteY1-148" fmla="*/ 127860 h 740042"/>
                <a:gd name="connsiteX2-149" fmla="*/ 950434 w 950434"/>
                <a:gd name="connsiteY2-150" fmla="*/ 34247 h 740042"/>
                <a:gd name="connsiteX0-151" fmla="*/ 0 w 950434"/>
                <a:gd name="connsiteY0-152" fmla="*/ 716183 h 716183"/>
                <a:gd name="connsiteX1-153" fmla="*/ 314750 w 950434"/>
                <a:gd name="connsiteY1-154" fmla="*/ 104001 h 716183"/>
                <a:gd name="connsiteX2-155" fmla="*/ 950434 w 950434"/>
                <a:gd name="connsiteY2-156" fmla="*/ 10388 h 716183"/>
                <a:gd name="connsiteX0-157" fmla="*/ 0 w 950434"/>
                <a:gd name="connsiteY0-158" fmla="*/ 711017 h 711017"/>
                <a:gd name="connsiteX1-159" fmla="*/ 353988 w 950434"/>
                <a:gd name="connsiteY1-160" fmla="*/ 142109 h 711017"/>
                <a:gd name="connsiteX2-161" fmla="*/ 950434 w 950434"/>
                <a:gd name="connsiteY2-162" fmla="*/ 5222 h 711017"/>
                <a:gd name="connsiteX0-163" fmla="*/ 0 w 950434"/>
                <a:gd name="connsiteY0-164" fmla="*/ 710379 h 710379"/>
                <a:gd name="connsiteX1-165" fmla="*/ 373606 w 950434"/>
                <a:gd name="connsiteY1-166" fmla="*/ 152291 h 710379"/>
                <a:gd name="connsiteX2-167" fmla="*/ 950434 w 950434"/>
                <a:gd name="connsiteY2-168" fmla="*/ 4584 h 710379"/>
                <a:gd name="connsiteX0-169" fmla="*/ 0 w 950434"/>
                <a:gd name="connsiteY0-170" fmla="*/ 710379 h 710379"/>
                <a:gd name="connsiteX1-171" fmla="*/ 373606 w 950434"/>
                <a:gd name="connsiteY1-172" fmla="*/ 152291 h 710379"/>
                <a:gd name="connsiteX2-173" fmla="*/ 950434 w 950434"/>
                <a:gd name="connsiteY2-174" fmla="*/ 4584 h 710379"/>
                <a:gd name="connsiteX0-175" fmla="*/ 0 w 950434"/>
                <a:gd name="connsiteY0-176" fmla="*/ 709277 h 709277"/>
                <a:gd name="connsiteX1-177" fmla="*/ 353988 w 950434"/>
                <a:gd name="connsiteY1-178" fmla="*/ 178235 h 709277"/>
                <a:gd name="connsiteX2-179" fmla="*/ 950434 w 950434"/>
                <a:gd name="connsiteY2-180" fmla="*/ 3482 h 709277"/>
                <a:gd name="connsiteX0-181" fmla="*/ 0 w 955338"/>
                <a:gd name="connsiteY0-182" fmla="*/ 746245 h 746245"/>
                <a:gd name="connsiteX1-183" fmla="*/ 353988 w 955338"/>
                <a:gd name="connsiteY1-184" fmla="*/ 215203 h 746245"/>
                <a:gd name="connsiteX2-185" fmla="*/ 955338 w 955338"/>
                <a:gd name="connsiteY2-186" fmla="*/ 2587 h 746245"/>
                <a:gd name="connsiteX0-187" fmla="*/ 0 w 955338"/>
                <a:gd name="connsiteY0-188" fmla="*/ 743658 h 743658"/>
                <a:gd name="connsiteX1-189" fmla="*/ 353988 w 955338"/>
                <a:gd name="connsiteY1-190" fmla="*/ 212616 h 743658"/>
                <a:gd name="connsiteX2-191" fmla="*/ 955338 w 955338"/>
                <a:gd name="connsiteY2-192" fmla="*/ 0 h 743658"/>
                <a:gd name="connsiteX0-193" fmla="*/ 0 w 955338"/>
                <a:gd name="connsiteY0-194" fmla="*/ 743658 h 743658"/>
                <a:gd name="connsiteX1-195" fmla="*/ 353988 w 955338"/>
                <a:gd name="connsiteY1-196" fmla="*/ 212616 h 743658"/>
                <a:gd name="connsiteX2-197" fmla="*/ 955338 w 955338"/>
                <a:gd name="connsiteY2-198" fmla="*/ 0 h 743658"/>
                <a:gd name="connsiteX0-199" fmla="*/ 0 w 955338"/>
                <a:gd name="connsiteY0-200" fmla="*/ 743658 h 743658"/>
                <a:gd name="connsiteX1-201" fmla="*/ 353988 w 955338"/>
                <a:gd name="connsiteY1-202" fmla="*/ 212616 h 743658"/>
                <a:gd name="connsiteX2-203" fmla="*/ 955338 w 955338"/>
                <a:gd name="connsiteY2-204" fmla="*/ 0 h 743658"/>
                <a:gd name="connsiteX0-205" fmla="*/ 0 w 955338"/>
                <a:gd name="connsiteY0-206" fmla="*/ 743658 h 743658"/>
                <a:gd name="connsiteX1-207" fmla="*/ 353988 w 955338"/>
                <a:gd name="connsiteY1-208" fmla="*/ 212616 h 743658"/>
                <a:gd name="connsiteX2-209" fmla="*/ 955338 w 955338"/>
                <a:gd name="connsiteY2-210" fmla="*/ 0 h 743658"/>
                <a:gd name="connsiteX0-211" fmla="*/ 0 w 955338"/>
                <a:gd name="connsiteY0-212" fmla="*/ 743658 h 743658"/>
                <a:gd name="connsiteX1-213" fmla="*/ 353988 w 955338"/>
                <a:gd name="connsiteY1-214" fmla="*/ 212616 h 743658"/>
                <a:gd name="connsiteX2-215" fmla="*/ 955338 w 955338"/>
                <a:gd name="connsiteY2-216" fmla="*/ 0 h 743658"/>
                <a:gd name="connsiteX0-217" fmla="*/ 0 w 955338"/>
                <a:gd name="connsiteY0-218" fmla="*/ 765295 h 765295"/>
                <a:gd name="connsiteX1-219" fmla="*/ 353988 w 955338"/>
                <a:gd name="connsiteY1-220" fmla="*/ 234253 h 765295"/>
                <a:gd name="connsiteX2-221" fmla="*/ 955338 w 955338"/>
                <a:gd name="connsiteY2-222" fmla="*/ 0 h 765295"/>
                <a:gd name="connsiteX0-223" fmla="*/ 0 w 955338"/>
                <a:gd name="connsiteY0-224" fmla="*/ 765295 h 765295"/>
                <a:gd name="connsiteX1-225" fmla="*/ 353988 w 955338"/>
                <a:gd name="connsiteY1-226" fmla="*/ 234253 h 765295"/>
                <a:gd name="connsiteX2-227" fmla="*/ 955338 w 955338"/>
                <a:gd name="connsiteY2-228" fmla="*/ 0 h 765295"/>
                <a:gd name="connsiteX0-229" fmla="*/ 0 w 955338"/>
                <a:gd name="connsiteY0-230" fmla="*/ 765295 h 765295"/>
                <a:gd name="connsiteX1-231" fmla="*/ 353988 w 955338"/>
                <a:gd name="connsiteY1-232" fmla="*/ 234253 h 765295"/>
                <a:gd name="connsiteX2-233" fmla="*/ 955338 w 955338"/>
                <a:gd name="connsiteY2-234" fmla="*/ 0 h 765295"/>
                <a:gd name="connsiteX0-235" fmla="*/ 0 w 955338"/>
                <a:gd name="connsiteY0-236" fmla="*/ 769436 h 769436"/>
                <a:gd name="connsiteX1-237" fmla="*/ 353988 w 955338"/>
                <a:gd name="connsiteY1-238" fmla="*/ 238394 h 769436"/>
                <a:gd name="connsiteX2-239" fmla="*/ 955338 w 955338"/>
                <a:gd name="connsiteY2-240" fmla="*/ 4141 h 769436"/>
                <a:gd name="connsiteX0-241" fmla="*/ 0 w 955338"/>
                <a:gd name="connsiteY0-242" fmla="*/ 765295 h 765295"/>
                <a:gd name="connsiteX1-243" fmla="*/ 353988 w 955338"/>
                <a:gd name="connsiteY1-244" fmla="*/ 234253 h 765295"/>
                <a:gd name="connsiteX2-245" fmla="*/ 955338 w 955338"/>
                <a:gd name="connsiteY2-246" fmla="*/ 0 h 765295"/>
                <a:gd name="connsiteX0-247" fmla="*/ 0 w 955338"/>
                <a:gd name="connsiteY0-248" fmla="*/ 765295 h 765295"/>
                <a:gd name="connsiteX1-249" fmla="*/ 353988 w 955338"/>
                <a:gd name="connsiteY1-250" fmla="*/ 234253 h 765295"/>
                <a:gd name="connsiteX2-251" fmla="*/ 955338 w 955338"/>
                <a:gd name="connsiteY2-252" fmla="*/ 0 h 765295"/>
                <a:gd name="connsiteX0-253" fmla="*/ 0 w 974957"/>
                <a:gd name="connsiteY0-254" fmla="*/ 749069 h 749069"/>
                <a:gd name="connsiteX1-255" fmla="*/ 353988 w 974957"/>
                <a:gd name="connsiteY1-256" fmla="*/ 218027 h 749069"/>
                <a:gd name="connsiteX2-257" fmla="*/ 974957 w 974957"/>
                <a:gd name="connsiteY2-258" fmla="*/ 0 h 749069"/>
                <a:gd name="connsiteX0-259" fmla="*/ 0 w 984767"/>
                <a:gd name="connsiteY0-260" fmla="*/ 722023 h 722023"/>
                <a:gd name="connsiteX1-261" fmla="*/ 363798 w 984767"/>
                <a:gd name="connsiteY1-262" fmla="*/ 218027 h 722023"/>
                <a:gd name="connsiteX2-263" fmla="*/ 984767 w 984767"/>
                <a:gd name="connsiteY2-264" fmla="*/ 0 h 722023"/>
                <a:gd name="connsiteX0-265" fmla="*/ 0 w 984767"/>
                <a:gd name="connsiteY0-266" fmla="*/ 722023 h 722023"/>
                <a:gd name="connsiteX1-267" fmla="*/ 363798 w 984767"/>
                <a:gd name="connsiteY1-268" fmla="*/ 218027 h 722023"/>
                <a:gd name="connsiteX2-269" fmla="*/ 984767 w 984767"/>
                <a:gd name="connsiteY2-270" fmla="*/ 0 h 722023"/>
                <a:gd name="connsiteX0-271" fmla="*/ 0 w 1004386"/>
                <a:gd name="connsiteY0-272" fmla="*/ 722023 h 722023"/>
                <a:gd name="connsiteX1-273" fmla="*/ 383417 w 1004386"/>
                <a:gd name="connsiteY1-274" fmla="*/ 218027 h 722023"/>
                <a:gd name="connsiteX2-275" fmla="*/ 1004386 w 1004386"/>
                <a:gd name="connsiteY2-276" fmla="*/ 0 h 722023"/>
                <a:gd name="connsiteX0-277" fmla="*/ 0 w 1004386"/>
                <a:gd name="connsiteY0-278" fmla="*/ 722023 h 722023"/>
                <a:gd name="connsiteX1-279" fmla="*/ 383417 w 1004386"/>
                <a:gd name="connsiteY1-280" fmla="*/ 218027 h 722023"/>
                <a:gd name="connsiteX2-281" fmla="*/ 1004386 w 1004386"/>
                <a:gd name="connsiteY2-282" fmla="*/ 0 h 722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4386" h="722023">
                  <a:moveTo>
                    <a:pt x="0" y="722023"/>
                  </a:moveTo>
                  <a:cubicBezTo>
                    <a:pt x="83962" y="513662"/>
                    <a:pt x="221793" y="342274"/>
                    <a:pt x="383417" y="218027"/>
                  </a:cubicBezTo>
                  <a:cubicBezTo>
                    <a:pt x="570245" y="70172"/>
                    <a:pt x="779441" y="21076"/>
                    <a:pt x="1004386" y="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4156299">
              <a:off x="2008" y="5731"/>
              <a:ext cx="768" cy="501"/>
            </a:xfrm>
            <a:custGeom>
              <a:avLst/>
              <a:gdLst>
                <a:gd name="connsiteX0" fmla="*/ 0 w 1733550"/>
                <a:gd name="connsiteY0" fmla="*/ 0 h 19050"/>
                <a:gd name="connsiteX1" fmla="*/ 876300 w 1733550"/>
                <a:gd name="connsiteY1" fmla="*/ 0 h 19050"/>
                <a:gd name="connsiteX2" fmla="*/ 1733550 w 1733550"/>
                <a:gd name="connsiteY2" fmla="*/ 19050 h 19050"/>
                <a:gd name="connsiteX0-1" fmla="*/ 0 w 1733550"/>
                <a:gd name="connsiteY0-2" fmla="*/ 263610 h 282660"/>
                <a:gd name="connsiteX1-3" fmla="*/ 826873 w 1733550"/>
                <a:gd name="connsiteY1-4" fmla="*/ 0 h 282660"/>
                <a:gd name="connsiteX2-5" fmla="*/ 1733550 w 1733550"/>
                <a:gd name="connsiteY2-6" fmla="*/ 282660 h 282660"/>
                <a:gd name="connsiteX0-7" fmla="*/ 0 w 1733550"/>
                <a:gd name="connsiteY0-8" fmla="*/ 273432 h 292482"/>
                <a:gd name="connsiteX1-9" fmla="*/ 826873 w 1733550"/>
                <a:gd name="connsiteY1-10" fmla="*/ 9822 h 292482"/>
                <a:gd name="connsiteX2-11" fmla="*/ 1733550 w 1733550"/>
                <a:gd name="connsiteY2-12" fmla="*/ 292482 h 292482"/>
                <a:gd name="connsiteX0-13" fmla="*/ 0 w 1733550"/>
                <a:gd name="connsiteY0-14" fmla="*/ 273432 h 292482"/>
                <a:gd name="connsiteX1-15" fmla="*/ 826873 w 1733550"/>
                <a:gd name="connsiteY1-16" fmla="*/ 9822 h 292482"/>
                <a:gd name="connsiteX2-17" fmla="*/ 1733550 w 1733550"/>
                <a:gd name="connsiteY2-18" fmla="*/ 292482 h 292482"/>
                <a:gd name="connsiteX0-19" fmla="*/ 0 w 1733550"/>
                <a:gd name="connsiteY0-20" fmla="*/ 267630 h 286680"/>
                <a:gd name="connsiteX1-21" fmla="*/ 826873 w 1733550"/>
                <a:gd name="connsiteY1-22" fmla="*/ 4020 h 286680"/>
                <a:gd name="connsiteX2-23" fmla="*/ 1733550 w 1733550"/>
                <a:gd name="connsiteY2-24" fmla="*/ 286680 h 286680"/>
                <a:gd name="connsiteX0-25" fmla="*/ 0 w 1733550"/>
                <a:gd name="connsiteY0-26" fmla="*/ 264075 h 283125"/>
                <a:gd name="connsiteX1-27" fmla="*/ 826873 w 1733550"/>
                <a:gd name="connsiteY1-28" fmla="*/ 465 h 283125"/>
                <a:gd name="connsiteX2-29" fmla="*/ 1733550 w 1733550"/>
                <a:gd name="connsiteY2-30" fmla="*/ 283125 h 283125"/>
                <a:gd name="connsiteX0-31" fmla="*/ 0 w 1733550"/>
                <a:gd name="connsiteY0-32" fmla="*/ 264075 h 283125"/>
                <a:gd name="connsiteX1-33" fmla="*/ 826873 w 1733550"/>
                <a:gd name="connsiteY1-34" fmla="*/ 465 h 283125"/>
                <a:gd name="connsiteX2-35" fmla="*/ 1733550 w 1733550"/>
                <a:gd name="connsiteY2-36" fmla="*/ 283125 h 283125"/>
                <a:gd name="connsiteX0-37" fmla="*/ 0 w 1733550"/>
                <a:gd name="connsiteY0-38" fmla="*/ 264801 h 283851"/>
                <a:gd name="connsiteX1-39" fmla="*/ 826873 w 1733550"/>
                <a:gd name="connsiteY1-40" fmla="*/ 1191 h 283851"/>
                <a:gd name="connsiteX2-41" fmla="*/ 1733550 w 1733550"/>
                <a:gd name="connsiteY2-42" fmla="*/ 283851 h 283851"/>
                <a:gd name="connsiteX0-43" fmla="*/ 0 w 1733550"/>
                <a:gd name="connsiteY0-44" fmla="*/ 264526 h 283576"/>
                <a:gd name="connsiteX1-45" fmla="*/ 826873 w 1733550"/>
                <a:gd name="connsiteY1-46" fmla="*/ 916 h 283576"/>
                <a:gd name="connsiteX2-47" fmla="*/ 1733550 w 1733550"/>
                <a:gd name="connsiteY2-48" fmla="*/ 283576 h 283576"/>
                <a:gd name="connsiteX0-49" fmla="*/ 0 w 1733550"/>
                <a:gd name="connsiteY0-50" fmla="*/ 264526 h 283576"/>
                <a:gd name="connsiteX1-51" fmla="*/ 826873 w 1733550"/>
                <a:gd name="connsiteY1-52" fmla="*/ 916 h 283576"/>
                <a:gd name="connsiteX2-53" fmla="*/ 1733550 w 1733550"/>
                <a:gd name="connsiteY2-54" fmla="*/ 283576 h 283576"/>
                <a:gd name="connsiteX0-55" fmla="*/ 0 w 1733550"/>
                <a:gd name="connsiteY0-56" fmla="*/ 308098 h 327148"/>
                <a:gd name="connsiteX1-57" fmla="*/ 860806 w 1733550"/>
                <a:gd name="connsiteY1-58" fmla="*/ 639 h 327148"/>
                <a:gd name="connsiteX2-59" fmla="*/ 1733550 w 1733550"/>
                <a:gd name="connsiteY2-60" fmla="*/ 327148 h 327148"/>
                <a:gd name="connsiteX0-61" fmla="*/ 0 w 1733550"/>
                <a:gd name="connsiteY0-62" fmla="*/ 308098 h 327148"/>
                <a:gd name="connsiteX1-63" fmla="*/ 860806 w 1733550"/>
                <a:gd name="connsiteY1-64" fmla="*/ 639 h 327148"/>
                <a:gd name="connsiteX2-65" fmla="*/ 1733550 w 1733550"/>
                <a:gd name="connsiteY2-66" fmla="*/ 327148 h 327148"/>
                <a:gd name="connsiteX0-67" fmla="*/ 0 w 1733550"/>
                <a:gd name="connsiteY0-68" fmla="*/ 308098 h 327148"/>
                <a:gd name="connsiteX1-69" fmla="*/ 860806 w 1733550"/>
                <a:gd name="connsiteY1-70" fmla="*/ 639 h 327148"/>
                <a:gd name="connsiteX2-71" fmla="*/ 1733550 w 1733550"/>
                <a:gd name="connsiteY2-72" fmla="*/ 327148 h 327148"/>
                <a:gd name="connsiteX0-73" fmla="*/ 0 w 1733550"/>
                <a:gd name="connsiteY0-74" fmla="*/ 308098 h 327148"/>
                <a:gd name="connsiteX1-75" fmla="*/ 860806 w 1733550"/>
                <a:gd name="connsiteY1-76" fmla="*/ 639 h 327148"/>
                <a:gd name="connsiteX2-77" fmla="*/ 1733550 w 1733550"/>
                <a:gd name="connsiteY2-78" fmla="*/ 327148 h 327148"/>
                <a:gd name="connsiteX0-79" fmla="*/ 0 w 1341175"/>
                <a:gd name="connsiteY0-80" fmla="*/ 913418 h 913418"/>
                <a:gd name="connsiteX1-81" fmla="*/ 468431 w 1341175"/>
                <a:gd name="connsiteY1-82" fmla="*/ 121 h 913418"/>
                <a:gd name="connsiteX2-83" fmla="*/ 1341175 w 1341175"/>
                <a:gd name="connsiteY2-84" fmla="*/ 326630 h 913418"/>
                <a:gd name="connsiteX0-85" fmla="*/ 0 w 1341175"/>
                <a:gd name="connsiteY0-86" fmla="*/ 638331 h 638331"/>
                <a:gd name="connsiteX1-87" fmla="*/ 651539 w 1341175"/>
                <a:gd name="connsiteY1-88" fmla="*/ 128925 h 638331"/>
                <a:gd name="connsiteX2-89" fmla="*/ 1341175 w 1341175"/>
                <a:gd name="connsiteY2-90" fmla="*/ 51543 h 638331"/>
                <a:gd name="connsiteX0-91" fmla="*/ 0 w 1131909"/>
                <a:gd name="connsiteY0-92" fmla="*/ 811428 h 811428"/>
                <a:gd name="connsiteX1-93" fmla="*/ 442273 w 1131909"/>
                <a:gd name="connsiteY1-94" fmla="*/ 128925 h 811428"/>
                <a:gd name="connsiteX2-95" fmla="*/ 1131909 w 1131909"/>
                <a:gd name="connsiteY2-96" fmla="*/ 51543 h 811428"/>
                <a:gd name="connsiteX0-97" fmla="*/ 0 w 1131909"/>
                <a:gd name="connsiteY0-98" fmla="*/ 797119 h 797119"/>
                <a:gd name="connsiteX1-99" fmla="*/ 506036 w 1131909"/>
                <a:gd name="connsiteY1-100" fmla="*/ 244439 h 797119"/>
                <a:gd name="connsiteX2-101" fmla="*/ 1131909 w 1131909"/>
                <a:gd name="connsiteY2-102" fmla="*/ 37234 h 797119"/>
                <a:gd name="connsiteX0-103" fmla="*/ 0 w 1131909"/>
                <a:gd name="connsiteY0-104" fmla="*/ 824446 h 824446"/>
                <a:gd name="connsiteX1-105" fmla="*/ 506036 w 1131909"/>
                <a:gd name="connsiteY1-106" fmla="*/ 271766 h 824446"/>
                <a:gd name="connsiteX2-107" fmla="*/ 1131909 w 1131909"/>
                <a:gd name="connsiteY2-108" fmla="*/ 64561 h 824446"/>
                <a:gd name="connsiteX0-109" fmla="*/ 0 w 1131909"/>
                <a:gd name="connsiteY0-110" fmla="*/ 824446 h 824446"/>
                <a:gd name="connsiteX1-111" fmla="*/ 506036 w 1131909"/>
                <a:gd name="connsiteY1-112" fmla="*/ 271766 h 824446"/>
                <a:gd name="connsiteX2-113" fmla="*/ 1131909 w 1131909"/>
                <a:gd name="connsiteY2-114" fmla="*/ 64561 h 824446"/>
                <a:gd name="connsiteX0-115" fmla="*/ 0 w 867055"/>
                <a:gd name="connsiteY0-116" fmla="*/ 851494 h 851494"/>
                <a:gd name="connsiteX1-117" fmla="*/ 241182 w 867055"/>
                <a:gd name="connsiteY1-118" fmla="*/ 271766 h 851494"/>
                <a:gd name="connsiteX2-119" fmla="*/ 867055 w 867055"/>
                <a:gd name="connsiteY2-120" fmla="*/ 64561 h 851494"/>
                <a:gd name="connsiteX0-121" fmla="*/ 0 w 867055"/>
                <a:gd name="connsiteY0-122" fmla="*/ 851494 h 851494"/>
                <a:gd name="connsiteX1-123" fmla="*/ 241182 w 867055"/>
                <a:gd name="connsiteY1-124" fmla="*/ 271766 h 851494"/>
                <a:gd name="connsiteX2-125" fmla="*/ 867055 w 867055"/>
                <a:gd name="connsiteY2-126" fmla="*/ 64561 h 851494"/>
                <a:gd name="connsiteX0-127" fmla="*/ 0 w 950434"/>
                <a:gd name="connsiteY0-128" fmla="*/ 791687 h 791687"/>
                <a:gd name="connsiteX1-129" fmla="*/ 241182 w 950434"/>
                <a:gd name="connsiteY1-130" fmla="*/ 211959 h 791687"/>
                <a:gd name="connsiteX2-131" fmla="*/ 950434 w 950434"/>
                <a:gd name="connsiteY2-132" fmla="*/ 85892 h 791687"/>
                <a:gd name="connsiteX0-133" fmla="*/ 0 w 950434"/>
                <a:gd name="connsiteY0-134" fmla="*/ 758787 h 758787"/>
                <a:gd name="connsiteX1-135" fmla="*/ 241182 w 950434"/>
                <a:gd name="connsiteY1-136" fmla="*/ 179059 h 758787"/>
                <a:gd name="connsiteX2-137" fmla="*/ 950434 w 950434"/>
                <a:gd name="connsiteY2-138" fmla="*/ 52992 h 758787"/>
                <a:gd name="connsiteX0-139" fmla="*/ 0 w 950434"/>
                <a:gd name="connsiteY0-140" fmla="*/ 771949 h 771949"/>
                <a:gd name="connsiteX1-141" fmla="*/ 314750 w 950434"/>
                <a:gd name="connsiteY1-142" fmla="*/ 159767 h 771949"/>
                <a:gd name="connsiteX2-143" fmla="*/ 950434 w 950434"/>
                <a:gd name="connsiteY2-144" fmla="*/ 66154 h 771949"/>
                <a:gd name="connsiteX0-145" fmla="*/ 0 w 950434"/>
                <a:gd name="connsiteY0-146" fmla="*/ 740042 h 740042"/>
                <a:gd name="connsiteX1-147" fmla="*/ 314750 w 950434"/>
                <a:gd name="connsiteY1-148" fmla="*/ 127860 h 740042"/>
                <a:gd name="connsiteX2-149" fmla="*/ 950434 w 950434"/>
                <a:gd name="connsiteY2-150" fmla="*/ 34247 h 740042"/>
                <a:gd name="connsiteX0-151" fmla="*/ 0 w 950434"/>
                <a:gd name="connsiteY0-152" fmla="*/ 716183 h 716183"/>
                <a:gd name="connsiteX1-153" fmla="*/ 314750 w 950434"/>
                <a:gd name="connsiteY1-154" fmla="*/ 104001 h 716183"/>
                <a:gd name="connsiteX2-155" fmla="*/ 950434 w 950434"/>
                <a:gd name="connsiteY2-156" fmla="*/ 10388 h 716183"/>
                <a:gd name="connsiteX0-157" fmla="*/ 0 w 950434"/>
                <a:gd name="connsiteY0-158" fmla="*/ 711017 h 711017"/>
                <a:gd name="connsiteX1-159" fmla="*/ 353988 w 950434"/>
                <a:gd name="connsiteY1-160" fmla="*/ 142109 h 711017"/>
                <a:gd name="connsiteX2-161" fmla="*/ 950434 w 950434"/>
                <a:gd name="connsiteY2-162" fmla="*/ 5222 h 711017"/>
                <a:gd name="connsiteX0-163" fmla="*/ 0 w 950434"/>
                <a:gd name="connsiteY0-164" fmla="*/ 710379 h 710379"/>
                <a:gd name="connsiteX1-165" fmla="*/ 373606 w 950434"/>
                <a:gd name="connsiteY1-166" fmla="*/ 152291 h 710379"/>
                <a:gd name="connsiteX2-167" fmla="*/ 950434 w 950434"/>
                <a:gd name="connsiteY2-168" fmla="*/ 4584 h 710379"/>
                <a:gd name="connsiteX0-169" fmla="*/ 0 w 950434"/>
                <a:gd name="connsiteY0-170" fmla="*/ 710379 h 710379"/>
                <a:gd name="connsiteX1-171" fmla="*/ 373606 w 950434"/>
                <a:gd name="connsiteY1-172" fmla="*/ 152291 h 710379"/>
                <a:gd name="connsiteX2-173" fmla="*/ 950434 w 950434"/>
                <a:gd name="connsiteY2-174" fmla="*/ 4584 h 710379"/>
                <a:gd name="connsiteX0-175" fmla="*/ 0 w 950434"/>
                <a:gd name="connsiteY0-176" fmla="*/ 709277 h 709277"/>
                <a:gd name="connsiteX1-177" fmla="*/ 353988 w 950434"/>
                <a:gd name="connsiteY1-178" fmla="*/ 178235 h 709277"/>
                <a:gd name="connsiteX2-179" fmla="*/ 950434 w 950434"/>
                <a:gd name="connsiteY2-180" fmla="*/ 3482 h 709277"/>
                <a:gd name="connsiteX0-181" fmla="*/ 0 w 955338"/>
                <a:gd name="connsiteY0-182" fmla="*/ 746245 h 746245"/>
                <a:gd name="connsiteX1-183" fmla="*/ 353988 w 955338"/>
                <a:gd name="connsiteY1-184" fmla="*/ 215203 h 746245"/>
                <a:gd name="connsiteX2-185" fmla="*/ 955338 w 955338"/>
                <a:gd name="connsiteY2-186" fmla="*/ 2587 h 746245"/>
                <a:gd name="connsiteX0-187" fmla="*/ 0 w 955338"/>
                <a:gd name="connsiteY0-188" fmla="*/ 743658 h 743658"/>
                <a:gd name="connsiteX1-189" fmla="*/ 353988 w 955338"/>
                <a:gd name="connsiteY1-190" fmla="*/ 212616 h 743658"/>
                <a:gd name="connsiteX2-191" fmla="*/ 955338 w 955338"/>
                <a:gd name="connsiteY2-192" fmla="*/ 0 h 743658"/>
                <a:gd name="connsiteX0-193" fmla="*/ 0 w 955338"/>
                <a:gd name="connsiteY0-194" fmla="*/ 743658 h 743658"/>
                <a:gd name="connsiteX1-195" fmla="*/ 353988 w 955338"/>
                <a:gd name="connsiteY1-196" fmla="*/ 212616 h 743658"/>
                <a:gd name="connsiteX2-197" fmla="*/ 955338 w 955338"/>
                <a:gd name="connsiteY2-198" fmla="*/ 0 h 743658"/>
                <a:gd name="connsiteX0-199" fmla="*/ 0 w 955338"/>
                <a:gd name="connsiteY0-200" fmla="*/ 743658 h 743658"/>
                <a:gd name="connsiteX1-201" fmla="*/ 353988 w 955338"/>
                <a:gd name="connsiteY1-202" fmla="*/ 212616 h 743658"/>
                <a:gd name="connsiteX2-203" fmla="*/ 955338 w 955338"/>
                <a:gd name="connsiteY2-204" fmla="*/ 0 h 743658"/>
                <a:gd name="connsiteX0-205" fmla="*/ 0 w 955338"/>
                <a:gd name="connsiteY0-206" fmla="*/ 743658 h 743658"/>
                <a:gd name="connsiteX1-207" fmla="*/ 353988 w 955338"/>
                <a:gd name="connsiteY1-208" fmla="*/ 212616 h 743658"/>
                <a:gd name="connsiteX2-209" fmla="*/ 955338 w 955338"/>
                <a:gd name="connsiteY2-210" fmla="*/ 0 h 743658"/>
                <a:gd name="connsiteX0-211" fmla="*/ 0 w 955338"/>
                <a:gd name="connsiteY0-212" fmla="*/ 743658 h 743658"/>
                <a:gd name="connsiteX1-213" fmla="*/ 353988 w 955338"/>
                <a:gd name="connsiteY1-214" fmla="*/ 212616 h 743658"/>
                <a:gd name="connsiteX2-215" fmla="*/ 955338 w 955338"/>
                <a:gd name="connsiteY2-216" fmla="*/ 0 h 743658"/>
                <a:gd name="connsiteX0-217" fmla="*/ 0 w 955338"/>
                <a:gd name="connsiteY0-218" fmla="*/ 765295 h 765295"/>
                <a:gd name="connsiteX1-219" fmla="*/ 353988 w 955338"/>
                <a:gd name="connsiteY1-220" fmla="*/ 234253 h 765295"/>
                <a:gd name="connsiteX2-221" fmla="*/ 955338 w 955338"/>
                <a:gd name="connsiteY2-222" fmla="*/ 0 h 765295"/>
                <a:gd name="connsiteX0-223" fmla="*/ 0 w 955338"/>
                <a:gd name="connsiteY0-224" fmla="*/ 765295 h 765295"/>
                <a:gd name="connsiteX1-225" fmla="*/ 353988 w 955338"/>
                <a:gd name="connsiteY1-226" fmla="*/ 234253 h 765295"/>
                <a:gd name="connsiteX2-227" fmla="*/ 955338 w 955338"/>
                <a:gd name="connsiteY2-228" fmla="*/ 0 h 765295"/>
                <a:gd name="connsiteX0-229" fmla="*/ 0 w 955338"/>
                <a:gd name="connsiteY0-230" fmla="*/ 765295 h 765295"/>
                <a:gd name="connsiteX1-231" fmla="*/ 353988 w 955338"/>
                <a:gd name="connsiteY1-232" fmla="*/ 234253 h 765295"/>
                <a:gd name="connsiteX2-233" fmla="*/ 955338 w 955338"/>
                <a:gd name="connsiteY2-234" fmla="*/ 0 h 765295"/>
                <a:gd name="connsiteX0-235" fmla="*/ 0 w 955338"/>
                <a:gd name="connsiteY0-236" fmla="*/ 769436 h 769436"/>
                <a:gd name="connsiteX1-237" fmla="*/ 353988 w 955338"/>
                <a:gd name="connsiteY1-238" fmla="*/ 238394 h 769436"/>
                <a:gd name="connsiteX2-239" fmla="*/ 955338 w 955338"/>
                <a:gd name="connsiteY2-240" fmla="*/ 4141 h 769436"/>
                <a:gd name="connsiteX0-241" fmla="*/ 0 w 955338"/>
                <a:gd name="connsiteY0-242" fmla="*/ 765295 h 765295"/>
                <a:gd name="connsiteX1-243" fmla="*/ 353988 w 955338"/>
                <a:gd name="connsiteY1-244" fmla="*/ 234253 h 765295"/>
                <a:gd name="connsiteX2-245" fmla="*/ 955338 w 955338"/>
                <a:gd name="connsiteY2-246" fmla="*/ 0 h 765295"/>
                <a:gd name="connsiteX0-247" fmla="*/ 0 w 955338"/>
                <a:gd name="connsiteY0-248" fmla="*/ 765295 h 765295"/>
                <a:gd name="connsiteX1-249" fmla="*/ 353988 w 955338"/>
                <a:gd name="connsiteY1-250" fmla="*/ 234253 h 765295"/>
                <a:gd name="connsiteX2-251" fmla="*/ 955338 w 955338"/>
                <a:gd name="connsiteY2-252" fmla="*/ 0 h 765295"/>
                <a:gd name="connsiteX0-253" fmla="*/ 0 w 974957"/>
                <a:gd name="connsiteY0-254" fmla="*/ 749069 h 749069"/>
                <a:gd name="connsiteX1-255" fmla="*/ 353988 w 974957"/>
                <a:gd name="connsiteY1-256" fmla="*/ 218027 h 749069"/>
                <a:gd name="connsiteX2-257" fmla="*/ 974957 w 974957"/>
                <a:gd name="connsiteY2-258" fmla="*/ 0 h 749069"/>
                <a:gd name="connsiteX0-259" fmla="*/ 0 w 984767"/>
                <a:gd name="connsiteY0-260" fmla="*/ 722023 h 722023"/>
                <a:gd name="connsiteX1-261" fmla="*/ 363798 w 984767"/>
                <a:gd name="connsiteY1-262" fmla="*/ 218027 h 722023"/>
                <a:gd name="connsiteX2-263" fmla="*/ 984767 w 984767"/>
                <a:gd name="connsiteY2-264" fmla="*/ 0 h 722023"/>
                <a:gd name="connsiteX0-265" fmla="*/ 0 w 984767"/>
                <a:gd name="connsiteY0-266" fmla="*/ 722023 h 722023"/>
                <a:gd name="connsiteX1-267" fmla="*/ 363798 w 984767"/>
                <a:gd name="connsiteY1-268" fmla="*/ 218027 h 722023"/>
                <a:gd name="connsiteX2-269" fmla="*/ 984767 w 984767"/>
                <a:gd name="connsiteY2-270" fmla="*/ 0 h 722023"/>
                <a:gd name="connsiteX0-271" fmla="*/ 0 w 1004386"/>
                <a:gd name="connsiteY0-272" fmla="*/ 722023 h 722023"/>
                <a:gd name="connsiteX1-273" fmla="*/ 383417 w 1004386"/>
                <a:gd name="connsiteY1-274" fmla="*/ 218027 h 722023"/>
                <a:gd name="connsiteX2-275" fmla="*/ 1004386 w 1004386"/>
                <a:gd name="connsiteY2-276" fmla="*/ 0 h 722023"/>
                <a:gd name="connsiteX0-277" fmla="*/ 0 w 1004386"/>
                <a:gd name="connsiteY0-278" fmla="*/ 722023 h 722023"/>
                <a:gd name="connsiteX1-279" fmla="*/ 383417 w 1004386"/>
                <a:gd name="connsiteY1-280" fmla="*/ 218027 h 722023"/>
                <a:gd name="connsiteX2-281" fmla="*/ 1004386 w 1004386"/>
                <a:gd name="connsiteY2-282" fmla="*/ 0 h 722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4386" h="722023">
                  <a:moveTo>
                    <a:pt x="0" y="722023"/>
                  </a:moveTo>
                  <a:cubicBezTo>
                    <a:pt x="83962" y="513662"/>
                    <a:pt x="221793" y="342274"/>
                    <a:pt x="383417" y="218027"/>
                  </a:cubicBezTo>
                  <a:cubicBezTo>
                    <a:pt x="570245" y="70172"/>
                    <a:pt x="779441" y="21076"/>
                    <a:pt x="1004386" y="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21284999" flipV="1">
              <a:off x="7024" y="5664"/>
              <a:ext cx="768" cy="474"/>
            </a:xfrm>
            <a:custGeom>
              <a:avLst/>
              <a:gdLst>
                <a:gd name="connsiteX0" fmla="*/ 0 w 1733550"/>
                <a:gd name="connsiteY0" fmla="*/ 0 h 19050"/>
                <a:gd name="connsiteX1" fmla="*/ 876300 w 1733550"/>
                <a:gd name="connsiteY1" fmla="*/ 0 h 19050"/>
                <a:gd name="connsiteX2" fmla="*/ 1733550 w 1733550"/>
                <a:gd name="connsiteY2" fmla="*/ 19050 h 19050"/>
                <a:gd name="connsiteX0-1" fmla="*/ 0 w 1733550"/>
                <a:gd name="connsiteY0-2" fmla="*/ 263610 h 282660"/>
                <a:gd name="connsiteX1-3" fmla="*/ 826873 w 1733550"/>
                <a:gd name="connsiteY1-4" fmla="*/ 0 h 282660"/>
                <a:gd name="connsiteX2-5" fmla="*/ 1733550 w 1733550"/>
                <a:gd name="connsiteY2-6" fmla="*/ 282660 h 282660"/>
                <a:gd name="connsiteX0-7" fmla="*/ 0 w 1733550"/>
                <a:gd name="connsiteY0-8" fmla="*/ 273432 h 292482"/>
                <a:gd name="connsiteX1-9" fmla="*/ 826873 w 1733550"/>
                <a:gd name="connsiteY1-10" fmla="*/ 9822 h 292482"/>
                <a:gd name="connsiteX2-11" fmla="*/ 1733550 w 1733550"/>
                <a:gd name="connsiteY2-12" fmla="*/ 292482 h 292482"/>
                <a:gd name="connsiteX0-13" fmla="*/ 0 w 1733550"/>
                <a:gd name="connsiteY0-14" fmla="*/ 273432 h 292482"/>
                <a:gd name="connsiteX1-15" fmla="*/ 826873 w 1733550"/>
                <a:gd name="connsiteY1-16" fmla="*/ 9822 h 292482"/>
                <a:gd name="connsiteX2-17" fmla="*/ 1733550 w 1733550"/>
                <a:gd name="connsiteY2-18" fmla="*/ 292482 h 292482"/>
                <a:gd name="connsiteX0-19" fmla="*/ 0 w 1733550"/>
                <a:gd name="connsiteY0-20" fmla="*/ 267630 h 286680"/>
                <a:gd name="connsiteX1-21" fmla="*/ 826873 w 1733550"/>
                <a:gd name="connsiteY1-22" fmla="*/ 4020 h 286680"/>
                <a:gd name="connsiteX2-23" fmla="*/ 1733550 w 1733550"/>
                <a:gd name="connsiteY2-24" fmla="*/ 286680 h 286680"/>
                <a:gd name="connsiteX0-25" fmla="*/ 0 w 1733550"/>
                <a:gd name="connsiteY0-26" fmla="*/ 264075 h 283125"/>
                <a:gd name="connsiteX1-27" fmla="*/ 826873 w 1733550"/>
                <a:gd name="connsiteY1-28" fmla="*/ 465 h 283125"/>
                <a:gd name="connsiteX2-29" fmla="*/ 1733550 w 1733550"/>
                <a:gd name="connsiteY2-30" fmla="*/ 283125 h 283125"/>
                <a:gd name="connsiteX0-31" fmla="*/ 0 w 1733550"/>
                <a:gd name="connsiteY0-32" fmla="*/ 264075 h 283125"/>
                <a:gd name="connsiteX1-33" fmla="*/ 826873 w 1733550"/>
                <a:gd name="connsiteY1-34" fmla="*/ 465 h 283125"/>
                <a:gd name="connsiteX2-35" fmla="*/ 1733550 w 1733550"/>
                <a:gd name="connsiteY2-36" fmla="*/ 283125 h 283125"/>
                <a:gd name="connsiteX0-37" fmla="*/ 0 w 1733550"/>
                <a:gd name="connsiteY0-38" fmla="*/ 264801 h 283851"/>
                <a:gd name="connsiteX1-39" fmla="*/ 826873 w 1733550"/>
                <a:gd name="connsiteY1-40" fmla="*/ 1191 h 283851"/>
                <a:gd name="connsiteX2-41" fmla="*/ 1733550 w 1733550"/>
                <a:gd name="connsiteY2-42" fmla="*/ 283851 h 283851"/>
                <a:gd name="connsiteX0-43" fmla="*/ 0 w 1733550"/>
                <a:gd name="connsiteY0-44" fmla="*/ 264526 h 283576"/>
                <a:gd name="connsiteX1-45" fmla="*/ 826873 w 1733550"/>
                <a:gd name="connsiteY1-46" fmla="*/ 916 h 283576"/>
                <a:gd name="connsiteX2-47" fmla="*/ 1733550 w 1733550"/>
                <a:gd name="connsiteY2-48" fmla="*/ 283576 h 283576"/>
                <a:gd name="connsiteX0-49" fmla="*/ 0 w 1733550"/>
                <a:gd name="connsiteY0-50" fmla="*/ 264526 h 283576"/>
                <a:gd name="connsiteX1-51" fmla="*/ 826873 w 1733550"/>
                <a:gd name="connsiteY1-52" fmla="*/ 916 h 283576"/>
                <a:gd name="connsiteX2-53" fmla="*/ 1733550 w 1733550"/>
                <a:gd name="connsiteY2-54" fmla="*/ 283576 h 283576"/>
                <a:gd name="connsiteX0-55" fmla="*/ 0 w 1733550"/>
                <a:gd name="connsiteY0-56" fmla="*/ 308098 h 327148"/>
                <a:gd name="connsiteX1-57" fmla="*/ 860806 w 1733550"/>
                <a:gd name="connsiteY1-58" fmla="*/ 639 h 327148"/>
                <a:gd name="connsiteX2-59" fmla="*/ 1733550 w 1733550"/>
                <a:gd name="connsiteY2-60" fmla="*/ 327148 h 327148"/>
                <a:gd name="connsiteX0-61" fmla="*/ 0 w 1733550"/>
                <a:gd name="connsiteY0-62" fmla="*/ 308098 h 327148"/>
                <a:gd name="connsiteX1-63" fmla="*/ 860806 w 1733550"/>
                <a:gd name="connsiteY1-64" fmla="*/ 639 h 327148"/>
                <a:gd name="connsiteX2-65" fmla="*/ 1733550 w 1733550"/>
                <a:gd name="connsiteY2-66" fmla="*/ 327148 h 327148"/>
                <a:gd name="connsiteX0-67" fmla="*/ 0 w 1733550"/>
                <a:gd name="connsiteY0-68" fmla="*/ 308098 h 327148"/>
                <a:gd name="connsiteX1-69" fmla="*/ 860806 w 1733550"/>
                <a:gd name="connsiteY1-70" fmla="*/ 639 h 327148"/>
                <a:gd name="connsiteX2-71" fmla="*/ 1733550 w 1733550"/>
                <a:gd name="connsiteY2-72" fmla="*/ 327148 h 327148"/>
                <a:gd name="connsiteX0-73" fmla="*/ 0 w 1733550"/>
                <a:gd name="connsiteY0-74" fmla="*/ 308098 h 327148"/>
                <a:gd name="connsiteX1-75" fmla="*/ 860806 w 1733550"/>
                <a:gd name="connsiteY1-76" fmla="*/ 639 h 327148"/>
                <a:gd name="connsiteX2-77" fmla="*/ 1733550 w 1733550"/>
                <a:gd name="connsiteY2-78" fmla="*/ 327148 h 327148"/>
                <a:gd name="connsiteX0-79" fmla="*/ 0 w 1341175"/>
                <a:gd name="connsiteY0-80" fmla="*/ 913418 h 913418"/>
                <a:gd name="connsiteX1-81" fmla="*/ 468431 w 1341175"/>
                <a:gd name="connsiteY1-82" fmla="*/ 121 h 913418"/>
                <a:gd name="connsiteX2-83" fmla="*/ 1341175 w 1341175"/>
                <a:gd name="connsiteY2-84" fmla="*/ 326630 h 913418"/>
                <a:gd name="connsiteX0-85" fmla="*/ 0 w 1341175"/>
                <a:gd name="connsiteY0-86" fmla="*/ 638331 h 638331"/>
                <a:gd name="connsiteX1-87" fmla="*/ 651539 w 1341175"/>
                <a:gd name="connsiteY1-88" fmla="*/ 128925 h 638331"/>
                <a:gd name="connsiteX2-89" fmla="*/ 1341175 w 1341175"/>
                <a:gd name="connsiteY2-90" fmla="*/ 51543 h 638331"/>
                <a:gd name="connsiteX0-91" fmla="*/ 0 w 1131909"/>
                <a:gd name="connsiteY0-92" fmla="*/ 811428 h 811428"/>
                <a:gd name="connsiteX1-93" fmla="*/ 442273 w 1131909"/>
                <a:gd name="connsiteY1-94" fmla="*/ 128925 h 811428"/>
                <a:gd name="connsiteX2-95" fmla="*/ 1131909 w 1131909"/>
                <a:gd name="connsiteY2-96" fmla="*/ 51543 h 811428"/>
                <a:gd name="connsiteX0-97" fmla="*/ 0 w 1131909"/>
                <a:gd name="connsiteY0-98" fmla="*/ 797119 h 797119"/>
                <a:gd name="connsiteX1-99" fmla="*/ 506036 w 1131909"/>
                <a:gd name="connsiteY1-100" fmla="*/ 244439 h 797119"/>
                <a:gd name="connsiteX2-101" fmla="*/ 1131909 w 1131909"/>
                <a:gd name="connsiteY2-102" fmla="*/ 37234 h 797119"/>
                <a:gd name="connsiteX0-103" fmla="*/ 0 w 1131909"/>
                <a:gd name="connsiteY0-104" fmla="*/ 824446 h 824446"/>
                <a:gd name="connsiteX1-105" fmla="*/ 506036 w 1131909"/>
                <a:gd name="connsiteY1-106" fmla="*/ 271766 h 824446"/>
                <a:gd name="connsiteX2-107" fmla="*/ 1131909 w 1131909"/>
                <a:gd name="connsiteY2-108" fmla="*/ 64561 h 824446"/>
                <a:gd name="connsiteX0-109" fmla="*/ 0 w 1131909"/>
                <a:gd name="connsiteY0-110" fmla="*/ 824446 h 824446"/>
                <a:gd name="connsiteX1-111" fmla="*/ 506036 w 1131909"/>
                <a:gd name="connsiteY1-112" fmla="*/ 271766 h 824446"/>
                <a:gd name="connsiteX2-113" fmla="*/ 1131909 w 1131909"/>
                <a:gd name="connsiteY2-114" fmla="*/ 64561 h 824446"/>
                <a:gd name="connsiteX0-115" fmla="*/ 0 w 867055"/>
                <a:gd name="connsiteY0-116" fmla="*/ 851494 h 851494"/>
                <a:gd name="connsiteX1-117" fmla="*/ 241182 w 867055"/>
                <a:gd name="connsiteY1-118" fmla="*/ 271766 h 851494"/>
                <a:gd name="connsiteX2-119" fmla="*/ 867055 w 867055"/>
                <a:gd name="connsiteY2-120" fmla="*/ 64561 h 851494"/>
                <a:gd name="connsiteX0-121" fmla="*/ 0 w 867055"/>
                <a:gd name="connsiteY0-122" fmla="*/ 851494 h 851494"/>
                <a:gd name="connsiteX1-123" fmla="*/ 241182 w 867055"/>
                <a:gd name="connsiteY1-124" fmla="*/ 271766 h 851494"/>
                <a:gd name="connsiteX2-125" fmla="*/ 867055 w 867055"/>
                <a:gd name="connsiteY2-126" fmla="*/ 64561 h 851494"/>
                <a:gd name="connsiteX0-127" fmla="*/ 0 w 950434"/>
                <a:gd name="connsiteY0-128" fmla="*/ 791687 h 791687"/>
                <a:gd name="connsiteX1-129" fmla="*/ 241182 w 950434"/>
                <a:gd name="connsiteY1-130" fmla="*/ 211959 h 791687"/>
                <a:gd name="connsiteX2-131" fmla="*/ 950434 w 950434"/>
                <a:gd name="connsiteY2-132" fmla="*/ 85892 h 791687"/>
                <a:gd name="connsiteX0-133" fmla="*/ 0 w 950434"/>
                <a:gd name="connsiteY0-134" fmla="*/ 758787 h 758787"/>
                <a:gd name="connsiteX1-135" fmla="*/ 241182 w 950434"/>
                <a:gd name="connsiteY1-136" fmla="*/ 179059 h 758787"/>
                <a:gd name="connsiteX2-137" fmla="*/ 950434 w 950434"/>
                <a:gd name="connsiteY2-138" fmla="*/ 52992 h 758787"/>
                <a:gd name="connsiteX0-139" fmla="*/ 0 w 950434"/>
                <a:gd name="connsiteY0-140" fmla="*/ 771949 h 771949"/>
                <a:gd name="connsiteX1-141" fmla="*/ 314750 w 950434"/>
                <a:gd name="connsiteY1-142" fmla="*/ 159767 h 771949"/>
                <a:gd name="connsiteX2-143" fmla="*/ 950434 w 950434"/>
                <a:gd name="connsiteY2-144" fmla="*/ 66154 h 771949"/>
                <a:gd name="connsiteX0-145" fmla="*/ 0 w 950434"/>
                <a:gd name="connsiteY0-146" fmla="*/ 740042 h 740042"/>
                <a:gd name="connsiteX1-147" fmla="*/ 314750 w 950434"/>
                <a:gd name="connsiteY1-148" fmla="*/ 127860 h 740042"/>
                <a:gd name="connsiteX2-149" fmla="*/ 950434 w 950434"/>
                <a:gd name="connsiteY2-150" fmla="*/ 34247 h 740042"/>
                <a:gd name="connsiteX0-151" fmla="*/ 0 w 950434"/>
                <a:gd name="connsiteY0-152" fmla="*/ 716183 h 716183"/>
                <a:gd name="connsiteX1-153" fmla="*/ 314750 w 950434"/>
                <a:gd name="connsiteY1-154" fmla="*/ 104001 h 716183"/>
                <a:gd name="connsiteX2-155" fmla="*/ 950434 w 950434"/>
                <a:gd name="connsiteY2-156" fmla="*/ 10388 h 716183"/>
                <a:gd name="connsiteX0-157" fmla="*/ 0 w 950434"/>
                <a:gd name="connsiteY0-158" fmla="*/ 711017 h 711017"/>
                <a:gd name="connsiteX1-159" fmla="*/ 353988 w 950434"/>
                <a:gd name="connsiteY1-160" fmla="*/ 142109 h 711017"/>
                <a:gd name="connsiteX2-161" fmla="*/ 950434 w 950434"/>
                <a:gd name="connsiteY2-162" fmla="*/ 5222 h 711017"/>
                <a:gd name="connsiteX0-163" fmla="*/ 0 w 950434"/>
                <a:gd name="connsiteY0-164" fmla="*/ 710379 h 710379"/>
                <a:gd name="connsiteX1-165" fmla="*/ 373606 w 950434"/>
                <a:gd name="connsiteY1-166" fmla="*/ 152291 h 710379"/>
                <a:gd name="connsiteX2-167" fmla="*/ 950434 w 950434"/>
                <a:gd name="connsiteY2-168" fmla="*/ 4584 h 710379"/>
                <a:gd name="connsiteX0-169" fmla="*/ 0 w 950434"/>
                <a:gd name="connsiteY0-170" fmla="*/ 710379 h 710379"/>
                <a:gd name="connsiteX1-171" fmla="*/ 373606 w 950434"/>
                <a:gd name="connsiteY1-172" fmla="*/ 152291 h 710379"/>
                <a:gd name="connsiteX2-173" fmla="*/ 950434 w 950434"/>
                <a:gd name="connsiteY2-174" fmla="*/ 4584 h 710379"/>
                <a:gd name="connsiteX0-175" fmla="*/ 0 w 950434"/>
                <a:gd name="connsiteY0-176" fmla="*/ 709277 h 709277"/>
                <a:gd name="connsiteX1-177" fmla="*/ 353988 w 950434"/>
                <a:gd name="connsiteY1-178" fmla="*/ 178235 h 709277"/>
                <a:gd name="connsiteX2-179" fmla="*/ 950434 w 950434"/>
                <a:gd name="connsiteY2-180" fmla="*/ 3482 h 709277"/>
                <a:gd name="connsiteX0-181" fmla="*/ 0 w 955338"/>
                <a:gd name="connsiteY0-182" fmla="*/ 746245 h 746245"/>
                <a:gd name="connsiteX1-183" fmla="*/ 353988 w 955338"/>
                <a:gd name="connsiteY1-184" fmla="*/ 215203 h 746245"/>
                <a:gd name="connsiteX2-185" fmla="*/ 955338 w 955338"/>
                <a:gd name="connsiteY2-186" fmla="*/ 2587 h 746245"/>
                <a:gd name="connsiteX0-187" fmla="*/ 0 w 955338"/>
                <a:gd name="connsiteY0-188" fmla="*/ 743658 h 743658"/>
                <a:gd name="connsiteX1-189" fmla="*/ 353988 w 955338"/>
                <a:gd name="connsiteY1-190" fmla="*/ 212616 h 743658"/>
                <a:gd name="connsiteX2-191" fmla="*/ 955338 w 955338"/>
                <a:gd name="connsiteY2-192" fmla="*/ 0 h 743658"/>
                <a:gd name="connsiteX0-193" fmla="*/ 0 w 955338"/>
                <a:gd name="connsiteY0-194" fmla="*/ 743658 h 743658"/>
                <a:gd name="connsiteX1-195" fmla="*/ 353988 w 955338"/>
                <a:gd name="connsiteY1-196" fmla="*/ 212616 h 743658"/>
                <a:gd name="connsiteX2-197" fmla="*/ 955338 w 955338"/>
                <a:gd name="connsiteY2-198" fmla="*/ 0 h 743658"/>
                <a:gd name="connsiteX0-199" fmla="*/ 0 w 955338"/>
                <a:gd name="connsiteY0-200" fmla="*/ 743658 h 743658"/>
                <a:gd name="connsiteX1-201" fmla="*/ 353988 w 955338"/>
                <a:gd name="connsiteY1-202" fmla="*/ 212616 h 743658"/>
                <a:gd name="connsiteX2-203" fmla="*/ 955338 w 955338"/>
                <a:gd name="connsiteY2-204" fmla="*/ 0 h 743658"/>
                <a:gd name="connsiteX0-205" fmla="*/ 0 w 955338"/>
                <a:gd name="connsiteY0-206" fmla="*/ 743658 h 743658"/>
                <a:gd name="connsiteX1-207" fmla="*/ 353988 w 955338"/>
                <a:gd name="connsiteY1-208" fmla="*/ 212616 h 743658"/>
                <a:gd name="connsiteX2-209" fmla="*/ 955338 w 955338"/>
                <a:gd name="connsiteY2-210" fmla="*/ 0 h 743658"/>
                <a:gd name="connsiteX0-211" fmla="*/ 0 w 955338"/>
                <a:gd name="connsiteY0-212" fmla="*/ 743658 h 743658"/>
                <a:gd name="connsiteX1-213" fmla="*/ 353988 w 955338"/>
                <a:gd name="connsiteY1-214" fmla="*/ 212616 h 743658"/>
                <a:gd name="connsiteX2-215" fmla="*/ 955338 w 955338"/>
                <a:gd name="connsiteY2-216" fmla="*/ 0 h 743658"/>
                <a:gd name="connsiteX0-217" fmla="*/ 0 w 955338"/>
                <a:gd name="connsiteY0-218" fmla="*/ 765295 h 765295"/>
                <a:gd name="connsiteX1-219" fmla="*/ 353988 w 955338"/>
                <a:gd name="connsiteY1-220" fmla="*/ 234253 h 765295"/>
                <a:gd name="connsiteX2-221" fmla="*/ 955338 w 955338"/>
                <a:gd name="connsiteY2-222" fmla="*/ 0 h 765295"/>
                <a:gd name="connsiteX0-223" fmla="*/ 0 w 955338"/>
                <a:gd name="connsiteY0-224" fmla="*/ 765295 h 765295"/>
                <a:gd name="connsiteX1-225" fmla="*/ 353988 w 955338"/>
                <a:gd name="connsiteY1-226" fmla="*/ 234253 h 765295"/>
                <a:gd name="connsiteX2-227" fmla="*/ 955338 w 955338"/>
                <a:gd name="connsiteY2-228" fmla="*/ 0 h 765295"/>
                <a:gd name="connsiteX0-229" fmla="*/ 0 w 955338"/>
                <a:gd name="connsiteY0-230" fmla="*/ 765295 h 765295"/>
                <a:gd name="connsiteX1-231" fmla="*/ 353988 w 955338"/>
                <a:gd name="connsiteY1-232" fmla="*/ 234253 h 765295"/>
                <a:gd name="connsiteX2-233" fmla="*/ 955338 w 955338"/>
                <a:gd name="connsiteY2-234" fmla="*/ 0 h 765295"/>
                <a:gd name="connsiteX0-235" fmla="*/ 0 w 955338"/>
                <a:gd name="connsiteY0-236" fmla="*/ 769436 h 769436"/>
                <a:gd name="connsiteX1-237" fmla="*/ 353988 w 955338"/>
                <a:gd name="connsiteY1-238" fmla="*/ 238394 h 769436"/>
                <a:gd name="connsiteX2-239" fmla="*/ 955338 w 955338"/>
                <a:gd name="connsiteY2-240" fmla="*/ 4141 h 769436"/>
                <a:gd name="connsiteX0-241" fmla="*/ 0 w 955338"/>
                <a:gd name="connsiteY0-242" fmla="*/ 765295 h 765295"/>
                <a:gd name="connsiteX1-243" fmla="*/ 353988 w 955338"/>
                <a:gd name="connsiteY1-244" fmla="*/ 234253 h 765295"/>
                <a:gd name="connsiteX2-245" fmla="*/ 955338 w 955338"/>
                <a:gd name="connsiteY2-246" fmla="*/ 0 h 765295"/>
                <a:gd name="connsiteX0-247" fmla="*/ 0 w 955338"/>
                <a:gd name="connsiteY0-248" fmla="*/ 765295 h 765295"/>
                <a:gd name="connsiteX1-249" fmla="*/ 353988 w 955338"/>
                <a:gd name="connsiteY1-250" fmla="*/ 234253 h 765295"/>
                <a:gd name="connsiteX2-251" fmla="*/ 955338 w 955338"/>
                <a:gd name="connsiteY2-252" fmla="*/ 0 h 765295"/>
                <a:gd name="connsiteX0-253" fmla="*/ 0 w 974957"/>
                <a:gd name="connsiteY0-254" fmla="*/ 749069 h 749069"/>
                <a:gd name="connsiteX1-255" fmla="*/ 353988 w 974957"/>
                <a:gd name="connsiteY1-256" fmla="*/ 218027 h 749069"/>
                <a:gd name="connsiteX2-257" fmla="*/ 974957 w 974957"/>
                <a:gd name="connsiteY2-258" fmla="*/ 0 h 749069"/>
                <a:gd name="connsiteX0-259" fmla="*/ 0 w 984767"/>
                <a:gd name="connsiteY0-260" fmla="*/ 722023 h 722023"/>
                <a:gd name="connsiteX1-261" fmla="*/ 363798 w 984767"/>
                <a:gd name="connsiteY1-262" fmla="*/ 218027 h 722023"/>
                <a:gd name="connsiteX2-263" fmla="*/ 984767 w 984767"/>
                <a:gd name="connsiteY2-264" fmla="*/ 0 h 722023"/>
                <a:gd name="connsiteX0-265" fmla="*/ 0 w 984767"/>
                <a:gd name="connsiteY0-266" fmla="*/ 722023 h 722023"/>
                <a:gd name="connsiteX1-267" fmla="*/ 363798 w 984767"/>
                <a:gd name="connsiteY1-268" fmla="*/ 218027 h 722023"/>
                <a:gd name="connsiteX2-269" fmla="*/ 984767 w 984767"/>
                <a:gd name="connsiteY2-270" fmla="*/ 0 h 722023"/>
                <a:gd name="connsiteX0-271" fmla="*/ 0 w 1004386"/>
                <a:gd name="connsiteY0-272" fmla="*/ 722023 h 722023"/>
                <a:gd name="connsiteX1-273" fmla="*/ 383417 w 1004386"/>
                <a:gd name="connsiteY1-274" fmla="*/ 218027 h 722023"/>
                <a:gd name="connsiteX2-275" fmla="*/ 1004386 w 1004386"/>
                <a:gd name="connsiteY2-276" fmla="*/ 0 h 722023"/>
                <a:gd name="connsiteX0-277" fmla="*/ 0 w 1004386"/>
                <a:gd name="connsiteY0-278" fmla="*/ 722023 h 722023"/>
                <a:gd name="connsiteX1-279" fmla="*/ 383417 w 1004386"/>
                <a:gd name="connsiteY1-280" fmla="*/ 218027 h 722023"/>
                <a:gd name="connsiteX2-281" fmla="*/ 1004386 w 1004386"/>
                <a:gd name="connsiteY2-282" fmla="*/ 0 h 722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4386" h="722023">
                  <a:moveTo>
                    <a:pt x="0" y="722023"/>
                  </a:moveTo>
                  <a:cubicBezTo>
                    <a:pt x="83962" y="513662"/>
                    <a:pt x="221793" y="342274"/>
                    <a:pt x="383417" y="218027"/>
                  </a:cubicBezTo>
                  <a:cubicBezTo>
                    <a:pt x="570245" y="70172"/>
                    <a:pt x="779441" y="21076"/>
                    <a:pt x="1004386" y="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1098647">
              <a:off x="10045" y="2840"/>
              <a:ext cx="1115" cy="727"/>
            </a:xfrm>
            <a:custGeom>
              <a:avLst/>
              <a:gdLst>
                <a:gd name="connsiteX0" fmla="*/ 0 w 1733550"/>
                <a:gd name="connsiteY0" fmla="*/ 0 h 19050"/>
                <a:gd name="connsiteX1" fmla="*/ 876300 w 1733550"/>
                <a:gd name="connsiteY1" fmla="*/ 0 h 19050"/>
                <a:gd name="connsiteX2" fmla="*/ 1733550 w 1733550"/>
                <a:gd name="connsiteY2" fmla="*/ 19050 h 19050"/>
                <a:gd name="connsiteX0-1" fmla="*/ 0 w 1733550"/>
                <a:gd name="connsiteY0-2" fmla="*/ 263610 h 282660"/>
                <a:gd name="connsiteX1-3" fmla="*/ 826873 w 1733550"/>
                <a:gd name="connsiteY1-4" fmla="*/ 0 h 282660"/>
                <a:gd name="connsiteX2-5" fmla="*/ 1733550 w 1733550"/>
                <a:gd name="connsiteY2-6" fmla="*/ 282660 h 282660"/>
                <a:gd name="connsiteX0-7" fmla="*/ 0 w 1733550"/>
                <a:gd name="connsiteY0-8" fmla="*/ 273432 h 292482"/>
                <a:gd name="connsiteX1-9" fmla="*/ 826873 w 1733550"/>
                <a:gd name="connsiteY1-10" fmla="*/ 9822 h 292482"/>
                <a:gd name="connsiteX2-11" fmla="*/ 1733550 w 1733550"/>
                <a:gd name="connsiteY2-12" fmla="*/ 292482 h 292482"/>
                <a:gd name="connsiteX0-13" fmla="*/ 0 w 1733550"/>
                <a:gd name="connsiteY0-14" fmla="*/ 273432 h 292482"/>
                <a:gd name="connsiteX1-15" fmla="*/ 826873 w 1733550"/>
                <a:gd name="connsiteY1-16" fmla="*/ 9822 h 292482"/>
                <a:gd name="connsiteX2-17" fmla="*/ 1733550 w 1733550"/>
                <a:gd name="connsiteY2-18" fmla="*/ 292482 h 292482"/>
                <a:gd name="connsiteX0-19" fmla="*/ 0 w 1733550"/>
                <a:gd name="connsiteY0-20" fmla="*/ 267630 h 286680"/>
                <a:gd name="connsiteX1-21" fmla="*/ 826873 w 1733550"/>
                <a:gd name="connsiteY1-22" fmla="*/ 4020 h 286680"/>
                <a:gd name="connsiteX2-23" fmla="*/ 1733550 w 1733550"/>
                <a:gd name="connsiteY2-24" fmla="*/ 286680 h 286680"/>
                <a:gd name="connsiteX0-25" fmla="*/ 0 w 1733550"/>
                <a:gd name="connsiteY0-26" fmla="*/ 264075 h 283125"/>
                <a:gd name="connsiteX1-27" fmla="*/ 826873 w 1733550"/>
                <a:gd name="connsiteY1-28" fmla="*/ 465 h 283125"/>
                <a:gd name="connsiteX2-29" fmla="*/ 1733550 w 1733550"/>
                <a:gd name="connsiteY2-30" fmla="*/ 283125 h 283125"/>
                <a:gd name="connsiteX0-31" fmla="*/ 0 w 1733550"/>
                <a:gd name="connsiteY0-32" fmla="*/ 264075 h 283125"/>
                <a:gd name="connsiteX1-33" fmla="*/ 826873 w 1733550"/>
                <a:gd name="connsiteY1-34" fmla="*/ 465 h 283125"/>
                <a:gd name="connsiteX2-35" fmla="*/ 1733550 w 1733550"/>
                <a:gd name="connsiteY2-36" fmla="*/ 283125 h 283125"/>
                <a:gd name="connsiteX0-37" fmla="*/ 0 w 1733550"/>
                <a:gd name="connsiteY0-38" fmla="*/ 264801 h 283851"/>
                <a:gd name="connsiteX1-39" fmla="*/ 826873 w 1733550"/>
                <a:gd name="connsiteY1-40" fmla="*/ 1191 h 283851"/>
                <a:gd name="connsiteX2-41" fmla="*/ 1733550 w 1733550"/>
                <a:gd name="connsiteY2-42" fmla="*/ 283851 h 283851"/>
                <a:gd name="connsiteX0-43" fmla="*/ 0 w 1733550"/>
                <a:gd name="connsiteY0-44" fmla="*/ 264526 h 283576"/>
                <a:gd name="connsiteX1-45" fmla="*/ 826873 w 1733550"/>
                <a:gd name="connsiteY1-46" fmla="*/ 916 h 283576"/>
                <a:gd name="connsiteX2-47" fmla="*/ 1733550 w 1733550"/>
                <a:gd name="connsiteY2-48" fmla="*/ 283576 h 283576"/>
                <a:gd name="connsiteX0-49" fmla="*/ 0 w 1733550"/>
                <a:gd name="connsiteY0-50" fmla="*/ 264526 h 283576"/>
                <a:gd name="connsiteX1-51" fmla="*/ 826873 w 1733550"/>
                <a:gd name="connsiteY1-52" fmla="*/ 916 h 283576"/>
                <a:gd name="connsiteX2-53" fmla="*/ 1733550 w 1733550"/>
                <a:gd name="connsiteY2-54" fmla="*/ 283576 h 283576"/>
                <a:gd name="connsiteX0-55" fmla="*/ 0 w 1733550"/>
                <a:gd name="connsiteY0-56" fmla="*/ 308098 h 327148"/>
                <a:gd name="connsiteX1-57" fmla="*/ 860806 w 1733550"/>
                <a:gd name="connsiteY1-58" fmla="*/ 639 h 327148"/>
                <a:gd name="connsiteX2-59" fmla="*/ 1733550 w 1733550"/>
                <a:gd name="connsiteY2-60" fmla="*/ 327148 h 327148"/>
                <a:gd name="connsiteX0-61" fmla="*/ 0 w 1733550"/>
                <a:gd name="connsiteY0-62" fmla="*/ 308098 h 327148"/>
                <a:gd name="connsiteX1-63" fmla="*/ 860806 w 1733550"/>
                <a:gd name="connsiteY1-64" fmla="*/ 639 h 327148"/>
                <a:gd name="connsiteX2-65" fmla="*/ 1733550 w 1733550"/>
                <a:gd name="connsiteY2-66" fmla="*/ 327148 h 327148"/>
                <a:gd name="connsiteX0-67" fmla="*/ 0 w 1733550"/>
                <a:gd name="connsiteY0-68" fmla="*/ 308098 h 327148"/>
                <a:gd name="connsiteX1-69" fmla="*/ 860806 w 1733550"/>
                <a:gd name="connsiteY1-70" fmla="*/ 639 h 327148"/>
                <a:gd name="connsiteX2-71" fmla="*/ 1733550 w 1733550"/>
                <a:gd name="connsiteY2-72" fmla="*/ 327148 h 327148"/>
                <a:gd name="connsiteX0-73" fmla="*/ 0 w 1733550"/>
                <a:gd name="connsiteY0-74" fmla="*/ 308098 h 327148"/>
                <a:gd name="connsiteX1-75" fmla="*/ 860806 w 1733550"/>
                <a:gd name="connsiteY1-76" fmla="*/ 639 h 327148"/>
                <a:gd name="connsiteX2-77" fmla="*/ 1733550 w 1733550"/>
                <a:gd name="connsiteY2-78" fmla="*/ 327148 h 327148"/>
                <a:gd name="connsiteX0-79" fmla="*/ 0 w 1341175"/>
                <a:gd name="connsiteY0-80" fmla="*/ 913418 h 913418"/>
                <a:gd name="connsiteX1-81" fmla="*/ 468431 w 1341175"/>
                <a:gd name="connsiteY1-82" fmla="*/ 121 h 913418"/>
                <a:gd name="connsiteX2-83" fmla="*/ 1341175 w 1341175"/>
                <a:gd name="connsiteY2-84" fmla="*/ 326630 h 913418"/>
                <a:gd name="connsiteX0-85" fmla="*/ 0 w 1341175"/>
                <a:gd name="connsiteY0-86" fmla="*/ 638331 h 638331"/>
                <a:gd name="connsiteX1-87" fmla="*/ 651539 w 1341175"/>
                <a:gd name="connsiteY1-88" fmla="*/ 128925 h 638331"/>
                <a:gd name="connsiteX2-89" fmla="*/ 1341175 w 1341175"/>
                <a:gd name="connsiteY2-90" fmla="*/ 51543 h 638331"/>
                <a:gd name="connsiteX0-91" fmla="*/ 0 w 1131909"/>
                <a:gd name="connsiteY0-92" fmla="*/ 811428 h 811428"/>
                <a:gd name="connsiteX1-93" fmla="*/ 442273 w 1131909"/>
                <a:gd name="connsiteY1-94" fmla="*/ 128925 h 811428"/>
                <a:gd name="connsiteX2-95" fmla="*/ 1131909 w 1131909"/>
                <a:gd name="connsiteY2-96" fmla="*/ 51543 h 811428"/>
                <a:gd name="connsiteX0-97" fmla="*/ 0 w 1131909"/>
                <a:gd name="connsiteY0-98" fmla="*/ 797119 h 797119"/>
                <a:gd name="connsiteX1-99" fmla="*/ 506036 w 1131909"/>
                <a:gd name="connsiteY1-100" fmla="*/ 244439 h 797119"/>
                <a:gd name="connsiteX2-101" fmla="*/ 1131909 w 1131909"/>
                <a:gd name="connsiteY2-102" fmla="*/ 37234 h 797119"/>
                <a:gd name="connsiteX0-103" fmla="*/ 0 w 1131909"/>
                <a:gd name="connsiteY0-104" fmla="*/ 824446 h 824446"/>
                <a:gd name="connsiteX1-105" fmla="*/ 506036 w 1131909"/>
                <a:gd name="connsiteY1-106" fmla="*/ 271766 h 824446"/>
                <a:gd name="connsiteX2-107" fmla="*/ 1131909 w 1131909"/>
                <a:gd name="connsiteY2-108" fmla="*/ 64561 h 824446"/>
                <a:gd name="connsiteX0-109" fmla="*/ 0 w 1131909"/>
                <a:gd name="connsiteY0-110" fmla="*/ 824446 h 824446"/>
                <a:gd name="connsiteX1-111" fmla="*/ 506036 w 1131909"/>
                <a:gd name="connsiteY1-112" fmla="*/ 271766 h 824446"/>
                <a:gd name="connsiteX2-113" fmla="*/ 1131909 w 1131909"/>
                <a:gd name="connsiteY2-114" fmla="*/ 64561 h 824446"/>
                <a:gd name="connsiteX0-115" fmla="*/ 0 w 867055"/>
                <a:gd name="connsiteY0-116" fmla="*/ 851494 h 851494"/>
                <a:gd name="connsiteX1-117" fmla="*/ 241182 w 867055"/>
                <a:gd name="connsiteY1-118" fmla="*/ 271766 h 851494"/>
                <a:gd name="connsiteX2-119" fmla="*/ 867055 w 867055"/>
                <a:gd name="connsiteY2-120" fmla="*/ 64561 h 851494"/>
                <a:gd name="connsiteX0-121" fmla="*/ 0 w 867055"/>
                <a:gd name="connsiteY0-122" fmla="*/ 851494 h 851494"/>
                <a:gd name="connsiteX1-123" fmla="*/ 241182 w 867055"/>
                <a:gd name="connsiteY1-124" fmla="*/ 271766 h 851494"/>
                <a:gd name="connsiteX2-125" fmla="*/ 867055 w 867055"/>
                <a:gd name="connsiteY2-126" fmla="*/ 64561 h 851494"/>
                <a:gd name="connsiteX0-127" fmla="*/ 0 w 950434"/>
                <a:gd name="connsiteY0-128" fmla="*/ 791687 h 791687"/>
                <a:gd name="connsiteX1-129" fmla="*/ 241182 w 950434"/>
                <a:gd name="connsiteY1-130" fmla="*/ 211959 h 791687"/>
                <a:gd name="connsiteX2-131" fmla="*/ 950434 w 950434"/>
                <a:gd name="connsiteY2-132" fmla="*/ 85892 h 791687"/>
                <a:gd name="connsiteX0-133" fmla="*/ 0 w 950434"/>
                <a:gd name="connsiteY0-134" fmla="*/ 758787 h 758787"/>
                <a:gd name="connsiteX1-135" fmla="*/ 241182 w 950434"/>
                <a:gd name="connsiteY1-136" fmla="*/ 179059 h 758787"/>
                <a:gd name="connsiteX2-137" fmla="*/ 950434 w 950434"/>
                <a:gd name="connsiteY2-138" fmla="*/ 52992 h 758787"/>
                <a:gd name="connsiteX0-139" fmla="*/ 0 w 950434"/>
                <a:gd name="connsiteY0-140" fmla="*/ 771949 h 771949"/>
                <a:gd name="connsiteX1-141" fmla="*/ 314750 w 950434"/>
                <a:gd name="connsiteY1-142" fmla="*/ 159767 h 771949"/>
                <a:gd name="connsiteX2-143" fmla="*/ 950434 w 950434"/>
                <a:gd name="connsiteY2-144" fmla="*/ 66154 h 771949"/>
                <a:gd name="connsiteX0-145" fmla="*/ 0 w 950434"/>
                <a:gd name="connsiteY0-146" fmla="*/ 740042 h 740042"/>
                <a:gd name="connsiteX1-147" fmla="*/ 314750 w 950434"/>
                <a:gd name="connsiteY1-148" fmla="*/ 127860 h 740042"/>
                <a:gd name="connsiteX2-149" fmla="*/ 950434 w 950434"/>
                <a:gd name="connsiteY2-150" fmla="*/ 34247 h 740042"/>
                <a:gd name="connsiteX0-151" fmla="*/ 0 w 950434"/>
                <a:gd name="connsiteY0-152" fmla="*/ 716183 h 716183"/>
                <a:gd name="connsiteX1-153" fmla="*/ 314750 w 950434"/>
                <a:gd name="connsiteY1-154" fmla="*/ 104001 h 716183"/>
                <a:gd name="connsiteX2-155" fmla="*/ 950434 w 950434"/>
                <a:gd name="connsiteY2-156" fmla="*/ 10388 h 716183"/>
                <a:gd name="connsiteX0-157" fmla="*/ 0 w 950434"/>
                <a:gd name="connsiteY0-158" fmla="*/ 711017 h 711017"/>
                <a:gd name="connsiteX1-159" fmla="*/ 353988 w 950434"/>
                <a:gd name="connsiteY1-160" fmla="*/ 142109 h 711017"/>
                <a:gd name="connsiteX2-161" fmla="*/ 950434 w 950434"/>
                <a:gd name="connsiteY2-162" fmla="*/ 5222 h 711017"/>
                <a:gd name="connsiteX0-163" fmla="*/ 0 w 950434"/>
                <a:gd name="connsiteY0-164" fmla="*/ 710379 h 710379"/>
                <a:gd name="connsiteX1-165" fmla="*/ 373606 w 950434"/>
                <a:gd name="connsiteY1-166" fmla="*/ 152291 h 710379"/>
                <a:gd name="connsiteX2-167" fmla="*/ 950434 w 950434"/>
                <a:gd name="connsiteY2-168" fmla="*/ 4584 h 710379"/>
                <a:gd name="connsiteX0-169" fmla="*/ 0 w 950434"/>
                <a:gd name="connsiteY0-170" fmla="*/ 710379 h 710379"/>
                <a:gd name="connsiteX1-171" fmla="*/ 373606 w 950434"/>
                <a:gd name="connsiteY1-172" fmla="*/ 152291 h 710379"/>
                <a:gd name="connsiteX2-173" fmla="*/ 950434 w 950434"/>
                <a:gd name="connsiteY2-174" fmla="*/ 4584 h 710379"/>
                <a:gd name="connsiteX0-175" fmla="*/ 0 w 950434"/>
                <a:gd name="connsiteY0-176" fmla="*/ 709277 h 709277"/>
                <a:gd name="connsiteX1-177" fmla="*/ 353988 w 950434"/>
                <a:gd name="connsiteY1-178" fmla="*/ 178235 h 709277"/>
                <a:gd name="connsiteX2-179" fmla="*/ 950434 w 950434"/>
                <a:gd name="connsiteY2-180" fmla="*/ 3482 h 709277"/>
                <a:gd name="connsiteX0-181" fmla="*/ 0 w 955338"/>
                <a:gd name="connsiteY0-182" fmla="*/ 746245 h 746245"/>
                <a:gd name="connsiteX1-183" fmla="*/ 353988 w 955338"/>
                <a:gd name="connsiteY1-184" fmla="*/ 215203 h 746245"/>
                <a:gd name="connsiteX2-185" fmla="*/ 955338 w 955338"/>
                <a:gd name="connsiteY2-186" fmla="*/ 2587 h 746245"/>
                <a:gd name="connsiteX0-187" fmla="*/ 0 w 955338"/>
                <a:gd name="connsiteY0-188" fmla="*/ 743658 h 743658"/>
                <a:gd name="connsiteX1-189" fmla="*/ 353988 w 955338"/>
                <a:gd name="connsiteY1-190" fmla="*/ 212616 h 743658"/>
                <a:gd name="connsiteX2-191" fmla="*/ 955338 w 955338"/>
                <a:gd name="connsiteY2-192" fmla="*/ 0 h 743658"/>
                <a:gd name="connsiteX0-193" fmla="*/ 0 w 955338"/>
                <a:gd name="connsiteY0-194" fmla="*/ 743658 h 743658"/>
                <a:gd name="connsiteX1-195" fmla="*/ 353988 w 955338"/>
                <a:gd name="connsiteY1-196" fmla="*/ 212616 h 743658"/>
                <a:gd name="connsiteX2-197" fmla="*/ 955338 w 955338"/>
                <a:gd name="connsiteY2-198" fmla="*/ 0 h 743658"/>
                <a:gd name="connsiteX0-199" fmla="*/ 0 w 955338"/>
                <a:gd name="connsiteY0-200" fmla="*/ 743658 h 743658"/>
                <a:gd name="connsiteX1-201" fmla="*/ 353988 w 955338"/>
                <a:gd name="connsiteY1-202" fmla="*/ 212616 h 743658"/>
                <a:gd name="connsiteX2-203" fmla="*/ 955338 w 955338"/>
                <a:gd name="connsiteY2-204" fmla="*/ 0 h 743658"/>
                <a:gd name="connsiteX0-205" fmla="*/ 0 w 955338"/>
                <a:gd name="connsiteY0-206" fmla="*/ 743658 h 743658"/>
                <a:gd name="connsiteX1-207" fmla="*/ 353988 w 955338"/>
                <a:gd name="connsiteY1-208" fmla="*/ 212616 h 743658"/>
                <a:gd name="connsiteX2-209" fmla="*/ 955338 w 955338"/>
                <a:gd name="connsiteY2-210" fmla="*/ 0 h 743658"/>
                <a:gd name="connsiteX0-211" fmla="*/ 0 w 955338"/>
                <a:gd name="connsiteY0-212" fmla="*/ 743658 h 743658"/>
                <a:gd name="connsiteX1-213" fmla="*/ 353988 w 955338"/>
                <a:gd name="connsiteY1-214" fmla="*/ 212616 h 743658"/>
                <a:gd name="connsiteX2-215" fmla="*/ 955338 w 955338"/>
                <a:gd name="connsiteY2-216" fmla="*/ 0 h 743658"/>
                <a:gd name="connsiteX0-217" fmla="*/ 0 w 955338"/>
                <a:gd name="connsiteY0-218" fmla="*/ 765295 h 765295"/>
                <a:gd name="connsiteX1-219" fmla="*/ 353988 w 955338"/>
                <a:gd name="connsiteY1-220" fmla="*/ 234253 h 765295"/>
                <a:gd name="connsiteX2-221" fmla="*/ 955338 w 955338"/>
                <a:gd name="connsiteY2-222" fmla="*/ 0 h 765295"/>
                <a:gd name="connsiteX0-223" fmla="*/ 0 w 955338"/>
                <a:gd name="connsiteY0-224" fmla="*/ 765295 h 765295"/>
                <a:gd name="connsiteX1-225" fmla="*/ 353988 w 955338"/>
                <a:gd name="connsiteY1-226" fmla="*/ 234253 h 765295"/>
                <a:gd name="connsiteX2-227" fmla="*/ 955338 w 955338"/>
                <a:gd name="connsiteY2-228" fmla="*/ 0 h 765295"/>
                <a:gd name="connsiteX0-229" fmla="*/ 0 w 955338"/>
                <a:gd name="connsiteY0-230" fmla="*/ 765295 h 765295"/>
                <a:gd name="connsiteX1-231" fmla="*/ 353988 w 955338"/>
                <a:gd name="connsiteY1-232" fmla="*/ 234253 h 765295"/>
                <a:gd name="connsiteX2-233" fmla="*/ 955338 w 955338"/>
                <a:gd name="connsiteY2-234" fmla="*/ 0 h 765295"/>
                <a:gd name="connsiteX0-235" fmla="*/ 0 w 955338"/>
                <a:gd name="connsiteY0-236" fmla="*/ 769436 h 769436"/>
                <a:gd name="connsiteX1-237" fmla="*/ 353988 w 955338"/>
                <a:gd name="connsiteY1-238" fmla="*/ 238394 h 769436"/>
                <a:gd name="connsiteX2-239" fmla="*/ 955338 w 955338"/>
                <a:gd name="connsiteY2-240" fmla="*/ 4141 h 769436"/>
                <a:gd name="connsiteX0-241" fmla="*/ 0 w 955338"/>
                <a:gd name="connsiteY0-242" fmla="*/ 765295 h 765295"/>
                <a:gd name="connsiteX1-243" fmla="*/ 353988 w 955338"/>
                <a:gd name="connsiteY1-244" fmla="*/ 234253 h 765295"/>
                <a:gd name="connsiteX2-245" fmla="*/ 955338 w 955338"/>
                <a:gd name="connsiteY2-246" fmla="*/ 0 h 765295"/>
                <a:gd name="connsiteX0-247" fmla="*/ 0 w 955338"/>
                <a:gd name="connsiteY0-248" fmla="*/ 765295 h 765295"/>
                <a:gd name="connsiteX1-249" fmla="*/ 353988 w 955338"/>
                <a:gd name="connsiteY1-250" fmla="*/ 234253 h 765295"/>
                <a:gd name="connsiteX2-251" fmla="*/ 955338 w 955338"/>
                <a:gd name="connsiteY2-252" fmla="*/ 0 h 765295"/>
                <a:gd name="connsiteX0-253" fmla="*/ 0 w 974957"/>
                <a:gd name="connsiteY0-254" fmla="*/ 749069 h 749069"/>
                <a:gd name="connsiteX1-255" fmla="*/ 353988 w 974957"/>
                <a:gd name="connsiteY1-256" fmla="*/ 218027 h 749069"/>
                <a:gd name="connsiteX2-257" fmla="*/ 974957 w 974957"/>
                <a:gd name="connsiteY2-258" fmla="*/ 0 h 749069"/>
                <a:gd name="connsiteX0-259" fmla="*/ 0 w 984767"/>
                <a:gd name="connsiteY0-260" fmla="*/ 722023 h 722023"/>
                <a:gd name="connsiteX1-261" fmla="*/ 363798 w 984767"/>
                <a:gd name="connsiteY1-262" fmla="*/ 218027 h 722023"/>
                <a:gd name="connsiteX2-263" fmla="*/ 984767 w 984767"/>
                <a:gd name="connsiteY2-264" fmla="*/ 0 h 722023"/>
                <a:gd name="connsiteX0-265" fmla="*/ 0 w 984767"/>
                <a:gd name="connsiteY0-266" fmla="*/ 722023 h 722023"/>
                <a:gd name="connsiteX1-267" fmla="*/ 363798 w 984767"/>
                <a:gd name="connsiteY1-268" fmla="*/ 218027 h 722023"/>
                <a:gd name="connsiteX2-269" fmla="*/ 984767 w 984767"/>
                <a:gd name="connsiteY2-270" fmla="*/ 0 h 722023"/>
                <a:gd name="connsiteX0-271" fmla="*/ 0 w 1004386"/>
                <a:gd name="connsiteY0-272" fmla="*/ 722023 h 722023"/>
                <a:gd name="connsiteX1-273" fmla="*/ 383417 w 1004386"/>
                <a:gd name="connsiteY1-274" fmla="*/ 218027 h 722023"/>
                <a:gd name="connsiteX2-275" fmla="*/ 1004386 w 1004386"/>
                <a:gd name="connsiteY2-276" fmla="*/ 0 h 722023"/>
                <a:gd name="connsiteX0-277" fmla="*/ 0 w 1004386"/>
                <a:gd name="connsiteY0-278" fmla="*/ 722023 h 722023"/>
                <a:gd name="connsiteX1-279" fmla="*/ 383417 w 1004386"/>
                <a:gd name="connsiteY1-280" fmla="*/ 218027 h 722023"/>
                <a:gd name="connsiteX2-281" fmla="*/ 1004386 w 1004386"/>
                <a:gd name="connsiteY2-282" fmla="*/ 0 h 72202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04386" h="722023">
                  <a:moveTo>
                    <a:pt x="0" y="722023"/>
                  </a:moveTo>
                  <a:cubicBezTo>
                    <a:pt x="83962" y="513662"/>
                    <a:pt x="221793" y="342274"/>
                    <a:pt x="383417" y="218027"/>
                  </a:cubicBezTo>
                  <a:cubicBezTo>
                    <a:pt x="570245" y="70172"/>
                    <a:pt x="779441" y="21076"/>
                    <a:pt x="1004386" y="0"/>
                  </a:cubicBezTo>
                </a:path>
              </a:pathLst>
            </a:cu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none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2746" y="5827"/>
              <a:ext cx="69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cs typeface="+mn-ea"/>
                  <a:sym typeface="+mn-lt"/>
                </a:rPr>
                <a:t>01</a:t>
              </a:r>
              <a:endParaRPr kumimoji="0" lang="zh-CN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3992" y="2985"/>
              <a:ext cx="69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cs typeface="+mn-ea"/>
                  <a:sym typeface="+mn-lt"/>
                </a:rPr>
                <a:t>02</a:t>
              </a:r>
              <a:endParaRPr kumimoji="0" lang="zh-CN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6458" y="5237"/>
              <a:ext cx="69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cs typeface="+mn-ea"/>
                  <a:sym typeface="+mn-lt"/>
                </a:rPr>
                <a:t>03</a:t>
              </a:r>
              <a:endParaRPr kumimoji="0" lang="zh-CN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sp>
          <p:nvSpPr>
            <p:cNvPr id="21" name="TextBox 6"/>
            <p:cNvSpPr txBox="1">
              <a:spLocks noChangeArrowheads="1"/>
            </p:cNvSpPr>
            <p:nvPr/>
          </p:nvSpPr>
          <p:spPr bwMode="auto">
            <a:xfrm>
              <a:off x="9326" y="3115"/>
              <a:ext cx="697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u="none" strike="noStrike" cap="none" normalizeH="0" baseline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cs typeface="+mn-ea"/>
                  <a:sym typeface="+mn-lt"/>
                </a:rPr>
                <a:t>04</a:t>
              </a:r>
              <a:endParaRPr kumimoji="0" lang="zh-CN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935" y="3519"/>
              <a:ext cx="697" cy="697"/>
              <a:chOff x="3790208" y="1689155"/>
              <a:chExt cx="442757" cy="442757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3790208" y="1689155"/>
                <a:ext cx="442757" cy="442757"/>
              </a:xfrm>
              <a:prstGeom prst="ellipse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3884368" y="1794123"/>
                <a:ext cx="247159" cy="246247"/>
              </a:xfrm>
              <a:custGeom>
                <a:avLst/>
                <a:gdLst>
                  <a:gd name="T0" fmla="*/ 151 w 168"/>
                  <a:gd name="T1" fmla="*/ 67 h 168"/>
                  <a:gd name="T2" fmla="*/ 166 w 168"/>
                  <a:gd name="T3" fmla="*/ 60 h 168"/>
                  <a:gd name="T4" fmla="*/ 154 w 168"/>
                  <a:gd name="T5" fmla="*/ 36 h 168"/>
                  <a:gd name="T6" fmla="*/ 140 w 168"/>
                  <a:gd name="T7" fmla="*/ 42 h 168"/>
                  <a:gd name="T8" fmla="*/ 120 w 168"/>
                  <a:gd name="T9" fmla="*/ 25 h 168"/>
                  <a:gd name="T10" fmla="*/ 125 w 168"/>
                  <a:gd name="T11" fmla="*/ 9 h 168"/>
                  <a:gd name="T12" fmla="*/ 99 w 168"/>
                  <a:gd name="T13" fmla="*/ 0 h 168"/>
                  <a:gd name="T14" fmla="*/ 94 w 168"/>
                  <a:gd name="T15" fmla="*/ 16 h 168"/>
                  <a:gd name="T16" fmla="*/ 67 w 168"/>
                  <a:gd name="T17" fmla="*/ 17 h 168"/>
                  <a:gd name="T18" fmla="*/ 60 w 168"/>
                  <a:gd name="T19" fmla="*/ 2 h 168"/>
                  <a:gd name="T20" fmla="*/ 35 w 168"/>
                  <a:gd name="T21" fmla="*/ 14 h 168"/>
                  <a:gd name="T22" fmla="*/ 42 w 168"/>
                  <a:gd name="T23" fmla="*/ 29 h 168"/>
                  <a:gd name="T24" fmla="*/ 25 w 168"/>
                  <a:gd name="T25" fmla="*/ 49 h 168"/>
                  <a:gd name="T26" fmla="*/ 9 w 168"/>
                  <a:gd name="T27" fmla="*/ 43 h 168"/>
                  <a:gd name="T28" fmla="*/ 0 w 168"/>
                  <a:gd name="T29" fmla="*/ 69 h 168"/>
                  <a:gd name="T30" fmla="*/ 15 w 168"/>
                  <a:gd name="T31" fmla="*/ 75 h 168"/>
                  <a:gd name="T32" fmla="*/ 17 w 168"/>
                  <a:gd name="T33" fmla="*/ 101 h 168"/>
                  <a:gd name="T34" fmla="*/ 2 w 168"/>
                  <a:gd name="T35" fmla="*/ 108 h 168"/>
                  <a:gd name="T36" fmla="*/ 14 w 168"/>
                  <a:gd name="T37" fmla="*/ 133 h 168"/>
                  <a:gd name="T38" fmla="*/ 28 w 168"/>
                  <a:gd name="T39" fmla="*/ 126 h 168"/>
                  <a:gd name="T40" fmla="*/ 48 w 168"/>
                  <a:gd name="T41" fmla="*/ 144 h 168"/>
                  <a:gd name="T42" fmla="*/ 43 w 168"/>
                  <a:gd name="T43" fmla="*/ 159 h 168"/>
                  <a:gd name="T44" fmla="*/ 69 w 168"/>
                  <a:gd name="T45" fmla="*/ 168 h 168"/>
                  <a:gd name="T46" fmla="*/ 74 w 168"/>
                  <a:gd name="T47" fmla="*/ 153 h 168"/>
                  <a:gd name="T48" fmla="*/ 101 w 168"/>
                  <a:gd name="T49" fmla="*/ 152 h 168"/>
                  <a:gd name="T50" fmla="*/ 108 w 168"/>
                  <a:gd name="T51" fmla="*/ 166 h 168"/>
                  <a:gd name="T52" fmla="*/ 133 w 168"/>
                  <a:gd name="T53" fmla="*/ 154 h 168"/>
                  <a:gd name="T54" fmla="*/ 126 w 168"/>
                  <a:gd name="T55" fmla="*/ 140 h 168"/>
                  <a:gd name="T56" fmla="*/ 144 w 168"/>
                  <a:gd name="T57" fmla="*/ 120 h 168"/>
                  <a:gd name="T58" fmla="*/ 159 w 168"/>
                  <a:gd name="T59" fmla="*/ 125 h 168"/>
                  <a:gd name="T60" fmla="*/ 168 w 168"/>
                  <a:gd name="T61" fmla="*/ 99 h 168"/>
                  <a:gd name="T62" fmla="*/ 153 w 168"/>
                  <a:gd name="T63" fmla="*/ 94 h 168"/>
                  <a:gd name="T64" fmla="*/ 151 w 168"/>
                  <a:gd name="T65" fmla="*/ 67 h 168"/>
                  <a:gd name="T66" fmla="*/ 126 w 168"/>
                  <a:gd name="T67" fmla="*/ 99 h 168"/>
                  <a:gd name="T68" fmla="*/ 103 w 168"/>
                  <a:gd name="T69" fmla="*/ 125 h 168"/>
                  <a:gd name="T70" fmla="*/ 69 w 168"/>
                  <a:gd name="T71" fmla="*/ 127 h 168"/>
                  <a:gd name="T72" fmla="*/ 44 w 168"/>
                  <a:gd name="T73" fmla="*/ 104 h 168"/>
                  <a:gd name="T74" fmla="*/ 42 w 168"/>
                  <a:gd name="T75" fmla="*/ 70 h 168"/>
                  <a:gd name="T76" fmla="*/ 65 w 168"/>
                  <a:gd name="T77" fmla="*/ 44 h 168"/>
                  <a:gd name="T78" fmla="*/ 99 w 168"/>
                  <a:gd name="T79" fmla="*/ 42 h 168"/>
                  <a:gd name="T80" fmla="*/ 125 w 168"/>
                  <a:gd name="T81" fmla="*/ 65 h 168"/>
                  <a:gd name="T82" fmla="*/ 126 w 168"/>
                  <a:gd name="T83" fmla="*/ 99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8" h="168">
                    <a:moveTo>
                      <a:pt x="151" y="67"/>
                    </a:moveTo>
                    <a:cubicBezTo>
                      <a:pt x="166" y="60"/>
                      <a:pt x="166" y="60"/>
                      <a:pt x="166" y="60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40" y="42"/>
                      <a:pt x="140" y="42"/>
                      <a:pt x="140" y="42"/>
                    </a:cubicBezTo>
                    <a:cubicBezTo>
                      <a:pt x="134" y="35"/>
                      <a:pt x="127" y="29"/>
                      <a:pt x="120" y="25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4" y="16"/>
                      <a:pt x="94" y="16"/>
                      <a:pt x="94" y="16"/>
                    </a:cubicBezTo>
                    <a:cubicBezTo>
                      <a:pt x="85" y="15"/>
                      <a:pt x="76" y="15"/>
                      <a:pt x="67" y="17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35" y="34"/>
                      <a:pt x="29" y="41"/>
                      <a:pt x="25" y="49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15" y="75"/>
                      <a:pt x="15" y="75"/>
                      <a:pt x="15" y="75"/>
                    </a:cubicBezTo>
                    <a:cubicBezTo>
                      <a:pt x="14" y="83"/>
                      <a:pt x="14" y="92"/>
                      <a:pt x="17" y="101"/>
                    </a:cubicBezTo>
                    <a:cubicBezTo>
                      <a:pt x="2" y="108"/>
                      <a:pt x="2" y="108"/>
                      <a:pt x="2" y="108"/>
                    </a:cubicBezTo>
                    <a:cubicBezTo>
                      <a:pt x="14" y="133"/>
                      <a:pt x="14" y="133"/>
                      <a:pt x="14" y="133"/>
                    </a:cubicBezTo>
                    <a:cubicBezTo>
                      <a:pt x="28" y="126"/>
                      <a:pt x="28" y="126"/>
                      <a:pt x="28" y="126"/>
                    </a:cubicBezTo>
                    <a:cubicBezTo>
                      <a:pt x="34" y="134"/>
                      <a:pt x="41" y="140"/>
                      <a:pt x="48" y="144"/>
                    </a:cubicBezTo>
                    <a:cubicBezTo>
                      <a:pt x="43" y="159"/>
                      <a:pt x="43" y="159"/>
                      <a:pt x="43" y="159"/>
                    </a:cubicBezTo>
                    <a:cubicBezTo>
                      <a:pt x="69" y="168"/>
                      <a:pt x="69" y="168"/>
                      <a:pt x="69" y="168"/>
                    </a:cubicBezTo>
                    <a:cubicBezTo>
                      <a:pt x="74" y="153"/>
                      <a:pt x="74" y="153"/>
                      <a:pt x="74" y="153"/>
                    </a:cubicBezTo>
                    <a:cubicBezTo>
                      <a:pt x="83" y="155"/>
                      <a:pt x="92" y="154"/>
                      <a:pt x="101" y="152"/>
                    </a:cubicBezTo>
                    <a:cubicBezTo>
                      <a:pt x="108" y="166"/>
                      <a:pt x="108" y="166"/>
                      <a:pt x="108" y="166"/>
                    </a:cubicBezTo>
                    <a:cubicBezTo>
                      <a:pt x="133" y="154"/>
                      <a:pt x="133" y="154"/>
                      <a:pt x="133" y="154"/>
                    </a:cubicBezTo>
                    <a:cubicBezTo>
                      <a:pt x="126" y="140"/>
                      <a:pt x="126" y="140"/>
                      <a:pt x="126" y="140"/>
                    </a:cubicBezTo>
                    <a:cubicBezTo>
                      <a:pt x="133" y="135"/>
                      <a:pt x="139" y="128"/>
                      <a:pt x="144" y="120"/>
                    </a:cubicBezTo>
                    <a:cubicBezTo>
                      <a:pt x="159" y="125"/>
                      <a:pt x="159" y="125"/>
                      <a:pt x="159" y="125"/>
                    </a:cubicBezTo>
                    <a:cubicBezTo>
                      <a:pt x="168" y="99"/>
                      <a:pt x="168" y="99"/>
                      <a:pt x="168" y="99"/>
                    </a:cubicBezTo>
                    <a:cubicBezTo>
                      <a:pt x="153" y="94"/>
                      <a:pt x="153" y="94"/>
                      <a:pt x="153" y="94"/>
                    </a:cubicBezTo>
                    <a:cubicBezTo>
                      <a:pt x="154" y="85"/>
                      <a:pt x="154" y="76"/>
                      <a:pt x="151" y="67"/>
                    </a:cubicBezTo>
                    <a:close/>
                    <a:moveTo>
                      <a:pt x="126" y="99"/>
                    </a:moveTo>
                    <a:cubicBezTo>
                      <a:pt x="123" y="110"/>
                      <a:pt x="115" y="120"/>
                      <a:pt x="103" y="125"/>
                    </a:cubicBezTo>
                    <a:cubicBezTo>
                      <a:pt x="92" y="130"/>
                      <a:pt x="80" y="131"/>
                      <a:pt x="69" y="127"/>
                    </a:cubicBezTo>
                    <a:cubicBezTo>
                      <a:pt x="58" y="123"/>
                      <a:pt x="49" y="115"/>
                      <a:pt x="44" y="104"/>
                    </a:cubicBezTo>
                    <a:cubicBezTo>
                      <a:pt x="38" y="93"/>
                      <a:pt x="38" y="81"/>
                      <a:pt x="42" y="70"/>
                    </a:cubicBezTo>
                    <a:cubicBezTo>
                      <a:pt x="46" y="59"/>
                      <a:pt x="54" y="50"/>
                      <a:pt x="65" y="44"/>
                    </a:cubicBezTo>
                    <a:cubicBezTo>
                      <a:pt x="76" y="39"/>
                      <a:pt x="88" y="38"/>
                      <a:pt x="99" y="42"/>
                    </a:cubicBezTo>
                    <a:cubicBezTo>
                      <a:pt x="110" y="46"/>
                      <a:pt x="119" y="54"/>
                      <a:pt x="125" y="65"/>
                    </a:cubicBezTo>
                    <a:cubicBezTo>
                      <a:pt x="130" y="76"/>
                      <a:pt x="130" y="89"/>
                      <a:pt x="126" y="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3239" y="5348"/>
              <a:ext cx="697" cy="697"/>
              <a:chOff x="2148821" y="2254156"/>
              <a:chExt cx="442757" cy="44275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2148821" y="2254156"/>
                <a:ext cx="442757" cy="442757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217969" y="2370280"/>
                <a:ext cx="304459" cy="186022"/>
                <a:chOff x="979488" y="2314575"/>
                <a:chExt cx="722312" cy="441325"/>
              </a:xfrm>
              <a:solidFill>
                <a:schemeClr val="bg1"/>
              </a:solidFill>
            </p:grpSpPr>
            <p:sp>
              <p:nvSpPr>
                <p:cNvPr id="28" name="Freeform 84"/>
                <p:cNvSpPr/>
                <p:nvPr/>
              </p:nvSpPr>
              <p:spPr bwMode="auto">
                <a:xfrm>
                  <a:off x="1047750" y="2692400"/>
                  <a:ext cx="87312" cy="63500"/>
                </a:xfrm>
                <a:custGeom>
                  <a:avLst/>
                  <a:gdLst>
                    <a:gd name="T0" fmla="*/ 34 w 34"/>
                    <a:gd name="T1" fmla="*/ 21 h 25"/>
                    <a:gd name="T2" fmla="*/ 34 w 34"/>
                    <a:gd name="T3" fmla="*/ 0 h 25"/>
                    <a:gd name="T4" fmla="*/ 1 w 34"/>
                    <a:gd name="T5" fmla="*/ 25 h 25"/>
                    <a:gd name="T6" fmla="*/ 31 w 34"/>
                    <a:gd name="T7" fmla="*/ 25 h 25"/>
                    <a:gd name="T8" fmla="*/ 34 w 34"/>
                    <a:gd name="T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25">
                      <a:moveTo>
                        <a:pt x="34" y="21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0" y="25"/>
                        <a:pt x="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3" y="25"/>
                        <a:pt x="34" y="23"/>
                        <a:pt x="3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85"/>
                <p:cNvSpPr/>
                <p:nvPr/>
              </p:nvSpPr>
              <p:spPr bwMode="auto">
                <a:xfrm>
                  <a:off x="1163638" y="2600325"/>
                  <a:ext cx="93662" cy="155575"/>
                </a:xfrm>
                <a:custGeom>
                  <a:avLst/>
                  <a:gdLst>
                    <a:gd name="T0" fmla="*/ 33 w 37"/>
                    <a:gd name="T1" fmla="*/ 61 h 61"/>
                    <a:gd name="T2" fmla="*/ 37 w 37"/>
                    <a:gd name="T3" fmla="*/ 57 h 61"/>
                    <a:gd name="T4" fmla="*/ 37 w 37"/>
                    <a:gd name="T5" fmla="*/ 0 h 61"/>
                    <a:gd name="T6" fmla="*/ 1 w 37"/>
                    <a:gd name="T7" fmla="*/ 27 h 61"/>
                    <a:gd name="T8" fmla="*/ 0 w 37"/>
                    <a:gd name="T9" fmla="*/ 28 h 61"/>
                    <a:gd name="T10" fmla="*/ 0 w 37"/>
                    <a:gd name="T11" fmla="*/ 57 h 61"/>
                    <a:gd name="T12" fmla="*/ 3 w 37"/>
                    <a:gd name="T13" fmla="*/ 61 h 61"/>
                    <a:gd name="T14" fmla="*/ 33 w 37"/>
                    <a:gd name="T15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3" y="61"/>
                      </a:moveTo>
                      <a:cubicBezTo>
                        <a:pt x="35" y="61"/>
                        <a:pt x="37" y="59"/>
                        <a:pt x="37" y="57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59"/>
                        <a:pt x="1" y="61"/>
                        <a:pt x="3" y="61"/>
                      </a:cubicBezTo>
                      <a:lnTo>
                        <a:pt x="33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86"/>
                <p:cNvSpPr/>
                <p:nvPr/>
              </p:nvSpPr>
              <p:spPr bwMode="auto">
                <a:xfrm>
                  <a:off x="1282700" y="2525713"/>
                  <a:ext cx="95250" cy="230187"/>
                </a:xfrm>
                <a:custGeom>
                  <a:avLst/>
                  <a:gdLst>
                    <a:gd name="T0" fmla="*/ 34 w 37"/>
                    <a:gd name="T1" fmla="*/ 90 h 90"/>
                    <a:gd name="T2" fmla="*/ 37 w 37"/>
                    <a:gd name="T3" fmla="*/ 86 h 90"/>
                    <a:gd name="T4" fmla="*/ 37 w 37"/>
                    <a:gd name="T5" fmla="*/ 11 h 90"/>
                    <a:gd name="T6" fmla="*/ 27 w 37"/>
                    <a:gd name="T7" fmla="*/ 0 h 90"/>
                    <a:gd name="T8" fmla="*/ 12 w 37"/>
                    <a:gd name="T9" fmla="*/ 12 h 90"/>
                    <a:gd name="T10" fmla="*/ 0 w 37"/>
                    <a:gd name="T11" fmla="*/ 21 h 90"/>
                    <a:gd name="T12" fmla="*/ 0 w 37"/>
                    <a:gd name="T13" fmla="*/ 86 h 90"/>
                    <a:gd name="T14" fmla="*/ 4 w 37"/>
                    <a:gd name="T15" fmla="*/ 90 h 90"/>
                    <a:gd name="T16" fmla="*/ 34 w 37"/>
                    <a:gd name="T17" fmla="*/ 9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90">
                      <a:moveTo>
                        <a:pt x="34" y="90"/>
                      </a:moveTo>
                      <a:cubicBezTo>
                        <a:pt x="35" y="90"/>
                        <a:pt x="37" y="88"/>
                        <a:pt x="37" y="86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8"/>
                        <a:pt x="2" y="90"/>
                        <a:pt x="4" y="90"/>
                      </a:cubicBezTo>
                      <a:lnTo>
                        <a:pt x="34" y="9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87"/>
                <p:cNvSpPr/>
                <p:nvPr/>
              </p:nvSpPr>
              <p:spPr bwMode="auto">
                <a:xfrm>
                  <a:off x="1404938" y="2562225"/>
                  <a:ext cx="92075" cy="193675"/>
                </a:xfrm>
                <a:custGeom>
                  <a:avLst/>
                  <a:gdLst>
                    <a:gd name="T0" fmla="*/ 33 w 36"/>
                    <a:gd name="T1" fmla="*/ 76 h 76"/>
                    <a:gd name="T2" fmla="*/ 36 w 36"/>
                    <a:gd name="T3" fmla="*/ 72 h 76"/>
                    <a:gd name="T4" fmla="*/ 36 w 36"/>
                    <a:gd name="T5" fmla="*/ 0 h 76"/>
                    <a:gd name="T6" fmla="*/ 22 w 36"/>
                    <a:gd name="T7" fmla="*/ 11 h 76"/>
                    <a:gd name="T8" fmla="*/ 18 w 36"/>
                    <a:gd name="T9" fmla="*/ 14 h 76"/>
                    <a:gd name="T10" fmla="*/ 5 w 36"/>
                    <a:gd name="T11" fmla="*/ 13 h 76"/>
                    <a:gd name="T12" fmla="*/ 4 w 36"/>
                    <a:gd name="T13" fmla="*/ 12 h 76"/>
                    <a:gd name="T14" fmla="*/ 0 w 36"/>
                    <a:gd name="T15" fmla="*/ 8 h 76"/>
                    <a:gd name="T16" fmla="*/ 0 w 36"/>
                    <a:gd name="T17" fmla="*/ 72 h 76"/>
                    <a:gd name="T18" fmla="*/ 3 w 36"/>
                    <a:gd name="T19" fmla="*/ 76 h 76"/>
                    <a:gd name="T20" fmla="*/ 33 w 36"/>
                    <a:gd name="T21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76">
                      <a:moveTo>
                        <a:pt x="33" y="76"/>
                      </a:moveTo>
                      <a:cubicBezTo>
                        <a:pt x="35" y="76"/>
                        <a:pt x="36" y="74"/>
                        <a:pt x="36" y="72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4" y="17"/>
                        <a:pt x="9" y="17"/>
                        <a:pt x="5" y="13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4"/>
                        <a:pt x="1" y="76"/>
                        <a:pt x="3" y="76"/>
                      </a:cubicBezTo>
                      <a:lnTo>
                        <a:pt x="33" y="7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88"/>
                <p:cNvSpPr/>
                <p:nvPr/>
              </p:nvSpPr>
              <p:spPr bwMode="auto">
                <a:xfrm>
                  <a:off x="1525588" y="2465388"/>
                  <a:ext cx="95250" cy="290512"/>
                </a:xfrm>
                <a:custGeom>
                  <a:avLst/>
                  <a:gdLst>
                    <a:gd name="T0" fmla="*/ 33 w 37"/>
                    <a:gd name="T1" fmla="*/ 114 h 114"/>
                    <a:gd name="T2" fmla="*/ 37 w 37"/>
                    <a:gd name="T3" fmla="*/ 110 h 114"/>
                    <a:gd name="T4" fmla="*/ 37 w 37"/>
                    <a:gd name="T5" fmla="*/ 0 h 114"/>
                    <a:gd name="T6" fmla="*/ 15 w 37"/>
                    <a:gd name="T7" fmla="*/ 18 h 114"/>
                    <a:gd name="T8" fmla="*/ 0 w 37"/>
                    <a:gd name="T9" fmla="*/ 29 h 114"/>
                    <a:gd name="T10" fmla="*/ 0 w 37"/>
                    <a:gd name="T11" fmla="*/ 110 h 114"/>
                    <a:gd name="T12" fmla="*/ 3 w 37"/>
                    <a:gd name="T13" fmla="*/ 114 h 114"/>
                    <a:gd name="T14" fmla="*/ 33 w 37"/>
                    <a:gd name="T15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114">
                      <a:moveTo>
                        <a:pt x="33" y="114"/>
                      </a:moveTo>
                      <a:cubicBezTo>
                        <a:pt x="35" y="114"/>
                        <a:pt x="37" y="112"/>
                        <a:pt x="37" y="110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2"/>
                        <a:pt x="1" y="114"/>
                        <a:pt x="3" y="114"/>
                      </a:cubicBezTo>
                      <a:lnTo>
                        <a:pt x="33" y="1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89"/>
                <p:cNvSpPr/>
                <p:nvPr/>
              </p:nvSpPr>
              <p:spPr bwMode="auto">
                <a:xfrm>
                  <a:off x="979488" y="2314575"/>
                  <a:ext cx="722312" cy="420687"/>
                </a:xfrm>
                <a:custGeom>
                  <a:avLst/>
                  <a:gdLst>
                    <a:gd name="T0" fmla="*/ 283 w 283"/>
                    <a:gd name="T1" fmla="*/ 10 h 165"/>
                    <a:gd name="T2" fmla="*/ 280 w 283"/>
                    <a:gd name="T3" fmla="*/ 3 h 165"/>
                    <a:gd name="T4" fmla="*/ 273 w 283"/>
                    <a:gd name="T5" fmla="*/ 0 h 165"/>
                    <a:gd name="T6" fmla="*/ 263 w 283"/>
                    <a:gd name="T7" fmla="*/ 0 h 165"/>
                    <a:gd name="T8" fmla="*/ 229 w 283"/>
                    <a:gd name="T9" fmla="*/ 0 h 165"/>
                    <a:gd name="T10" fmla="*/ 225 w 283"/>
                    <a:gd name="T11" fmla="*/ 1 h 165"/>
                    <a:gd name="T12" fmla="*/ 225 w 283"/>
                    <a:gd name="T13" fmla="*/ 1 h 165"/>
                    <a:gd name="T14" fmla="*/ 219 w 283"/>
                    <a:gd name="T15" fmla="*/ 10 h 165"/>
                    <a:gd name="T16" fmla="*/ 225 w 283"/>
                    <a:gd name="T17" fmla="*/ 19 h 165"/>
                    <a:gd name="T18" fmla="*/ 229 w 283"/>
                    <a:gd name="T19" fmla="*/ 20 h 165"/>
                    <a:gd name="T20" fmla="*/ 240 w 283"/>
                    <a:gd name="T21" fmla="*/ 20 h 165"/>
                    <a:gd name="T22" fmla="*/ 246 w 283"/>
                    <a:gd name="T23" fmla="*/ 20 h 165"/>
                    <a:gd name="T24" fmla="*/ 235 w 283"/>
                    <a:gd name="T25" fmla="*/ 28 h 165"/>
                    <a:gd name="T26" fmla="*/ 216 w 283"/>
                    <a:gd name="T27" fmla="*/ 45 h 165"/>
                    <a:gd name="T28" fmla="*/ 205 w 283"/>
                    <a:gd name="T29" fmla="*/ 54 h 165"/>
                    <a:gd name="T30" fmla="*/ 190 w 283"/>
                    <a:gd name="T31" fmla="*/ 66 h 165"/>
                    <a:gd name="T32" fmla="*/ 181 w 283"/>
                    <a:gd name="T33" fmla="*/ 73 h 165"/>
                    <a:gd name="T34" fmla="*/ 171 w 283"/>
                    <a:gd name="T35" fmla="*/ 63 h 165"/>
                    <a:gd name="T36" fmla="*/ 167 w 283"/>
                    <a:gd name="T37" fmla="*/ 59 h 165"/>
                    <a:gd name="T38" fmla="*/ 156 w 283"/>
                    <a:gd name="T39" fmla="*/ 48 h 165"/>
                    <a:gd name="T40" fmla="*/ 154 w 283"/>
                    <a:gd name="T41" fmla="*/ 46 h 165"/>
                    <a:gd name="T42" fmla="*/ 141 w 283"/>
                    <a:gd name="T43" fmla="*/ 45 h 165"/>
                    <a:gd name="T44" fmla="*/ 131 w 283"/>
                    <a:gd name="T45" fmla="*/ 53 h 165"/>
                    <a:gd name="T46" fmla="*/ 119 w 283"/>
                    <a:gd name="T47" fmla="*/ 62 h 165"/>
                    <a:gd name="T48" fmla="*/ 112 w 283"/>
                    <a:gd name="T49" fmla="*/ 67 h 165"/>
                    <a:gd name="T50" fmla="*/ 108 w 283"/>
                    <a:gd name="T51" fmla="*/ 70 h 165"/>
                    <a:gd name="T52" fmla="*/ 71 w 283"/>
                    <a:gd name="T53" fmla="*/ 98 h 165"/>
                    <a:gd name="T54" fmla="*/ 70 w 283"/>
                    <a:gd name="T55" fmla="*/ 98 h 165"/>
                    <a:gd name="T56" fmla="*/ 59 w 283"/>
                    <a:gd name="T57" fmla="*/ 107 h 165"/>
                    <a:gd name="T58" fmla="*/ 11 w 283"/>
                    <a:gd name="T59" fmla="*/ 142 h 165"/>
                    <a:gd name="T60" fmla="*/ 6 w 283"/>
                    <a:gd name="T61" fmla="*/ 147 h 165"/>
                    <a:gd name="T62" fmla="*/ 4 w 283"/>
                    <a:gd name="T63" fmla="*/ 160 h 165"/>
                    <a:gd name="T64" fmla="*/ 13 w 283"/>
                    <a:gd name="T65" fmla="*/ 164 h 165"/>
                    <a:gd name="T66" fmla="*/ 17 w 283"/>
                    <a:gd name="T67" fmla="*/ 162 h 165"/>
                    <a:gd name="T68" fmla="*/ 59 w 283"/>
                    <a:gd name="T69" fmla="*/ 131 h 165"/>
                    <a:gd name="T70" fmla="*/ 70 w 283"/>
                    <a:gd name="T71" fmla="*/ 123 h 165"/>
                    <a:gd name="T72" fmla="*/ 71 w 283"/>
                    <a:gd name="T73" fmla="*/ 122 h 165"/>
                    <a:gd name="T74" fmla="*/ 108 w 283"/>
                    <a:gd name="T75" fmla="*/ 94 h 165"/>
                    <a:gd name="T76" fmla="*/ 112 w 283"/>
                    <a:gd name="T77" fmla="*/ 91 h 165"/>
                    <a:gd name="T78" fmla="*/ 119 w 283"/>
                    <a:gd name="T79" fmla="*/ 86 h 165"/>
                    <a:gd name="T80" fmla="*/ 131 w 283"/>
                    <a:gd name="T81" fmla="*/ 77 h 165"/>
                    <a:gd name="T82" fmla="*/ 146 w 283"/>
                    <a:gd name="T83" fmla="*/ 65 h 165"/>
                    <a:gd name="T84" fmla="*/ 156 w 283"/>
                    <a:gd name="T85" fmla="*/ 76 h 165"/>
                    <a:gd name="T86" fmla="*/ 167 w 283"/>
                    <a:gd name="T87" fmla="*/ 87 h 165"/>
                    <a:gd name="T88" fmla="*/ 171 w 283"/>
                    <a:gd name="T89" fmla="*/ 91 h 165"/>
                    <a:gd name="T90" fmla="*/ 173 w 283"/>
                    <a:gd name="T91" fmla="*/ 93 h 165"/>
                    <a:gd name="T92" fmla="*/ 186 w 283"/>
                    <a:gd name="T93" fmla="*/ 94 h 165"/>
                    <a:gd name="T94" fmla="*/ 190 w 283"/>
                    <a:gd name="T95" fmla="*/ 90 h 165"/>
                    <a:gd name="T96" fmla="*/ 205 w 283"/>
                    <a:gd name="T97" fmla="*/ 79 h 165"/>
                    <a:gd name="T98" fmla="*/ 216 w 283"/>
                    <a:gd name="T99" fmla="*/ 70 h 165"/>
                    <a:gd name="T100" fmla="*/ 231 w 283"/>
                    <a:gd name="T101" fmla="*/ 58 h 165"/>
                    <a:gd name="T102" fmla="*/ 263 w 283"/>
                    <a:gd name="T103" fmla="*/ 31 h 165"/>
                    <a:gd name="T104" fmla="*/ 264 w 283"/>
                    <a:gd name="T105" fmla="*/ 31 h 165"/>
                    <a:gd name="T106" fmla="*/ 264 w 283"/>
                    <a:gd name="T107" fmla="*/ 53 h 165"/>
                    <a:gd name="T108" fmla="*/ 274 w 283"/>
                    <a:gd name="T109" fmla="*/ 62 h 165"/>
                    <a:gd name="T110" fmla="*/ 283 w 283"/>
                    <a:gd name="T111" fmla="*/ 53 h 165"/>
                    <a:gd name="T112" fmla="*/ 283 w 283"/>
                    <a:gd name="T113" fmla="*/ 1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83" h="165">
                      <a:moveTo>
                        <a:pt x="283" y="10"/>
                      </a:moveTo>
                      <a:cubicBezTo>
                        <a:pt x="283" y="7"/>
                        <a:pt x="282" y="5"/>
                        <a:pt x="280" y="3"/>
                      </a:cubicBezTo>
                      <a:cubicBezTo>
                        <a:pt x="278" y="1"/>
                        <a:pt x="276" y="0"/>
                        <a:pt x="273" y="0"/>
                      </a:cubicBezTo>
                      <a:cubicBezTo>
                        <a:pt x="263" y="0"/>
                        <a:pt x="263" y="0"/>
                        <a:pt x="263" y="0"/>
                      </a:cubicBezTo>
                      <a:cubicBezTo>
                        <a:pt x="229" y="0"/>
                        <a:pt x="229" y="0"/>
                        <a:pt x="229" y="0"/>
                      </a:cubicBezTo>
                      <a:cubicBezTo>
                        <a:pt x="227" y="0"/>
                        <a:pt x="226" y="1"/>
                        <a:pt x="225" y="1"/>
                      </a:cubicBezTo>
                      <a:cubicBezTo>
                        <a:pt x="225" y="1"/>
                        <a:pt x="225" y="1"/>
                        <a:pt x="225" y="1"/>
                      </a:cubicBezTo>
                      <a:cubicBezTo>
                        <a:pt x="221" y="3"/>
                        <a:pt x="219" y="6"/>
                        <a:pt x="219" y="10"/>
                      </a:cubicBezTo>
                      <a:cubicBezTo>
                        <a:pt x="219" y="14"/>
                        <a:pt x="222" y="18"/>
                        <a:pt x="225" y="19"/>
                      </a:cubicBezTo>
                      <a:cubicBezTo>
                        <a:pt x="226" y="20"/>
                        <a:pt x="227" y="20"/>
                        <a:pt x="229" y="20"/>
                      </a:cubicBezTo>
                      <a:cubicBezTo>
                        <a:pt x="240" y="20"/>
                        <a:pt x="240" y="20"/>
                        <a:pt x="240" y="20"/>
                      </a:cubicBezTo>
                      <a:cubicBezTo>
                        <a:pt x="246" y="20"/>
                        <a:pt x="246" y="20"/>
                        <a:pt x="246" y="20"/>
                      </a:cubicBezTo>
                      <a:cubicBezTo>
                        <a:pt x="235" y="28"/>
                        <a:pt x="235" y="28"/>
                        <a:pt x="235" y="28"/>
                      </a:cubicBezTo>
                      <a:cubicBezTo>
                        <a:pt x="216" y="45"/>
                        <a:pt x="216" y="45"/>
                        <a:pt x="216" y="45"/>
                      </a:cubicBezTo>
                      <a:cubicBezTo>
                        <a:pt x="205" y="54"/>
                        <a:pt x="205" y="54"/>
                        <a:pt x="205" y="54"/>
                      </a:cubicBezTo>
                      <a:cubicBezTo>
                        <a:pt x="190" y="66"/>
                        <a:pt x="190" y="66"/>
                        <a:pt x="190" y="66"/>
                      </a:cubicBezTo>
                      <a:cubicBezTo>
                        <a:pt x="181" y="73"/>
                        <a:pt x="181" y="73"/>
                        <a:pt x="181" y="73"/>
                      </a:cubicBezTo>
                      <a:cubicBezTo>
                        <a:pt x="171" y="63"/>
                        <a:pt x="171" y="63"/>
                        <a:pt x="171" y="63"/>
                      </a:cubicBezTo>
                      <a:cubicBezTo>
                        <a:pt x="167" y="59"/>
                        <a:pt x="167" y="59"/>
                        <a:pt x="167" y="59"/>
                      </a:cubicBezTo>
                      <a:cubicBezTo>
                        <a:pt x="156" y="48"/>
                        <a:pt x="156" y="48"/>
                        <a:pt x="156" y="48"/>
                      </a:cubicBezTo>
                      <a:cubicBezTo>
                        <a:pt x="154" y="46"/>
                        <a:pt x="154" y="46"/>
                        <a:pt x="154" y="46"/>
                      </a:cubicBezTo>
                      <a:cubicBezTo>
                        <a:pt x="151" y="42"/>
                        <a:pt x="145" y="42"/>
                        <a:pt x="141" y="45"/>
                      </a:cubicBezTo>
                      <a:cubicBezTo>
                        <a:pt x="131" y="53"/>
                        <a:pt x="131" y="53"/>
                        <a:pt x="131" y="53"/>
                      </a:cubicBezTo>
                      <a:cubicBezTo>
                        <a:pt x="119" y="62"/>
                        <a:pt x="119" y="62"/>
                        <a:pt x="119" y="62"/>
                      </a:cubicBezTo>
                      <a:cubicBezTo>
                        <a:pt x="112" y="67"/>
                        <a:pt x="112" y="67"/>
                        <a:pt x="112" y="67"/>
                      </a:cubicBezTo>
                      <a:cubicBezTo>
                        <a:pt x="108" y="70"/>
                        <a:pt x="108" y="70"/>
                        <a:pt x="108" y="70"/>
                      </a:cubicBezTo>
                      <a:cubicBezTo>
                        <a:pt x="71" y="98"/>
                        <a:pt x="71" y="98"/>
                        <a:pt x="71" y="98"/>
                      </a:cubicBezTo>
                      <a:cubicBezTo>
                        <a:pt x="70" y="98"/>
                        <a:pt x="70" y="98"/>
                        <a:pt x="70" y="98"/>
                      </a:cubicBezTo>
                      <a:cubicBezTo>
                        <a:pt x="59" y="107"/>
                        <a:pt x="59" y="107"/>
                        <a:pt x="59" y="107"/>
                      </a:cubicBezTo>
                      <a:cubicBezTo>
                        <a:pt x="11" y="142"/>
                        <a:pt x="11" y="142"/>
                        <a:pt x="11" y="142"/>
                      </a:cubicBezTo>
                      <a:cubicBezTo>
                        <a:pt x="6" y="147"/>
                        <a:pt x="6" y="147"/>
                        <a:pt x="6" y="147"/>
                      </a:cubicBezTo>
                      <a:cubicBezTo>
                        <a:pt x="1" y="150"/>
                        <a:pt x="0" y="156"/>
                        <a:pt x="4" y="160"/>
                      </a:cubicBezTo>
                      <a:cubicBezTo>
                        <a:pt x="6" y="163"/>
                        <a:pt x="10" y="165"/>
                        <a:pt x="13" y="164"/>
                      </a:cubicBezTo>
                      <a:cubicBezTo>
                        <a:pt x="15" y="164"/>
                        <a:pt x="16" y="163"/>
                        <a:pt x="17" y="162"/>
                      </a:cubicBezTo>
                      <a:cubicBezTo>
                        <a:pt x="59" y="131"/>
                        <a:pt x="59" y="131"/>
                        <a:pt x="59" y="131"/>
                      </a:cubicBezTo>
                      <a:cubicBezTo>
                        <a:pt x="70" y="123"/>
                        <a:pt x="70" y="123"/>
                        <a:pt x="70" y="123"/>
                      </a:cubicBezTo>
                      <a:cubicBezTo>
                        <a:pt x="71" y="122"/>
                        <a:pt x="71" y="122"/>
                        <a:pt x="71" y="122"/>
                      </a:cubicBezTo>
                      <a:cubicBezTo>
                        <a:pt x="108" y="94"/>
                        <a:pt x="108" y="94"/>
                        <a:pt x="108" y="94"/>
                      </a:cubicBezTo>
                      <a:cubicBezTo>
                        <a:pt x="112" y="91"/>
                        <a:pt x="112" y="91"/>
                        <a:pt x="112" y="91"/>
                      </a:cubicBezTo>
                      <a:cubicBezTo>
                        <a:pt x="119" y="86"/>
                        <a:pt x="119" y="86"/>
                        <a:pt x="119" y="86"/>
                      </a:cubicBezTo>
                      <a:cubicBezTo>
                        <a:pt x="131" y="77"/>
                        <a:pt x="131" y="77"/>
                        <a:pt x="131" y="77"/>
                      </a:cubicBezTo>
                      <a:cubicBezTo>
                        <a:pt x="146" y="65"/>
                        <a:pt x="146" y="65"/>
                        <a:pt x="146" y="65"/>
                      </a:cubicBezTo>
                      <a:cubicBezTo>
                        <a:pt x="156" y="76"/>
                        <a:pt x="156" y="76"/>
                        <a:pt x="156" y="76"/>
                      </a:cubicBezTo>
                      <a:cubicBezTo>
                        <a:pt x="167" y="87"/>
                        <a:pt x="167" y="87"/>
                        <a:pt x="167" y="87"/>
                      </a:cubicBezTo>
                      <a:cubicBezTo>
                        <a:pt x="171" y="91"/>
                        <a:pt x="171" y="91"/>
                        <a:pt x="171" y="91"/>
                      </a:cubicBezTo>
                      <a:cubicBezTo>
                        <a:pt x="173" y="93"/>
                        <a:pt x="173" y="93"/>
                        <a:pt x="173" y="93"/>
                      </a:cubicBezTo>
                      <a:cubicBezTo>
                        <a:pt x="177" y="96"/>
                        <a:pt x="182" y="97"/>
                        <a:pt x="186" y="94"/>
                      </a:cubicBezTo>
                      <a:cubicBezTo>
                        <a:pt x="190" y="90"/>
                        <a:pt x="190" y="90"/>
                        <a:pt x="190" y="90"/>
                      </a:cubicBezTo>
                      <a:cubicBezTo>
                        <a:pt x="205" y="79"/>
                        <a:pt x="205" y="79"/>
                        <a:pt x="205" y="79"/>
                      </a:cubicBezTo>
                      <a:cubicBezTo>
                        <a:pt x="216" y="70"/>
                        <a:pt x="216" y="70"/>
                        <a:pt x="216" y="70"/>
                      </a:cubicBezTo>
                      <a:cubicBezTo>
                        <a:pt x="231" y="58"/>
                        <a:pt x="231" y="58"/>
                        <a:pt x="231" y="58"/>
                      </a:cubicBezTo>
                      <a:cubicBezTo>
                        <a:pt x="263" y="31"/>
                        <a:pt x="263" y="31"/>
                        <a:pt x="263" y="31"/>
                      </a:cubicBezTo>
                      <a:cubicBezTo>
                        <a:pt x="264" y="31"/>
                        <a:pt x="264" y="31"/>
                        <a:pt x="264" y="31"/>
                      </a:cubicBezTo>
                      <a:cubicBezTo>
                        <a:pt x="264" y="53"/>
                        <a:pt x="264" y="53"/>
                        <a:pt x="264" y="53"/>
                      </a:cubicBezTo>
                      <a:cubicBezTo>
                        <a:pt x="264" y="58"/>
                        <a:pt x="268" y="62"/>
                        <a:pt x="274" y="62"/>
                      </a:cubicBezTo>
                      <a:cubicBezTo>
                        <a:pt x="279" y="62"/>
                        <a:pt x="283" y="58"/>
                        <a:pt x="283" y="53"/>
                      </a:cubicBezTo>
                      <a:lnTo>
                        <a:pt x="283" y="1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>
              <a:off x="6372" y="4562"/>
              <a:ext cx="697" cy="697"/>
              <a:chOff x="5232407" y="3423937"/>
              <a:chExt cx="442757" cy="442757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5232407" y="3423937"/>
                <a:ext cx="442757" cy="442757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330244" y="3539704"/>
                <a:ext cx="241766" cy="243730"/>
                <a:chOff x="4924425" y="5792785"/>
                <a:chExt cx="585788" cy="590550"/>
              </a:xfrm>
              <a:solidFill>
                <a:schemeClr val="bg1"/>
              </a:solidFill>
            </p:grpSpPr>
            <p:sp>
              <p:nvSpPr>
                <p:cNvPr id="37" name="Freeform 134"/>
                <p:cNvSpPr/>
                <p:nvPr/>
              </p:nvSpPr>
              <p:spPr bwMode="auto">
                <a:xfrm>
                  <a:off x="4924425" y="5888035"/>
                  <a:ext cx="371475" cy="495300"/>
                </a:xfrm>
                <a:custGeom>
                  <a:avLst/>
                  <a:gdLst>
                    <a:gd name="T0" fmla="*/ 85 w 99"/>
                    <a:gd name="T1" fmla="*/ 75 h 132"/>
                    <a:gd name="T2" fmla="*/ 51 w 99"/>
                    <a:gd name="T3" fmla="*/ 75 h 132"/>
                    <a:gd name="T4" fmla="*/ 18 w 99"/>
                    <a:gd name="T5" fmla="*/ 42 h 132"/>
                    <a:gd name="T6" fmla="*/ 18 w 99"/>
                    <a:gd name="T7" fmla="*/ 0 h 132"/>
                    <a:gd name="T8" fmla="*/ 7 w 99"/>
                    <a:gd name="T9" fmla="*/ 6 h 132"/>
                    <a:gd name="T10" fmla="*/ 0 w 99"/>
                    <a:gd name="T11" fmla="*/ 24 h 132"/>
                    <a:gd name="T12" fmla="*/ 0 w 99"/>
                    <a:gd name="T13" fmla="*/ 66 h 132"/>
                    <a:gd name="T14" fmla="*/ 7 w 99"/>
                    <a:gd name="T15" fmla="*/ 83 h 132"/>
                    <a:gd name="T16" fmla="*/ 24 w 99"/>
                    <a:gd name="T17" fmla="*/ 90 h 132"/>
                    <a:gd name="T18" fmla="*/ 25 w 99"/>
                    <a:gd name="T19" fmla="*/ 90 h 132"/>
                    <a:gd name="T20" fmla="*/ 25 w 99"/>
                    <a:gd name="T21" fmla="*/ 105 h 132"/>
                    <a:gd name="T22" fmla="*/ 25 w 99"/>
                    <a:gd name="T23" fmla="*/ 123 h 132"/>
                    <a:gd name="T24" fmla="*/ 35 w 99"/>
                    <a:gd name="T25" fmla="*/ 126 h 132"/>
                    <a:gd name="T26" fmla="*/ 57 w 99"/>
                    <a:gd name="T27" fmla="*/ 101 h 132"/>
                    <a:gd name="T28" fmla="*/ 66 w 99"/>
                    <a:gd name="T29" fmla="*/ 90 h 132"/>
                    <a:gd name="T30" fmla="*/ 99 w 99"/>
                    <a:gd name="T31" fmla="*/ 90 h 132"/>
                    <a:gd name="T32" fmla="*/ 92 w 99"/>
                    <a:gd name="T33" fmla="*/ 82 h 132"/>
                    <a:gd name="T34" fmla="*/ 85 w 99"/>
                    <a:gd name="T35" fmla="*/ 75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9" h="132">
                      <a:moveTo>
                        <a:pt x="85" y="75"/>
                      </a:moveTo>
                      <a:cubicBezTo>
                        <a:pt x="51" y="75"/>
                        <a:pt x="51" y="75"/>
                        <a:pt x="51" y="75"/>
                      </a:cubicBezTo>
                      <a:cubicBezTo>
                        <a:pt x="33" y="75"/>
                        <a:pt x="18" y="60"/>
                        <a:pt x="18" y="42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1"/>
                        <a:pt x="10" y="3"/>
                        <a:pt x="7" y="6"/>
                      </a:cubicBezTo>
                      <a:cubicBezTo>
                        <a:pt x="2" y="11"/>
                        <a:pt x="0" y="17"/>
                        <a:pt x="0" y="2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72"/>
                        <a:pt x="2" y="78"/>
                        <a:pt x="7" y="83"/>
                      </a:cubicBezTo>
                      <a:cubicBezTo>
                        <a:pt x="12" y="88"/>
                        <a:pt x="18" y="90"/>
                        <a:pt x="24" y="90"/>
                      </a:cubicBezTo>
                      <a:cubicBezTo>
                        <a:pt x="25" y="90"/>
                        <a:pt x="25" y="90"/>
                        <a:pt x="25" y="90"/>
                      </a:cubicBezTo>
                      <a:cubicBezTo>
                        <a:pt x="25" y="92"/>
                        <a:pt x="25" y="98"/>
                        <a:pt x="25" y="105"/>
                      </a:cubicBezTo>
                      <a:cubicBezTo>
                        <a:pt x="25" y="123"/>
                        <a:pt x="25" y="123"/>
                        <a:pt x="25" y="123"/>
                      </a:cubicBezTo>
                      <a:cubicBezTo>
                        <a:pt x="25" y="131"/>
                        <a:pt x="30" y="132"/>
                        <a:pt x="35" y="126"/>
                      </a:cubicBezTo>
                      <a:cubicBezTo>
                        <a:pt x="57" y="101"/>
                        <a:pt x="57" y="101"/>
                        <a:pt x="57" y="101"/>
                      </a:cubicBezTo>
                      <a:cubicBezTo>
                        <a:pt x="61" y="96"/>
                        <a:pt x="65" y="92"/>
                        <a:pt x="66" y="90"/>
                      </a:cubicBezTo>
                      <a:cubicBezTo>
                        <a:pt x="99" y="90"/>
                        <a:pt x="99" y="90"/>
                        <a:pt x="99" y="90"/>
                      </a:cubicBezTo>
                      <a:cubicBezTo>
                        <a:pt x="92" y="82"/>
                        <a:pt x="92" y="82"/>
                        <a:pt x="92" y="82"/>
                      </a:cubicBezTo>
                      <a:cubicBezTo>
                        <a:pt x="90" y="80"/>
                        <a:pt x="87" y="77"/>
                        <a:pt x="85" y="7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35"/>
                <p:cNvSpPr>
                  <a:spLocks noEditPoints="1"/>
                </p:cNvSpPr>
                <p:nvPr/>
              </p:nvSpPr>
              <p:spPr bwMode="auto">
                <a:xfrm>
                  <a:off x="5022850" y="5792785"/>
                  <a:ext cx="487363" cy="500062"/>
                </a:xfrm>
                <a:custGeom>
                  <a:avLst/>
                  <a:gdLst>
                    <a:gd name="T0" fmla="*/ 122 w 130"/>
                    <a:gd name="T1" fmla="*/ 7 h 133"/>
                    <a:gd name="T2" fmla="*/ 105 w 130"/>
                    <a:gd name="T3" fmla="*/ 0 h 133"/>
                    <a:gd name="T4" fmla="*/ 25 w 130"/>
                    <a:gd name="T5" fmla="*/ 0 h 133"/>
                    <a:gd name="T6" fmla="*/ 8 w 130"/>
                    <a:gd name="T7" fmla="*/ 7 h 133"/>
                    <a:gd name="T8" fmla="*/ 0 w 130"/>
                    <a:gd name="T9" fmla="*/ 25 h 133"/>
                    <a:gd name="T10" fmla="*/ 0 w 130"/>
                    <a:gd name="T11" fmla="*/ 67 h 133"/>
                    <a:gd name="T12" fmla="*/ 25 w 130"/>
                    <a:gd name="T13" fmla="*/ 91 h 133"/>
                    <a:gd name="T14" fmla="*/ 63 w 130"/>
                    <a:gd name="T15" fmla="*/ 91 h 133"/>
                    <a:gd name="T16" fmla="*/ 72 w 130"/>
                    <a:gd name="T17" fmla="*/ 102 h 133"/>
                    <a:gd name="T18" fmla="*/ 95 w 130"/>
                    <a:gd name="T19" fmla="*/ 127 h 133"/>
                    <a:gd name="T20" fmla="*/ 104 w 130"/>
                    <a:gd name="T21" fmla="*/ 124 h 133"/>
                    <a:gd name="T22" fmla="*/ 104 w 130"/>
                    <a:gd name="T23" fmla="*/ 106 h 133"/>
                    <a:gd name="T24" fmla="*/ 105 w 130"/>
                    <a:gd name="T25" fmla="*/ 91 h 133"/>
                    <a:gd name="T26" fmla="*/ 105 w 130"/>
                    <a:gd name="T27" fmla="*/ 91 h 133"/>
                    <a:gd name="T28" fmla="*/ 122 w 130"/>
                    <a:gd name="T29" fmla="*/ 84 h 133"/>
                    <a:gd name="T30" fmla="*/ 130 w 130"/>
                    <a:gd name="T31" fmla="*/ 67 h 133"/>
                    <a:gd name="T32" fmla="*/ 130 w 130"/>
                    <a:gd name="T33" fmla="*/ 25 h 133"/>
                    <a:gd name="T34" fmla="*/ 122 w 130"/>
                    <a:gd name="T35" fmla="*/ 7 h 133"/>
                    <a:gd name="T36" fmla="*/ 39 w 130"/>
                    <a:gd name="T37" fmla="*/ 58 h 133"/>
                    <a:gd name="T38" fmla="*/ 29 w 130"/>
                    <a:gd name="T39" fmla="*/ 48 h 133"/>
                    <a:gd name="T40" fmla="*/ 39 w 130"/>
                    <a:gd name="T41" fmla="*/ 38 h 133"/>
                    <a:gd name="T42" fmla="*/ 49 w 130"/>
                    <a:gd name="T43" fmla="*/ 48 h 133"/>
                    <a:gd name="T44" fmla="*/ 39 w 130"/>
                    <a:gd name="T45" fmla="*/ 58 h 133"/>
                    <a:gd name="T46" fmla="*/ 67 w 130"/>
                    <a:gd name="T47" fmla="*/ 58 h 133"/>
                    <a:gd name="T48" fmla="*/ 57 w 130"/>
                    <a:gd name="T49" fmla="*/ 48 h 133"/>
                    <a:gd name="T50" fmla="*/ 67 w 130"/>
                    <a:gd name="T51" fmla="*/ 38 h 133"/>
                    <a:gd name="T52" fmla="*/ 77 w 130"/>
                    <a:gd name="T53" fmla="*/ 48 h 133"/>
                    <a:gd name="T54" fmla="*/ 67 w 130"/>
                    <a:gd name="T55" fmla="*/ 58 h 133"/>
                    <a:gd name="T56" fmla="*/ 94 w 130"/>
                    <a:gd name="T57" fmla="*/ 58 h 133"/>
                    <a:gd name="T58" fmla="*/ 84 w 130"/>
                    <a:gd name="T59" fmla="*/ 48 h 133"/>
                    <a:gd name="T60" fmla="*/ 94 w 130"/>
                    <a:gd name="T61" fmla="*/ 38 h 133"/>
                    <a:gd name="T62" fmla="*/ 104 w 130"/>
                    <a:gd name="T63" fmla="*/ 48 h 133"/>
                    <a:gd name="T64" fmla="*/ 94 w 130"/>
                    <a:gd name="T65" fmla="*/ 58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30" h="133">
                      <a:moveTo>
                        <a:pt x="122" y="7"/>
                      </a:moveTo>
                      <a:cubicBezTo>
                        <a:pt x="118" y="3"/>
                        <a:pt x="112" y="0"/>
                        <a:pt x="105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18" y="0"/>
                        <a:pt x="12" y="3"/>
                        <a:pt x="8" y="7"/>
                      </a:cubicBezTo>
                      <a:cubicBezTo>
                        <a:pt x="3" y="12"/>
                        <a:pt x="0" y="18"/>
                        <a:pt x="0" y="2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80"/>
                        <a:pt x="11" y="91"/>
                        <a:pt x="25" y="91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5" y="93"/>
                        <a:pt x="68" y="97"/>
                        <a:pt x="72" y="102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100" y="133"/>
                        <a:pt x="104" y="132"/>
                        <a:pt x="104" y="124"/>
                      </a:cubicBezTo>
                      <a:cubicBezTo>
                        <a:pt x="104" y="106"/>
                        <a:pt x="104" y="106"/>
                        <a:pt x="104" y="106"/>
                      </a:cubicBezTo>
                      <a:cubicBezTo>
                        <a:pt x="104" y="99"/>
                        <a:pt x="104" y="93"/>
                        <a:pt x="105" y="91"/>
                      </a:cubicBezTo>
                      <a:cubicBezTo>
                        <a:pt x="105" y="91"/>
                        <a:pt x="105" y="91"/>
                        <a:pt x="105" y="91"/>
                      </a:cubicBezTo>
                      <a:cubicBezTo>
                        <a:pt x="112" y="91"/>
                        <a:pt x="118" y="89"/>
                        <a:pt x="122" y="84"/>
                      </a:cubicBezTo>
                      <a:cubicBezTo>
                        <a:pt x="127" y="80"/>
                        <a:pt x="130" y="73"/>
                        <a:pt x="130" y="67"/>
                      </a:cubicBezTo>
                      <a:cubicBezTo>
                        <a:pt x="130" y="25"/>
                        <a:pt x="130" y="25"/>
                        <a:pt x="130" y="25"/>
                      </a:cubicBezTo>
                      <a:cubicBezTo>
                        <a:pt x="130" y="18"/>
                        <a:pt x="127" y="12"/>
                        <a:pt x="122" y="7"/>
                      </a:cubicBezTo>
                      <a:close/>
                      <a:moveTo>
                        <a:pt x="39" y="58"/>
                      </a:moveTo>
                      <a:cubicBezTo>
                        <a:pt x="33" y="58"/>
                        <a:pt x="29" y="53"/>
                        <a:pt x="29" y="48"/>
                      </a:cubicBezTo>
                      <a:cubicBezTo>
                        <a:pt x="29" y="42"/>
                        <a:pt x="33" y="38"/>
                        <a:pt x="39" y="38"/>
                      </a:cubicBezTo>
                      <a:cubicBezTo>
                        <a:pt x="44" y="38"/>
                        <a:pt x="49" y="42"/>
                        <a:pt x="49" y="48"/>
                      </a:cubicBezTo>
                      <a:cubicBezTo>
                        <a:pt x="49" y="53"/>
                        <a:pt x="44" y="58"/>
                        <a:pt x="39" y="58"/>
                      </a:cubicBezTo>
                      <a:close/>
                      <a:moveTo>
                        <a:pt x="67" y="58"/>
                      </a:moveTo>
                      <a:cubicBezTo>
                        <a:pt x="61" y="58"/>
                        <a:pt x="57" y="53"/>
                        <a:pt x="57" y="48"/>
                      </a:cubicBezTo>
                      <a:cubicBezTo>
                        <a:pt x="57" y="42"/>
                        <a:pt x="61" y="38"/>
                        <a:pt x="67" y="38"/>
                      </a:cubicBezTo>
                      <a:cubicBezTo>
                        <a:pt x="72" y="38"/>
                        <a:pt x="77" y="42"/>
                        <a:pt x="77" y="48"/>
                      </a:cubicBezTo>
                      <a:cubicBezTo>
                        <a:pt x="77" y="53"/>
                        <a:pt x="72" y="58"/>
                        <a:pt x="67" y="58"/>
                      </a:cubicBezTo>
                      <a:close/>
                      <a:moveTo>
                        <a:pt x="94" y="58"/>
                      </a:moveTo>
                      <a:cubicBezTo>
                        <a:pt x="89" y="58"/>
                        <a:pt x="84" y="53"/>
                        <a:pt x="84" y="48"/>
                      </a:cubicBezTo>
                      <a:cubicBezTo>
                        <a:pt x="84" y="42"/>
                        <a:pt x="89" y="38"/>
                        <a:pt x="94" y="38"/>
                      </a:cubicBezTo>
                      <a:cubicBezTo>
                        <a:pt x="100" y="38"/>
                        <a:pt x="104" y="42"/>
                        <a:pt x="104" y="48"/>
                      </a:cubicBezTo>
                      <a:cubicBezTo>
                        <a:pt x="104" y="53"/>
                        <a:pt x="100" y="58"/>
                        <a:pt x="94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9" name="组合 38"/>
            <p:cNvGrpSpPr/>
            <p:nvPr/>
          </p:nvGrpSpPr>
          <p:grpSpPr>
            <a:xfrm>
              <a:off x="9265" y="3708"/>
              <a:ext cx="697" cy="697"/>
              <a:chOff x="5984761" y="2252914"/>
              <a:chExt cx="442757" cy="442757"/>
            </a:xfrm>
          </p:grpSpPr>
          <p:sp>
            <p:nvSpPr>
              <p:cNvPr id="100" name="椭圆 99"/>
              <p:cNvSpPr/>
              <p:nvPr/>
            </p:nvSpPr>
            <p:spPr>
              <a:xfrm>
                <a:off x="5984761" y="2252914"/>
                <a:ext cx="442757" cy="442757"/>
              </a:xfrm>
              <a:prstGeom prst="ellipse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6113082" y="2319512"/>
                <a:ext cx="186114" cy="274096"/>
                <a:chOff x="11255376" y="7265988"/>
                <a:chExt cx="436563" cy="642938"/>
              </a:xfrm>
              <a:solidFill>
                <a:schemeClr val="bg1"/>
              </a:solidFill>
            </p:grpSpPr>
            <p:sp>
              <p:nvSpPr>
                <p:cNvPr id="102" name="Freeform 182"/>
                <p:cNvSpPr/>
                <p:nvPr/>
              </p:nvSpPr>
              <p:spPr bwMode="auto">
                <a:xfrm>
                  <a:off x="11255376" y="7265988"/>
                  <a:ext cx="187325" cy="142875"/>
                </a:xfrm>
                <a:custGeom>
                  <a:avLst/>
                  <a:gdLst>
                    <a:gd name="T0" fmla="*/ 47 w 50"/>
                    <a:gd name="T1" fmla="*/ 6 h 38"/>
                    <a:gd name="T2" fmla="*/ 33 w 50"/>
                    <a:gd name="T3" fmla="*/ 2 h 38"/>
                    <a:gd name="T4" fmla="*/ 6 w 50"/>
                    <a:gd name="T5" fmla="*/ 19 h 38"/>
                    <a:gd name="T6" fmla="*/ 3 w 50"/>
                    <a:gd name="T7" fmla="*/ 32 h 38"/>
                    <a:gd name="T8" fmla="*/ 6 w 50"/>
                    <a:gd name="T9" fmla="*/ 38 h 38"/>
                    <a:gd name="T10" fmla="*/ 50 w 50"/>
                    <a:gd name="T11" fmla="*/ 12 h 38"/>
                    <a:gd name="T12" fmla="*/ 47 w 50"/>
                    <a:gd name="T13" fmla="*/ 6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38">
                      <a:moveTo>
                        <a:pt x="47" y="6"/>
                      </a:moveTo>
                      <a:cubicBezTo>
                        <a:pt x="44" y="1"/>
                        <a:pt x="38" y="0"/>
                        <a:pt x="33" y="2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1" y="22"/>
                        <a:pt x="0" y="28"/>
                        <a:pt x="3" y="32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lnTo>
                        <a:pt x="47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3" name="Freeform 183"/>
                <p:cNvSpPr/>
                <p:nvPr/>
              </p:nvSpPr>
              <p:spPr bwMode="auto">
                <a:xfrm>
                  <a:off x="11299826" y="7345363"/>
                  <a:ext cx="188913" cy="134938"/>
                </a:xfrm>
                <a:custGeom>
                  <a:avLst/>
                  <a:gdLst>
                    <a:gd name="T0" fmla="*/ 0 w 119"/>
                    <a:gd name="T1" fmla="*/ 61 h 85"/>
                    <a:gd name="T2" fmla="*/ 14 w 119"/>
                    <a:gd name="T3" fmla="*/ 85 h 85"/>
                    <a:gd name="T4" fmla="*/ 119 w 119"/>
                    <a:gd name="T5" fmla="*/ 23 h 85"/>
                    <a:gd name="T6" fmla="*/ 104 w 119"/>
                    <a:gd name="T7" fmla="*/ 0 h 85"/>
                    <a:gd name="T8" fmla="*/ 0 w 119"/>
                    <a:gd name="T9" fmla="*/ 6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9" h="85">
                      <a:moveTo>
                        <a:pt x="0" y="61"/>
                      </a:moveTo>
                      <a:lnTo>
                        <a:pt x="14" y="85"/>
                      </a:lnTo>
                      <a:lnTo>
                        <a:pt x="119" y="23"/>
                      </a:lnTo>
                      <a:lnTo>
                        <a:pt x="104" y="0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4" name="Freeform 184"/>
                <p:cNvSpPr/>
                <p:nvPr/>
              </p:nvSpPr>
              <p:spPr bwMode="auto">
                <a:xfrm>
                  <a:off x="11566526" y="7750175"/>
                  <a:ext cx="125413" cy="147638"/>
                </a:xfrm>
                <a:custGeom>
                  <a:avLst/>
                  <a:gdLst>
                    <a:gd name="T0" fmla="*/ 32 w 33"/>
                    <a:gd name="T1" fmla="*/ 34 h 39"/>
                    <a:gd name="T2" fmla="*/ 28 w 33"/>
                    <a:gd name="T3" fmla="*/ 0 h 39"/>
                    <a:gd name="T4" fmla="*/ 0 w 33"/>
                    <a:gd name="T5" fmla="*/ 18 h 39"/>
                    <a:gd name="T6" fmla="*/ 28 w 33"/>
                    <a:gd name="T7" fmla="*/ 37 h 39"/>
                    <a:gd name="T8" fmla="*/ 32 w 33"/>
                    <a:gd name="T9" fmla="*/ 34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39">
                      <a:moveTo>
                        <a:pt x="32" y="34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31" y="39"/>
                        <a:pt x="33" y="38"/>
                        <a:pt x="32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5" name="Freeform 185"/>
                <p:cNvSpPr/>
                <p:nvPr/>
              </p:nvSpPr>
              <p:spPr bwMode="auto">
                <a:xfrm>
                  <a:off x="11453813" y="7416800"/>
                  <a:ext cx="211138" cy="288925"/>
                </a:xfrm>
                <a:custGeom>
                  <a:avLst/>
                  <a:gdLst>
                    <a:gd name="T0" fmla="*/ 133 w 133"/>
                    <a:gd name="T1" fmla="*/ 161 h 182"/>
                    <a:gd name="T2" fmla="*/ 33 w 133"/>
                    <a:gd name="T3" fmla="*/ 0 h 182"/>
                    <a:gd name="T4" fmla="*/ 0 w 133"/>
                    <a:gd name="T5" fmla="*/ 21 h 182"/>
                    <a:gd name="T6" fmla="*/ 97 w 133"/>
                    <a:gd name="T7" fmla="*/ 182 h 182"/>
                    <a:gd name="T8" fmla="*/ 133 w 133"/>
                    <a:gd name="T9" fmla="*/ 161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82">
                      <a:moveTo>
                        <a:pt x="133" y="161"/>
                      </a:moveTo>
                      <a:lnTo>
                        <a:pt x="33" y="0"/>
                      </a:lnTo>
                      <a:lnTo>
                        <a:pt x="0" y="21"/>
                      </a:lnTo>
                      <a:lnTo>
                        <a:pt x="97" y="182"/>
                      </a:lnTo>
                      <a:lnTo>
                        <a:pt x="133" y="1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6" name="Freeform 186"/>
                <p:cNvSpPr/>
                <p:nvPr/>
              </p:nvSpPr>
              <p:spPr bwMode="auto">
                <a:xfrm>
                  <a:off x="11341101" y="7480300"/>
                  <a:ext cx="211138" cy="293688"/>
                </a:xfrm>
                <a:custGeom>
                  <a:avLst/>
                  <a:gdLst>
                    <a:gd name="T0" fmla="*/ 133 w 133"/>
                    <a:gd name="T1" fmla="*/ 163 h 185"/>
                    <a:gd name="T2" fmla="*/ 36 w 133"/>
                    <a:gd name="T3" fmla="*/ 0 h 185"/>
                    <a:gd name="T4" fmla="*/ 0 w 133"/>
                    <a:gd name="T5" fmla="*/ 21 h 185"/>
                    <a:gd name="T6" fmla="*/ 100 w 133"/>
                    <a:gd name="T7" fmla="*/ 185 h 185"/>
                    <a:gd name="T8" fmla="*/ 133 w 133"/>
                    <a:gd name="T9" fmla="*/ 163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3" h="185">
                      <a:moveTo>
                        <a:pt x="133" y="163"/>
                      </a:moveTo>
                      <a:lnTo>
                        <a:pt x="36" y="0"/>
                      </a:lnTo>
                      <a:lnTo>
                        <a:pt x="0" y="21"/>
                      </a:lnTo>
                      <a:lnTo>
                        <a:pt x="100" y="185"/>
                      </a:lnTo>
                      <a:lnTo>
                        <a:pt x="133" y="1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Freeform 187"/>
                <p:cNvSpPr/>
                <p:nvPr/>
              </p:nvSpPr>
              <p:spPr bwMode="auto">
                <a:xfrm>
                  <a:off x="11263313" y="7878763"/>
                  <a:ext cx="311150" cy="30163"/>
                </a:xfrm>
                <a:custGeom>
                  <a:avLst/>
                  <a:gdLst>
                    <a:gd name="T0" fmla="*/ 79 w 83"/>
                    <a:gd name="T1" fmla="*/ 0 h 8"/>
                    <a:gd name="T2" fmla="*/ 4 w 83"/>
                    <a:gd name="T3" fmla="*/ 0 h 8"/>
                    <a:gd name="T4" fmla="*/ 0 w 83"/>
                    <a:gd name="T5" fmla="*/ 4 h 8"/>
                    <a:gd name="T6" fmla="*/ 4 w 83"/>
                    <a:gd name="T7" fmla="*/ 8 h 8"/>
                    <a:gd name="T8" fmla="*/ 79 w 83"/>
                    <a:gd name="T9" fmla="*/ 8 h 8"/>
                    <a:gd name="T10" fmla="*/ 83 w 83"/>
                    <a:gd name="T11" fmla="*/ 4 h 8"/>
                    <a:gd name="T12" fmla="*/ 79 w 83"/>
                    <a:gd name="T13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3" h="8">
                      <a:moveTo>
                        <a:pt x="7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4" y="8"/>
                      </a:cubicBezTo>
                      <a:cubicBezTo>
                        <a:pt x="79" y="8"/>
                        <a:pt x="79" y="8"/>
                        <a:pt x="79" y="8"/>
                      </a:cubicBezTo>
                      <a:cubicBezTo>
                        <a:pt x="81" y="8"/>
                        <a:pt x="83" y="6"/>
                        <a:pt x="83" y="4"/>
                      </a:cubicBezTo>
                      <a:cubicBezTo>
                        <a:pt x="83" y="2"/>
                        <a:pt x="81" y="0"/>
                        <a:pt x="7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8" name="TextBox 37"/>
            <p:cNvSpPr txBox="1"/>
            <p:nvPr/>
          </p:nvSpPr>
          <p:spPr>
            <a:xfrm>
              <a:off x="1291" y="6283"/>
              <a:ext cx="279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spc="-150" dirty="0">
                <a:solidFill>
                  <a:srgbClr val="6D6F71"/>
                </a:solidFill>
                <a:cs typeface="+mn-ea"/>
                <a:sym typeface="+mn-lt"/>
              </a:endParaRPr>
            </a:p>
          </p:txBody>
        </p:sp>
        <p:sp>
          <p:nvSpPr>
            <p:cNvPr id="109" name="TextBox 37"/>
            <p:cNvSpPr txBox="1"/>
            <p:nvPr/>
          </p:nvSpPr>
          <p:spPr>
            <a:xfrm>
              <a:off x="5446" y="1882"/>
              <a:ext cx="279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spc="-150" dirty="0">
                <a:solidFill>
                  <a:srgbClr val="6D6F7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TextBox 37"/>
            <p:cNvSpPr txBox="1"/>
            <p:nvPr/>
          </p:nvSpPr>
          <p:spPr>
            <a:xfrm>
              <a:off x="6768" y="6217"/>
              <a:ext cx="279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spc="-150" dirty="0">
                <a:solidFill>
                  <a:srgbClr val="6D6F71"/>
                </a:solidFill>
                <a:cs typeface="+mn-ea"/>
                <a:sym typeface="+mn-lt"/>
              </a:endParaRPr>
            </a:p>
          </p:txBody>
        </p:sp>
        <p:sp>
          <p:nvSpPr>
            <p:cNvPr id="111" name="TextBox 37"/>
            <p:cNvSpPr txBox="1"/>
            <p:nvPr/>
          </p:nvSpPr>
          <p:spPr>
            <a:xfrm>
              <a:off x="10213" y="1866"/>
              <a:ext cx="2792" cy="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spc="-150" dirty="0">
                <a:solidFill>
                  <a:srgbClr val="6D6F7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343084" y="1127125"/>
            <a:ext cx="5515814" cy="5769610"/>
            <a:chOff x="4500" y="1931"/>
            <a:chExt cx="5898" cy="6169"/>
          </a:xfrm>
        </p:grpSpPr>
        <p:grpSp>
          <p:nvGrpSpPr>
            <p:cNvPr id="5" name="组合 2"/>
            <p:cNvGrpSpPr/>
            <p:nvPr/>
          </p:nvGrpSpPr>
          <p:grpSpPr>
            <a:xfrm>
              <a:off x="4500" y="1931"/>
              <a:ext cx="5898" cy="5521"/>
              <a:chOff x="2857500" y="1678781"/>
              <a:chExt cx="3744913" cy="2727723"/>
            </a:xfrm>
          </p:grpSpPr>
          <p:sp>
            <p:nvSpPr>
              <p:cNvPr id="3075" name="MH_Other_1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3513139" y="2122885"/>
                <a:ext cx="2619375" cy="2283619"/>
              </a:xfrm>
              <a:custGeom>
                <a:avLst/>
                <a:gdLst>
                  <a:gd name="T0" fmla="*/ 2147483646 w 5977"/>
                  <a:gd name="T1" fmla="*/ 2147483646 h 6949"/>
                  <a:gd name="T2" fmla="*/ 2147483646 w 5977"/>
                  <a:gd name="T3" fmla="*/ 2147483646 h 6949"/>
                  <a:gd name="T4" fmla="*/ 2147483646 w 5977"/>
                  <a:gd name="T5" fmla="*/ 2147483646 h 6949"/>
                  <a:gd name="T6" fmla="*/ 2147483646 w 5977"/>
                  <a:gd name="T7" fmla="*/ 2147483646 h 6949"/>
                  <a:gd name="T8" fmla="*/ 2147483646 w 5977"/>
                  <a:gd name="T9" fmla="*/ 2147483646 h 6949"/>
                  <a:gd name="T10" fmla="*/ 2147483646 w 5977"/>
                  <a:gd name="T11" fmla="*/ 2147483646 h 6949"/>
                  <a:gd name="T12" fmla="*/ 2147483646 w 5977"/>
                  <a:gd name="T13" fmla="*/ 2147483646 h 6949"/>
                  <a:gd name="T14" fmla="*/ 2147483646 w 5977"/>
                  <a:gd name="T15" fmla="*/ 2147483646 h 6949"/>
                  <a:gd name="T16" fmla="*/ 2147483646 w 5977"/>
                  <a:gd name="T17" fmla="*/ 2147483646 h 6949"/>
                  <a:gd name="T18" fmla="*/ 2147483646 w 5977"/>
                  <a:gd name="T19" fmla="*/ 2147483646 h 6949"/>
                  <a:gd name="T20" fmla="*/ 2147483646 w 5977"/>
                  <a:gd name="T21" fmla="*/ 2147483646 h 6949"/>
                  <a:gd name="T22" fmla="*/ 2147483646 w 5977"/>
                  <a:gd name="T23" fmla="*/ 2147483646 h 6949"/>
                  <a:gd name="T24" fmla="*/ 0 w 5977"/>
                  <a:gd name="T25" fmla="*/ 2147483646 h 6949"/>
                  <a:gd name="T26" fmla="*/ 2147483646 w 5977"/>
                  <a:gd name="T27" fmla="*/ 2147483646 h 6949"/>
                  <a:gd name="T28" fmla="*/ 2147483646 w 5977"/>
                  <a:gd name="T29" fmla="*/ 2147483646 h 6949"/>
                  <a:gd name="T30" fmla="*/ 2147483646 w 5977"/>
                  <a:gd name="T31" fmla="*/ 2147483646 h 6949"/>
                  <a:gd name="T32" fmla="*/ 2147483646 w 5977"/>
                  <a:gd name="T33" fmla="*/ 2147483646 h 6949"/>
                  <a:gd name="T34" fmla="*/ 2147483646 w 5977"/>
                  <a:gd name="T35" fmla="*/ 2147483646 h 6949"/>
                  <a:gd name="T36" fmla="*/ 2147483646 w 5977"/>
                  <a:gd name="T37" fmla="*/ 2147483646 h 6949"/>
                  <a:gd name="T38" fmla="*/ 2147483646 w 5977"/>
                  <a:gd name="T39" fmla="*/ 2147483646 h 6949"/>
                  <a:gd name="T40" fmla="*/ 2147483646 w 5977"/>
                  <a:gd name="T41" fmla="*/ 2147483646 h 6949"/>
                  <a:gd name="T42" fmla="*/ 2147483646 w 5977"/>
                  <a:gd name="T43" fmla="*/ 2147483646 h 6949"/>
                  <a:gd name="T44" fmla="*/ 2147483646 w 5977"/>
                  <a:gd name="T45" fmla="*/ 2147483646 h 6949"/>
                  <a:gd name="T46" fmla="*/ 2147483646 w 5977"/>
                  <a:gd name="T47" fmla="*/ 2147483646 h 6949"/>
                  <a:gd name="T48" fmla="*/ 2147483646 w 5977"/>
                  <a:gd name="T49" fmla="*/ 2147483646 h 6949"/>
                  <a:gd name="T50" fmla="*/ 2147483646 w 5977"/>
                  <a:gd name="T51" fmla="*/ 2147483646 h 6949"/>
                  <a:gd name="T52" fmla="*/ 2147483646 w 5977"/>
                  <a:gd name="T53" fmla="*/ 2147483646 h 6949"/>
                  <a:gd name="T54" fmla="*/ 2147483646 w 5977"/>
                  <a:gd name="T55" fmla="*/ 2147483646 h 6949"/>
                  <a:gd name="T56" fmla="*/ 2147483646 w 5977"/>
                  <a:gd name="T57" fmla="*/ 2147483646 h 6949"/>
                  <a:gd name="T58" fmla="*/ 2147483646 w 5977"/>
                  <a:gd name="T59" fmla="*/ 2147483646 h 6949"/>
                  <a:gd name="T60" fmla="*/ 2147483646 w 5977"/>
                  <a:gd name="T61" fmla="*/ 2147483646 h 6949"/>
                  <a:gd name="T62" fmla="*/ 2147483646 w 5977"/>
                  <a:gd name="T63" fmla="*/ 2147483646 h 6949"/>
                  <a:gd name="T64" fmla="*/ 2147483646 w 5977"/>
                  <a:gd name="T65" fmla="*/ 2147483646 h 6949"/>
                  <a:gd name="T66" fmla="*/ 2147483646 w 5977"/>
                  <a:gd name="T67" fmla="*/ 2147483646 h 6949"/>
                  <a:gd name="T68" fmla="*/ 2147483646 w 5977"/>
                  <a:gd name="T69" fmla="*/ 2147483646 h 6949"/>
                  <a:gd name="T70" fmla="*/ 2147483646 w 5977"/>
                  <a:gd name="T71" fmla="*/ 2147483646 h 6949"/>
                  <a:gd name="T72" fmla="*/ 2147483646 w 5977"/>
                  <a:gd name="T73" fmla="*/ 2147483646 h 6949"/>
                  <a:gd name="T74" fmla="*/ 2147483646 w 5977"/>
                  <a:gd name="T75" fmla="*/ 2147483646 h 6949"/>
                  <a:gd name="T76" fmla="*/ 2147483646 w 5977"/>
                  <a:gd name="T77" fmla="*/ 0 h 69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977" h="6949">
                    <a:moveTo>
                      <a:pt x="2785" y="0"/>
                    </a:moveTo>
                    <a:cubicBezTo>
                      <a:pt x="2841" y="42"/>
                      <a:pt x="2858" y="134"/>
                      <a:pt x="2880" y="366"/>
                    </a:cubicBezTo>
                    <a:cubicBezTo>
                      <a:pt x="2910" y="674"/>
                      <a:pt x="2891" y="857"/>
                      <a:pt x="2760" y="1513"/>
                    </a:cubicBezTo>
                    <a:cubicBezTo>
                      <a:pt x="2638" y="2133"/>
                      <a:pt x="2639" y="2130"/>
                      <a:pt x="2537" y="1873"/>
                    </a:cubicBezTo>
                    <a:cubicBezTo>
                      <a:pt x="2413" y="1562"/>
                      <a:pt x="2149" y="1060"/>
                      <a:pt x="1997" y="847"/>
                    </a:cubicBezTo>
                    <a:cubicBezTo>
                      <a:pt x="1912" y="730"/>
                      <a:pt x="1834" y="619"/>
                      <a:pt x="1824" y="603"/>
                    </a:cubicBezTo>
                    <a:cubicBezTo>
                      <a:pt x="1821" y="599"/>
                      <a:pt x="1822" y="588"/>
                      <a:pt x="1825" y="573"/>
                    </a:cubicBezTo>
                    <a:cubicBezTo>
                      <a:pt x="1802" y="607"/>
                      <a:pt x="1779" y="639"/>
                      <a:pt x="1753" y="670"/>
                    </a:cubicBezTo>
                    <a:cubicBezTo>
                      <a:pt x="1818" y="723"/>
                      <a:pt x="2054" y="1118"/>
                      <a:pt x="2190" y="1400"/>
                    </a:cubicBezTo>
                    <a:cubicBezTo>
                      <a:pt x="2346" y="1724"/>
                      <a:pt x="2539" y="2359"/>
                      <a:pt x="2538" y="2541"/>
                    </a:cubicBezTo>
                    <a:cubicBezTo>
                      <a:pt x="2537" y="2685"/>
                      <a:pt x="2494" y="2855"/>
                      <a:pt x="2446" y="2903"/>
                    </a:cubicBezTo>
                    <a:cubicBezTo>
                      <a:pt x="2409" y="2940"/>
                      <a:pt x="2382" y="2926"/>
                      <a:pt x="2222" y="2790"/>
                    </a:cubicBezTo>
                    <a:cubicBezTo>
                      <a:pt x="1978" y="2584"/>
                      <a:pt x="1756" y="2436"/>
                      <a:pt x="1436" y="2266"/>
                    </a:cubicBezTo>
                    <a:cubicBezTo>
                      <a:pt x="1187" y="2133"/>
                      <a:pt x="694" y="1925"/>
                      <a:pt x="535" y="1885"/>
                    </a:cubicBezTo>
                    <a:cubicBezTo>
                      <a:pt x="470" y="1868"/>
                      <a:pt x="435" y="1856"/>
                      <a:pt x="420" y="1823"/>
                    </a:cubicBezTo>
                    <a:cubicBezTo>
                      <a:pt x="408" y="1868"/>
                      <a:pt x="393" y="1913"/>
                      <a:pt x="376" y="1956"/>
                    </a:cubicBezTo>
                    <a:cubicBezTo>
                      <a:pt x="383" y="1953"/>
                      <a:pt x="389" y="1951"/>
                      <a:pt x="395" y="1951"/>
                    </a:cubicBezTo>
                    <a:cubicBezTo>
                      <a:pt x="549" y="1951"/>
                      <a:pt x="1204" y="2247"/>
                      <a:pt x="1565" y="2480"/>
                    </a:cubicBezTo>
                    <a:cubicBezTo>
                      <a:pt x="1801" y="2632"/>
                      <a:pt x="2168" y="2981"/>
                      <a:pt x="2287" y="3167"/>
                    </a:cubicBezTo>
                    <a:cubicBezTo>
                      <a:pt x="2358" y="3279"/>
                      <a:pt x="2375" y="3338"/>
                      <a:pt x="2389" y="3537"/>
                    </a:cubicBezTo>
                    <a:cubicBezTo>
                      <a:pt x="2407" y="3784"/>
                      <a:pt x="2356" y="4253"/>
                      <a:pt x="2309" y="4282"/>
                    </a:cubicBezTo>
                    <a:cubicBezTo>
                      <a:pt x="2294" y="4291"/>
                      <a:pt x="2216" y="4272"/>
                      <a:pt x="2135" y="4240"/>
                    </a:cubicBezTo>
                    <a:cubicBezTo>
                      <a:pt x="1771" y="4095"/>
                      <a:pt x="1129" y="3975"/>
                      <a:pt x="401" y="3915"/>
                    </a:cubicBezTo>
                    <a:cubicBezTo>
                      <a:pt x="234" y="3901"/>
                      <a:pt x="89" y="3886"/>
                      <a:pt x="12" y="3875"/>
                    </a:cubicBezTo>
                    <a:cubicBezTo>
                      <a:pt x="12" y="3877"/>
                      <a:pt x="12" y="3878"/>
                      <a:pt x="12" y="3880"/>
                    </a:cubicBezTo>
                    <a:cubicBezTo>
                      <a:pt x="12" y="3939"/>
                      <a:pt x="8" y="3997"/>
                      <a:pt x="0" y="4054"/>
                    </a:cubicBezTo>
                    <a:lnTo>
                      <a:pt x="229" y="4057"/>
                    </a:lnTo>
                    <a:cubicBezTo>
                      <a:pt x="1035" y="4066"/>
                      <a:pt x="1849" y="4284"/>
                      <a:pt x="2184" y="4580"/>
                    </a:cubicBezTo>
                    <a:cubicBezTo>
                      <a:pt x="2296" y="4678"/>
                      <a:pt x="2311" y="4707"/>
                      <a:pt x="2329" y="4848"/>
                    </a:cubicBezTo>
                    <a:cubicBezTo>
                      <a:pt x="2353" y="5035"/>
                      <a:pt x="2303" y="5720"/>
                      <a:pt x="2243" y="6033"/>
                    </a:cubicBezTo>
                    <a:cubicBezTo>
                      <a:pt x="2219" y="6155"/>
                      <a:pt x="2177" y="6286"/>
                      <a:pt x="2148" y="6324"/>
                    </a:cubicBezTo>
                    <a:cubicBezTo>
                      <a:pt x="2078" y="6419"/>
                      <a:pt x="1739" y="6599"/>
                      <a:pt x="1565" y="6635"/>
                    </a:cubicBezTo>
                    <a:cubicBezTo>
                      <a:pt x="1488" y="6651"/>
                      <a:pt x="1312" y="6682"/>
                      <a:pt x="1175" y="6704"/>
                    </a:cubicBezTo>
                    <a:cubicBezTo>
                      <a:pt x="1037" y="6727"/>
                      <a:pt x="917" y="6752"/>
                      <a:pt x="908" y="6761"/>
                    </a:cubicBezTo>
                    <a:cubicBezTo>
                      <a:pt x="846" y="6823"/>
                      <a:pt x="1154" y="6882"/>
                      <a:pt x="1733" y="6919"/>
                    </a:cubicBezTo>
                    <a:cubicBezTo>
                      <a:pt x="2214" y="6949"/>
                      <a:pt x="3600" y="6930"/>
                      <a:pt x="3978" y="6888"/>
                    </a:cubicBezTo>
                    <a:cubicBezTo>
                      <a:pt x="4141" y="6870"/>
                      <a:pt x="4313" y="6840"/>
                      <a:pt x="4359" y="6821"/>
                    </a:cubicBezTo>
                    <a:lnTo>
                      <a:pt x="4444" y="6786"/>
                    </a:lnTo>
                    <a:lnTo>
                      <a:pt x="4380" y="6752"/>
                    </a:lnTo>
                    <a:cubicBezTo>
                      <a:pt x="4344" y="6733"/>
                      <a:pt x="4169" y="6699"/>
                      <a:pt x="3990" y="6677"/>
                    </a:cubicBezTo>
                    <a:cubicBezTo>
                      <a:pt x="3636" y="6633"/>
                      <a:pt x="3384" y="6538"/>
                      <a:pt x="3223" y="6387"/>
                    </a:cubicBezTo>
                    <a:cubicBezTo>
                      <a:pt x="3147" y="6317"/>
                      <a:pt x="3136" y="6284"/>
                      <a:pt x="3121" y="6098"/>
                    </a:cubicBezTo>
                    <a:cubicBezTo>
                      <a:pt x="3098" y="5808"/>
                      <a:pt x="3092" y="5584"/>
                      <a:pt x="3098" y="5147"/>
                    </a:cubicBezTo>
                    <a:lnTo>
                      <a:pt x="3103" y="4773"/>
                    </a:lnTo>
                    <a:lnTo>
                      <a:pt x="3201" y="4665"/>
                    </a:lnTo>
                    <a:cubicBezTo>
                      <a:pt x="3389" y="4458"/>
                      <a:pt x="3879" y="4281"/>
                      <a:pt x="4614" y="4157"/>
                    </a:cubicBezTo>
                    <a:cubicBezTo>
                      <a:pt x="4997" y="4092"/>
                      <a:pt x="5912" y="4000"/>
                      <a:pt x="5966" y="4021"/>
                    </a:cubicBezTo>
                    <a:cubicBezTo>
                      <a:pt x="5969" y="4022"/>
                      <a:pt x="5973" y="4026"/>
                      <a:pt x="5977" y="4030"/>
                    </a:cubicBezTo>
                    <a:cubicBezTo>
                      <a:pt x="5971" y="3983"/>
                      <a:pt x="5968" y="3935"/>
                      <a:pt x="5968" y="3887"/>
                    </a:cubicBezTo>
                    <a:cubicBezTo>
                      <a:pt x="5968" y="3867"/>
                      <a:pt x="5969" y="3848"/>
                      <a:pt x="5970" y="3829"/>
                    </a:cubicBezTo>
                    <a:cubicBezTo>
                      <a:pt x="5961" y="3854"/>
                      <a:pt x="5951" y="3871"/>
                      <a:pt x="5942" y="3877"/>
                    </a:cubicBezTo>
                    <a:cubicBezTo>
                      <a:pt x="5925" y="3888"/>
                      <a:pt x="5821" y="3898"/>
                      <a:pt x="5710" y="3898"/>
                    </a:cubicBezTo>
                    <a:cubicBezTo>
                      <a:pt x="5247" y="3899"/>
                      <a:pt x="4355" y="4013"/>
                      <a:pt x="3586" y="4169"/>
                    </a:cubicBezTo>
                    <a:cubicBezTo>
                      <a:pt x="3302" y="4226"/>
                      <a:pt x="3085" y="4257"/>
                      <a:pt x="3071" y="4243"/>
                    </a:cubicBezTo>
                    <a:cubicBezTo>
                      <a:pt x="3043" y="4215"/>
                      <a:pt x="2962" y="3612"/>
                      <a:pt x="2962" y="3431"/>
                    </a:cubicBezTo>
                    <a:cubicBezTo>
                      <a:pt x="2962" y="3287"/>
                      <a:pt x="3037" y="3185"/>
                      <a:pt x="3308" y="2959"/>
                    </a:cubicBezTo>
                    <a:cubicBezTo>
                      <a:pt x="3708" y="2626"/>
                      <a:pt x="4264" y="2412"/>
                      <a:pt x="5130" y="2260"/>
                    </a:cubicBezTo>
                    <a:lnTo>
                      <a:pt x="5462" y="2202"/>
                    </a:lnTo>
                    <a:cubicBezTo>
                      <a:pt x="5441" y="2169"/>
                      <a:pt x="5420" y="2136"/>
                      <a:pt x="5403" y="2101"/>
                    </a:cubicBezTo>
                    <a:cubicBezTo>
                      <a:pt x="5400" y="2110"/>
                      <a:pt x="5397" y="2116"/>
                      <a:pt x="5391" y="2119"/>
                    </a:cubicBezTo>
                    <a:cubicBezTo>
                      <a:pt x="5374" y="2130"/>
                      <a:pt x="5204" y="2161"/>
                      <a:pt x="5015" y="2189"/>
                    </a:cubicBezTo>
                    <a:cubicBezTo>
                      <a:pt x="4603" y="2249"/>
                      <a:pt x="4090" y="2371"/>
                      <a:pt x="3824" y="2471"/>
                    </a:cubicBezTo>
                    <a:cubicBezTo>
                      <a:pt x="3718" y="2511"/>
                      <a:pt x="3480" y="2623"/>
                      <a:pt x="3296" y="2720"/>
                    </a:cubicBezTo>
                    <a:cubicBezTo>
                      <a:pt x="2967" y="2892"/>
                      <a:pt x="2959" y="2895"/>
                      <a:pt x="2916" y="2840"/>
                    </a:cubicBezTo>
                    <a:cubicBezTo>
                      <a:pt x="2888" y="2802"/>
                      <a:pt x="2878" y="2747"/>
                      <a:pt x="2887" y="2673"/>
                    </a:cubicBezTo>
                    <a:cubicBezTo>
                      <a:pt x="2899" y="2585"/>
                      <a:pt x="2938" y="2526"/>
                      <a:pt x="3083" y="2377"/>
                    </a:cubicBezTo>
                    <a:cubicBezTo>
                      <a:pt x="3474" y="1976"/>
                      <a:pt x="3779" y="1561"/>
                      <a:pt x="3990" y="1139"/>
                    </a:cubicBezTo>
                    <a:cubicBezTo>
                      <a:pt x="4014" y="1091"/>
                      <a:pt x="4038" y="1048"/>
                      <a:pt x="4059" y="1013"/>
                    </a:cubicBezTo>
                    <a:cubicBezTo>
                      <a:pt x="4029" y="994"/>
                      <a:pt x="4001" y="975"/>
                      <a:pt x="3973" y="953"/>
                    </a:cubicBezTo>
                    <a:cubicBezTo>
                      <a:pt x="3895" y="1157"/>
                      <a:pt x="3635" y="1579"/>
                      <a:pt x="3418" y="1832"/>
                    </a:cubicBezTo>
                    <a:cubicBezTo>
                      <a:pt x="3264" y="2012"/>
                      <a:pt x="2893" y="2318"/>
                      <a:pt x="2830" y="2318"/>
                    </a:cubicBezTo>
                    <a:cubicBezTo>
                      <a:pt x="2793" y="2318"/>
                      <a:pt x="2789" y="2289"/>
                      <a:pt x="2806" y="2127"/>
                    </a:cubicBezTo>
                    <a:cubicBezTo>
                      <a:pt x="2817" y="2022"/>
                      <a:pt x="2845" y="1835"/>
                      <a:pt x="2867" y="1711"/>
                    </a:cubicBezTo>
                    <a:cubicBezTo>
                      <a:pt x="2974" y="1120"/>
                      <a:pt x="2996" y="891"/>
                      <a:pt x="2979" y="540"/>
                    </a:cubicBezTo>
                    <a:cubicBezTo>
                      <a:pt x="2970" y="346"/>
                      <a:pt x="2955" y="140"/>
                      <a:pt x="2946" y="84"/>
                    </a:cubicBezTo>
                    <a:lnTo>
                      <a:pt x="2932" y="1"/>
                    </a:lnTo>
                    <a:cubicBezTo>
                      <a:pt x="2909" y="2"/>
                      <a:pt x="2886" y="3"/>
                      <a:pt x="2863" y="3"/>
                    </a:cubicBezTo>
                    <a:cubicBezTo>
                      <a:pt x="2836" y="3"/>
                      <a:pt x="2811" y="2"/>
                      <a:pt x="278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76" name="MH_Other_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857500" y="3125392"/>
                <a:ext cx="711200" cy="534590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77" name="MH_Other_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052764" y="2402681"/>
                <a:ext cx="712787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78" name="MH_Other_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673475" y="2006204"/>
                <a:ext cx="712788" cy="533400"/>
              </a:xfrm>
              <a:prstGeom prst="ellipse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79" name="MH_Other_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5639" y="1678781"/>
                <a:ext cx="712787" cy="5345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80" name="MH_Other_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178425" y="2120504"/>
                <a:ext cx="712788" cy="534590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81" name="MH_Other_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775325" y="2584847"/>
                <a:ext cx="712788" cy="5334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82" name="MH_Other_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891213" y="3264694"/>
                <a:ext cx="711200" cy="533400"/>
              </a:xfrm>
              <a:prstGeom prst="ellipse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233045" indent="-233045">
                  <a:lnSpc>
                    <a:spcPct val="95000"/>
                  </a:lnSpc>
                  <a:spcBef>
                    <a:spcPct val="50000"/>
                  </a:spcBef>
                  <a:spcAft>
                    <a:spcPct val="35000"/>
                  </a:spcAft>
                  <a:buClr>
                    <a:srgbClr val="678BA8"/>
                  </a:buClr>
                  <a:buFontTx/>
                  <a:buChar char="•"/>
                </a:pPr>
                <a:endParaRPr lang="zh-TW" altLang="en-US" sz="32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MH_Other_9"/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2982914" y="3248026"/>
                <a:ext cx="458787" cy="289322"/>
              </a:xfrm>
              <a:custGeom>
                <a:avLst/>
                <a:gdLst>
                  <a:gd name="T0" fmla="*/ 1134092 w 2300288"/>
                  <a:gd name="T1" fmla="*/ 968860 h 1936750"/>
                  <a:gd name="T2" fmla="*/ 1214775 w 2300288"/>
                  <a:gd name="T3" fmla="*/ 1049028 h 1936750"/>
                  <a:gd name="T4" fmla="*/ 1216884 w 2300288"/>
                  <a:gd name="T5" fmla="*/ 1064537 h 1936750"/>
                  <a:gd name="T6" fmla="*/ 1151230 w 2300288"/>
                  <a:gd name="T7" fmla="*/ 1136031 h 1936750"/>
                  <a:gd name="T8" fmla="*/ 1182871 w 2300288"/>
                  <a:gd name="T9" fmla="*/ 1247216 h 1936750"/>
                  <a:gd name="T10" fmla="*/ 1204228 w 2300288"/>
                  <a:gd name="T11" fmla="*/ 1413599 h 1936750"/>
                  <a:gd name="T12" fmla="*/ 1046025 w 2300288"/>
                  <a:gd name="T13" fmla="*/ 1361555 h 1936750"/>
                  <a:gd name="T14" fmla="*/ 1071074 w 2300288"/>
                  <a:gd name="T15" fmla="*/ 1209103 h 1936750"/>
                  <a:gd name="T16" fmla="*/ 1033632 w 2300288"/>
                  <a:gd name="T17" fmla="*/ 1075313 h 1936750"/>
                  <a:gd name="T18" fmla="*/ 1028095 w 2300288"/>
                  <a:gd name="T19" fmla="*/ 1060068 h 1936750"/>
                  <a:gd name="T20" fmla="*/ 1033632 w 2300288"/>
                  <a:gd name="T21" fmla="*/ 1045086 h 1936750"/>
                  <a:gd name="T22" fmla="*/ 1116162 w 2300288"/>
                  <a:gd name="T23" fmla="*/ 967020 h 1936750"/>
                  <a:gd name="T24" fmla="*/ 1415999 w 2300288"/>
                  <a:gd name="T25" fmla="*/ 862909 h 1936750"/>
                  <a:gd name="T26" fmla="*/ 1591713 w 2300288"/>
                  <a:gd name="T27" fmla="*/ 924102 h 1936750"/>
                  <a:gd name="T28" fmla="*/ 1763745 w 2300288"/>
                  <a:gd name="T29" fmla="*/ 983456 h 1936750"/>
                  <a:gd name="T30" fmla="*/ 1808726 w 2300288"/>
                  <a:gd name="T31" fmla="*/ 1009194 h 1936750"/>
                  <a:gd name="T32" fmla="*/ 1836345 w 2300288"/>
                  <a:gd name="T33" fmla="*/ 1041235 h 1936750"/>
                  <a:gd name="T34" fmla="*/ 1870541 w 2300288"/>
                  <a:gd name="T35" fmla="*/ 1114771 h 1936750"/>
                  <a:gd name="T36" fmla="*/ 1893952 w 2300288"/>
                  <a:gd name="T37" fmla="*/ 1212469 h 1936750"/>
                  <a:gd name="T38" fmla="*/ 1905000 w 2300288"/>
                  <a:gd name="T39" fmla="*/ 1335643 h 1936750"/>
                  <a:gd name="T40" fmla="*/ 1899740 w 2300288"/>
                  <a:gd name="T41" fmla="*/ 1362957 h 1936750"/>
                  <a:gd name="T42" fmla="*/ 1874487 w 2300288"/>
                  <a:gd name="T43" fmla="*/ 1383704 h 1936750"/>
                  <a:gd name="T44" fmla="*/ 1781895 w 2300288"/>
                  <a:gd name="T45" fmla="*/ 1418897 h 1936750"/>
                  <a:gd name="T46" fmla="*/ 1625909 w 2300288"/>
                  <a:gd name="T47" fmla="*/ 1447524 h 1936750"/>
                  <a:gd name="T48" fmla="*/ 1404950 w 2300288"/>
                  <a:gd name="T49" fmla="*/ 1464857 h 1936750"/>
                  <a:gd name="T50" fmla="*/ 948915 w 2300288"/>
                  <a:gd name="T51" fmla="*/ 1532887 h 1936750"/>
                  <a:gd name="T52" fmla="*/ 96732 w 2300288"/>
                  <a:gd name="T53" fmla="*/ 835367 h 1936750"/>
                  <a:gd name="T54" fmla="*/ 1152637 w 2300288"/>
                  <a:gd name="T55" fmla="*/ 1576 h 1936750"/>
                  <a:gd name="T56" fmla="*/ 1203190 w 2300288"/>
                  <a:gd name="T57" fmla="*/ 12613 h 1936750"/>
                  <a:gd name="T58" fmla="*/ 1249793 w 2300288"/>
                  <a:gd name="T59" fmla="*/ 32847 h 1936750"/>
                  <a:gd name="T60" fmla="*/ 1292446 w 2300288"/>
                  <a:gd name="T61" fmla="*/ 62015 h 1936750"/>
                  <a:gd name="T62" fmla="*/ 1357480 w 2300288"/>
                  <a:gd name="T63" fmla="*/ 134804 h 1936750"/>
                  <a:gd name="T64" fmla="*/ 1402767 w 2300288"/>
                  <a:gd name="T65" fmla="*/ 235972 h 1936750"/>
                  <a:gd name="T66" fmla="*/ 1414352 w 2300288"/>
                  <a:gd name="T67" fmla="*/ 301403 h 1936750"/>
                  <a:gd name="T68" fmla="*/ 1414615 w 2300288"/>
                  <a:gd name="T69" fmla="*/ 367360 h 1936750"/>
                  <a:gd name="T70" fmla="*/ 1402767 w 2300288"/>
                  <a:gd name="T71" fmla="*/ 444090 h 1936750"/>
                  <a:gd name="T72" fmla="*/ 1379596 w 2300288"/>
                  <a:gd name="T73" fmla="*/ 521346 h 1936750"/>
                  <a:gd name="T74" fmla="*/ 1346158 w 2300288"/>
                  <a:gd name="T75" fmla="*/ 595186 h 1936750"/>
                  <a:gd name="T76" fmla="*/ 1304295 w 2300288"/>
                  <a:gd name="T77" fmla="*/ 661143 h 1936750"/>
                  <a:gd name="T78" fmla="*/ 1223990 w 2300288"/>
                  <a:gd name="T79" fmla="*/ 866108 h 1936750"/>
                  <a:gd name="T80" fmla="*/ 1146318 w 2300288"/>
                  <a:gd name="T81" fmla="*/ 934430 h 1936750"/>
                  <a:gd name="T82" fmla="*/ 1120778 w 2300288"/>
                  <a:gd name="T83" fmla="*/ 944678 h 1936750"/>
                  <a:gd name="T84" fmla="*/ 1086550 w 2300288"/>
                  <a:gd name="T85" fmla="*/ 925758 h 1936750"/>
                  <a:gd name="T86" fmla="*/ 993607 w 2300288"/>
                  <a:gd name="T87" fmla="*/ 837202 h 1936750"/>
                  <a:gd name="T88" fmla="*/ 928310 w 2300288"/>
                  <a:gd name="T89" fmla="*/ 643274 h 1936750"/>
                  <a:gd name="T90" fmla="*/ 888553 w 2300288"/>
                  <a:gd name="T91" fmla="*/ 574427 h 1936750"/>
                  <a:gd name="T92" fmla="*/ 858011 w 2300288"/>
                  <a:gd name="T93" fmla="*/ 499273 h 1936750"/>
                  <a:gd name="T94" fmla="*/ 837737 w 2300288"/>
                  <a:gd name="T95" fmla="*/ 421754 h 1936750"/>
                  <a:gd name="T96" fmla="*/ 829575 w 2300288"/>
                  <a:gd name="T97" fmla="*/ 346075 h 1936750"/>
                  <a:gd name="T98" fmla="*/ 832734 w 2300288"/>
                  <a:gd name="T99" fmla="*/ 284848 h 1936750"/>
                  <a:gd name="T100" fmla="*/ 852482 w 2300288"/>
                  <a:gd name="T101" fmla="*/ 204965 h 1936750"/>
                  <a:gd name="T102" fmla="*/ 905667 w 2300288"/>
                  <a:gd name="T103" fmla="*/ 109840 h 1936750"/>
                  <a:gd name="T104" fmla="*/ 964645 w 2300288"/>
                  <a:gd name="T105" fmla="*/ 52818 h 1936750"/>
                  <a:gd name="T106" fmla="*/ 1008615 w 2300288"/>
                  <a:gd name="T107" fmla="*/ 26277 h 1936750"/>
                  <a:gd name="T108" fmla="*/ 1056535 w 2300288"/>
                  <a:gd name="T109" fmla="*/ 8671 h 1936750"/>
                  <a:gd name="T110" fmla="*/ 1107614 w 2300288"/>
                  <a:gd name="T111" fmla="*/ 262 h 19367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300288" h="1936750">
                    <a:moveTo>
                      <a:pt x="1352860" y="1166813"/>
                    </a:moveTo>
                    <a:lnTo>
                      <a:pt x="1355725" y="1166813"/>
                    </a:lnTo>
                    <a:lnTo>
                      <a:pt x="1358272" y="1166813"/>
                    </a:lnTo>
                    <a:lnTo>
                      <a:pt x="1361456" y="1167131"/>
                    </a:lnTo>
                    <a:lnTo>
                      <a:pt x="1364003" y="1168083"/>
                    </a:lnTo>
                    <a:lnTo>
                      <a:pt x="1366869" y="1168718"/>
                    </a:lnTo>
                    <a:lnTo>
                      <a:pt x="1369416" y="1170306"/>
                    </a:lnTo>
                    <a:lnTo>
                      <a:pt x="1371644" y="1171258"/>
                    </a:lnTo>
                    <a:lnTo>
                      <a:pt x="1374192" y="1173163"/>
                    </a:lnTo>
                    <a:lnTo>
                      <a:pt x="1376420" y="1175386"/>
                    </a:lnTo>
                    <a:lnTo>
                      <a:pt x="1461429" y="1260158"/>
                    </a:lnTo>
                    <a:lnTo>
                      <a:pt x="1463339" y="1262381"/>
                    </a:lnTo>
                    <a:lnTo>
                      <a:pt x="1465249" y="1264603"/>
                    </a:lnTo>
                    <a:lnTo>
                      <a:pt x="1466841" y="1267143"/>
                    </a:lnTo>
                    <a:lnTo>
                      <a:pt x="1467797" y="1269683"/>
                    </a:lnTo>
                    <a:lnTo>
                      <a:pt x="1469070" y="1272223"/>
                    </a:lnTo>
                    <a:lnTo>
                      <a:pt x="1469388" y="1275081"/>
                    </a:lnTo>
                    <a:lnTo>
                      <a:pt x="1469707" y="1277938"/>
                    </a:lnTo>
                    <a:lnTo>
                      <a:pt x="1470025" y="1280478"/>
                    </a:lnTo>
                    <a:lnTo>
                      <a:pt x="1469707" y="1283336"/>
                    </a:lnTo>
                    <a:lnTo>
                      <a:pt x="1469388" y="1285876"/>
                    </a:lnTo>
                    <a:lnTo>
                      <a:pt x="1469070" y="1289051"/>
                    </a:lnTo>
                    <a:lnTo>
                      <a:pt x="1467797" y="1291591"/>
                    </a:lnTo>
                    <a:lnTo>
                      <a:pt x="1466841" y="1294131"/>
                    </a:lnTo>
                    <a:lnTo>
                      <a:pt x="1465249" y="1296671"/>
                    </a:lnTo>
                    <a:lnTo>
                      <a:pt x="1463339" y="1298893"/>
                    </a:lnTo>
                    <a:lnTo>
                      <a:pt x="1461429" y="1301116"/>
                    </a:lnTo>
                    <a:lnTo>
                      <a:pt x="1390111" y="1372236"/>
                    </a:lnTo>
                    <a:lnTo>
                      <a:pt x="1396160" y="1386206"/>
                    </a:lnTo>
                    <a:lnTo>
                      <a:pt x="1401573" y="1402081"/>
                    </a:lnTo>
                    <a:lnTo>
                      <a:pt x="1407304" y="1420178"/>
                    </a:lnTo>
                    <a:lnTo>
                      <a:pt x="1412716" y="1439228"/>
                    </a:lnTo>
                    <a:lnTo>
                      <a:pt x="1418447" y="1460501"/>
                    </a:lnTo>
                    <a:lnTo>
                      <a:pt x="1423541" y="1483043"/>
                    </a:lnTo>
                    <a:lnTo>
                      <a:pt x="1428317" y="1506538"/>
                    </a:lnTo>
                    <a:lnTo>
                      <a:pt x="1433093" y="1531938"/>
                    </a:lnTo>
                    <a:lnTo>
                      <a:pt x="1437550" y="1558608"/>
                    </a:lnTo>
                    <a:lnTo>
                      <a:pt x="1441689" y="1586231"/>
                    </a:lnTo>
                    <a:lnTo>
                      <a:pt x="1445191" y="1614806"/>
                    </a:lnTo>
                    <a:lnTo>
                      <a:pt x="1448693" y="1644651"/>
                    </a:lnTo>
                    <a:lnTo>
                      <a:pt x="1451559" y="1675448"/>
                    </a:lnTo>
                    <a:lnTo>
                      <a:pt x="1454106" y="1707516"/>
                    </a:lnTo>
                    <a:lnTo>
                      <a:pt x="1456016" y="1739901"/>
                    </a:lnTo>
                    <a:lnTo>
                      <a:pt x="1457608" y="1773238"/>
                    </a:lnTo>
                    <a:lnTo>
                      <a:pt x="1254161" y="1773238"/>
                    </a:lnTo>
                    <a:lnTo>
                      <a:pt x="1255753" y="1739901"/>
                    </a:lnTo>
                    <a:lnTo>
                      <a:pt x="1257344" y="1707516"/>
                    </a:lnTo>
                    <a:lnTo>
                      <a:pt x="1260210" y="1675448"/>
                    </a:lnTo>
                    <a:lnTo>
                      <a:pt x="1263075" y="1644651"/>
                    </a:lnTo>
                    <a:lnTo>
                      <a:pt x="1266259" y="1614806"/>
                    </a:lnTo>
                    <a:lnTo>
                      <a:pt x="1270080" y="1586231"/>
                    </a:lnTo>
                    <a:lnTo>
                      <a:pt x="1274219" y="1558608"/>
                    </a:lnTo>
                    <a:lnTo>
                      <a:pt x="1278676" y="1531938"/>
                    </a:lnTo>
                    <a:lnTo>
                      <a:pt x="1283452" y="1506538"/>
                    </a:lnTo>
                    <a:lnTo>
                      <a:pt x="1288228" y="1483043"/>
                    </a:lnTo>
                    <a:lnTo>
                      <a:pt x="1293322" y="1460501"/>
                    </a:lnTo>
                    <a:lnTo>
                      <a:pt x="1298734" y="1439228"/>
                    </a:lnTo>
                    <a:lnTo>
                      <a:pt x="1304465" y="1419861"/>
                    </a:lnTo>
                    <a:lnTo>
                      <a:pt x="1309878" y="1402081"/>
                    </a:lnTo>
                    <a:lnTo>
                      <a:pt x="1315609" y="1386206"/>
                    </a:lnTo>
                    <a:lnTo>
                      <a:pt x="1321340" y="1371918"/>
                    </a:lnTo>
                    <a:lnTo>
                      <a:pt x="1250022" y="1301116"/>
                    </a:lnTo>
                    <a:lnTo>
                      <a:pt x="1248111" y="1298893"/>
                    </a:lnTo>
                    <a:lnTo>
                      <a:pt x="1246519" y="1296671"/>
                    </a:lnTo>
                    <a:lnTo>
                      <a:pt x="1244927" y="1294131"/>
                    </a:lnTo>
                    <a:lnTo>
                      <a:pt x="1243654" y="1291591"/>
                    </a:lnTo>
                    <a:lnTo>
                      <a:pt x="1242699" y="1289051"/>
                    </a:lnTo>
                    <a:lnTo>
                      <a:pt x="1242380" y="1285876"/>
                    </a:lnTo>
                    <a:lnTo>
                      <a:pt x="1242062" y="1283336"/>
                    </a:lnTo>
                    <a:lnTo>
                      <a:pt x="1241425" y="1280478"/>
                    </a:lnTo>
                    <a:lnTo>
                      <a:pt x="1242062" y="1277938"/>
                    </a:lnTo>
                    <a:lnTo>
                      <a:pt x="1242380" y="1275081"/>
                    </a:lnTo>
                    <a:lnTo>
                      <a:pt x="1243017" y="1272223"/>
                    </a:lnTo>
                    <a:lnTo>
                      <a:pt x="1243654" y="1269683"/>
                    </a:lnTo>
                    <a:lnTo>
                      <a:pt x="1244927" y="1267143"/>
                    </a:lnTo>
                    <a:lnTo>
                      <a:pt x="1246519" y="1264603"/>
                    </a:lnTo>
                    <a:lnTo>
                      <a:pt x="1248111" y="1262381"/>
                    </a:lnTo>
                    <a:lnTo>
                      <a:pt x="1250340" y="1260158"/>
                    </a:lnTo>
                    <a:lnTo>
                      <a:pt x="1335030" y="1175386"/>
                    </a:lnTo>
                    <a:lnTo>
                      <a:pt x="1337259" y="1173163"/>
                    </a:lnTo>
                    <a:lnTo>
                      <a:pt x="1339806" y="1171258"/>
                    </a:lnTo>
                    <a:lnTo>
                      <a:pt x="1342035" y="1170306"/>
                    </a:lnTo>
                    <a:lnTo>
                      <a:pt x="1344582" y="1168718"/>
                    </a:lnTo>
                    <a:lnTo>
                      <a:pt x="1347766" y="1168083"/>
                    </a:lnTo>
                    <a:lnTo>
                      <a:pt x="1350313" y="1167131"/>
                    </a:lnTo>
                    <a:lnTo>
                      <a:pt x="1352860" y="1166813"/>
                    </a:lnTo>
                    <a:close/>
                    <a:moveTo>
                      <a:pt x="1634223" y="1009650"/>
                    </a:moveTo>
                    <a:lnTo>
                      <a:pt x="1652963" y="1018533"/>
                    </a:lnTo>
                    <a:lnTo>
                      <a:pt x="1672339" y="1027098"/>
                    </a:lnTo>
                    <a:lnTo>
                      <a:pt x="1691079" y="1034712"/>
                    </a:lnTo>
                    <a:lnTo>
                      <a:pt x="1709819" y="1042326"/>
                    </a:lnTo>
                    <a:lnTo>
                      <a:pt x="1728241" y="1049939"/>
                    </a:lnTo>
                    <a:lnTo>
                      <a:pt x="1746663" y="1057236"/>
                    </a:lnTo>
                    <a:lnTo>
                      <a:pt x="1783191" y="1070560"/>
                    </a:lnTo>
                    <a:lnTo>
                      <a:pt x="1819083" y="1082932"/>
                    </a:lnTo>
                    <a:lnTo>
                      <a:pt x="1854022" y="1094670"/>
                    </a:lnTo>
                    <a:lnTo>
                      <a:pt x="1888325" y="1105773"/>
                    </a:lnTo>
                    <a:lnTo>
                      <a:pt x="1921994" y="1116242"/>
                    </a:lnTo>
                    <a:lnTo>
                      <a:pt x="1986155" y="1136545"/>
                    </a:lnTo>
                    <a:lnTo>
                      <a:pt x="2017282" y="1146379"/>
                    </a:lnTo>
                    <a:lnTo>
                      <a:pt x="2046821" y="1156213"/>
                    </a:lnTo>
                    <a:lnTo>
                      <a:pt x="2075408" y="1166682"/>
                    </a:lnTo>
                    <a:lnTo>
                      <a:pt x="2103042" y="1176834"/>
                    </a:lnTo>
                    <a:lnTo>
                      <a:pt x="2116700" y="1182544"/>
                    </a:lnTo>
                    <a:lnTo>
                      <a:pt x="2129722" y="1187937"/>
                    </a:lnTo>
                    <a:lnTo>
                      <a:pt x="2142427" y="1193965"/>
                    </a:lnTo>
                    <a:lnTo>
                      <a:pt x="2155132" y="1199675"/>
                    </a:lnTo>
                    <a:lnTo>
                      <a:pt x="2161167" y="1203164"/>
                    </a:lnTo>
                    <a:lnTo>
                      <a:pt x="2166885" y="1206337"/>
                    </a:lnTo>
                    <a:lnTo>
                      <a:pt x="2172920" y="1210461"/>
                    </a:lnTo>
                    <a:lnTo>
                      <a:pt x="2178319" y="1214585"/>
                    </a:lnTo>
                    <a:lnTo>
                      <a:pt x="2184037" y="1219026"/>
                    </a:lnTo>
                    <a:lnTo>
                      <a:pt x="2189119" y="1223785"/>
                    </a:lnTo>
                    <a:lnTo>
                      <a:pt x="2194201" y="1228861"/>
                    </a:lnTo>
                    <a:lnTo>
                      <a:pt x="2198965" y="1233936"/>
                    </a:lnTo>
                    <a:lnTo>
                      <a:pt x="2203729" y="1239647"/>
                    </a:lnTo>
                    <a:lnTo>
                      <a:pt x="2208494" y="1245357"/>
                    </a:lnTo>
                    <a:lnTo>
                      <a:pt x="2212941" y="1251384"/>
                    </a:lnTo>
                    <a:lnTo>
                      <a:pt x="2217387" y="1257729"/>
                    </a:lnTo>
                    <a:lnTo>
                      <a:pt x="2221517" y="1264391"/>
                    </a:lnTo>
                    <a:lnTo>
                      <a:pt x="2225646" y="1271053"/>
                    </a:lnTo>
                    <a:lnTo>
                      <a:pt x="2233269" y="1285011"/>
                    </a:lnTo>
                    <a:lnTo>
                      <a:pt x="2240257" y="1299287"/>
                    </a:lnTo>
                    <a:lnTo>
                      <a:pt x="2246927" y="1314832"/>
                    </a:lnTo>
                    <a:lnTo>
                      <a:pt x="2253279" y="1330693"/>
                    </a:lnTo>
                    <a:lnTo>
                      <a:pt x="2258679" y="1346555"/>
                    </a:lnTo>
                    <a:lnTo>
                      <a:pt x="2264079" y="1363052"/>
                    </a:lnTo>
                    <a:lnTo>
                      <a:pt x="2268843" y="1379865"/>
                    </a:lnTo>
                    <a:lnTo>
                      <a:pt x="2273290" y="1396996"/>
                    </a:lnTo>
                    <a:lnTo>
                      <a:pt x="2277101" y="1413809"/>
                    </a:lnTo>
                    <a:lnTo>
                      <a:pt x="2280595" y="1430940"/>
                    </a:lnTo>
                    <a:lnTo>
                      <a:pt x="2283772" y="1447754"/>
                    </a:lnTo>
                    <a:lnTo>
                      <a:pt x="2286948" y="1464567"/>
                    </a:lnTo>
                    <a:lnTo>
                      <a:pt x="2288854" y="1481381"/>
                    </a:lnTo>
                    <a:lnTo>
                      <a:pt x="2291077" y="1497243"/>
                    </a:lnTo>
                    <a:lnTo>
                      <a:pt x="2293300" y="1513104"/>
                    </a:lnTo>
                    <a:lnTo>
                      <a:pt x="2296477" y="1542925"/>
                    </a:lnTo>
                    <a:lnTo>
                      <a:pt x="2298382" y="1570207"/>
                    </a:lnTo>
                    <a:lnTo>
                      <a:pt x="2299653" y="1593682"/>
                    </a:lnTo>
                    <a:lnTo>
                      <a:pt x="2300288" y="1613351"/>
                    </a:lnTo>
                    <a:lnTo>
                      <a:pt x="2300288" y="1627944"/>
                    </a:lnTo>
                    <a:lnTo>
                      <a:pt x="2300288" y="1630799"/>
                    </a:lnTo>
                    <a:lnTo>
                      <a:pt x="2299653" y="1633971"/>
                    </a:lnTo>
                    <a:lnTo>
                      <a:pt x="2299018" y="1636827"/>
                    </a:lnTo>
                    <a:lnTo>
                      <a:pt x="2297430" y="1639999"/>
                    </a:lnTo>
                    <a:lnTo>
                      <a:pt x="2296159" y="1643171"/>
                    </a:lnTo>
                    <a:lnTo>
                      <a:pt x="2293936" y="1646344"/>
                    </a:lnTo>
                    <a:lnTo>
                      <a:pt x="2291077" y="1649199"/>
                    </a:lnTo>
                    <a:lnTo>
                      <a:pt x="2288536" y="1652688"/>
                    </a:lnTo>
                    <a:lnTo>
                      <a:pt x="2285360" y="1655544"/>
                    </a:lnTo>
                    <a:lnTo>
                      <a:pt x="2281548" y="1659033"/>
                    </a:lnTo>
                    <a:lnTo>
                      <a:pt x="2278054" y="1661888"/>
                    </a:lnTo>
                    <a:lnTo>
                      <a:pt x="2273608" y="1665061"/>
                    </a:lnTo>
                    <a:lnTo>
                      <a:pt x="2263443" y="1671405"/>
                    </a:lnTo>
                    <a:lnTo>
                      <a:pt x="2252644" y="1677750"/>
                    </a:lnTo>
                    <a:lnTo>
                      <a:pt x="2239621" y="1684095"/>
                    </a:lnTo>
                    <a:lnTo>
                      <a:pt x="2225328" y="1690122"/>
                    </a:lnTo>
                    <a:lnTo>
                      <a:pt x="2208811" y="1696150"/>
                    </a:lnTo>
                    <a:lnTo>
                      <a:pt x="2191660" y="1701860"/>
                    </a:lnTo>
                    <a:lnTo>
                      <a:pt x="2172602" y="1707888"/>
                    </a:lnTo>
                    <a:lnTo>
                      <a:pt x="2151639" y="1713915"/>
                    </a:lnTo>
                    <a:lnTo>
                      <a:pt x="2129722" y="1719308"/>
                    </a:lnTo>
                    <a:lnTo>
                      <a:pt x="2105900" y="1724384"/>
                    </a:lnTo>
                    <a:lnTo>
                      <a:pt x="2080490" y="1730094"/>
                    </a:lnTo>
                    <a:lnTo>
                      <a:pt x="2053809" y="1734853"/>
                    </a:lnTo>
                    <a:lnTo>
                      <a:pt x="2025223" y="1739611"/>
                    </a:lnTo>
                    <a:lnTo>
                      <a:pt x="1995048" y="1744052"/>
                    </a:lnTo>
                    <a:lnTo>
                      <a:pt x="1963285" y="1748494"/>
                    </a:lnTo>
                    <a:lnTo>
                      <a:pt x="1930252" y="1752618"/>
                    </a:lnTo>
                    <a:lnTo>
                      <a:pt x="1895313" y="1756107"/>
                    </a:lnTo>
                    <a:lnTo>
                      <a:pt x="1858786" y="1759597"/>
                    </a:lnTo>
                    <a:lnTo>
                      <a:pt x="1820671" y="1762452"/>
                    </a:lnTo>
                    <a:lnTo>
                      <a:pt x="1780967" y="1765307"/>
                    </a:lnTo>
                    <a:lnTo>
                      <a:pt x="1739676" y="1767528"/>
                    </a:lnTo>
                    <a:lnTo>
                      <a:pt x="1696478" y="1769431"/>
                    </a:lnTo>
                    <a:lnTo>
                      <a:pt x="1652011" y="1771335"/>
                    </a:lnTo>
                    <a:lnTo>
                      <a:pt x="1605955" y="1772287"/>
                    </a:lnTo>
                    <a:lnTo>
                      <a:pt x="1557993" y="1773238"/>
                    </a:lnTo>
                    <a:lnTo>
                      <a:pt x="1508125" y="1773238"/>
                    </a:lnTo>
                    <a:lnTo>
                      <a:pt x="1634223" y="1009650"/>
                    </a:lnTo>
                    <a:close/>
                    <a:moveTo>
                      <a:pt x="969658" y="942975"/>
                    </a:moveTo>
                    <a:lnTo>
                      <a:pt x="1145815" y="1851606"/>
                    </a:lnTo>
                    <a:lnTo>
                      <a:pt x="1263254" y="1851606"/>
                    </a:lnTo>
                    <a:lnTo>
                      <a:pt x="2020888" y="1851606"/>
                    </a:lnTo>
                    <a:lnTo>
                      <a:pt x="2020888" y="1936750"/>
                    </a:lnTo>
                    <a:lnTo>
                      <a:pt x="1163907" y="1936750"/>
                    </a:lnTo>
                    <a:lnTo>
                      <a:pt x="194249" y="1936750"/>
                    </a:lnTo>
                    <a:lnTo>
                      <a:pt x="0" y="1009057"/>
                    </a:lnTo>
                    <a:lnTo>
                      <a:pt x="116804" y="1009057"/>
                    </a:lnTo>
                    <a:lnTo>
                      <a:pt x="969658" y="942975"/>
                    </a:lnTo>
                    <a:close/>
                    <a:moveTo>
                      <a:pt x="1346346" y="0"/>
                    </a:moveTo>
                    <a:lnTo>
                      <a:pt x="1355566" y="0"/>
                    </a:lnTo>
                    <a:lnTo>
                      <a:pt x="1364786" y="0"/>
                    </a:lnTo>
                    <a:lnTo>
                      <a:pt x="1373688" y="317"/>
                    </a:lnTo>
                    <a:lnTo>
                      <a:pt x="1382908" y="952"/>
                    </a:lnTo>
                    <a:lnTo>
                      <a:pt x="1391810" y="1904"/>
                    </a:lnTo>
                    <a:lnTo>
                      <a:pt x="1400712" y="3174"/>
                    </a:lnTo>
                    <a:lnTo>
                      <a:pt x="1409613" y="4444"/>
                    </a:lnTo>
                    <a:lnTo>
                      <a:pt x="1418515" y="6348"/>
                    </a:lnTo>
                    <a:lnTo>
                      <a:pt x="1426782" y="8252"/>
                    </a:lnTo>
                    <a:lnTo>
                      <a:pt x="1435684" y="10474"/>
                    </a:lnTo>
                    <a:lnTo>
                      <a:pt x="1444268" y="12379"/>
                    </a:lnTo>
                    <a:lnTo>
                      <a:pt x="1452852" y="15236"/>
                    </a:lnTo>
                    <a:lnTo>
                      <a:pt x="1460800" y="18092"/>
                    </a:lnTo>
                    <a:lnTo>
                      <a:pt x="1469384" y="21266"/>
                    </a:lnTo>
                    <a:lnTo>
                      <a:pt x="1477650" y="24758"/>
                    </a:lnTo>
                    <a:lnTo>
                      <a:pt x="1485598" y="27932"/>
                    </a:lnTo>
                    <a:lnTo>
                      <a:pt x="1493228" y="31741"/>
                    </a:lnTo>
                    <a:lnTo>
                      <a:pt x="1501495" y="35867"/>
                    </a:lnTo>
                    <a:lnTo>
                      <a:pt x="1509125" y="39676"/>
                    </a:lnTo>
                    <a:lnTo>
                      <a:pt x="1517073" y="44120"/>
                    </a:lnTo>
                    <a:lnTo>
                      <a:pt x="1524385" y="48881"/>
                    </a:lnTo>
                    <a:lnTo>
                      <a:pt x="1531698" y="53960"/>
                    </a:lnTo>
                    <a:lnTo>
                      <a:pt x="1539010" y="58721"/>
                    </a:lnTo>
                    <a:lnTo>
                      <a:pt x="1546640" y="63800"/>
                    </a:lnTo>
                    <a:lnTo>
                      <a:pt x="1553635" y="69196"/>
                    </a:lnTo>
                    <a:lnTo>
                      <a:pt x="1560629" y="74909"/>
                    </a:lnTo>
                    <a:lnTo>
                      <a:pt x="1567624" y="80305"/>
                    </a:lnTo>
                    <a:lnTo>
                      <a:pt x="1580976" y="92684"/>
                    </a:lnTo>
                    <a:lnTo>
                      <a:pt x="1593694" y="105380"/>
                    </a:lnTo>
                    <a:lnTo>
                      <a:pt x="1606093" y="118712"/>
                    </a:lnTo>
                    <a:lnTo>
                      <a:pt x="1617856" y="132678"/>
                    </a:lnTo>
                    <a:lnTo>
                      <a:pt x="1628984" y="147596"/>
                    </a:lnTo>
                    <a:lnTo>
                      <a:pt x="1639157" y="162832"/>
                    </a:lnTo>
                    <a:lnTo>
                      <a:pt x="1649331" y="178703"/>
                    </a:lnTo>
                    <a:lnTo>
                      <a:pt x="1658551" y="195525"/>
                    </a:lnTo>
                    <a:lnTo>
                      <a:pt x="1666817" y="212348"/>
                    </a:lnTo>
                    <a:lnTo>
                      <a:pt x="1674765" y="229806"/>
                    </a:lnTo>
                    <a:lnTo>
                      <a:pt x="1682078" y="247581"/>
                    </a:lnTo>
                    <a:lnTo>
                      <a:pt x="1688436" y="266308"/>
                    </a:lnTo>
                    <a:lnTo>
                      <a:pt x="1693841" y="285036"/>
                    </a:lnTo>
                    <a:lnTo>
                      <a:pt x="1698610" y="304080"/>
                    </a:lnTo>
                    <a:lnTo>
                      <a:pt x="1700517" y="314237"/>
                    </a:lnTo>
                    <a:lnTo>
                      <a:pt x="1702743" y="324077"/>
                    </a:lnTo>
                    <a:lnTo>
                      <a:pt x="1704332" y="333917"/>
                    </a:lnTo>
                    <a:lnTo>
                      <a:pt x="1705604" y="344074"/>
                    </a:lnTo>
                    <a:lnTo>
                      <a:pt x="1706876" y="353914"/>
                    </a:lnTo>
                    <a:lnTo>
                      <a:pt x="1707830" y="364071"/>
                    </a:lnTo>
                    <a:lnTo>
                      <a:pt x="1708466" y="374546"/>
                    </a:lnTo>
                    <a:lnTo>
                      <a:pt x="1709419" y="385020"/>
                    </a:lnTo>
                    <a:lnTo>
                      <a:pt x="1709737" y="395178"/>
                    </a:lnTo>
                    <a:lnTo>
                      <a:pt x="1709737" y="405652"/>
                    </a:lnTo>
                    <a:lnTo>
                      <a:pt x="1709737" y="418031"/>
                    </a:lnTo>
                    <a:lnTo>
                      <a:pt x="1709101" y="431045"/>
                    </a:lnTo>
                    <a:lnTo>
                      <a:pt x="1708148" y="443742"/>
                    </a:lnTo>
                    <a:lnTo>
                      <a:pt x="1707194" y="456755"/>
                    </a:lnTo>
                    <a:lnTo>
                      <a:pt x="1705604" y="470087"/>
                    </a:lnTo>
                    <a:lnTo>
                      <a:pt x="1703697" y="482783"/>
                    </a:lnTo>
                    <a:lnTo>
                      <a:pt x="1702107" y="496114"/>
                    </a:lnTo>
                    <a:lnTo>
                      <a:pt x="1699881" y="509446"/>
                    </a:lnTo>
                    <a:lnTo>
                      <a:pt x="1696702" y="522777"/>
                    </a:lnTo>
                    <a:lnTo>
                      <a:pt x="1693841" y="536426"/>
                    </a:lnTo>
                    <a:lnTo>
                      <a:pt x="1690979" y="549757"/>
                    </a:lnTo>
                    <a:lnTo>
                      <a:pt x="1687164" y="562771"/>
                    </a:lnTo>
                    <a:lnTo>
                      <a:pt x="1683667" y="576420"/>
                    </a:lnTo>
                    <a:lnTo>
                      <a:pt x="1679534" y="589751"/>
                    </a:lnTo>
                    <a:lnTo>
                      <a:pt x="1675401" y="603082"/>
                    </a:lnTo>
                    <a:lnTo>
                      <a:pt x="1670632" y="616414"/>
                    </a:lnTo>
                    <a:lnTo>
                      <a:pt x="1665863" y="629745"/>
                    </a:lnTo>
                    <a:lnTo>
                      <a:pt x="1661094" y="642441"/>
                    </a:lnTo>
                    <a:lnTo>
                      <a:pt x="1655372" y="655773"/>
                    </a:lnTo>
                    <a:lnTo>
                      <a:pt x="1650285" y="668787"/>
                    </a:lnTo>
                    <a:lnTo>
                      <a:pt x="1644244" y="681166"/>
                    </a:lnTo>
                    <a:lnTo>
                      <a:pt x="1638521" y="693862"/>
                    </a:lnTo>
                    <a:lnTo>
                      <a:pt x="1632163" y="706241"/>
                    </a:lnTo>
                    <a:lnTo>
                      <a:pt x="1625486" y="718938"/>
                    </a:lnTo>
                    <a:lnTo>
                      <a:pt x="1618810" y="730682"/>
                    </a:lnTo>
                    <a:lnTo>
                      <a:pt x="1612133" y="742744"/>
                    </a:lnTo>
                    <a:lnTo>
                      <a:pt x="1605139" y="754170"/>
                    </a:lnTo>
                    <a:lnTo>
                      <a:pt x="1597827" y="765597"/>
                    </a:lnTo>
                    <a:lnTo>
                      <a:pt x="1590514" y="777024"/>
                    </a:lnTo>
                    <a:lnTo>
                      <a:pt x="1582566" y="787816"/>
                    </a:lnTo>
                    <a:lnTo>
                      <a:pt x="1574936" y="798608"/>
                    </a:lnTo>
                    <a:lnTo>
                      <a:pt x="1566988" y="808765"/>
                    </a:lnTo>
                    <a:lnTo>
                      <a:pt x="1566988" y="950966"/>
                    </a:lnTo>
                    <a:lnTo>
                      <a:pt x="1559357" y="959219"/>
                    </a:lnTo>
                    <a:lnTo>
                      <a:pt x="1539964" y="980485"/>
                    </a:lnTo>
                    <a:lnTo>
                      <a:pt x="1511350" y="1011274"/>
                    </a:lnTo>
                    <a:lnTo>
                      <a:pt x="1495136" y="1028415"/>
                    </a:lnTo>
                    <a:lnTo>
                      <a:pt x="1477968" y="1046190"/>
                    </a:lnTo>
                    <a:lnTo>
                      <a:pt x="1459846" y="1063965"/>
                    </a:lnTo>
                    <a:lnTo>
                      <a:pt x="1441724" y="1081105"/>
                    </a:lnTo>
                    <a:lnTo>
                      <a:pt x="1423920" y="1096976"/>
                    </a:lnTo>
                    <a:lnTo>
                      <a:pt x="1407388" y="1111576"/>
                    </a:lnTo>
                    <a:lnTo>
                      <a:pt x="1399122" y="1118242"/>
                    </a:lnTo>
                    <a:lnTo>
                      <a:pt x="1391492" y="1123638"/>
                    </a:lnTo>
                    <a:lnTo>
                      <a:pt x="1384179" y="1128717"/>
                    </a:lnTo>
                    <a:lnTo>
                      <a:pt x="1377503" y="1133160"/>
                    </a:lnTo>
                    <a:lnTo>
                      <a:pt x="1371144" y="1136652"/>
                    </a:lnTo>
                    <a:lnTo>
                      <a:pt x="1365104" y="1139191"/>
                    </a:lnTo>
                    <a:lnTo>
                      <a:pt x="1360017" y="1140461"/>
                    </a:lnTo>
                    <a:lnTo>
                      <a:pt x="1357791" y="1141096"/>
                    </a:lnTo>
                    <a:lnTo>
                      <a:pt x="1355566" y="1141413"/>
                    </a:lnTo>
                    <a:lnTo>
                      <a:pt x="1353340" y="1141096"/>
                    </a:lnTo>
                    <a:lnTo>
                      <a:pt x="1351115" y="1140461"/>
                    </a:lnTo>
                    <a:lnTo>
                      <a:pt x="1346028" y="1139191"/>
                    </a:lnTo>
                    <a:lnTo>
                      <a:pt x="1340305" y="1136652"/>
                    </a:lnTo>
                    <a:lnTo>
                      <a:pt x="1333947" y="1133160"/>
                    </a:lnTo>
                    <a:lnTo>
                      <a:pt x="1327270" y="1128717"/>
                    </a:lnTo>
                    <a:lnTo>
                      <a:pt x="1319958" y="1123638"/>
                    </a:lnTo>
                    <a:lnTo>
                      <a:pt x="1312010" y="1118242"/>
                    </a:lnTo>
                    <a:lnTo>
                      <a:pt x="1304061" y="1111576"/>
                    </a:lnTo>
                    <a:lnTo>
                      <a:pt x="1287211" y="1096976"/>
                    </a:lnTo>
                    <a:lnTo>
                      <a:pt x="1269725" y="1081105"/>
                    </a:lnTo>
                    <a:lnTo>
                      <a:pt x="1251603" y="1063965"/>
                    </a:lnTo>
                    <a:lnTo>
                      <a:pt x="1233482" y="1046190"/>
                    </a:lnTo>
                    <a:lnTo>
                      <a:pt x="1215996" y="1028415"/>
                    </a:lnTo>
                    <a:lnTo>
                      <a:pt x="1199781" y="1011274"/>
                    </a:lnTo>
                    <a:lnTo>
                      <a:pt x="1171486" y="980485"/>
                    </a:lnTo>
                    <a:lnTo>
                      <a:pt x="1151774" y="959219"/>
                    </a:lnTo>
                    <a:lnTo>
                      <a:pt x="1144462" y="950966"/>
                    </a:lnTo>
                    <a:lnTo>
                      <a:pt x="1144462" y="808765"/>
                    </a:lnTo>
                    <a:lnTo>
                      <a:pt x="1136196" y="798608"/>
                    </a:lnTo>
                    <a:lnTo>
                      <a:pt x="1128565" y="787816"/>
                    </a:lnTo>
                    <a:lnTo>
                      <a:pt x="1120935" y="777024"/>
                    </a:lnTo>
                    <a:lnTo>
                      <a:pt x="1113305" y="765597"/>
                    </a:lnTo>
                    <a:lnTo>
                      <a:pt x="1105993" y="754170"/>
                    </a:lnTo>
                    <a:lnTo>
                      <a:pt x="1098998" y="742744"/>
                    </a:lnTo>
                    <a:lnTo>
                      <a:pt x="1092322" y="730682"/>
                    </a:lnTo>
                    <a:lnTo>
                      <a:pt x="1085645" y="718938"/>
                    </a:lnTo>
                    <a:lnTo>
                      <a:pt x="1078969" y="706241"/>
                    </a:lnTo>
                    <a:lnTo>
                      <a:pt x="1072928" y="693862"/>
                    </a:lnTo>
                    <a:lnTo>
                      <a:pt x="1066887" y="681166"/>
                    </a:lnTo>
                    <a:lnTo>
                      <a:pt x="1061165" y="668787"/>
                    </a:lnTo>
                    <a:lnTo>
                      <a:pt x="1055442" y="655773"/>
                    </a:lnTo>
                    <a:lnTo>
                      <a:pt x="1050355" y="642441"/>
                    </a:lnTo>
                    <a:lnTo>
                      <a:pt x="1045268" y="629745"/>
                    </a:lnTo>
                    <a:lnTo>
                      <a:pt x="1040499" y="616414"/>
                    </a:lnTo>
                    <a:lnTo>
                      <a:pt x="1036048" y="603082"/>
                    </a:lnTo>
                    <a:lnTo>
                      <a:pt x="1031915" y="589751"/>
                    </a:lnTo>
                    <a:lnTo>
                      <a:pt x="1027782" y="576420"/>
                    </a:lnTo>
                    <a:lnTo>
                      <a:pt x="1023967" y="562771"/>
                    </a:lnTo>
                    <a:lnTo>
                      <a:pt x="1020470" y="549757"/>
                    </a:lnTo>
                    <a:lnTo>
                      <a:pt x="1016973" y="536426"/>
                    </a:lnTo>
                    <a:lnTo>
                      <a:pt x="1014429" y="522777"/>
                    </a:lnTo>
                    <a:lnTo>
                      <a:pt x="1011568" y="509446"/>
                    </a:lnTo>
                    <a:lnTo>
                      <a:pt x="1009343" y="496114"/>
                    </a:lnTo>
                    <a:lnTo>
                      <a:pt x="1007435" y="482783"/>
                    </a:lnTo>
                    <a:lnTo>
                      <a:pt x="1005527" y="470087"/>
                    </a:lnTo>
                    <a:lnTo>
                      <a:pt x="1004256" y="456755"/>
                    </a:lnTo>
                    <a:lnTo>
                      <a:pt x="1002984" y="443742"/>
                    </a:lnTo>
                    <a:lnTo>
                      <a:pt x="1002348" y="431045"/>
                    </a:lnTo>
                    <a:lnTo>
                      <a:pt x="1001712" y="418031"/>
                    </a:lnTo>
                    <a:lnTo>
                      <a:pt x="1001712" y="405652"/>
                    </a:lnTo>
                    <a:lnTo>
                      <a:pt x="1001712" y="395178"/>
                    </a:lnTo>
                    <a:lnTo>
                      <a:pt x="1002030" y="385020"/>
                    </a:lnTo>
                    <a:lnTo>
                      <a:pt x="1002666" y="374546"/>
                    </a:lnTo>
                    <a:lnTo>
                      <a:pt x="1003302" y="364071"/>
                    </a:lnTo>
                    <a:lnTo>
                      <a:pt x="1004574" y="353914"/>
                    </a:lnTo>
                    <a:lnTo>
                      <a:pt x="1005527" y="344074"/>
                    </a:lnTo>
                    <a:lnTo>
                      <a:pt x="1007117" y="333917"/>
                    </a:lnTo>
                    <a:lnTo>
                      <a:pt x="1008707" y="324077"/>
                    </a:lnTo>
                    <a:lnTo>
                      <a:pt x="1010296" y="314237"/>
                    </a:lnTo>
                    <a:lnTo>
                      <a:pt x="1012522" y="304080"/>
                    </a:lnTo>
                    <a:lnTo>
                      <a:pt x="1017609" y="285036"/>
                    </a:lnTo>
                    <a:lnTo>
                      <a:pt x="1023013" y="266308"/>
                    </a:lnTo>
                    <a:lnTo>
                      <a:pt x="1029372" y="247581"/>
                    </a:lnTo>
                    <a:lnTo>
                      <a:pt x="1036366" y="229806"/>
                    </a:lnTo>
                    <a:lnTo>
                      <a:pt x="1044315" y="212348"/>
                    </a:lnTo>
                    <a:lnTo>
                      <a:pt x="1052899" y="195525"/>
                    </a:lnTo>
                    <a:lnTo>
                      <a:pt x="1062119" y="178703"/>
                    </a:lnTo>
                    <a:lnTo>
                      <a:pt x="1071656" y="162832"/>
                    </a:lnTo>
                    <a:lnTo>
                      <a:pt x="1082466" y="147596"/>
                    </a:lnTo>
                    <a:lnTo>
                      <a:pt x="1093593" y="132678"/>
                    </a:lnTo>
                    <a:lnTo>
                      <a:pt x="1105357" y="118712"/>
                    </a:lnTo>
                    <a:lnTo>
                      <a:pt x="1117438" y="105380"/>
                    </a:lnTo>
                    <a:lnTo>
                      <a:pt x="1130473" y="92684"/>
                    </a:lnTo>
                    <a:lnTo>
                      <a:pt x="1143826" y="80305"/>
                    </a:lnTo>
                    <a:lnTo>
                      <a:pt x="1150820" y="74909"/>
                    </a:lnTo>
                    <a:lnTo>
                      <a:pt x="1157815" y="69196"/>
                    </a:lnTo>
                    <a:lnTo>
                      <a:pt x="1164809" y="63800"/>
                    </a:lnTo>
                    <a:lnTo>
                      <a:pt x="1172121" y="58721"/>
                    </a:lnTo>
                    <a:lnTo>
                      <a:pt x="1179434" y="53960"/>
                    </a:lnTo>
                    <a:lnTo>
                      <a:pt x="1187064" y="48881"/>
                    </a:lnTo>
                    <a:lnTo>
                      <a:pt x="1194376" y="44120"/>
                    </a:lnTo>
                    <a:lnTo>
                      <a:pt x="1202007" y="39676"/>
                    </a:lnTo>
                    <a:lnTo>
                      <a:pt x="1209955" y="35867"/>
                    </a:lnTo>
                    <a:lnTo>
                      <a:pt x="1217903" y="31741"/>
                    </a:lnTo>
                    <a:lnTo>
                      <a:pt x="1225851" y="27932"/>
                    </a:lnTo>
                    <a:lnTo>
                      <a:pt x="1233799" y="24758"/>
                    </a:lnTo>
                    <a:lnTo>
                      <a:pt x="1242066" y="21266"/>
                    </a:lnTo>
                    <a:lnTo>
                      <a:pt x="1250332" y="18092"/>
                    </a:lnTo>
                    <a:lnTo>
                      <a:pt x="1258916" y="15236"/>
                    </a:lnTo>
                    <a:lnTo>
                      <a:pt x="1267182" y="12379"/>
                    </a:lnTo>
                    <a:lnTo>
                      <a:pt x="1275766" y="10474"/>
                    </a:lnTo>
                    <a:lnTo>
                      <a:pt x="1284350" y="8252"/>
                    </a:lnTo>
                    <a:lnTo>
                      <a:pt x="1292934" y="6348"/>
                    </a:lnTo>
                    <a:lnTo>
                      <a:pt x="1301836" y="4444"/>
                    </a:lnTo>
                    <a:lnTo>
                      <a:pt x="1310738" y="3174"/>
                    </a:lnTo>
                    <a:lnTo>
                      <a:pt x="1319322" y="1904"/>
                    </a:lnTo>
                    <a:lnTo>
                      <a:pt x="1328224" y="952"/>
                    </a:lnTo>
                    <a:lnTo>
                      <a:pt x="1337444" y="317"/>
                    </a:lnTo>
                    <a:lnTo>
                      <a:pt x="13463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MH_Other_10"/>
              <p:cNvSpPr/>
              <p:nvPr>
                <p:custDataLst>
                  <p:tags r:id="rId14"/>
                </p:custDataLst>
              </p:nvPr>
            </p:nvSpPr>
            <p:spPr bwMode="auto">
              <a:xfrm>
                <a:off x="3884614" y="2151460"/>
                <a:ext cx="288925" cy="242888"/>
              </a:xfrm>
              <a:custGeom>
                <a:avLst/>
                <a:gdLst>
                  <a:gd name="T0" fmla="*/ 248428 w 2033587"/>
                  <a:gd name="T1" fmla="*/ 944529 h 2276475"/>
                  <a:gd name="T2" fmla="*/ 1175716 w 2033587"/>
                  <a:gd name="T3" fmla="*/ 709393 h 2276475"/>
                  <a:gd name="T4" fmla="*/ 1178374 w 2033587"/>
                  <a:gd name="T5" fmla="*/ 591162 h 2276475"/>
                  <a:gd name="T6" fmla="*/ 1585424 w 2033587"/>
                  <a:gd name="T7" fmla="*/ 232745 h 2276475"/>
                  <a:gd name="T8" fmla="*/ 1623685 w 2033587"/>
                  <a:gd name="T9" fmla="*/ 244701 h 2276475"/>
                  <a:gd name="T10" fmla="*/ 1656631 w 2033587"/>
                  <a:gd name="T11" fmla="*/ 266753 h 2276475"/>
                  <a:gd name="T12" fmla="*/ 1682138 w 2033587"/>
                  <a:gd name="T13" fmla="*/ 297308 h 2276475"/>
                  <a:gd name="T14" fmla="*/ 1697549 w 2033587"/>
                  <a:gd name="T15" fmla="*/ 334505 h 2276475"/>
                  <a:gd name="T16" fmla="*/ 1701800 w 2033587"/>
                  <a:gd name="T17" fmla="*/ 1767638 h 2276475"/>
                  <a:gd name="T18" fmla="*/ 1695689 w 2033587"/>
                  <a:gd name="T19" fmla="*/ 1808289 h 2276475"/>
                  <a:gd name="T20" fmla="*/ 1678419 w 2033587"/>
                  <a:gd name="T21" fmla="*/ 1844423 h 2276475"/>
                  <a:gd name="T22" fmla="*/ 1651849 w 2033587"/>
                  <a:gd name="T23" fmla="*/ 1873649 h 2276475"/>
                  <a:gd name="T24" fmla="*/ 1617839 w 2033587"/>
                  <a:gd name="T25" fmla="*/ 1894372 h 2276475"/>
                  <a:gd name="T26" fmla="*/ 1578251 w 2033587"/>
                  <a:gd name="T27" fmla="*/ 1904469 h 2276475"/>
                  <a:gd name="T28" fmla="*/ 381012 w 2033587"/>
                  <a:gd name="T29" fmla="*/ 1903672 h 2276475"/>
                  <a:gd name="T30" fmla="*/ 342220 w 2033587"/>
                  <a:gd name="T31" fmla="*/ 1891715 h 2276475"/>
                  <a:gd name="T32" fmla="*/ 309539 w 2033587"/>
                  <a:gd name="T33" fmla="*/ 1869397 h 2276475"/>
                  <a:gd name="T34" fmla="*/ 284298 w 2033587"/>
                  <a:gd name="T35" fmla="*/ 1838844 h 2276475"/>
                  <a:gd name="T36" fmla="*/ 268621 w 2033587"/>
                  <a:gd name="T37" fmla="*/ 1801912 h 2276475"/>
                  <a:gd name="T38" fmla="*/ 382075 w 2033587"/>
                  <a:gd name="T39" fmla="*/ 1767638 h 2276475"/>
                  <a:gd name="T40" fmla="*/ 385528 w 2033587"/>
                  <a:gd name="T41" fmla="*/ 1778531 h 2276475"/>
                  <a:gd name="T42" fmla="*/ 398017 w 2033587"/>
                  <a:gd name="T43" fmla="*/ 1786768 h 2276475"/>
                  <a:gd name="T44" fmla="*/ 1570013 w 2033587"/>
                  <a:gd name="T45" fmla="*/ 1786502 h 2276475"/>
                  <a:gd name="T46" fmla="*/ 1581704 w 2033587"/>
                  <a:gd name="T47" fmla="*/ 1776937 h 2276475"/>
                  <a:gd name="T48" fmla="*/ 1583830 w 2033587"/>
                  <a:gd name="T49" fmla="*/ 368513 h 2276475"/>
                  <a:gd name="T50" fmla="*/ 1580376 w 2033587"/>
                  <a:gd name="T51" fmla="*/ 357619 h 2276475"/>
                  <a:gd name="T52" fmla="*/ 1568419 w 2033587"/>
                  <a:gd name="T53" fmla="*/ 349383 h 2276475"/>
                  <a:gd name="T54" fmla="*/ 492697 w 2033587"/>
                  <a:gd name="T55" fmla="*/ 362402 h 2276475"/>
                  <a:gd name="T56" fmla="*/ 484724 w 2033587"/>
                  <a:gd name="T57" fmla="*/ 402787 h 2276475"/>
                  <a:gd name="T58" fmla="*/ 465590 w 2033587"/>
                  <a:gd name="T59" fmla="*/ 437592 h 2276475"/>
                  <a:gd name="T60" fmla="*/ 437421 w 2033587"/>
                  <a:gd name="T61" fmla="*/ 465490 h 2276475"/>
                  <a:gd name="T62" fmla="*/ 402608 w 2033587"/>
                  <a:gd name="T63" fmla="*/ 484619 h 2276475"/>
                  <a:gd name="T64" fmla="*/ 362480 w 2033587"/>
                  <a:gd name="T65" fmla="*/ 492856 h 2276475"/>
                  <a:gd name="T66" fmla="*/ 118789 w 2033587"/>
                  <a:gd name="T67" fmla="*/ 1542067 h 2276475"/>
                  <a:gd name="T68" fmla="*/ 128090 w 2033587"/>
                  <a:gd name="T69" fmla="*/ 1553757 h 2276475"/>
                  <a:gd name="T70" fmla="*/ 1299773 w 2033587"/>
                  <a:gd name="T71" fmla="*/ 1556149 h 2276475"/>
                  <a:gd name="T72" fmla="*/ 1310934 w 2033587"/>
                  <a:gd name="T73" fmla="*/ 1552695 h 2276475"/>
                  <a:gd name="T74" fmla="*/ 1319438 w 2033587"/>
                  <a:gd name="T75" fmla="*/ 1540208 h 2276475"/>
                  <a:gd name="T76" fmla="*/ 1318907 w 2033587"/>
                  <a:gd name="T77" fmla="*/ 131782 h 2276475"/>
                  <a:gd name="T78" fmla="*/ 1309340 w 2033587"/>
                  <a:gd name="T79" fmla="*/ 120357 h 2276475"/>
                  <a:gd name="T80" fmla="*/ 492963 w 2033587"/>
                  <a:gd name="T81" fmla="*/ 117967 h 2276475"/>
                  <a:gd name="T82" fmla="*/ 1327676 w 2033587"/>
                  <a:gd name="T83" fmla="*/ 2922 h 2276475"/>
                  <a:gd name="T84" fmla="*/ 1365413 w 2033587"/>
                  <a:gd name="T85" fmla="*/ 16738 h 2276475"/>
                  <a:gd name="T86" fmla="*/ 1397303 w 2033587"/>
                  <a:gd name="T87" fmla="*/ 40385 h 2276475"/>
                  <a:gd name="T88" fmla="*/ 1420954 w 2033587"/>
                  <a:gd name="T89" fmla="*/ 72268 h 2276475"/>
                  <a:gd name="T90" fmla="*/ 1434773 w 2033587"/>
                  <a:gd name="T91" fmla="*/ 109996 h 2276475"/>
                  <a:gd name="T92" fmla="*/ 1437430 w 2033587"/>
                  <a:gd name="T93" fmla="*/ 1543396 h 2276475"/>
                  <a:gd name="T94" fmla="*/ 1429192 w 2033587"/>
                  <a:gd name="T95" fmla="*/ 1583515 h 2276475"/>
                  <a:gd name="T96" fmla="*/ 1410324 w 2033587"/>
                  <a:gd name="T97" fmla="*/ 1618586 h 2276475"/>
                  <a:gd name="T98" fmla="*/ 1382155 w 2033587"/>
                  <a:gd name="T99" fmla="*/ 1646749 h 2276475"/>
                  <a:gd name="T100" fmla="*/ 1347076 w 2033587"/>
                  <a:gd name="T101" fmla="*/ 1665613 h 2276475"/>
                  <a:gd name="T102" fmla="*/ 1307214 w 2033587"/>
                  <a:gd name="T103" fmla="*/ 1673849 h 2276475"/>
                  <a:gd name="T104" fmla="*/ 109754 w 2033587"/>
                  <a:gd name="T105" fmla="*/ 1671192 h 2276475"/>
                  <a:gd name="T106" fmla="*/ 72017 w 2033587"/>
                  <a:gd name="T107" fmla="*/ 1657377 h 2276475"/>
                  <a:gd name="T108" fmla="*/ 40394 w 2033587"/>
                  <a:gd name="T109" fmla="*/ 1633731 h 2276475"/>
                  <a:gd name="T110" fmla="*/ 16476 w 2033587"/>
                  <a:gd name="T111" fmla="*/ 1601848 h 2276475"/>
                  <a:gd name="T112" fmla="*/ 2657 w 2033587"/>
                  <a:gd name="T113" fmla="*/ 1564120 h 2276475"/>
                  <a:gd name="T114" fmla="*/ 409517 w 2033587"/>
                  <a:gd name="T115" fmla="*/ 0 h 227647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033587" h="2276475">
                    <a:moveTo>
                      <a:pt x="312737" y="1411287"/>
                    </a:moveTo>
                    <a:lnTo>
                      <a:pt x="1422400" y="1411287"/>
                    </a:lnTo>
                    <a:lnTo>
                      <a:pt x="1422400" y="1552575"/>
                    </a:lnTo>
                    <a:lnTo>
                      <a:pt x="312737" y="1552575"/>
                    </a:lnTo>
                    <a:lnTo>
                      <a:pt x="312737" y="1411287"/>
                    </a:lnTo>
                    <a:close/>
                    <a:moveTo>
                      <a:pt x="296862" y="1128712"/>
                    </a:moveTo>
                    <a:lnTo>
                      <a:pt x="1404937" y="1128712"/>
                    </a:lnTo>
                    <a:lnTo>
                      <a:pt x="1404937" y="1270000"/>
                    </a:lnTo>
                    <a:lnTo>
                      <a:pt x="296862" y="1270000"/>
                    </a:lnTo>
                    <a:lnTo>
                      <a:pt x="296862" y="1128712"/>
                    </a:lnTo>
                    <a:close/>
                    <a:moveTo>
                      <a:pt x="296862" y="847725"/>
                    </a:moveTo>
                    <a:lnTo>
                      <a:pt x="1404937" y="847725"/>
                    </a:lnTo>
                    <a:lnTo>
                      <a:pt x="1404937" y="987425"/>
                    </a:lnTo>
                    <a:lnTo>
                      <a:pt x="296862" y="987425"/>
                    </a:lnTo>
                    <a:lnTo>
                      <a:pt x="296862" y="847725"/>
                    </a:lnTo>
                    <a:close/>
                    <a:moveTo>
                      <a:pt x="869950" y="565150"/>
                    </a:moveTo>
                    <a:lnTo>
                      <a:pt x="1408113" y="565150"/>
                    </a:lnTo>
                    <a:lnTo>
                      <a:pt x="1408113" y="706438"/>
                    </a:lnTo>
                    <a:lnTo>
                      <a:pt x="869950" y="706438"/>
                    </a:lnTo>
                    <a:lnTo>
                      <a:pt x="869950" y="565150"/>
                    </a:lnTo>
                    <a:close/>
                    <a:moveTo>
                      <a:pt x="1869440" y="276225"/>
                    </a:moveTo>
                    <a:lnTo>
                      <a:pt x="1877695" y="276543"/>
                    </a:lnTo>
                    <a:lnTo>
                      <a:pt x="1885950" y="276860"/>
                    </a:lnTo>
                    <a:lnTo>
                      <a:pt x="1894522" y="278130"/>
                    </a:lnTo>
                    <a:lnTo>
                      <a:pt x="1902460" y="279400"/>
                    </a:lnTo>
                    <a:lnTo>
                      <a:pt x="1910080" y="281305"/>
                    </a:lnTo>
                    <a:lnTo>
                      <a:pt x="1918017" y="283528"/>
                    </a:lnTo>
                    <a:lnTo>
                      <a:pt x="1925955" y="286068"/>
                    </a:lnTo>
                    <a:lnTo>
                      <a:pt x="1933257" y="288925"/>
                    </a:lnTo>
                    <a:lnTo>
                      <a:pt x="1940242" y="292418"/>
                    </a:lnTo>
                    <a:lnTo>
                      <a:pt x="1947545" y="296228"/>
                    </a:lnTo>
                    <a:lnTo>
                      <a:pt x="1954530" y="299720"/>
                    </a:lnTo>
                    <a:lnTo>
                      <a:pt x="1961197" y="304165"/>
                    </a:lnTo>
                    <a:lnTo>
                      <a:pt x="1967865" y="308928"/>
                    </a:lnTo>
                    <a:lnTo>
                      <a:pt x="1973897" y="313690"/>
                    </a:lnTo>
                    <a:lnTo>
                      <a:pt x="1979612" y="318770"/>
                    </a:lnTo>
                    <a:lnTo>
                      <a:pt x="1985645" y="324168"/>
                    </a:lnTo>
                    <a:lnTo>
                      <a:pt x="1991042" y="330200"/>
                    </a:lnTo>
                    <a:lnTo>
                      <a:pt x="1996122" y="335915"/>
                    </a:lnTo>
                    <a:lnTo>
                      <a:pt x="2000885" y="342265"/>
                    </a:lnTo>
                    <a:lnTo>
                      <a:pt x="2005647" y="348615"/>
                    </a:lnTo>
                    <a:lnTo>
                      <a:pt x="2010092" y="355283"/>
                    </a:lnTo>
                    <a:lnTo>
                      <a:pt x="2013585" y="362268"/>
                    </a:lnTo>
                    <a:lnTo>
                      <a:pt x="2017395" y="369570"/>
                    </a:lnTo>
                    <a:lnTo>
                      <a:pt x="2020570" y="376873"/>
                    </a:lnTo>
                    <a:lnTo>
                      <a:pt x="2023745" y="384175"/>
                    </a:lnTo>
                    <a:lnTo>
                      <a:pt x="2026285" y="391795"/>
                    </a:lnTo>
                    <a:lnTo>
                      <a:pt x="2028507" y="399733"/>
                    </a:lnTo>
                    <a:lnTo>
                      <a:pt x="2030412" y="407670"/>
                    </a:lnTo>
                    <a:lnTo>
                      <a:pt x="2032000" y="415608"/>
                    </a:lnTo>
                    <a:lnTo>
                      <a:pt x="2032952" y="423863"/>
                    </a:lnTo>
                    <a:lnTo>
                      <a:pt x="2033270" y="432118"/>
                    </a:lnTo>
                    <a:lnTo>
                      <a:pt x="2033587" y="440373"/>
                    </a:lnTo>
                    <a:lnTo>
                      <a:pt x="2033587" y="2112328"/>
                    </a:lnTo>
                    <a:lnTo>
                      <a:pt x="2033270" y="2120583"/>
                    </a:lnTo>
                    <a:lnTo>
                      <a:pt x="2032952" y="2128838"/>
                    </a:lnTo>
                    <a:lnTo>
                      <a:pt x="2032000" y="2137410"/>
                    </a:lnTo>
                    <a:lnTo>
                      <a:pt x="2030412" y="2145348"/>
                    </a:lnTo>
                    <a:lnTo>
                      <a:pt x="2028507" y="2153285"/>
                    </a:lnTo>
                    <a:lnTo>
                      <a:pt x="2026285" y="2160905"/>
                    </a:lnTo>
                    <a:lnTo>
                      <a:pt x="2023745" y="2168525"/>
                    </a:lnTo>
                    <a:lnTo>
                      <a:pt x="2020570" y="2175828"/>
                    </a:lnTo>
                    <a:lnTo>
                      <a:pt x="2017395" y="2183130"/>
                    </a:lnTo>
                    <a:lnTo>
                      <a:pt x="2013585" y="2190433"/>
                    </a:lnTo>
                    <a:lnTo>
                      <a:pt x="2010092" y="2197418"/>
                    </a:lnTo>
                    <a:lnTo>
                      <a:pt x="2005647" y="2204085"/>
                    </a:lnTo>
                    <a:lnTo>
                      <a:pt x="2000885" y="2210435"/>
                    </a:lnTo>
                    <a:lnTo>
                      <a:pt x="1996122" y="2216785"/>
                    </a:lnTo>
                    <a:lnTo>
                      <a:pt x="1991042" y="2222500"/>
                    </a:lnTo>
                    <a:lnTo>
                      <a:pt x="1985645" y="2228533"/>
                    </a:lnTo>
                    <a:lnTo>
                      <a:pt x="1979612" y="2233930"/>
                    </a:lnTo>
                    <a:lnTo>
                      <a:pt x="1973897" y="2239010"/>
                    </a:lnTo>
                    <a:lnTo>
                      <a:pt x="1967865" y="2243773"/>
                    </a:lnTo>
                    <a:lnTo>
                      <a:pt x="1961197" y="2248535"/>
                    </a:lnTo>
                    <a:lnTo>
                      <a:pt x="1954530" y="2252980"/>
                    </a:lnTo>
                    <a:lnTo>
                      <a:pt x="1947545" y="2256790"/>
                    </a:lnTo>
                    <a:lnTo>
                      <a:pt x="1940242" y="2260600"/>
                    </a:lnTo>
                    <a:lnTo>
                      <a:pt x="1933257" y="2263775"/>
                    </a:lnTo>
                    <a:lnTo>
                      <a:pt x="1925955" y="2266633"/>
                    </a:lnTo>
                    <a:lnTo>
                      <a:pt x="1918017" y="2269173"/>
                    </a:lnTo>
                    <a:lnTo>
                      <a:pt x="1910080" y="2271395"/>
                    </a:lnTo>
                    <a:lnTo>
                      <a:pt x="1902460" y="2273300"/>
                    </a:lnTo>
                    <a:lnTo>
                      <a:pt x="1894522" y="2274888"/>
                    </a:lnTo>
                    <a:lnTo>
                      <a:pt x="1885950" y="2275840"/>
                    </a:lnTo>
                    <a:lnTo>
                      <a:pt x="1877695" y="2276475"/>
                    </a:lnTo>
                    <a:lnTo>
                      <a:pt x="1869440" y="2276475"/>
                    </a:lnTo>
                    <a:lnTo>
                      <a:pt x="480377" y="2276475"/>
                    </a:lnTo>
                    <a:lnTo>
                      <a:pt x="471805" y="2276475"/>
                    </a:lnTo>
                    <a:lnTo>
                      <a:pt x="463550" y="2275840"/>
                    </a:lnTo>
                    <a:lnTo>
                      <a:pt x="455295" y="2274888"/>
                    </a:lnTo>
                    <a:lnTo>
                      <a:pt x="447040" y="2273300"/>
                    </a:lnTo>
                    <a:lnTo>
                      <a:pt x="439102" y="2271395"/>
                    </a:lnTo>
                    <a:lnTo>
                      <a:pt x="431482" y="2269173"/>
                    </a:lnTo>
                    <a:lnTo>
                      <a:pt x="423862" y="2266633"/>
                    </a:lnTo>
                    <a:lnTo>
                      <a:pt x="416242" y="2263775"/>
                    </a:lnTo>
                    <a:lnTo>
                      <a:pt x="408940" y="2260600"/>
                    </a:lnTo>
                    <a:lnTo>
                      <a:pt x="401955" y="2256790"/>
                    </a:lnTo>
                    <a:lnTo>
                      <a:pt x="394970" y="2252980"/>
                    </a:lnTo>
                    <a:lnTo>
                      <a:pt x="388620" y="2248535"/>
                    </a:lnTo>
                    <a:lnTo>
                      <a:pt x="381952" y="2243773"/>
                    </a:lnTo>
                    <a:lnTo>
                      <a:pt x="375602" y="2239010"/>
                    </a:lnTo>
                    <a:lnTo>
                      <a:pt x="369887" y="2233930"/>
                    </a:lnTo>
                    <a:lnTo>
                      <a:pt x="364172" y="2228533"/>
                    </a:lnTo>
                    <a:lnTo>
                      <a:pt x="358457" y="2222500"/>
                    </a:lnTo>
                    <a:lnTo>
                      <a:pt x="353377" y="2216785"/>
                    </a:lnTo>
                    <a:lnTo>
                      <a:pt x="348297" y="2210435"/>
                    </a:lnTo>
                    <a:lnTo>
                      <a:pt x="343852" y="2204085"/>
                    </a:lnTo>
                    <a:lnTo>
                      <a:pt x="339725" y="2197418"/>
                    </a:lnTo>
                    <a:lnTo>
                      <a:pt x="335597" y="2190433"/>
                    </a:lnTo>
                    <a:lnTo>
                      <a:pt x="332105" y="2183130"/>
                    </a:lnTo>
                    <a:lnTo>
                      <a:pt x="328612" y="2175828"/>
                    </a:lnTo>
                    <a:lnTo>
                      <a:pt x="325755" y="2168525"/>
                    </a:lnTo>
                    <a:lnTo>
                      <a:pt x="323215" y="2160905"/>
                    </a:lnTo>
                    <a:lnTo>
                      <a:pt x="320992" y="2153285"/>
                    </a:lnTo>
                    <a:lnTo>
                      <a:pt x="319087" y="2145348"/>
                    </a:lnTo>
                    <a:lnTo>
                      <a:pt x="317817" y="2137410"/>
                    </a:lnTo>
                    <a:lnTo>
                      <a:pt x="316547" y="2128838"/>
                    </a:lnTo>
                    <a:lnTo>
                      <a:pt x="315912" y="2120583"/>
                    </a:lnTo>
                    <a:lnTo>
                      <a:pt x="315912" y="2112328"/>
                    </a:lnTo>
                    <a:lnTo>
                      <a:pt x="456565" y="2112328"/>
                    </a:lnTo>
                    <a:lnTo>
                      <a:pt x="456882" y="2114868"/>
                    </a:lnTo>
                    <a:lnTo>
                      <a:pt x="457200" y="2116773"/>
                    </a:lnTo>
                    <a:lnTo>
                      <a:pt x="457835" y="2118995"/>
                    </a:lnTo>
                    <a:lnTo>
                      <a:pt x="458470" y="2121218"/>
                    </a:lnTo>
                    <a:lnTo>
                      <a:pt x="459422" y="2123440"/>
                    </a:lnTo>
                    <a:lnTo>
                      <a:pt x="460692" y="2125345"/>
                    </a:lnTo>
                    <a:lnTo>
                      <a:pt x="463550" y="2128838"/>
                    </a:lnTo>
                    <a:lnTo>
                      <a:pt x="467042" y="2132013"/>
                    </a:lnTo>
                    <a:lnTo>
                      <a:pt x="468947" y="2132965"/>
                    </a:lnTo>
                    <a:lnTo>
                      <a:pt x="471170" y="2133918"/>
                    </a:lnTo>
                    <a:lnTo>
                      <a:pt x="473392" y="2134870"/>
                    </a:lnTo>
                    <a:lnTo>
                      <a:pt x="475615" y="2135188"/>
                    </a:lnTo>
                    <a:lnTo>
                      <a:pt x="477837" y="2135505"/>
                    </a:lnTo>
                    <a:lnTo>
                      <a:pt x="480377" y="2135823"/>
                    </a:lnTo>
                    <a:lnTo>
                      <a:pt x="1869440" y="2135823"/>
                    </a:lnTo>
                    <a:lnTo>
                      <a:pt x="1871980" y="2135505"/>
                    </a:lnTo>
                    <a:lnTo>
                      <a:pt x="1874202" y="2135188"/>
                    </a:lnTo>
                    <a:lnTo>
                      <a:pt x="1876107" y="2134870"/>
                    </a:lnTo>
                    <a:lnTo>
                      <a:pt x="1878330" y="2133918"/>
                    </a:lnTo>
                    <a:lnTo>
                      <a:pt x="1880552" y="2132965"/>
                    </a:lnTo>
                    <a:lnTo>
                      <a:pt x="1882457" y="2132013"/>
                    </a:lnTo>
                    <a:lnTo>
                      <a:pt x="1885950" y="2128838"/>
                    </a:lnTo>
                    <a:lnTo>
                      <a:pt x="1888490" y="2125345"/>
                    </a:lnTo>
                    <a:lnTo>
                      <a:pt x="1890077" y="2123440"/>
                    </a:lnTo>
                    <a:lnTo>
                      <a:pt x="1890712" y="2121218"/>
                    </a:lnTo>
                    <a:lnTo>
                      <a:pt x="1891982" y="2118995"/>
                    </a:lnTo>
                    <a:lnTo>
                      <a:pt x="1892300" y="2116773"/>
                    </a:lnTo>
                    <a:lnTo>
                      <a:pt x="1892617" y="2114868"/>
                    </a:lnTo>
                    <a:lnTo>
                      <a:pt x="1892617" y="2112328"/>
                    </a:lnTo>
                    <a:lnTo>
                      <a:pt x="1892617" y="440373"/>
                    </a:lnTo>
                    <a:lnTo>
                      <a:pt x="1892617" y="438468"/>
                    </a:lnTo>
                    <a:lnTo>
                      <a:pt x="1892300" y="435928"/>
                    </a:lnTo>
                    <a:lnTo>
                      <a:pt x="1891982" y="433705"/>
                    </a:lnTo>
                    <a:lnTo>
                      <a:pt x="1890712" y="431483"/>
                    </a:lnTo>
                    <a:lnTo>
                      <a:pt x="1890077" y="429578"/>
                    </a:lnTo>
                    <a:lnTo>
                      <a:pt x="1888490" y="427355"/>
                    </a:lnTo>
                    <a:lnTo>
                      <a:pt x="1885950" y="424180"/>
                    </a:lnTo>
                    <a:lnTo>
                      <a:pt x="1882457" y="421323"/>
                    </a:lnTo>
                    <a:lnTo>
                      <a:pt x="1880552" y="420053"/>
                    </a:lnTo>
                    <a:lnTo>
                      <a:pt x="1878330" y="419100"/>
                    </a:lnTo>
                    <a:lnTo>
                      <a:pt x="1876107" y="418148"/>
                    </a:lnTo>
                    <a:lnTo>
                      <a:pt x="1874202" y="417513"/>
                    </a:lnTo>
                    <a:lnTo>
                      <a:pt x="1871980" y="417195"/>
                    </a:lnTo>
                    <a:lnTo>
                      <a:pt x="1869440" y="417195"/>
                    </a:lnTo>
                    <a:lnTo>
                      <a:pt x="1869440" y="276225"/>
                    </a:lnTo>
                    <a:close/>
                    <a:moveTo>
                      <a:pt x="589072" y="140970"/>
                    </a:moveTo>
                    <a:lnTo>
                      <a:pt x="589072" y="424815"/>
                    </a:lnTo>
                    <a:lnTo>
                      <a:pt x="588754" y="433070"/>
                    </a:lnTo>
                    <a:lnTo>
                      <a:pt x="588436" y="441643"/>
                    </a:lnTo>
                    <a:lnTo>
                      <a:pt x="587166" y="449580"/>
                    </a:lnTo>
                    <a:lnTo>
                      <a:pt x="585896" y="458153"/>
                    </a:lnTo>
                    <a:lnTo>
                      <a:pt x="583991" y="465773"/>
                    </a:lnTo>
                    <a:lnTo>
                      <a:pt x="581768" y="473710"/>
                    </a:lnTo>
                    <a:lnTo>
                      <a:pt x="579227" y="481330"/>
                    </a:lnTo>
                    <a:lnTo>
                      <a:pt x="576052" y="488633"/>
                    </a:lnTo>
                    <a:lnTo>
                      <a:pt x="572876" y="495935"/>
                    </a:lnTo>
                    <a:lnTo>
                      <a:pt x="569065" y="503238"/>
                    </a:lnTo>
                    <a:lnTo>
                      <a:pt x="565572" y="509905"/>
                    </a:lnTo>
                    <a:lnTo>
                      <a:pt x="561126" y="516573"/>
                    </a:lnTo>
                    <a:lnTo>
                      <a:pt x="556363" y="522923"/>
                    </a:lnTo>
                    <a:lnTo>
                      <a:pt x="551600" y="528955"/>
                    </a:lnTo>
                    <a:lnTo>
                      <a:pt x="546519" y="535305"/>
                    </a:lnTo>
                    <a:lnTo>
                      <a:pt x="541120" y="541020"/>
                    </a:lnTo>
                    <a:lnTo>
                      <a:pt x="535087" y="546100"/>
                    </a:lnTo>
                    <a:lnTo>
                      <a:pt x="529371" y="551815"/>
                    </a:lnTo>
                    <a:lnTo>
                      <a:pt x="522702" y="556260"/>
                    </a:lnTo>
                    <a:lnTo>
                      <a:pt x="516668" y="561023"/>
                    </a:lnTo>
                    <a:lnTo>
                      <a:pt x="509682" y="565150"/>
                    </a:lnTo>
                    <a:lnTo>
                      <a:pt x="503013" y="569278"/>
                    </a:lnTo>
                    <a:lnTo>
                      <a:pt x="495709" y="572770"/>
                    </a:lnTo>
                    <a:lnTo>
                      <a:pt x="488406" y="575945"/>
                    </a:lnTo>
                    <a:lnTo>
                      <a:pt x="481102" y="579120"/>
                    </a:lnTo>
                    <a:lnTo>
                      <a:pt x="473480" y="581978"/>
                    </a:lnTo>
                    <a:lnTo>
                      <a:pt x="465541" y="584200"/>
                    </a:lnTo>
                    <a:lnTo>
                      <a:pt x="457602" y="585788"/>
                    </a:lnTo>
                    <a:lnTo>
                      <a:pt x="449663" y="587375"/>
                    </a:lnTo>
                    <a:lnTo>
                      <a:pt x="441407" y="588328"/>
                    </a:lnTo>
                    <a:lnTo>
                      <a:pt x="433150" y="588963"/>
                    </a:lnTo>
                    <a:lnTo>
                      <a:pt x="424576" y="589280"/>
                    </a:lnTo>
                    <a:lnTo>
                      <a:pt x="140678" y="589280"/>
                    </a:lnTo>
                    <a:lnTo>
                      <a:pt x="140678" y="1836103"/>
                    </a:lnTo>
                    <a:lnTo>
                      <a:pt x="140678" y="1838643"/>
                    </a:lnTo>
                    <a:lnTo>
                      <a:pt x="140996" y="1840548"/>
                    </a:lnTo>
                    <a:lnTo>
                      <a:pt x="141948" y="1842770"/>
                    </a:lnTo>
                    <a:lnTo>
                      <a:pt x="142584" y="1844993"/>
                    </a:lnTo>
                    <a:lnTo>
                      <a:pt x="143536" y="1847215"/>
                    </a:lnTo>
                    <a:lnTo>
                      <a:pt x="144807" y="1849120"/>
                    </a:lnTo>
                    <a:lnTo>
                      <a:pt x="147665" y="1852613"/>
                    </a:lnTo>
                    <a:lnTo>
                      <a:pt x="151475" y="1855470"/>
                    </a:lnTo>
                    <a:lnTo>
                      <a:pt x="153063" y="1856740"/>
                    </a:lnTo>
                    <a:lnTo>
                      <a:pt x="155286" y="1857693"/>
                    </a:lnTo>
                    <a:lnTo>
                      <a:pt x="157191" y="1858645"/>
                    </a:lnTo>
                    <a:lnTo>
                      <a:pt x="159732" y="1858963"/>
                    </a:lnTo>
                    <a:lnTo>
                      <a:pt x="161955" y="1859280"/>
                    </a:lnTo>
                    <a:lnTo>
                      <a:pt x="164495" y="1859598"/>
                    </a:lnTo>
                    <a:lnTo>
                      <a:pt x="1553180" y="1859598"/>
                    </a:lnTo>
                    <a:lnTo>
                      <a:pt x="1556038" y="1859280"/>
                    </a:lnTo>
                    <a:lnTo>
                      <a:pt x="1557943" y="1858963"/>
                    </a:lnTo>
                    <a:lnTo>
                      <a:pt x="1560484" y="1858645"/>
                    </a:lnTo>
                    <a:lnTo>
                      <a:pt x="1562389" y="1857693"/>
                    </a:lnTo>
                    <a:lnTo>
                      <a:pt x="1564612" y="1856740"/>
                    </a:lnTo>
                    <a:lnTo>
                      <a:pt x="1566517" y="1855470"/>
                    </a:lnTo>
                    <a:lnTo>
                      <a:pt x="1570010" y="1852613"/>
                    </a:lnTo>
                    <a:lnTo>
                      <a:pt x="1572868" y="1849120"/>
                    </a:lnTo>
                    <a:lnTo>
                      <a:pt x="1574139" y="1847215"/>
                    </a:lnTo>
                    <a:lnTo>
                      <a:pt x="1575091" y="1844993"/>
                    </a:lnTo>
                    <a:lnTo>
                      <a:pt x="1576044" y="1842770"/>
                    </a:lnTo>
                    <a:lnTo>
                      <a:pt x="1576679" y="1840548"/>
                    </a:lnTo>
                    <a:lnTo>
                      <a:pt x="1576997" y="1838643"/>
                    </a:lnTo>
                    <a:lnTo>
                      <a:pt x="1576997" y="1836103"/>
                    </a:lnTo>
                    <a:lnTo>
                      <a:pt x="1576997" y="164782"/>
                    </a:lnTo>
                    <a:lnTo>
                      <a:pt x="1576997" y="161925"/>
                    </a:lnTo>
                    <a:lnTo>
                      <a:pt x="1576679" y="160020"/>
                    </a:lnTo>
                    <a:lnTo>
                      <a:pt x="1576044" y="157480"/>
                    </a:lnTo>
                    <a:lnTo>
                      <a:pt x="1575091" y="155257"/>
                    </a:lnTo>
                    <a:lnTo>
                      <a:pt x="1574139" y="153352"/>
                    </a:lnTo>
                    <a:lnTo>
                      <a:pt x="1572868" y="151447"/>
                    </a:lnTo>
                    <a:lnTo>
                      <a:pt x="1570010" y="147955"/>
                    </a:lnTo>
                    <a:lnTo>
                      <a:pt x="1566517" y="145097"/>
                    </a:lnTo>
                    <a:lnTo>
                      <a:pt x="1564612" y="143827"/>
                    </a:lnTo>
                    <a:lnTo>
                      <a:pt x="1562389" y="142875"/>
                    </a:lnTo>
                    <a:lnTo>
                      <a:pt x="1560484" y="141922"/>
                    </a:lnTo>
                    <a:lnTo>
                      <a:pt x="1557943" y="141287"/>
                    </a:lnTo>
                    <a:lnTo>
                      <a:pt x="1556038" y="140970"/>
                    </a:lnTo>
                    <a:lnTo>
                      <a:pt x="1553180" y="140970"/>
                    </a:lnTo>
                    <a:lnTo>
                      <a:pt x="589072" y="140970"/>
                    </a:lnTo>
                    <a:close/>
                    <a:moveTo>
                      <a:pt x="489358" y="0"/>
                    </a:moveTo>
                    <a:lnTo>
                      <a:pt x="1553180" y="0"/>
                    </a:lnTo>
                    <a:lnTo>
                      <a:pt x="1562071" y="317"/>
                    </a:lnTo>
                    <a:lnTo>
                      <a:pt x="1570010" y="952"/>
                    </a:lnTo>
                    <a:lnTo>
                      <a:pt x="1578584" y="2222"/>
                    </a:lnTo>
                    <a:lnTo>
                      <a:pt x="1586523" y="3492"/>
                    </a:lnTo>
                    <a:lnTo>
                      <a:pt x="1594462" y="5397"/>
                    </a:lnTo>
                    <a:lnTo>
                      <a:pt x="1602084" y="7620"/>
                    </a:lnTo>
                    <a:lnTo>
                      <a:pt x="1609705" y="10160"/>
                    </a:lnTo>
                    <a:lnTo>
                      <a:pt x="1617644" y="13017"/>
                    </a:lnTo>
                    <a:lnTo>
                      <a:pt x="1624630" y="16192"/>
                    </a:lnTo>
                    <a:lnTo>
                      <a:pt x="1631617" y="20002"/>
                    </a:lnTo>
                    <a:lnTo>
                      <a:pt x="1638603" y="23812"/>
                    </a:lnTo>
                    <a:lnTo>
                      <a:pt x="1645589" y="28257"/>
                    </a:lnTo>
                    <a:lnTo>
                      <a:pt x="1651623" y="32702"/>
                    </a:lnTo>
                    <a:lnTo>
                      <a:pt x="1657974" y="37782"/>
                    </a:lnTo>
                    <a:lnTo>
                      <a:pt x="1664008" y="42862"/>
                    </a:lnTo>
                    <a:lnTo>
                      <a:pt x="1669724" y="48260"/>
                    </a:lnTo>
                    <a:lnTo>
                      <a:pt x="1675122" y="53975"/>
                    </a:lnTo>
                    <a:lnTo>
                      <a:pt x="1680203" y="60007"/>
                    </a:lnTo>
                    <a:lnTo>
                      <a:pt x="1685284" y="66357"/>
                    </a:lnTo>
                    <a:lnTo>
                      <a:pt x="1689730" y="72390"/>
                    </a:lnTo>
                    <a:lnTo>
                      <a:pt x="1694176" y="79375"/>
                    </a:lnTo>
                    <a:lnTo>
                      <a:pt x="1697987" y="86360"/>
                    </a:lnTo>
                    <a:lnTo>
                      <a:pt x="1701797" y="93345"/>
                    </a:lnTo>
                    <a:lnTo>
                      <a:pt x="1704973" y="100647"/>
                    </a:lnTo>
                    <a:lnTo>
                      <a:pt x="1707831" y="108267"/>
                    </a:lnTo>
                    <a:lnTo>
                      <a:pt x="1710371" y="115570"/>
                    </a:lnTo>
                    <a:lnTo>
                      <a:pt x="1712594" y="123507"/>
                    </a:lnTo>
                    <a:lnTo>
                      <a:pt x="1714500" y="131445"/>
                    </a:lnTo>
                    <a:lnTo>
                      <a:pt x="1715770" y="139382"/>
                    </a:lnTo>
                    <a:lnTo>
                      <a:pt x="1717040" y="147637"/>
                    </a:lnTo>
                    <a:lnTo>
                      <a:pt x="1717675" y="155892"/>
                    </a:lnTo>
                    <a:lnTo>
                      <a:pt x="1717675" y="164782"/>
                    </a:lnTo>
                    <a:lnTo>
                      <a:pt x="1717675" y="1836103"/>
                    </a:lnTo>
                    <a:lnTo>
                      <a:pt x="1717675" y="1844358"/>
                    </a:lnTo>
                    <a:lnTo>
                      <a:pt x="1717040" y="1852613"/>
                    </a:lnTo>
                    <a:lnTo>
                      <a:pt x="1715770" y="1861185"/>
                    </a:lnTo>
                    <a:lnTo>
                      <a:pt x="1714500" y="1869123"/>
                    </a:lnTo>
                    <a:lnTo>
                      <a:pt x="1712594" y="1877060"/>
                    </a:lnTo>
                    <a:lnTo>
                      <a:pt x="1710371" y="1884680"/>
                    </a:lnTo>
                    <a:lnTo>
                      <a:pt x="1707831" y="1892300"/>
                    </a:lnTo>
                    <a:lnTo>
                      <a:pt x="1704973" y="1900238"/>
                    </a:lnTo>
                    <a:lnTo>
                      <a:pt x="1701797" y="1907223"/>
                    </a:lnTo>
                    <a:lnTo>
                      <a:pt x="1697987" y="1914208"/>
                    </a:lnTo>
                    <a:lnTo>
                      <a:pt x="1694176" y="1921193"/>
                    </a:lnTo>
                    <a:lnTo>
                      <a:pt x="1689730" y="1927860"/>
                    </a:lnTo>
                    <a:lnTo>
                      <a:pt x="1685284" y="1934210"/>
                    </a:lnTo>
                    <a:lnTo>
                      <a:pt x="1680203" y="1940560"/>
                    </a:lnTo>
                    <a:lnTo>
                      <a:pt x="1675122" y="1946275"/>
                    </a:lnTo>
                    <a:lnTo>
                      <a:pt x="1669724" y="1952308"/>
                    </a:lnTo>
                    <a:lnTo>
                      <a:pt x="1664008" y="1957705"/>
                    </a:lnTo>
                    <a:lnTo>
                      <a:pt x="1657974" y="1962785"/>
                    </a:lnTo>
                    <a:lnTo>
                      <a:pt x="1651623" y="1967865"/>
                    </a:lnTo>
                    <a:lnTo>
                      <a:pt x="1645589" y="1972310"/>
                    </a:lnTo>
                    <a:lnTo>
                      <a:pt x="1638603" y="1976755"/>
                    </a:lnTo>
                    <a:lnTo>
                      <a:pt x="1631617" y="1980565"/>
                    </a:lnTo>
                    <a:lnTo>
                      <a:pt x="1624630" y="1984375"/>
                    </a:lnTo>
                    <a:lnTo>
                      <a:pt x="1617644" y="1987550"/>
                    </a:lnTo>
                    <a:lnTo>
                      <a:pt x="1609705" y="1990408"/>
                    </a:lnTo>
                    <a:lnTo>
                      <a:pt x="1602084" y="1992948"/>
                    </a:lnTo>
                    <a:lnTo>
                      <a:pt x="1594462" y="1995170"/>
                    </a:lnTo>
                    <a:lnTo>
                      <a:pt x="1586523" y="1997075"/>
                    </a:lnTo>
                    <a:lnTo>
                      <a:pt x="1578584" y="1998345"/>
                    </a:lnTo>
                    <a:lnTo>
                      <a:pt x="1570010" y="1999615"/>
                    </a:lnTo>
                    <a:lnTo>
                      <a:pt x="1562071" y="2000250"/>
                    </a:lnTo>
                    <a:lnTo>
                      <a:pt x="1553180" y="2000250"/>
                    </a:lnTo>
                    <a:lnTo>
                      <a:pt x="164495" y="2000250"/>
                    </a:lnTo>
                    <a:lnTo>
                      <a:pt x="155604" y="2000250"/>
                    </a:lnTo>
                    <a:lnTo>
                      <a:pt x="147665" y="1999615"/>
                    </a:lnTo>
                    <a:lnTo>
                      <a:pt x="139408" y="1998345"/>
                    </a:lnTo>
                    <a:lnTo>
                      <a:pt x="131152" y="1997075"/>
                    </a:lnTo>
                    <a:lnTo>
                      <a:pt x="123213" y="1995170"/>
                    </a:lnTo>
                    <a:lnTo>
                      <a:pt x="115591" y="1992948"/>
                    </a:lnTo>
                    <a:lnTo>
                      <a:pt x="107970" y="1990408"/>
                    </a:lnTo>
                    <a:lnTo>
                      <a:pt x="100348" y="1987550"/>
                    </a:lnTo>
                    <a:lnTo>
                      <a:pt x="93044" y="1984375"/>
                    </a:lnTo>
                    <a:lnTo>
                      <a:pt x="86058" y="1980565"/>
                    </a:lnTo>
                    <a:lnTo>
                      <a:pt x="79072" y="1976755"/>
                    </a:lnTo>
                    <a:lnTo>
                      <a:pt x="72721" y="1972310"/>
                    </a:lnTo>
                    <a:lnTo>
                      <a:pt x="66052" y="1967865"/>
                    </a:lnTo>
                    <a:lnTo>
                      <a:pt x="59701" y="1962785"/>
                    </a:lnTo>
                    <a:lnTo>
                      <a:pt x="53667" y="1957705"/>
                    </a:lnTo>
                    <a:lnTo>
                      <a:pt x="48269" y="1952308"/>
                    </a:lnTo>
                    <a:lnTo>
                      <a:pt x="42553" y="1946275"/>
                    </a:lnTo>
                    <a:lnTo>
                      <a:pt x="37472" y="1940560"/>
                    </a:lnTo>
                    <a:lnTo>
                      <a:pt x="32391" y="1934210"/>
                    </a:lnTo>
                    <a:lnTo>
                      <a:pt x="27945" y="1927860"/>
                    </a:lnTo>
                    <a:lnTo>
                      <a:pt x="23817" y="1921193"/>
                    </a:lnTo>
                    <a:lnTo>
                      <a:pt x="19688" y="1914208"/>
                    </a:lnTo>
                    <a:lnTo>
                      <a:pt x="16195" y="1907223"/>
                    </a:lnTo>
                    <a:lnTo>
                      <a:pt x="12702" y="1900238"/>
                    </a:lnTo>
                    <a:lnTo>
                      <a:pt x="9844" y="1892300"/>
                    </a:lnTo>
                    <a:lnTo>
                      <a:pt x="7304" y="1884680"/>
                    </a:lnTo>
                    <a:lnTo>
                      <a:pt x="5081" y="1877060"/>
                    </a:lnTo>
                    <a:lnTo>
                      <a:pt x="3175" y="1869123"/>
                    </a:lnTo>
                    <a:lnTo>
                      <a:pt x="1905" y="1861185"/>
                    </a:lnTo>
                    <a:lnTo>
                      <a:pt x="635" y="1852613"/>
                    </a:lnTo>
                    <a:lnTo>
                      <a:pt x="0" y="1844358"/>
                    </a:lnTo>
                    <a:lnTo>
                      <a:pt x="0" y="1836103"/>
                    </a:lnTo>
                    <a:lnTo>
                      <a:pt x="0" y="489585"/>
                    </a:lnTo>
                    <a:lnTo>
                      <a:pt x="4893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MH_Other_11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5345114" y="2243138"/>
                <a:ext cx="414337" cy="264319"/>
              </a:xfrm>
              <a:custGeom>
                <a:avLst/>
                <a:gdLst>
                  <a:gd name="T0" fmla="*/ 1221908 w 2276475"/>
                  <a:gd name="T1" fmla="*/ 1328927 h 1936751"/>
                  <a:gd name="T2" fmla="*/ 1196654 w 2276475"/>
                  <a:gd name="T3" fmla="*/ 1388292 h 1936751"/>
                  <a:gd name="T4" fmla="*/ 691864 w 2276475"/>
                  <a:gd name="T5" fmla="*/ 1376845 h 1936751"/>
                  <a:gd name="T6" fmla="*/ 695585 w 2276475"/>
                  <a:gd name="T7" fmla="*/ 1314285 h 1936751"/>
                  <a:gd name="T8" fmla="*/ 1104489 w 2276475"/>
                  <a:gd name="T9" fmla="*/ 1115137 h 1936751"/>
                  <a:gd name="T10" fmla="*/ 1117497 w 2276475"/>
                  <a:gd name="T11" fmla="*/ 1168850 h 1936751"/>
                  <a:gd name="T12" fmla="*/ 811396 w 2276475"/>
                  <a:gd name="T13" fmla="*/ 1188695 h 1936751"/>
                  <a:gd name="T14" fmla="*/ 783254 w 2276475"/>
                  <a:gd name="T15" fmla="*/ 1141068 h 1936751"/>
                  <a:gd name="T16" fmla="*/ 309026 w 2276475"/>
                  <a:gd name="T17" fmla="*/ 898551 h 1936751"/>
                  <a:gd name="T18" fmla="*/ 798665 w 2276475"/>
                  <a:gd name="T19" fmla="*/ 935449 h 1936751"/>
                  <a:gd name="T20" fmla="*/ 759855 w 2276475"/>
                  <a:gd name="T21" fmla="*/ 989335 h 1936751"/>
                  <a:gd name="T22" fmla="*/ 259317 w 2276475"/>
                  <a:gd name="T23" fmla="*/ 967303 h 1936751"/>
                  <a:gd name="T24" fmla="*/ 277393 w 2276475"/>
                  <a:gd name="T25" fmla="*/ 906514 h 1936751"/>
                  <a:gd name="T26" fmla="*/ 1086287 w 2276475"/>
                  <a:gd name="T27" fmla="*/ 817903 h 1936751"/>
                  <a:gd name="T28" fmla="*/ 1028372 w 2276475"/>
                  <a:gd name="T29" fmla="*/ 919230 h 1936751"/>
                  <a:gd name="T30" fmla="*/ 999280 w 2276475"/>
                  <a:gd name="T31" fmla="*/ 917630 h 1936751"/>
                  <a:gd name="T32" fmla="*/ 289574 w 2276475"/>
                  <a:gd name="T33" fmla="*/ 706099 h 1936751"/>
                  <a:gd name="T34" fmla="*/ 590631 w 2276475"/>
                  <a:gd name="T35" fmla="*/ 735033 h 1936751"/>
                  <a:gd name="T36" fmla="*/ 567535 w 2276475"/>
                  <a:gd name="T37" fmla="*/ 784938 h 1936751"/>
                  <a:gd name="T38" fmla="*/ 259309 w 2276475"/>
                  <a:gd name="T39" fmla="*/ 770073 h 1936751"/>
                  <a:gd name="T40" fmla="*/ 267273 w 2276475"/>
                  <a:gd name="T41" fmla="*/ 715124 h 1936751"/>
                  <a:gd name="T42" fmla="*/ 836933 w 2276475"/>
                  <a:gd name="T43" fmla="*/ 505684 h 1936751"/>
                  <a:gd name="T44" fmla="*/ 846494 w 2276475"/>
                  <a:gd name="T45" fmla="*/ 574170 h 1936751"/>
                  <a:gd name="T46" fmla="*/ 268069 w 2276475"/>
                  <a:gd name="T47" fmla="*/ 592752 h 1936751"/>
                  <a:gd name="T48" fmla="*/ 238855 w 2276475"/>
                  <a:gd name="T49" fmla="*/ 530105 h 1936751"/>
                  <a:gd name="T50" fmla="*/ 1467818 w 2276475"/>
                  <a:gd name="T51" fmla="*/ 344025 h 1936751"/>
                  <a:gd name="T52" fmla="*/ 1566759 w 2276475"/>
                  <a:gd name="T53" fmla="*/ 428438 h 1936751"/>
                  <a:gd name="T54" fmla="*/ 1578461 w 2276475"/>
                  <a:gd name="T55" fmla="*/ 479936 h 1936751"/>
                  <a:gd name="T56" fmla="*/ 1197862 w 2276475"/>
                  <a:gd name="T57" fmla="*/ 846789 h 1936751"/>
                  <a:gd name="T58" fmla="*/ 1138817 w 2276475"/>
                  <a:gd name="T59" fmla="*/ 842806 h 1936751"/>
                  <a:gd name="T60" fmla="*/ 1093869 w 2276475"/>
                  <a:gd name="T61" fmla="*/ 799538 h 1936751"/>
                  <a:gd name="T62" fmla="*/ 1075782 w 2276475"/>
                  <a:gd name="T63" fmla="*/ 737423 h 1936751"/>
                  <a:gd name="T64" fmla="*/ 1456382 w 2276475"/>
                  <a:gd name="T65" fmla="*/ 344821 h 1936751"/>
                  <a:gd name="T66" fmla="*/ 199469 w 2276475"/>
                  <a:gd name="T67" fmla="*/ 367345 h 1936751"/>
                  <a:gd name="T68" fmla="*/ 114475 w 2276475"/>
                  <a:gd name="T69" fmla="*/ 448541 h 1936751"/>
                  <a:gd name="T70" fmla="*/ 103321 w 2276475"/>
                  <a:gd name="T71" fmla="*/ 1407238 h 1936751"/>
                  <a:gd name="T72" fmla="*/ 171315 w 2276475"/>
                  <a:gd name="T73" fmla="*/ 1503559 h 1936751"/>
                  <a:gd name="T74" fmla="*/ 1382734 w 2276475"/>
                  <a:gd name="T75" fmla="*/ 1530890 h 1936751"/>
                  <a:gd name="T76" fmla="*/ 1488975 w 2276475"/>
                  <a:gd name="T77" fmla="*/ 1477289 h 1936751"/>
                  <a:gd name="T78" fmla="*/ 1531737 w 2276475"/>
                  <a:gd name="T79" fmla="*/ 1365845 h 1936751"/>
                  <a:gd name="T80" fmla="*/ 1605841 w 2276475"/>
                  <a:gd name="T81" fmla="*/ 1539381 h 1936751"/>
                  <a:gd name="T82" fmla="*/ 1513146 w 2276475"/>
                  <a:gd name="T83" fmla="*/ 1611821 h 1936751"/>
                  <a:gd name="T84" fmla="*/ 101461 w 2276475"/>
                  <a:gd name="T85" fmla="*/ 1605982 h 1936751"/>
                  <a:gd name="T86" fmla="*/ 16468 w 2276475"/>
                  <a:gd name="T87" fmla="*/ 1525317 h 1936751"/>
                  <a:gd name="T88" fmla="*/ 5312 w 2276475"/>
                  <a:gd name="T89" fmla="*/ 391226 h 1936751"/>
                  <a:gd name="T90" fmla="*/ 73307 w 2276475"/>
                  <a:gd name="T91" fmla="*/ 295170 h 1936751"/>
                  <a:gd name="T92" fmla="*/ 1746529 w 2276475"/>
                  <a:gd name="T93" fmla="*/ 88926 h 1936751"/>
                  <a:gd name="T94" fmla="*/ 1805153 w 2276475"/>
                  <a:gd name="T95" fmla="*/ 114614 h 1936751"/>
                  <a:gd name="T96" fmla="*/ 1838312 w 2276475"/>
                  <a:gd name="T97" fmla="*/ 176846 h 1936751"/>
                  <a:gd name="T98" fmla="*/ 1821600 w 2276475"/>
                  <a:gd name="T99" fmla="*/ 237490 h 1936751"/>
                  <a:gd name="T100" fmla="*/ 1620792 w 2276475"/>
                  <a:gd name="T101" fmla="*/ 421806 h 1936751"/>
                  <a:gd name="T102" fmla="*/ 1543068 w 2276475"/>
                  <a:gd name="T103" fmla="*/ 339447 h 1936751"/>
                  <a:gd name="T104" fmla="*/ 1506460 w 2276475"/>
                  <a:gd name="T105" fmla="*/ 289925 h 1936751"/>
                  <a:gd name="T106" fmla="*/ 1716818 w 2276475"/>
                  <a:gd name="T107" fmla="*/ 92634 h 1936751"/>
                  <a:gd name="T108" fmla="*/ 1893521 w 2276475"/>
                  <a:gd name="T109" fmla="*/ 35131 h 1936751"/>
                  <a:gd name="T110" fmla="*/ 1889783 w 2276475"/>
                  <a:gd name="T111" fmla="*/ 106078 h 1936751"/>
                  <a:gd name="T112" fmla="*/ 1844400 w 2276475"/>
                  <a:gd name="T113" fmla="*/ 105545 h 1936751"/>
                  <a:gd name="T114" fmla="*/ 1793944 w 2276475"/>
                  <a:gd name="T115" fmla="*/ 59669 h 1936751"/>
                  <a:gd name="T116" fmla="*/ 1847069 w 2276475"/>
                  <a:gd name="T117" fmla="*/ 16194 h 1936751"/>
                  <a:gd name="T118" fmla="*/ 1697756 w 2276475"/>
                  <a:gd name="T119" fmla="*/ 22017 h 1936751"/>
                  <a:gd name="T120" fmla="*/ 1364698 w 2276475"/>
                  <a:gd name="T121" fmla="*/ 383050 h 1936751"/>
                  <a:gd name="T122" fmla="*/ 1317840 w 2276475"/>
                  <a:gd name="T123" fmla="*/ 375887 h 1936751"/>
                  <a:gd name="T124" fmla="*/ 1320237 w 2276475"/>
                  <a:gd name="T125" fmla="*/ 329200 h 19367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276475" h="1936751">
                    <a:moveTo>
                      <a:pt x="872202" y="1555750"/>
                    </a:moveTo>
                    <a:lnTo>
                      <a:pt x="879190" y="1555750"/>
                    </a:lnTo>
                    <a:lnTo>
                      <a:pt x="1397284" y="1555750"/>
                    </a:lnTo>
                    <a:lnTo>
                      <a:pt x="1404272" y="1555750"/>
                    </a:lnTo>
                    <a:lnTo>
                      <a:pt x="1410943" y="1557024"/>
                    </a:lnTo>
                    <a:lnTo>
                      <a:pt x="1417614" y="1557979"/>
                    </a:lnTo>
                    <a:lnTo>
                      <a:pt x="1423649" y="1560208"/>
                    </a:lnTo>
                    <a:lnTo>
                      <a:pt x="1430002" y="1562437"/>
                    </a:lnTo>
                    <a:lnTo>
                      <a:pt x="1435403" y="1565303"/>
                    </a:lnTo>
                    <a:lnTo>
                      <a:pt x="1440485" y="1568168"/>
                    </a:lnTo>
                    <a:lnTo>
                      <a:pt x="1445567" y="1571989"/>
                    </a:lnTo>
                    <a:lnTo>
                      <a:pt x="1450015" y="1576128"/>
                    </a:lnTo>
                    <a:lnTo>
                      <a:pt x="1453509" y="1580268"/>
                    </a:lnTo>
                    <a:lnTo>
                      <a:pt x="1457321" y="1584726"/>
                    </a:lnTo>
                    <a:lnTo>
                      <a:pt x="1460180" y="1589502"/>
                    </a:lnTo>
                    <a:lnTo>
                      <a:pt x="1462403" y="1594915"/>
                    </a:lnTo>
                    <a:lnTo>
                      <a:pt x="1463674" y="1600009"/>
                    </a:lnTo>
                    <a:lnTo>
                      <a:pt x="1464944" y="1605741"/>
                    </a:lnTo>
                    <a:lnTo>
                      <a:pt x="1465262" y="1611472"/>
                    </a:lnTo>
                    <a:lnTo>
                      <a:pt x="1464944" y="1617203"/>
                    </a:lnTo>
                    <a:lnTo>
                      <a:pt x="1463674" y="1622935"/>
                    </a:lnTo>
                    <a:lnTo>
                      <a:pt x="1462403" y="1628029"/>
                    </a:lnTo>
                    <a:lnTo>
                      <a:pt x="1460180" y="1633124"/>
                    </a:lnTo>
                    <a:lnTo>
                      <a:pt x="1457321" y="1638218"/>
                    </a:lnTo>
                    <a:lnTo>
                      <a:pt x="1453509" y="1642358"/>
                    </a:lnTo>
                    <a:lnTo>
                      <a:pt x="1450015" y="1646815"/>
                    </a:lnTo>
                    <a:lnTo>
                      <a:pt x="1445567" y="1650955"/>
                    </a:lnTo>
                    <a:lnTo>
                      <a:pt x="1440485" y="1654457"/>
                    </a:lnTo>
                    <a:lnTo>
                      <a:pt x="1435403" y="1657641"/>
                    </a:lnTo>
                    <a:lnTo>
                      <a:pt x="1430002" y="1660507"/>
                    </a:lnTo>
                    <a:lnTo>
                      <a:pt x="1423649" y="1662736"/>
                    </a:lnTo>
                    <a:lnTo>
                      <a:pt x="1417614" y="1664328"/>
                    </a:lnTo>
                    <a:lnTo>
                      <a:pt x="1410943" y="1665920"/>
                    </a:lnTo>
                    <a:lnTo>
                      <a:pt x="1404272" y="1666875"/>
                    </a:lnTo>
                    <a:lnTo>
                      <a:pt x="1397284" y="1666875"/>
                    </a:lnTo>
                    <a:lnTo>
                      <a:pt x="879190" y="1666875"/>
                    </a:lnTo>
                    <a:lnTo>
                      <a:pt x="872202" y="1666875"/>
                    </a:lnTo>
                    <a:lnTo>
                      <a:pt x="865531" y="1665920"/>
                    </a:lnTo>
                    <a:lnTo>
                      <a:pt x="858860" y="1664328"/>
                    </a:lnTo>
                    <a:lnTo>
                      <a:pt x="852507" y="1662736"/>
                    </a:lnTo>
                    <a:lnTo>
                      <a:pt x="846790" y="1660507"/>
                    </a:lnTo>
                    <a:lnTo>
                      <a:pt x="841389" y="1657641"/>
                    </a:lnTo>
                    <a:lnTo>
                      <a:pt x="835989" y="1654139"/>
                    </a:lnTo>
                    <a:lnTo>
                      <a:pt x="831224" y="1650955"/>
                    </a:lnTo>
                    <a:lnTo>
                      <a:pt x="826777" y="1646815"/>
                    </a:lnTo>
                    <a:lnTo>
                      <a:pt x="822648" y="1642358"/>
                    </a:lnTo>
                    <a:lnTo>
                      <a:pt x="819471" y="1637900"/>
                    </a:lnTo>
                    <a:lnTo>
                      <a:pt x="816612" y="1633124"/>
                    </a:lnTo>
                    <a:lnTo>
                      <a:pt x="814389" y="1628029"/>
                    </a:lnTo>
                    <a:lnTo>
                      <a:pt x="812483" y="1622935"/>
                    </a:lnTo>
                    <a:lnTo>
                      <a:pt x="811530" y="1617203"/>
                    </a:lnTo>
                    <a:lnTo>
                      <a:pt x="811212" y="1611472"/>
                    </a:lnTo>
                    <a:lnTo>
                      <a:pt x="811530" y="1605741"/>
                    </a:lnTo>
                    <a:lnTo>
                      <a:pt x="812483" y="1600009"/>
                    </a:lnTo>
                    <a:lnTo>
                      <a:pt x="814389" y="1594915"/>
                    </a:lnTo>
                    <a:lnTo>
                      <a:pt x="816612" y="1589820"/>
                    </a:lnTo>
                    <a:lnTo>
                      <a:pt x="819471" y="1584726"/>
                    </a:lnTo>
                    <a:lnTo>
                      <a:pt x="822648" y="1580268"/>
                    </a:lnTo>
                    <a:lnTo>
                      <a:pt x="826777" y="1576128"/>
                    </a:lnTo>
                    <a:lnTo>
                      <a:pt x="831224" y="1571989"/>
                    </a:lnTo>
                    <a:lnTo>
                      <a:pt x="835989" y="1568168"/>
                    </a:lnTo>
                    <a:lnTo>
                      <a:pt x="841389" y="1565303"/>
                    </a:lnTo>
                    <a:lnTo>
                      <a:pt x="846790" y="1562437"/>
                    </a:lnTo>
                    <a:lnTo>
                      <a:pt x="852507" y="1560208"/>
                    </a:lnTo>
                    <a:lnTo>
                      <a:pt x="858860" y="1558298"/>
                    </a:lnTo>
                    <a:lnTo>
                      <a:pt x="865531" y="1557024"/>
                    </a:lnTo>
                    <a:lnTo>
                      <a:pt x="872202" y="1555750"/>
                    </a:lnTo>
                    <a:close/>
                    <a:moveTo>
                      <a:pt x="984211" y="1325563"/>
                    </a:moveTo>
                    <a:lnTo>
                      <a:pt x="1292263" y="1325563"/>
                    </a:lnTo>
                    <a:lnTo>
                      <a:pt x="1297339" y="1325880"/>
                    </a:lnTo>
                    <a:lnTo>
                      <a:pt x="1302415" y="1326513"/>
                    </a:lnTo>
                    <a:lnTo>
                      <a:pt x="1307174" y="1327779"/>
                    </a:lnTo>
                    <a:lnTo>
                      <a:pt x="1311615" y="1329361"/>
                    </a:lnTo>
                    <a:lnTo>
                      <a:pt x="1315740" y="1331260"/>
                    </a:lnTo>
                    <a:lnTo>
                      <a:pt x="1319864" y="1333792"/>
                    </a:lnTo>
                    <a:lnTo>
                      <a:pt x="1323671" y="1336640"/>
                    </a:lnTo>
                    <a:lnTo>
                      <a:pt x="1327161" y="1340121"/>
                    </a:lnTo>
                    <a:lnTo>
                      <a:pt x="1330333" y="1343286"/>
                    </a:lnTo>
                    <a:lnTo>
                      <a:pt x="1332871" y="1347400"/>
                    </a:lnTo>
                    <a:lnTo>
                      <a:pt x="1335409" y="1351198"/>
                    </a:lnTo>
                    <a:lnTo>
                      <a:pt x="1337630" y="1355629"/>
                    </a:lnTo>
                    <a:lnTo>
                      <a:pt x="1339216" y="1360059"/>
                    </a:lnTo>
                    <a:lnTo>
                      <a:pt x="1340485" y="1364807"/>
                    </a:lnTo>
                    <a:lnTo>
                      <a:pt x="1341437" y="1369870"/>
                    </a:lnTo>
                    <a:lnTo>
                      <a:pt x="1341437" y="1374934"/>
                    </a:lnTo>
                    <a:lnTo>
                      <a:pt x="1341437" y="1379681"/>
                    </a:lnTo>
                    <a:lnTo>
                      <a:pt x="1340485" y="1384745"/>
                    </a:lnTo>
                    <a:lnTo>
                      <a:pt x="1339216" y="1389492"/>
                    </a:lnTo>
                    <a:lnTo>
                      <a:pt x="1337630" y="1393923"/>
                    </a:lnTo>
                    <a:lnTo>
                      <a:pt x="1335409" y="1398037"/>
                    </a:lnTo>
                    <a:lnTo>
                      <a:pt x="1332871" y="1402151"/>
                    </a:lnTo>
                    <a:lnTo>
                      <a:pt x="1330016" y="1405632"/>
                    </a:lnTo>
                    <a:lnTo>
                      <a:pt x="1327161" y="1409430"/>
                    </a:lnTo>
                    <a:lnTo>
                      <a:pt x="1323671" y="1412595"/>
                    </a:lnTo>
                    <a:lnTo>
                      <a:pt x="1319864" y="1415443"/>
                    </a:lnTo>
                    <a:lnTo>
                      <a:pt x="1315740" y="1417659"/>
                    </a:lnTo>
                    <a:lnTo>
                      <a:pt x="1311615" y="1419874"/>
                    </a:lnTo>
                    <a:lnTo>
                      <a:pt x="1306857" y="1421773"/>
                    </a:lnTo>
                    <a:lnTo>
                      <a:pt x="1302415" y="1422722"/>
                    </a:lnTo>
                    <a:lnTo>
                      <a:pt x="1297339" y="1423672"/>
                    </a:lnTo>
                    <a:lnTo>
                      <a:pt x="1292263" y="1423988"/>
                    </a:lnTo>
                    <a:lnTo>
                      <a:pt x="984211" y="1423988"/>
                    </a:lnTo>
                    <a:lnTo>
                      <a:pt x="979453" y="1423672"/>
                    </a:lnTo>
                    <a:lnTo>
                      <a:pt x="974377" y="1422722"/>
                    </a:lnTo>
                    <a:lnTo>
                      <a:pt x="969618" y="1421773"/>
                    </a:lnTo>
                    <a:lnTo>
                      <a:pt x="965176" y="1419874"/>
                    </a:lnTo>
                    <a:lnTo>
                      <a:pt x="960735" y="1417659"/>
                    </a:lnTo>
                    <a:lnTo>
                      <a:pt x="956928" y="1415443"/>
                    </a:lnTo>
                    <a:lnTo>
                      <a:pt x="952803" y="1412595"/>
                    </a:lnTo>
                    <a:lnTo>
                      <a:pt x="949631" y="1409430"/>
                    </a:lnTo>
                    <a:lnTo>
                      <a:pt x="946141" y="1405632"/>
                    </a:lnTo>
                    <a:lnTo>
                      <a:pt x="943286" y="1402151"/>
                    </a:lnTo>
                    <a:lnTo>
                      <a:pt x="941065" y="1398037"/>
                    </a:lnTo>
                    <a:lnTo>
                      <a:pt x="938844" y="1393923"/>
                    </a:lnTo>
                    <a:lnTo>
                      <a:pt x="937258" y="1389492"/>
                    </a:lnTo>
                    <a:lnTo>
                      <a:pt x="935989" y="1384745"/>
                    </a:lnTo>
                    <a:lnTo>
                      <a:pt x="935355" y="1379681"/>
                    </a:lnTo>
                    <a:lnTo>
                      <a:pt x="935037" y="1374934"/>
                    </a:lnTo>
                    <a:lnTo>
                      <a:pt x="935355" y="1369870"/>
                    </a:lnTo>
                    <a:lnTo>
                      <a:pt x="935989" y="1364807"/>
                    </a:lnTo>
                    <a:lnTo>
                      <a:pt x="937258" y="1360059"/>
                    </a:lnTo>
                    <a:lnTo>
                      <a:pt x="938844" y="1355629"/>
                    </a:lnTo>
                    <a:lnTo>
                      <a:pt x="940748" y="1351198"/>
                    </a:lnTo>
                    <a:lnTo>
                      <a:pt x="943286" y="1347400"/>
                    </a:lnTo>
                    <a:lnTo>
                      <a:pt x="946141" y="1343286"/>
                    </a:lnTo>
                    <a:lnTo>
                      <a:pt x="949631" y="1340121"/>
                    </a:lnTo>
                    <a:lnTo>
                      <a:pt x="952803" y="1336640"/>
                    </a:lnTo>
                    <a:lnTo>
                      <a:pt x="956928" y="1333792"/>
                    </a:lnTo>
                    <a:lnTo>
                      <a:pt x="960735" y="1331260"/>
                    </a:lnTo>
                    <a:lnTo>
                      <a:pt x="965176" y="1329361"/>
                    </a:lnTo>
                    <a:lnTo>
                      <a:pt x="969618" y="1327779"/>
                    </a:lnTo>
                    <a:lnTo>
                      <a:pt x="974377" y="1326513"/>
                    </a:lnTo>
                    <a:lnTo>
                      <a:pt x="979453" y="1325880"/>
                    </a:lnTo>
                    <a:lnTo>
                      <a:pt x="984211" y="1325563"/>
                    </a:lnTo>
                    <a:close/>
                    <a:moveTo>
                      <a:pt x="369286" y="1074738"/>
                    </a:moveTo>
                    <a:lnTo>
                      <a:pt x="887697" y="1074738"/>
                    </a:lnTo>
                    <a:lnTo>
                      <a:pt x="894368" y="1075056"/>
                    </a:lnTo>
                    <a:lnTo>
                      <a:pt x="901356" y="1076008"/>
                    </a:lnTo>
                    <a:lnTo>
                      <a:pt x="908027" y="1077278"/>
                    </a:lnTo>
                    <a:lnTo>
                      <a:pt x="914063" y="1079183"/>
                    </a:lnTo>
                    <a:lnTo>
                      <a:pt x="920098" y="1081406"/>
                    </a:lnTo>
                    <a:lnTo>
                      <a:pt x="925816" y="1084263"/>
                    </a:lnTo>
                    <a:lnTo>
                      <a:pt x="930898" y="1087438"/>
                    </a:lnTo>
                    <a:lnTo>
                      <a:pt x="935663" y="1090931"/>
                    </a:lnTo>
                    <a:lnTo>
                      <a:pt x="940110" y="1094741"/>
                    </a:lnTo>
                    <a:lnTo>
                      <a:pt x="944240" y="1099186"/>
                    </a:lnTo>
                    <a:lnTo>
                      <a:pt x="947416" y="1103948"/>
                    </a:lnTo>
                    <a:lnTo>
                      <a:pt x="950275" y="1108711"/>
                    </a:lnTo>
                    <a:lnTo>
                      <a:pt x="952499" y="1113791"/>
                    </a:lnTo>
                    <a:lnTo>
                      <a:pt x="954405" y="1118871"/>
                    </a:lnTo>
                    <a:lnTo>
                      <a:pt x="955358" y="1124903"/>
                    </a:lnTo>
                    <a:lnTo>
                      <a:pt x="955675" y="1130301"/>
                    </a:lnTo>
                    <a:lnTo>
                      <a:pt x="955358" y="1136016"/>
                    </a:lnTo>
                    <a:lnTo>
                      <a:pt x="954405" y="1141413"/>
                    </a:lnTo>
                    <a:lnTo>
                      <a:pt x="952499" y="1147128"/>
                    </a:lnTo>
                    <a:lnTo>
                      <a:pt x="950275" y="1152208"/>
                    </a:lnTo>
                    <a:lnTo>
                      <a:pt x="947416" y="1156971"/>
                    </a:lnTo>
                    <a:lnTo>
                      <a:pt x="944240" y="1161098"/>
                    </a:lnTo>
                    <a:lnTo>
                      <a:pt x="940110" y="1165543"/>
                    </a:lnTo>
                    <a:lnTo>
                      <a:pt x="935663" y="1169671"/>
                    </a:lnTo>
                    <a:lnTo>
                      <a:pt x="930898" y="1173163"/>
                    </a:lnTo>
                    <a:lnTo>
                      <a:pt x="925816" y="1176656"/>
                    </a:lnTo>
                    <a:lnTo>
                      <a:pt x="920098" y="1179196"/>
                    </a:lnTo>
                    <a:lnTo>
                      <a:pt x="914063" y="1181736"/>
                    </a:lnTo>
                    <a:lnTo>
                      <a:pt x="908027" y="1183323"/>
                    </a:lnTo>
                    <a:lnTo>
                      <a:pt x="901356" y="1184593"/>
                    </a:lnTo>
                    <a:lnTo>
                      <a:pt x="894368" y="1185546"/>
                    </a:lnTo>
                    <a:lnTo>
                      <a:pt x="887697" y="1185863"/>
                    </a:lnTo>
                    <a:lnTo>
                      <a:pt x="369286" y="1185863"/>
                    </a:lnTo>
                    <a:lnTo>
                      <a:pt x="362615" y="1185546"/>
                    </a:lnTo>
                    <a:lnTo>
                      <a:pt x="355944" y="1184593"/>
                    </a:lnTo>
                    <a:lnTo>
                      <a:pt x="349273" y="1183323"/>
                    </a:lnTo>
                    <a:lnTo>
                      <a:pt x="343238" y="1181736"/>
                    </a:lnTo>
                    <a:lnTo>
                      <a:pt x="337203" y="1179196"/>
                    </a:lnTo>
                    <a:lnTo>
                      <a:pt x="331485" y="1176656"/>
                    </a:lnTo>
                    <a:lnTo>
                      <a:pt x="326402" y="1173163"/>
                    </a:lnTo>
                    <a:lnTo>
                      <a:pt x="321637" y="1169671"/>
                    </a:lnTo>
                    <a:lnTo>
                      <a:pt x="317190" y="1165543"/>
                    </a:lnTo>
                    <a:lnTo>
                      <a:pt x="313378" y="1161098"/>
                    </a:lnTo>
                    <a:lnTo>
                      <a:pt x="309884" y="1156971"/>
                    </a:lnTo>
                    <a:lnTo>
                      <a:pt x="307025" y="1152208"/>
                    </a:lnTo>
                    <a:lnTo>
                      <a:pt x="304802" y="1147128"/>
                    </a:lnTo>
                    <a:lnTo>
                      <a:pt x="302896" y="1141413"/>
                    </a:lnTo>
                    <a:lnTo>
                      <a:pt x="301943" y="1136016"/>
                    </a:lnTo>
                    <a:lnTo>
                      <a:pt x="301625" y="1130301"/>
                    </a:lnTo>
                    <a:lnTo>
                      <a:pt x="301943" y="1124903"/>
                    </a:lnTo>
                    <a:lnTo>
                      <a:pt x="302896" y="1119188"/>
                    </a:lnTo>
                    <a:lnTo>
                      <a:pt x="304802" y="1113791"/>
                    </a:lnTo>
                    <a:lnTo>
                      <a:pt x="307025" y="1108711"/>
                    </a:lnTo>
                    <a:lnTo>
                      <a:pt x="309884" y="1103948"/>
                    </a:lnTo>
                    <a:lnTo>
                      <a:pt x="313378" y="1099186"/>
                    </a:lnTo>
                    <a:lnTo>
                      <a:pt x="317190" y="1094741"/>
                    </a:lnTo>
                    <a:lnTo>
                      <a:pt x="321637" y="1091248"/>
                    </a:lnTo>
                    <a:lnTo>
                      <a:pt x="326402" y="1087438"/>
                    </a:lnTo>
                    <a:lnTo>
                      <a:pt x="331485" y="1084263"/>
                    </a:lnTo>
                    <a:lnTo>
                      <a:pt x="337203" y="1081406"/>
                    </a:lnTo>
                    <a:lnTo>
                      <a:pt x="343238" y="1079183"/>
                    </a:lnTo>
                    <a:lnTo>
                      <a:pt x="349273" y="1077278"/>
                    </a:lnTo>
                    <a:lnTo>
                      <a:pt x="355944" y="1076008"/>
                    </a:lnTo>
                    <a:lnTo>
                      <a:pt x="362615" y="1075056"/>
                    </a:lnTo>
                    <a:lnTo>
                      <a:pt x="369286" y="1074738"/>
                    </a:lnTo>
                    <a:close/>
                    <a:moveTo>
                      <a:pt x="1261435" y="965200"/>
                    </a:moveTo>
                    <a:lnTo>
                      <a:pt x="1264624" y="965200"/>
                    </a:lnTo>
                    <a:lnTo>
                      <a:pt x="1267814" y="965200"/>
                    </a:lnTo>
                    <a:lnTo>
                      <a:pt x="1271322" y="965838"/>
                    </a:lnTo>
                    <a:lnTo>
                      <a:pt x="1275149" y="967114"/>
                    </a:lnTo>
                    <a:lnTo>
                      <a:pt x="1278977" y="968390"/>
                    </a:lnTo>
                    <a:lnTo>
                      <a:pt x="1282804" y="969984"/>
                    </a:lnTo>
                    <a:lnTo>
                      <a:pt x="1290777" y="973811"/>
                    </a:lnTo>
                    <a:lnTo>
                      <a:pt x="1298113" y="978277"/>
                    </a:lnTo>
                    <a:lnTo>
                      <a:pt x="1304491" y="982742"/>
                    </a:lnTo>
                    <a:lnTo>
                      <a:pt x="1308637" y="986250"/>
                    </a:lnTo>
                    <a:lnTo>
                      <a:pt x="1312784" y="990715"/>
                    </a:lnTo>
                    <a:lnTo>
                      <a:pt x="1317249" y="997094"/>
                    </a:lnTo>
                    <a:lnTo>
                      <a:pt x="1321395" y="1004429"/>
                    </a:lnTo>
                    <a:lnTo>
                      <a:pt x="1325222" y="1012403"/>
                    </a:lnTo>
                    <a:lnTo>
                      <a:pt x="1326817" y="1016549"/>
                    </a:lnTo>
                    <a:lnTo>
                      <a:pt x="1328092" y="1020057"/>
                    </a:lnTo>
                    <a:lnTo>
                      <a:pt x="1329368" y="1024203"/>
                    </a:lnTo>
                    <a:lnTo>
                      <a:pt x="1330006" y="1027711"/>
                    </a:lnTo>
                    <a:lnTo>
                      <a:pt x="1330325" y="1030901"/>
                    </a:lnTo>
                    <a:lnTo>
                      <a:pt x="1330006" y="1034090"/>
                    </a:lnTo>
                    <a:lnTo>
                      <a:pt x="1329368" y="1036004"/>
                    </a:lnTo>
                    <a:lnTo>
                      <a:pt x="1327774" y="1038236"/>
                    </a:lnTo>
                    <a:lnTo>
                      <a:pt x="1228904" y="1099472"/>
                    </a:lnTo>
                    <a:lnTo>
                      <a:pt x="1226990" y="1101066"/>
                    </a:lnTo>
                    <a:lnTo>
                      <a:pt x="1225396" y="1102342"/>
                    </a:lnTo>
                    <a:lnTo>
                      <a:pt x="1223163" y="1103618"/>
                    </a:lnTo>
                    <a:lnTo>
                      <a:pt x="1220930" y="1104575"/>
                    </a:lnTo>
                    <a:lnTo>
                      <a:pt x="1219017" y="1105213"/>
                    </a:lnTo>
                    <a:lnTo>
                      <a:pt x="1216784" y="1105850"/>
                    </a:lnTo>
                    <a:lnTo>
                      <a:pt x="1212000" y="1106488"/>
                    </a:lnTo>
                    <a:lnTo>
                      <a:pt x="1207854" y="1105850"/>
                    </a:lnTo>
                    <a:lnTo>
                      <a:pt x="1205622" y="1105213"/>
                    </a:lnTo>
                    <a:lnTo>
                      <a:pt x="1203389" y="1104575"/>
                    </a:lnTo>
                    <a:lnTo>
                      <a:pt x="1201475" y="1103618"/>
                    </a:lnTo>
                    <a:lnTo>
                      <a:pt x="1199243" y="1102342"/>
                    </a:lnTo>
                    <a:lnTo>
                      <a:pt x="1197329" y="1101066"/>
                    </a:lnTo>
                    <a:lnTo>
                      <a:pt x="1195735" y="1099472"/>
                    </a:lnTo>
                    <a:lnTo>
                      <a:pt x="1194140" y="1097558"/>
                    </a:lnTo>
                    <a:lnTo>
                      <a:pt x="1192864" y="1095963"/>
                    </a:lnTo>
                    <a:lnTo>
                      <a:pt x="1191588" y="1093731"/>
                    </a:lnTo>
                    <a:lnTo>
                      <a:pt x="1190632" y="1091817"/>
                    </a:lnTo>
                    <a:lnTo>
                      <a:pt x="1189356" y="1087352"/>
                    </a:lnTo>
                    <a:lnTo>
                      <a:pt x="1189037" y="1082887"/>
                    </a:lnTo>
                    <a:lnTo>
                      <a:pt x="1189356" y="1078741"/>
                    </a:lnTo>
                    <a:lnTo>
                      <a:pt x="1190632" y="1074276"/>
                    </a:lnTo>
                    <a:lnTo>
                      <a:pt x="1191588" y="1072043"/>
                    </a:lnTo>
                    <a:lnTo>
                      <a:pt x="1192864" y="1070130"/>
                    </a:lnTo>
                    <a:lnTo>
                      <a:pt x="1194140" y="1068535"/>
                    </a:lnTo>
                    <a:lnTo>
                      <a:pt x="1195735" y="1066621"/>
                    </a:lnTo>
                    <a:lnTo>
                      <a:pt x="1257289" y="967433"/>
                    </a:lnTo>
                    <a:lnTo>
                      <a:pt x="1258884" y="965838"/>
                    </a:lnTo>
                    <a:lnTo>
                      <a:pt x="1261435" y="965200"/>
                    </a:lnTo>
                    <a:close/>
                    <a:moveTo>
                      <a:pt x="346041" y="844550"/>
                    </a:moveTo>
                    <a:lnTo>
                      <a:pt x="350799" y="844550"/>
                    </a:lnTo>
                    <a:lnTo>
                      <a:pt x="658851" y="844550"/>
                    </a:lnTo>
                    <a:lnTo>
                      <a:pt x="663927" y="844550"/>
                    </a:lnTo>
                    <a:lnTo>
                      <a:pt x="669003" y="845185"/>
                    </a:lnTo>
                    <a:lnTo>
                      <a:pt x="673762" y="846773"/>
                    </a:lnTo>
                    <a:lnTo>
                      <a:pt x="678204" y="848043"/>
                    </a:lnTo>
                    <a:lnTo>
                      <a:pt x="682645" y="850265"/>
                    </a:lnTo>
                    <a:lnTo>
                      <a:pt x="686452" y="852805"/>
                    </a:lnTo>
                    <a:lnTo>
                      <a:pt x="690259" y="855345"/>
                    </a:lnTo>
                    <a:lnTo>
                      <a:pt x="693749" y="858838"/>
                    </a:lnTo>
                    <a:lnTo>
                      <a:pt x="697239" y="862330"/>
                    </a:lnTo>
                    <a:lnTo>
                      <a:pt x="699777" y="865823"/>
                    </a:lnTo>
                    <a:lnTo>
                      <a:pt x="702315" y="869950"/>
                    </a:lnTo>
                    <a:lnTo>
                      <a:pt x="704218" y="874395"/>
                    </a:lnTo>
                    <a:lnTo>
                      <a:pt x="705804" y="879158"/>
                    </a:lnTo>
                    <a:lnTo>
                      <a:pt x="707391" y="883920"/>
                    </a:lnTo>
                    <a:lnTo>
                      <a:pt x="708025" y="888683"/>
                    </a:lnTo>
                    <a:lnTo>
                      <a:pt x="708025" y="893763"/>
                    </a:lnTo>
                    <a:lnTo>
                      <a:pt x="708025" y="898843"/>
                    </a:lnTo>
                    <a:lnTo>
                      <a:pt x="707391" y="903605"/>
                    </a:lnTo>
                    <a:lnTo>
                      <a:pt x="705804" y="908368"/>
                    </a:lnTo>
                    <a:lnTo>
                      <a:pt x="704218" y="912495"/>
                    </a:lnTo>
                    <a:lnTo>
                      <a:pt x="702315" y="916940"/>
                    </a:lnTo>
                    <a:lnTo>
                      <a:pt x="699777" y="921068"/>
                    </a:lnTo>
                    <a:lnTo>
                      <a:pt x="697239" y="924878"/>
                    </a:lnTo>
                    <a:lnTo>
                      <a:pt x="693749" y="928370"/>
                    </a:lnTo>
                    <a:lnTo>
                      <a:pt x="690259" y="931545"/>
                    </a:lnTo>
                    <a:lnTo>
                      <a:pt x="686452" y="934403"/>
                    </a:lnTo>
                    <a:lnTo>
                      <a:pt x="682645" y="936943"/>
                    </a:lnTo>
                    <a:lnTo>
                      <a:pt x="678204" y="938848"/>
                    </a:lnTo>
                    <a:lnTo>
                      <a:pt x="673762" y="940753"/>
                    </a:lnTo>
                    <a:lnTo>
                      <a:pt x="669003" y="941705"/>
                    </a:lnTo>
                    <a:lnTo>
                      <a:pt x="663927" y="942658"/>
                    </a:lnTo>
                    <a:lnTo>
                      <a:pt x="658851" y="942975"/>
                    </a:lnTo>
                    <a:lnTo>
                      <a:pt x="350799" y="942975"/>
                    </a:lnTo>
                    <a:lnTo>
                      <a:pt x="346041" y="942658"/>
                    </a:lnTo>
                    <a:lnTo>
                      <a:pt x="340965" y="941705"/>
                    </a:lnTo>
                    <a:lnTo>
                      <a:pt x="336206" y="940753"/>
                    </a:lnTo>
                    <a:lnTo>
                      <a:pt x="331764" y="938848"/>
                    </a:lnTo>
                    <a:lnTo>
                      <a:pt x="327323" y="936943"/>
                    </a:lnTo>
                    <a:lnTo>
                      <a:pt x="323516" y="934403"/>
                    </a:lnTo>
                    <a:lnTo>
                      <a:pt x="319391" y="931545"/>
                    </a:lnTo>
                    <a:lnTo>
                      <a:pt x="316219" y="928370"/>
                    </a:lnTo>
                    <a:lnTo>
                      <a:pt x="312729" y="924878"/>
                    </a:lnTo>
                    <a:lnTo>
                      <a:pt x="309874" y="921068"/>
                    </a:lnTo>
                    <a:lnTo>
                      <a:pt x="307653" y="916940"/>
                    </a:lnTo>
                    <a:lnTo>
                      <a:pt x="305432" y="912495"/>
                    </a:lnTo>
                    <a:lnTo>
                      <a:pt x="303846" y="908368"/>
                    </a:lnTo>
                    <a:lnTo>
                      <a:pt x="302577" y="903605"/>
                    </a:lnTo>
                    <a:lnTo>
                      <a:pt x="301943" y="898843"/>
                    </a:lnTo>
                    <a:lnTo>
                      <a:pt x="301625" y="893763"/>
                    </a:lnTo>
                    <a:lnTo>
                      <a:pt x="301943" y="888683"/>
                    </a:lnTo>
                    <a:lnTo>
                      <a:pt x="302577" y="883920"/>
                    </a:lnTo>
                    <a:lnTo>
                      <a:pt x="303846" y="879158"/>
                    </a:lnTo>
                    <a:lnTo>
                      <a:pt x="305432" y="874395"/>
                    </a:lnTo>
                    <a:lnTo>
                      <a:pt x="307336" y="869950"/>
                    </a:lnTo>
                    <a:lnTo>
                      <a:pt x="309874" y="865823"/>
                    </a:lnTo>
                    <a:lnTo>
                      <a:pt x="312729" y="862330"/>
                    </a:lnTo>
                    <a:lnTo>
                      <a:pt x="316219" y="858838"/>
                    </a:lnTo>
                    <a:lnTo>
                      <a:pt x="319391" y="855345"/>
                    </a:lnTo>
                    <a:lnTo>
                      <a:pt x="323516" y="852805"/>
                    </a:lnTo>
                    <a:lnTo>
                      <a:pt x="327323" y="850265"/>
                    </a:lnTo>
                    <a:lnTo>
                      <a:pt x="331764" y="848043"/>
                    </a:lnTo>
                    <a:lnTo>
                      <a:pt x="336206" y="846773"/>
                    </a:lnTo>
                    <a:lnTo>
                      <a:pt x="340965" y="845185"/>
                    </a:lnTo>
                    <a:lnTo>
                      <a:pt x="346041" y="844550"/>
                    </a:lnTo>
                    <a:close/>
                    <a:moveTo>
                      <a:pt x="344144" y="590550"/>
                    </a:moveTo>
                    <a:lnTo>
                      <a:pt x="960782" y="590550"/>
                    </a:lnTo>
                    <a:lnTo>
                      <a:pt x="966812" y="591185"/>
                    </a:lnTo>
                    <a:lnTo>
                      <a:pt x="973159" y="592138"/>
                    </a:lnTo>
                    <a:lnTo>
                      <a:pt x="978871" y="593725"/>
                    </a:lnTo>
                    <a:lnTo>
                      <a:pt x="984584" y="595630"/>
                    </a:lnTo>
                    <a:lnTo>
                      <a:pt x="990296" y="598488"/>
                    </a:lnTo>
                    <a:lnTo>
                      <a:pt x="995374" y="601345"/>
                    </a:lnTo>
                    <a:lnTo>
                      <a:pt x="1000135" y="604838"/>
                    </a:lnTo>
                    <a:lnTo>
                      <a:pt x="1004260" y="608965"/>
                    </a:lnTo>
                    <a:lnTo>
                      <a:pt x="1008386" y="613410"/>
                    </a:lnTo>
                    <a:lnTo>
                      <a:pt x="1011560" y="617855"/>
                    </a:lnTo>
                    <a:lnTo>
                      <a:pt x="1015051" y="623253"/>
                    </a:lnTo>
                    <a:lnTo>
                      <a:pt x="1017590" y="628650"/>
                    </a:lnTo>
                    <a:lnTo>
                      <a:pt x="1019811" y="634048"/>
                    </a:lnTo>
                    <a:lnTo>
                      <a:pt x="1021081" y="639763"/>
                    </a:lnTo>
                    <a:lnTo>
                      <a:pt x="1021715" y="646113"/>
                    </a:lnTo>
                    <a:lnTo>
                      <a:pt x="1022350" y="652145"/>
                    </a:lnTo>
                    <a:lnTo>
                      <a:pt x="1021715" y="658813"/>
                    </a:lnTo>
                    <a:lnTo>
                      <a:pt x="1021081" y="664528"/>
                    </a:lnTo>
                    <a:lnTo>
                      <a:pt x="1019811" y="670878"/>
                    </a:lnTo>
                    <a:lnTo>
                      <a:pt x="1017590" y="676275"/>
                    </a:lnTo>
                    <a:lnTo>
                      <a:pt x="1015051" y="681673"/>
                    </a:lnTo>
                    <a:lnTo>
                      <a:pt x="1011560" y="686753"/>
                    </a:lnTo>
                    <a:lnTo>
                      <a:pt x="1008386" y="691515"/>
                    </a:lnTo>
                    <a:lnTo>
                      <a:pt x="1004260" y="695960"/>
                    </a:lnTo>
                    <a:lnTo>
                      <a:pt x="1000135" y="700088"/>
                    </a:lnTo>
                    <a:lnTo>
                      <a:pt x="995374" y="703580"/>
                    </a:lnTo>
                    <a:lnTo>
                      <a:pt x="990296" y="706438"/>
                    </a:lnTo>
                    <a:lnTo>
                      <a:pt x="984584" y="708978"/>
                    </a:lnTo>
                    <a:lnTo>
                      <a:pt x="978871" y="711200"/>
                    </a:lnTo>
                    <a:lnTo>
                      <a:pt x="973159" y="712788"/>
                    </a:lnTo>
                    <a:lnTo>
                      <a:pt x="966812" y="713740"/>
                    </a:lnTo>
                    <a:lnTo>
                      <a:pt x="960782" y="714375"/>
                    </a:lnTo>
                    <a:lnTo>
                      <a:pt x="344144" y="714375"/>
                    </a:lnTo>
                    <a:lnTo>
                      <a:pt x="338114" y="713740"/>
                    </a:lnTo>
                    <a:lnTo>
                      <a:pt x="331767" y="712788"/>
                    </a:lnTo>
                    <a:lnTo>
                      <a:pt x="326054" y="711200"/>
                    </a:lnTo>
                    <a:lnTo>
                      <a:pt x="320342" y="708978"/>
                    </a:lnTo>
                    <a:lnTo>
                      <a:pt x="314946" y="706438"/>
                    </a:lnTo>
                    <a:lnTo>
                      <a:pt x="309869" y="703580"/>
                    </a:lnTo>
                    <a:lnTo>
                      <a:pt x="305108" y="700088"/>
                    </a:lnTo>
                    <a:lnTo>
                      <a:pt x="300982" y="695960"/>
                    </a:lnTo>
                    <a:lnTo>
                      <a:pt x="296857" y="691515"/>
                    </a:lnTo>
                    <a:lnTo>
                      <a:pt x="293366" y="686753"/>
                    </a:lnTo>
                    <a:lnTo>
                      <a:pt x="290192" y="681673"/>
                    </a:lnTo>
                    <a:lnTo>
                      <a:pt x="287653" y="676275"/>
                    </a:lnTo>
                    <a:lnTo>
                      <a:pt x="285432" y="670878"/>
                    </a:lnTo>
                    <a:lnTo>
                      <a:pt x="284162" y="664528"/>
                    </a:lnTo>
                    <a:lnTo>
                      <a:pt x="282893" y="658813"/>
                    </a:lnTo>
                    <a:lnTo>
                      <a:pt x="282575" y="652145"/>
                    </a:lnTo>
                    <a:lnTo>
                      <a:pt x="282893" y="646113"/>
                    </a:lnTo>
                    <a:lnTo>
                      <a:pt x="284162" y="639763"/>
                    </a:lnTo>
                    <a:lnTo>
                      <a:pt x="285432" y="634048"/>
                    </a:lnTo>
                    <a:lnTo>
                      <a:pt x="287653" y="628650"/>
                    </a:lnTo>
                    <a:lnTo>
                      <a:pt x="290192" y="623253"/>
                    </a:lnTo>
                    <a:lnTo>
                      <a:pt x="293366" y="617855"/>
                    </a:lnTo>
                    <a:lnTo>
                      <a:pt x="296857" y="613410"/>
                    </a:lnTo>
                    <a:lnTo>
                      <a:pt x="300982" y="608965"/>
                    </a:lnTo>
                    <a:lnTo>
                      <a:pt x="305108" y="604838"/>
                    </a:lnTo>
                    <a:lnTo>
                      <a:pt x="309869" y="601345"/>
                    </a:lnTo>
                    <a:lnTo>
                      <a:pt x="314946" y="598488"/>
                    </a:lnTo>
                    <a:lnTo>
                      <a:pt x="320342" y="595630"/>
                    </a:lnTo>
                    <a:lnTo>
                      <a:pt x="326054" y="593725"/>
                    </a:lnTo>
                    <a:lnTo>
                      <a:pt x="331767" y="592138"/>
                    </a:lnTo>
                    <a:lnTo>
                      <a:pt x="338114" y="591185"/>
                    </a:lnTo>
                    <a:lnTo>
                      <a:pt x="344144" y="590550"/>
                    </a:lnTo>
                    <a:close/>
                    <a:moveTo>
                      <a:pt x="1750865" y="411163"/>
                    </a:moveTo>
                    <a:lnTo>
                      <a:pt x="1754043" y="411481"/>
                    </a:lnTo>
                    <a:lnTo>
                      <a:pt x="1757540" y="411798"/>
                    </a:lnTo>
                    <a:lnTo>
                      <a:pt x="1760718" y="413068"/>
                    </a:lnTo>
                    <a:lnTo>
                      <a:pt x="1764214" y="414021"/>
                    </a:lnTo>
                    <a:lnTo>
                      <a:pt x="1767710" y="414973"/>
                    </a:lnTo>
                    <a:lnTo>
                      <a:pt x="1770889" y="416878"/>
                    </a:lnTo>
                    <a:lnTo>
                      <a:pt x="1777563" y="421006"/>
                    </a:lnTo>
                    <a:lnTo>
                      <a:pt x="1784555" y="425768"/>
                    </a:lnTo>
                    <a:lnTo>
                      <a:pt x="1790912" y="431166"/>
                    </a:lnTo>
                    <a:lnTo>
                      <a:pt x="1797904" y="437198"/>
                    </a:lnTo>
                    <a:lnTo>
                      <a:pt x="1812207" y="451486"/>
                    </a:lnTo>
                    <a:lnTo>
                      <a:pt x="1827145" y="466408"/>
                    </a:lnTo>
                    <a:lnTo>
                      <a:pt x="1836680" y="476251"/>
                    </a:lnTo>
                    <a:lnTo>
                      <a:pt x="1851935" y="491173"/>
                    </a:lnTo>
                    <a:lnTo>
                      <a:pt x="1865920" y="505461"/>
                    </a:lnTo>
                    <a:lnTo>
                      <a:pt x="1872277" y="512446"/>
                    </a:lnTo>
                    <a:lnTo>
                      <a:pt x="1877680" y="519431"/>
                    </a:lnTo>
                    <a:lnTo>
                      <a:pt x="1882447" y="525781"/>
                    </a:lnTo>
                    <a:lnTo>
                      <a:pt x="1886579" y="532766"/>
                    </a:lnTo>
                    <a:lnTo>
                      <a:pt x="1888486" y="536258"/>
                    </a:lnTo>
                    <a:lnTo>
                      <a:pt x="1889439" y="539433"/>
                    </a:lnTo>
                    <a:lnTo>
                      <a:pt x="1891029" y="542608"/>
                    </a:lnTo>
                    <a:lnTo>
                      <a:pt x="1891664" y="546101"/>
                    </a:lnTo>
                    <a:lnTo>
                      <a:pt x="1891982" y="549593"/>
                    </a:lnTo>
                    <a:lnTo>
                      <a:pt x="1892300" y="552768"/>
                    </a:lnTo>
                    <a:lnTo>
                      <a:pt x="1892300" y="556261"/>
                    </a:lnTo>
                    <a:lnTo>
                      <a:pt x="1891664" y="559753"/>
                    </a:lnTo>
                    <a:lnTo>
                      <a:pt x="1891029" y="562928"/>
                    </a:lnTo>
                    <a:lnTo>
                      <a:pt x="1889757" y="566738"/>
                    </a:lnTo>
                    <a:lnTo>
                      <a:pt x="1888486" y="570231"/>
                    </a:lnTo>
                    <a:lnTo>
                      <a:pt x="1886261" y="574041"/>
                    </a:lnTo>
                    <a:lnTo>
                      <a:pt x="1884036" y="577533"/>
                    </a:lnTo>
                    <a:lnTo>
                      <a:pt x="1881176" y="581343"/>
                    </a:lnTo>
                    <a:lnTo>
                      <a:pt x="1877680" y="585153"/>
                    </a:lnTo>
                    <a:lnTo>
                      <a:pt x="1874184" y="588963"/>
                    </a:lnTo>
                    <a:lnTo>
                      <a:pt x="1476895" y="985838"/>
                    </a:lnTo>
                    <a:lnTo>
                      <a:pt x="1472763" y="989966"/>
                    </a:lnTo>
                    <a:lnTo>
                      <a:pt x="1468313" y="993458"/>
                    </a:lnTo>
                    <a:lnTo>
                      <a:pt x="1464182" y="996633"/>
                    </a:lnTo>
                    <a:lnTo>
                      <a:pt x="1459732" y="999808"/>
                    </a:lnTo>
                    <a:lnTo>
                      <a:pt x="1455282" y="1002348"/>
                    </a:lnTo>
                    <a:lnTo>
                      <a:pt x="1450515" y="1004888"/>
                    </a:lnTo>
                    <a:lnTo>
                      <a:pt x="1446065" y="1007111"/>
                    </a:lnTo>
                    <a:lnTo>
                      <a:pt x="1440980" y="1009016"/>
                    </a:lnTo>
                    <a:lnTo>
                      <a:pt x="1436212" y="1010921"/>
                    </a:lnTo>
                    <a:lnTo>
                      <a:pt x="1431445" y="1012826"/>
                    </a:lnTo>
                    <a:lnTo>
                      <a:pt x="1426360" y="1013778"/>
                    </a:lnTo>
                    <a:lnTo>
                      <a:pt x="1421274" y="1015366"/>
                    </a:lnTo>
                    <a:lnTo>
                      <a:pt x="1416507" y="1016001"/>
                    </a:lnTo>
                    <a:lnTo>
                      <a:pt x="1411422" y="1016953"/>
                    </a:lnTo>
                    <a:lnTo>
                      <a:pt x="1406336" y="1017271"/>
                    </a:lnTo>
                    <a:lnTo>
                      <a:pt x="1401569" y="1017588"/>
                    </a:lnTo>
                    <a:lnTo>
                      <a:pt x="1396484" y="1017588"/>
                    </a:lnTo>
                    <a:lnTo>
                      <a:pt x="1391716" y="1017271"/>
                    </a:lnTo>
                    <a:lnTo>
                      <a:pt x="1386949" y="1016953"/>
                    </a:lnTo>
                    <a:lnTo>
                      <a:pt x="1382499" y="1015683"/>
                    </a:lnTo>
                    <a:lnTo>
                      <a:pt x="1377731" y="1015048"/>
                    </a:lnTo>
                    <a:lnTo>
                      <a:pt x="1373282" y="1013461"/>
                    </a:lnTo>
                    <a:lnTo>
                      <a:pt x="1368832" y="1012191"/>
                    </a:lnTo>
                    <a:lnTo>
                      <a:pt x="1364700" y="1010286"/>
                    </a:lnTo>
                    <a:lnTo>
                      <a:pt x="1360886" y="1008063"/>
                    </a:lnTo>
                    <a:lnTo>
                      <a:pt x="1357072" y="1005523"/>
                    </a:lnTo>
                    <a:lnTo>
                      <a:pt x="1353576" y="1002983"/>
                    </a:lnTo>
                    <a:lnTo>
                      <a:pt x="1350080" y="1000126"/>
                    </a:lnTo>
                    <a:lnTo>
                      <a:pt x="1347220" y="996633"/>
                    </a:lnTo>
                    <a:lnTo>
                      <a:pt x="1344359" y="993458"/>
                    </a:lnTo>
                    <a:lnTo>
                      <a:pt x="1341817" y="989331"/>
                    </a:lnTo>
                    <a:lnTo>
                      <a:pt x="1339274" y="985521"/>
                    </a:lnTo>
                    <a:lnTo>
                      <a:pt x="1337367" y="981076"/>
                    </a:lnTo>
                    <a:lnTo>
                      <a:pt x="1335778" y="976313"/>
                    </a:lnTo>
                    <a:lnTo>
                      <a:pt x="1326561" y="967106"/>
                    </a:lnTo>
                    <a:lnTo>
                      <a:pt x="1322111" y="965518"/>
                    </a:lnTo>
                    <a:lnTo>
                      <a:pt x="1317979" y="963296"/>
                    </a:lnTo>
                    <a:lnTo>
                      <a:pt x="1314165" y="961073"/>
                    </a:lnTo>
                    <a:lnTo>
                      <a:pt x="1310351" y="958851"/>
                    </a:lnTo>
                    <a:lnTo>
                      <a:pt x="1307173" y="956311"/>
                    </a:lnTo>
                    <a:lnTo>
                      <a:pt x="1303995" y="953453"/>
                    </a:lnTo>
                    <a:lnTo>
                      <a:pt x="1301134" y="950913"/>
                    </a:lnTo>
                    <a:lnTo>
                      <a:pt x="1298274" y="948056"/>
                    </a:lnTo>
                    <a:lnTo>
                      <a:pt x="1295731" y="944563"/>
                    </a:lnTo>
                    <a:lnTo>
                      <a:pt x="1293824" y="941706"/>
                    </a:lnTo>
                    <a:lnTo>
                      <a:pt x="1291599" y="938531"/>
                    </a:lnTo>
                    <a:lnTo>
                      <a:pt x="1289692" y="935038"/>
                    </a:lnTo>
                    <a:lnTo>
                      <a:pt x="1288103" y="931546"/>
                    </a:lnTo>
                    <a:lnTo>
                      <a:pt x="1286832" y="928371"/>
                    </a:lnTo>
                    <a:lnTo>
                      <a:pt x="1284607" y="921068"/>
                    </a:lnTo>
                    <a:lnTo>
                      <a:pt x="1283336" y="913448"/>
                    </a:lnTo>
                    <a:lnTo>
                      <a:pt x="1282700" y="905511"/>
                    </a:lnTo>
                    <a:lnTo>
                      <a:pt x="1283018" y="897573"/>
                    </a:lnTo>
                    <a:lnTo>
                      <a:pt x="1283971" y="889953"/>
                    </a:lnTo>
                    <a:lnTo>
                      <a:pt x="1285560" y="882016"/>
                    </a:lnTo>
                    <a:lnTo>
                      <a:pt x="1287785" y="874078"/>
                    </a:lnTo>
                    <a:lnTo>
                      <a:pt x="1290646" y="866141"/>
                    </a:lnTo>
                    <a:lnTo>
                      <a:pt x="1294142" y="858521"/>
                    </a:lnTo>
                    <a:lnTo>
                      <a:pt x="1298909" y="849948"/>
                    </a:lnTo>
                    <a:lnTo>
                      <a:pt x="1304313" y="841376"/>
                    </a:lnTo>
                    <a:lnTo>
                      <a:pt x="1310351" y="833756"/>
                    </a:lnTo>
                    <a:lnTo>
                      <a:pt x="1317026" y="826136"/>
                    </a:lnTo>
                    <a:lnTo>
                      <a:pt x="1714315" y="429261"/>
                    </a:lnTo>
                    <a:lnTo>
                      <a:pt x="1718446" y="425768"/>
                    </a:lnTo>
                    <a:lnTo>
                      <a:pt x="1721943" y="422276"/>
                    </a:lnTo>
                    <a:lnTo>
                      <a:pt x="1726074" y="419736"/>
                    </a:lnTo>
                    <a:lnTo>
                      <a:pt x="1729571" y="417196"/>
                    </a:lnTo>
                    <a:lnTo>
                      <a:pt x="1733384" y="415608"/>
                    </a:lnTo>
                    <a:lnTo>
                      <a:pt x="1736881" y="414021"/>
                    </a:lnTo>
                    <a:lnTo>
                      <a:pt x="1740377" y="412433"/>
                    </a:lnTo>
                    <a:lnTo>
                      <a:pt x="1743873" y="411798"/>
                    </a:lnTo>
                    <a:lnTo>
                      <a:pt x="1747051" y="411481"/>
                    </a:lnTo>
                    <a:lnTo>
                      <a:pt x="1750865" y="411163"/>
                    </a:lnTo>
                    <a:close/>
                    <a:moveTo>
                      <a:pt x="198373" y="319088"/>
                    </a:moveTo>
                    <a:lnTo>
                      <a:pt x="1557783" y="319088"/>
                    </a:lnTo>
                    <a:lnTo>
                      <a:pt x="1453042" y="423822"/>
                    </a:lnTo>
                    <a:lnTo>
                      <a:pt x="315492" y="423822"/>
                    </a:lnTo>
                    <a:lnTo>
                      <a:pt x="305336" y="424140"/>
                    </a:lnTo>
                    <a:lnTo>
                      <a:pt x="295179" y="424774"/>
                    </a:lnTo>
                    <a:lnTo>
                      <a:pt x="285340" y="426361"/>
                    </a:lnTo>
                    <a:lnTo>
                      <a:pt x="275500" y="427631"/>
                    </a:lnTo>
                    <a:lnTo>
                      <a:pt x="265979" y="429852"/>
                    </a:lnTo>
                    <a:lnTo>
                      <a:pt x="256457" y="433026"/>
                    </a:lnTo>
                    <a:lnTo>
                      <a:pt x="247570" y="435882"/>
                    </a:lnTo>
                    <a:lnTo>
                      <a:pt x="238365" y="439374"/>
                    </a:lnTo>
                    <a:lnTo>
                      <a:pt x="229478" y="443499"/>
                    </a:lnTo>
                    <a:lnTo>
                      <a:pt x="221226" y="447943"/>
                    </a:lnTo>
                    <a:lnTo>
                      <a:pt x="212973" y="452703"/>
                    </a:lnTo>
                    <a:lnTo>
                      <a:pt x="204721" y="457781"/>
                    </a:lnTo>
                    <a:lnTo>
                      <a:pt x="196786" y="463494"/>
                    </a:lnTo>
                    <a:lnTo>
                      <a:pt x="189486" y="469207"/>
                    </a:lnTo>
                    <a:lnTo>
                      <a:pt x="182186" y="475554"/>
                    </a:lnTo>
                    <a:lnTo>
                      <a:pt x="175203" y="481902"/>
                    </a:lnTo>
                    <a:lnTo>
                      <a:pt x="168855" y="488884"/>
                    </a:lnTo>
                    <a:lnTo>
                      <a:pt x="162507" y="496184"/>
                    </a:lnTo>
                    <a:lnTo>
                      <a:pt x="156794" y="503483"/>
                    </a:lnTo>
                    <a:lnTo>
                      <a:pt x="151398" y="511100"/>
                    </a:lnTo>
                    <a:lnTo>
                      <a:pt x="145685" y="519670"/>
                    </a:lnTo>
                    <a:lnTo>
                      <a:pt x="140924" y="527604"/>
                    </a:lnTo>
                    <a:lnTo>
                      <a:pt x="136798" y="536490"/>
                    </a:lnTo>
                    <a:lnTo>
                      <a:pt x="132672" y="545060"/>
                    </a:lnTo>
                    <a:lnTo>
                      <a:pt x="129498" y="554263"/>
                    </a:lnTo>
                    <a:lnTo>
                      <a:pt x="126007" y="563150"/>
                    </a:lnTo>
                    <a:lnTo>
                      <a:pt x="123468" y="572671"/>
                    </a:lnTo>
                    <a:lnTo>
                      <a:pt x="121246" y="582193"/>
                    </a:lnTo>
                    <a:lnTo>
                      <a:pt x="119659" y="592031"/>
                    </a:lnTo>
                    <a:lnTo>
                      <a:pt x="118072" y="601870"/>
                    </a:lnTo>
                    <a:lnTo>
                      <a:pt x="117437" y="612026"/>
                    </a:lnTo>
                    <a:lnTo>
                      <a:pt x="117437" y="622182"/>
                    </a:lnTo>
                    <a:lnTo>
                      <a:pt x="117437" y="1633658"/>
                    </a:lnTo>
                    <a:lnTo>
                      <a:pt x="117437" y="1643814"/>
                    </a:lnTo>
                    <a:lnTo>
                      <a:pt x="118072" y="1653970"/>
                    </a:lnTo>
                    <a:lnTo>
                      <a:pt x="119659" y="1663808"/>
                    </a:lnTo>
                    <a:lnTo>
                      <a:pt x="121246" y="1673647"/>
                    </a:lnTo>
                    <a:lnTo>
                      <a:pt x="123468" y="1683168"/>
                    </a:lnTo>
                    <a:lnTo>
                      <a:pt x="126007" y="1692689"/>
                    </a:lnTo>
                    <a:lnTo>
                      <a:pt x="129498" y="1701576"/>
                    </a:lnTo>
                    <a:lnTo>
                      <a:pt x="132672" y="1710780"/>
                    </a:lnTo>
                    <a:lnTo>
                      <a:pt x="136798" y="1719666"/>
                    </a:lnTo>
                    <a:lnTo>
                      <a:pt x="140924" y="1728235"/>
                    </a:lnTo>
                    <a:lnTo>
                      <a:pt x="145685" y="1736170"/>
                    </a:lnTo>
                    <a:lnTo>
                      <a:pt x="151398" y="1744739"/>
                    </a:lnTo>
                    <a:lnTo>
                      <a:pt x="156794" y="1752356"/>
                    </a:lnTo>
                    <a:lnTo>
                      <a:pt x="162507" y="1759656"/>
                    </a:lnTo>
                    <a:lnTo>
                      <a:pt x="168855" y="1766955"/>
                    </a:lnTo>
                    <a:lnTo>
                      <a:pt x="175203" y="1773938"/>
                    </a:lnTo>
                    <a:lnTo>
                      <a:pt x="182186" y="1780285"/>
                    </a:lnTo>
                    <a:lnTo>
                      <a:pt x="189486" y="1786633"/>
                    </a:lnTo>
                    <a:lnTo>
                      <a:pt x="196786" y="1792345"/>
                    </a:lnTo>
                    <a:lnTo>
                      <a:pt x="204721" y="1798375"/>
                    </a:lnTo>
                    <a:lnTo>
                      <a:pt x="212973" y="1803453"/>
                    </a:lnTo>
                    <a:lnTo>
                      <a:pt x="221226" y="1808214"/>
                    </a:lnTo>
                    <a:lnTo>
                      <a:pt x="229478" y="1812340"/>
                    </a:lnTo>
                    <a:lnTo>
                      <a:pt x="238365" y="1816466"/>
                    </a:lnTo>
                    <a:lnTo>
                      <a:pt x="247570" y="1819640"/>
                    </a:lnTo>
                    <a:lnTo>
                      <a:pt x="256457" y="1823131"/>
                    </a:lnTo>
                    <a:lnTo>
                      <a:pt x="265979" y="1825670"/>
                    </a:lnTo>
                    <a:lnTo>
                      <a:pt x="275500" y="1827891"/>
                    </a:lnTo>
                    <a:lnTo>
                      <a:pt x="285340" y="1829478"/>
                    </a:lnTo>
                    <a:lnTo>
                      <a:pt x="295179" y="1831065"/>
                    </a:lnTo>
                    <a:lnTo>
                      <a:pt x="305336" y="1831700"/>
                    </a:lnTo>
                    <a:lnTo>
                      <a:pt x="315492" y="1831700"/>
                    </a:lnTo>
                    <a:lnTo>
                      <a:pt x="1632371" y="1831700"/>
                    </a:lnTo>
                    <a:lnTo>
                      <a:pt x="1642527" y="1831700"/>
                    </a:lnTo>
                    <a:lnTo>
                      <a:pt x="1652367" y="1831065"/>
                    </a:lnTo>
                    <a:lnTo>
                      <a:pt x="1662523" y="1829478"/>
                    </a:lnTo>
                    <a:lnTo>
                      <a:pt x="1672045" y="1827891"/>
                    </a:lnTo>
                    <a:lnTo>
                      <a:pt x="1681885" y="1825670"/>
                    </a:lnTo>
                    <a:lnTo>
                      <a:pt x="1691089" y="1823131"/>
                    </a:lnTo>
                    <a:lnTo>
                      <a:pt x="1700611" y="1819640"/>
                    </a:lnTo>
                    <a:lnTo>
                      <a:pt x="1709181" y="1816466"/>
                    </a:lnTo>
                    <a:lnTo>
                      <a:pt x="1718385" y="1812340"/>
                    </a:lnTo>
                    <a:lnTo>
                      <a:pt x="1726637" y="1808214"/>
                    </a:lnTo>
                    <a:lnTo>
                      <a:pt x="1735207" y="1803453"/>
                    </a:lnTo>
                    <a:lnTo>
                      <a:pt x="1743142" y="1798375"/>
                    </a:lnTo>
                    <a:lnTo>
                      <a:pt x="1750760" y="1792345"/>
                    </a:lnTo>
                    <a:lnTo>
                      <a:pt x="1758377" y="1786633"/>
                    </a:lnTo>
                    <a:lnTo>
                      <a:pt x="1765677" y="1780285"/>
                    </a:lnTo>
                    <a:lnTo>
                      <a:pt x="1772660" y="1773938"/>
                    </a:lnTo>
                    <a:lnTo>
                      <a:pt x="1779325" y="1766955"/>
                    </a:lnTo>
                    <a:lnTo>
                      <a:pt x="1785356" y="1759973"/>
                    </a:lnTo>
                    <a:lnTo>
                      <a:pt x="1791069" y="1752356"/>
                    </a:lnTo>
                    <a:lnTo>
                      <a:pt x="1796782" y="1744739"/>
                    </a:lnTo>
                    <a:lnTo>
                      <a:pt x="1801861" y="1736805"/>
                    </a:lnTo>
                    <a:lnTo>
                      <a:pt x="1806621" y="1728235"/>
                    </a:lnTo>
                    <a:lnTo>
                      <a:pt x="1810748" y="1719666"/>
                    </a:lnTo>
                    <a:lnTo>
                      <a:pt x="1814874" y="1710780"/>
                    </a:lnTo>
                    <a:lnTo>
                      <a:pt x="1818683" y="1702211"/>
                    </a:lnTo>
                    <a:lnTo>
                      <a:pt x="1821857" y="1692689"/>
                    </a:lnTo>
                    <a:lnTo>
                      <a:pt x="1824396" y="1683168"/>
                    </a:lnTo>
                    <a:lnTo>
                      <a:pt x="1826617" y="1673647"/>
                    </a:lnTo>
                    <a:lnTo>
                      <a:pt x="1828522" y="1663808"/>
                    </a:lnTo>
                    <a:lnTo>
                      <a:pt x="1829474" y="1653970"/>
                    </a:lnTo>
                    <a:lnTo>
                      <a:pt x="1830109" y="1643814"/>
                    </a:lnTo>
                    <a:lnTo>
                      <a:pt x="1830426" y="1633658"/>
                    </a:lnTo>
                    <a:lnTo>
                      <a:pt x="1830426" y="1113162"/>
                    </a:lnTo>
                    <a:lnTo>
                      <a:pt x="1830426" y="773570"/>
                    </a:lnTo>
                    <a:lnTo>
                      <a:pt x="1947863" y="656458"/>
                    </a:lnTo>
                    <a:lnTo>
                      <a:pt x="1947863" y="1738391"/>
                    </a:lnTo>
                    <a:lnTo>
                      <a:pt x="1947546" y="1748865"/>
                    </a:lnTo>
                    <a:lnTo>
                      <a:pt x="1946911" y="1758704"/>
                    </a:lnTo>
                    <a:lnTo>
                      <a:pt x="1945324" y="1768860"/>
                    </a:lnTo>
                    <a:lnTo>
                      <a:pt x="1943419" y="1778063"/>
                    </a:lnTo>
                    <a:lnTo>
                      <a:pt x="1941198" y="1787902"/>
                    </a:lnTo>
                    <a:lnTo>
                      <a:pt x="1938659" y="1797423"/>
                    </a:lnTo>
                    <a:lnTo>
                      <a:pt x="1935802" y="1806627"/>
                    </a:lnTo>
                    <a:lnTo>
                      <a:pt x="1932311" y="1815831"/>
                    </a:lnTo>
                    <a:lnTo>
                      <a:pt x="1928184" y="1824400"/>
                    </a:lnTo>
                    <a:lnTo>
                      <a:pt x="1923741" y="1832969"/>
                    </a:lnTo>
                    <a:lnTo>
                      <a:pt x="1918980" y="1841221"/>
                    </a:lnTo>
                    <a:lnTo>
                      <a:pt x="1913902" y="1849156"/>
                    </a:lnTo>
                    <a:lnTo>
                      <a:pt x="1908188" y="1856773"/>
                    </a:lnTo>
                    <a:lnTo>
                      <a:pt x="1902475" y="1864707"/>
                    </a:lnTo>
                    <a:lnTo>
                      <a:pt x="1896127" y="1871689"/>
                    </a:lnTo>
                    <a:lnTo>
                      <a:pt x="1889462" y="1878671"/>
                    </a:lnTo>
                    <a:lnTo>
                      <a:pt x="1882797" y="1885336"/>
                    </a:lnTo>
                    <a:lnTo>
                      <a:pt x="1875497" y="1891366"/>
                    </a:lnTo>
                    <a:lnTo>
                      <a:pt x="1868197" y="1897397"/>
                    </a:lnTo>
                    <a:lnTo>
                      <a:pt x="1860579" y="1902792"/>
                    </a:lnTo>
                    <a:lnTo>
                      <a:pt x="1852327" y="1907870"/>
                    </a:lnTo>
                    <a:lnTo>
                      <a:pt x="1844074" y="1912631"/>
                    </a:lnTo>
                    <a:lnTo>
                      <a:pt x="1835187" y="1917074"/>
                    </a:lnTo>
                    <a:lnTo>
                      <a:pt x="1826617" y="1920882"/>
                    </a:lnTo>
                    <a:lnTo>
                      <a:pt x="1817413" y="1924691"/>
                    </a:lnTo>
                    <a:lnTo>
                      <a:pt x="1808209" y="1927865"/>
                    </a:lnTo>
                    <a:lnTo>
                      <a:pt x="1799004" y="1930404"/>
                    </a:lnTo>
                    <a:lnTo>
                      <a:pt x="1789482" y="1932625"/>
                    </a:lnTo>
                    <a:lnTo>
                      <a:pt x="1779643" y="1934530"/>
                    </a:lnTo>
                    <a:lnTo>
                      <a:pt x="1769803" y="1935482"/>
                    </a:lnTo>
                    <a:lnTo>
                      <a:pt x="1759647" y="1936434"/>
                    </a:lnTo>
                    <a:lnTo>
                      <a:pt x="1749173" y="1936751"/>
                    </a:lnTo>
                    <a:lnTo>
                      <a:pt x="198373" y="1936751"/>
                    </a:lnTo>
                    <a:lnTo>
                      <a:pt x="188216" y="1936434"/>
                    </a:lnTo>
                    <a:lnTo>
                      <a:pt x="178377" y="1935482"/>
                    </a:lnTo>
                    <a:lnTo>
                      <a:pt x="168538" y="1934530"/>
                    </a:lnTo>
                    <a:lnTo>
                      <a:pt x="158699" y="1932625"/>
                    </a:lnTo>
                    <a:lnTo>
                      <a:pt x="148859" y="1930404"/>
                    </a:lnTo>
                    <a:lnTo>
                      <a:pt x="139655" y="1927865"/>
                    </a:lnTo>
                    <a:lnTo>
                      <a:pt x="130133" y="1924691"/>
                    </a:lnTo>
                    <a:lnTo>
                      <a:pt x="121246" y="1920882"/>
                    </a:lnTo>
                    <a:lnTo>
                      <a:pt x="112359" y="1917074"/>
                    </a:lnTo>
                    <a:lnTo>
                      <a:pt x="103789" y="1912631"/>
                    </a:lnTo>
                    <a:lnTo>
                      <a:pt x="95537" y="1907870"/>
                    </a:lnTo>
                    <a:lnTo>
                      <a:pt x="87602" y="1902792"/>
                    </a:lnTo>
                    <a:lnTo>
                      <a:pt x="79984" y="1897397"/>
                    </a:lnTo>
                    <a:lnTo>
                      <a:pt x="72049" y="1891366"/>
                    </a:lnTo>
                    <a:lnTo>
                      <a:pt x="65067" y="1885336"/>
                    </a:lnTo>
                    <a:lnTo>
                      <a:pt x="58084" y="1878671"/>
                    </a:lnTo>
                    <a:lnTo>
                      <a:pt x="51418" y="1871689"/>
                    </a:lnTo>
                    <a:lnTo>
                      <a:pt x="45388" y="1864707"/>
                    </a:lnTo>
                    <a:lnTo>
                      <a:pt x="39357" y="1856773"/>
                    </a:lnTo>
                    <a:lnTo>
                      <a:pt x="33962" y="1849156"/>
                    </a:lnTo>
                    <a:lnTo>
                      <a:pt x="28883" y="1841221"/>
                    </a:lnTo>
                    <a:lnTo>
                      <a:pt x="24122" y="1832969"/>
                    </a:lnTo>
                    <a:lnTo>
                      <a:pt x="19679" y="1824400"/>
                    </a:lnTo>
                    <a:lnTo>
                      <a:pt x="15870" y="1815831"/>
                    </a:lnTo>
                    <a:lnTo>
                      <a:pt x="12061" y="1806627"/>
                    </a:lnTo>
                    <a:lnTo>
                      <a:pt x="8887" y="1797423"/>
                    </a:lnTo>
                    <a:lnTo>
                      <a:pt x="6348" y="1787902"/>
                    </a:lnTo>
                    <a:lnTo>
                      <a:pt x="4126" y="1778063"/>
                    </a:lnTo>
                    <a:lnTo>
                      <a:pt x="2222" y="1768860"/>
                    </a:lnTo>
                    <a:lnTo>
                      <a:pt x="1270" y="1758704"/>
                    </a:lnTo>
                    <a:lnTo>
                      <a:pt x="318" y="1748865"/>
                    </a:lnTo>
                    <a:lnTo>
                      <a:pt x="0" y="1738391"/>
                    </a:lnTo>
                    <a:lnTo>
                      <a:pt x="0" y="517448"/>
                    </a:lnTo>
                    <a:lnTo>
                      <a:pt x="318" y="507292"/>
                    </a:lnTo>
                    <a:lnTo>
                      <a:pt x="1270" y="497453"/>
                    </a:lnTo>
                    <a:lnTo>
                      <a:pt x="2222" y="487297"/>
                    </a:lnTo>
                    <a:lnTo>
                      <a:pt x="4126" y="477776"/>
                    </a:lnTo>
                    <a:lnTo>
                      <a:pt x="6348" y="467937"/>
                    </a:lnTo>
                    <a:lnTo>
                      <a:pt x="8887" y="458416"/>
                    </a:lnTo>
                    <a:lnTo>
                      <a:pt x="12061" y="449212"/>
                    </a:lnTo>
                    <a:lnTo>
                      <a:pt x="15870" y="440008"/>
                    </a:lnTo>
                    <a:lnTo>
                      <a:pt x="19679" y="431439"/>
                    </a:lnTo>
                    <a:lnTo>
                      <a:pt x="24122" y="423187"/>
                    </a:lnTo>
                    <a:lnTo>
                      <a:pt x="28883" y="414618"/>
                    </a:lnTo>
                    <a:lnTo>
                      <a:pt x="33962" y="406684"/>
                    </a:lnTo>
                    <a:lnTo>
                      <a:pt x="39357" y="399067"/>
                    </a:lnTo>
                    <a:lnTo>
                      <a:pt x="45388" y="391450"/>
                    </a:lnTo>
                    <a:lnTo>
                      <a:pt x="51418" y="384150"/>
                    </a:lnTo>
                    <a:lnTo>
                      <a:pt x="58084" y="377168"/>
                    </a:lnTo>
                    <a:lnTo>
                      <a:pt x="65067" y="370503"/>
                    </a:lnTo>
                    <a:lnTo>
                      <a:pt x="72049" y="364473"/>
                    </a:lnTo>
                    <a:lnTo>
                      <a:pt x="79984" y="358443"/>
                    </a:lnTo>
                    <a:lnTo>
                      <a:pt x="87602" y="353047"/>
                    </a:lnTo>
                    <a:lnTo>
                      <a:pt x="95537" y="347969"/>
                    </a:lnTo>
                    <a:lnTo>
                      <a:pt x="103789" y="343209"/>
                    </a:lnTo>
                    <a:lnTo>
                      <a:pt x="112359" y="338766"/>
                    </a:lnTo>
                    <a:lnTo>
                      <a:pt x="121246" y="334957"/>
                    </a:lnTo>
                    <a:lnTo>
                      <a:pt x="130133" y="331149"/>
                    </a:lnTo>
                    <a:lnTo>
                      <a:pt x="139655" y="328292"/>
                    </a:lnTo>
                    <a:lnTo>
                      <a:pt x="148859" y="325436"/>
                    </a:lnTo>
                    <a:lnTo>
                      <a:pt x="158699" y="323214"/>
                    </a:lnTo>
                    <a:lnTo>
                      <a:pt x="168538" y="321310"/>
                    </a:lnTo>
                    <a:lnTo>
                      <a:pt x="178377" y="320358"/>
                    </a:lnTo>
                    <a:lnTo>
                      <a:pt x="188216" y="319723"/>
                    </a:lnTo>
                    <a:lnTo>
                      <a:pt x="198373" y="319088"/>
                    </a:lnTo>
                    <a:close/>
                    <a:moveTo>
                      <a:pt x="2076641" y="106363"/>
                    </a:moveTo>
                    <a:lnTo>
                      <a:pt x="2082030" y="106363"/>
                    </a:lnTo>
                    <a:lnTo>
                      <a:pt x="2087102" y="106363"/>
                    </a:lnTo>
                    <a:lnTo>
                      <a:pt x="2092174" y="106679"/>
                    </a:lnTo>
                    <a:lnTo>
                      <a:pt x="2097246" y="107313"/>
                    </a:lnTo>
                    <a:lnTo>
                      <a:pt x="2102318" y="108263"/>
                    </a:lnTo>
                    <a:lnTo>
                      <a:pt x="2107390" y="109213"/>
                    </a:lnTo>
                    <a:lnTo>
                      <a:pt x="2112145" y="110797"/>
                    </a:lnTo>
                    <a:lnTo>
                      <a:pt x="2117217" y="112064"/>
                    </a:lnTo>
                    <a:lnTo>
                      <a:pt x="2121972" y="113965"/>
                    </a:lnTo>
                    <a:lnTo>
                      <a:pt x="2126727" y="116182"/>
                    </a:lnTo>
                    <a:lnTo>
                      <a:pt x="2131482" y="118399"/>
                    </a:lnTo>
                    <a:lnTo>
                      <a:pt x="2136237" y="120933"/>
                    </a:lnTo>
                    <a:lnTo>
                      <a:pt x="2140358" y="123784"/>
                    </a:lnTo>
                    <a:lnTo>
                      <a:pt x="2144796" y="126634"/>
                    </a:lnTo>
                    <a:lnTo>
                      <a:pt x="2148916" y="130119"/>
                    </a:lnTo>
                    <a:lnTo>
                      <a:pt x="2153354" y="133603"/>
                    </a:lnTo>
                    <a:lnTo>
                      <a:pt x="2157158" y="137087"/>
                    </a:lnTo>
                    <a:lnTo>
                      <a:pt x="2166351" y="146589"/>
                    </a:lnTo>
                    <a:lnTo>
                      <a:pt x="2169838" y="150707"/>
                    </a:lnTo>
                    <a:lnTo>
                      <a:pt x="2173642" y="154825"/>
                    </a:lnTo>
                    <a:lnTo>
                      <a:pt x="2176812" y="158626"/>
                    </a:lnTo>
                    <a:lnTo>
                      <a:pt x="2179665" y="163060"/>
                    </a:lnTo>
                    <a:lnTo>
                      <a:pt x="2182835" y="167811"/>
                    </a:lnTo>
                    <a:lnTo>
                      <a:pt x="2185371" y="172246"/>
                    </a:lnTo>
                    <a:lnTo>
                      <a:pt x="2187273" y="176997"/>
                    </a:lnTo>
                    <a:lnTo>
                      <a:pt x="2189492" y="181748"/>
                    </a:lnTo>
                    <a:lnTo>
                      <a:pt x="2191394" y="186183"/>
                    </a:lnTo>
                    <a:lnTo>
                      <a:pt x="2192979" y="191567"/>
                    </a:lnTo>
                    <a:lnTo>
                      <a:pt x="2194247" y="196002"/>
                    </a:lnTo>
                    <a:lnTo>
                      <a:pt x="2195515" y="201387"/>
                    </a:lnTo>
                    <a:lnTo>
                      <a:pt x="2196149" y="206454"/>
                    </a:lnTo>
                    <a:lnTo>
                      <a:pt x="2196783" y="211522"/>
                    </a:lnTo>
                    <a:lnTo>
                      <a:pt x="2197100" y="216590"/>
                    </a:lnTo>
                    <a:lnTo>
                      <a:pt x="2197100" y="221658"/>
                    </a:lnTo>
                    <a:lnTo>
                      <a:pt x="2197100" y="226726"/>
                    </a:lnTo>
                    <a:lnTo>
                      <a:pt x="2196783" y="231794"/>
                    </a:lnTo>
                    <a:lnTo>
                      <a:pt x="2196149" y="236862"/>
                    </a:lnTo>
                    <a:lnTo>
                      <a:pt x="2195515" y="241613"/>
                    </a:lnTo>
                    <a:lnTo>
                      <a:pt x="2194247" y="246681"/>
                    </a:lnTo>
                    <a:lnTo>
                      <a:pt x="2192979" y="251749"/>
                    </a:lnTo>
                    <a:lnTo>
                      <a:pt x="2191394" y="256500"/>
                    </a:lnTo>
                    <a:lnTo>
                      <a:pt x="2189492" y="261251"/>
                    </a:lnTo>
                    <a:lnTo>
                      <a:pt x="2187273" y="266319"/>
                    </a:lnTo>
                    <a:lnTo>
                      <a:pt x="2185371" y="270754"/>
                    </a:lnTo>
                    <a:lnTo>
                      <a:pt x="2182835" y="275505"/>
                    </a:lnTo>
                    <a:lnTo>
                      <a:pt x="2179665" y="279623"/>
                    </a:lnTo>
                    <a:lnTo>
                      <a:pt x="2176812" y="284057"/>
                    </a:lnTo>
                    <a:lnTo>
                      <a:pt x="2173642" y="288492"/>
                    </a:lnTo>
                    <a:lnTo>
                      <a:pt x="2169838" y="292609"/>
                    </a:lnTo>
                    <a:lnTo>
                      <a:pt x="2166351" y="296410"/>
                    </a:lnTo>
                    <a:lnTo>
                      <a:pt x="1970764" y="491843"/>
                    </a:lnTo>
                    <a:lnTo>
                      <a:pt x="1967277" y="495010"/>
                    </a:lnTo>
                    <a:lnTo>
                      <a:pt x="1963473" y="498178"/>
                    </a:lnTo>
                    <a:lnTo>
                      <a:pt x="1959986" y="500712"/>
                    </a:lnTo>
                    <a:lnTo>
                      <a:pt x="1956816" y="502612"/>
                    </a:lnTo>
                    <a:lnTo>
                      <a:pt x="1953329" y="504513"/>
                    </a:lnTo>
                    <a:lnTo>
                      <a:pt x="1950476" y="505463"/>
                    </a:lnTo>
                    <a:lnTo>
                      <a:pt x="1947623" y="505780"/>
                    </a:lnTo>
                    <a:lnTo>
                      <a:pt x="1944771" y="506413"/>
                    </a:lnTo>
                    <a:lnTo>
                      <a:pt x="1941918" y="505780"/>
                    </a:lnTo>
                    <a:lnTo>
                      <a:pt x="1939382" y="505463"/>
                    </a:lnTo>
                    <a:lnTo>
                      <a:pt x="1936846" y="504513"/>
                    </a:lnTo>
                    <a:lnTo>
                      <a:pt x="1933993" y="502929"/>
                    </a:lnTo>
                    <a:lnTo>
                      <a:pt x="1931457" y="501662"/>
                    </a:lnTo>
                    <a:lnTo>
                      <a:pt x="1928921" y="499445"/>
                    </a:lnTo>
                    <a:lnTo>
                      <a:pt x="1924166" y="494694"/>
                    </a:lnTo>
                    <a:lnTo>
                      <a:pt x="1919094" y="489309"/>
                    </a:lnTo>
                    <a:lnTo>
                      <a:pt x="1914022" y="482657"/>
                    </a:lnTo>
                    <a:lnTo>
                      <a:pt x="1903561" y="467770"/>
                    </a:lnTo>
                    <a:lnTo>
                      <a:pt x="1897855" y="459852"/>
                    </a:lnTo>
                    <a:lnTo>
                      <a:pt x="1891515" y="451616"/>
                    </a:lnTo>
                    <a:lnTo>
                      <a:pt x="1884541" y="443698"/>
                    </a:lnTo>
                    <a:lnTo>
                      <a:pt x="1877250" y="435779"/>
                    </a:lnTo>
                    <a:lnTo>
                      <a:pt x="1868057" y="426277"/>
                    </a:lnTo>
                    <a:lnTo>
                      <a:pt x="1859815" y="418991"/>
                    </a:lnTo>
                    <a:lnTo>
                      <a:pt x="1851890" y="412023"/>
                    </a:lnTo>
                    <a:lnTo>
                      <a:pt x="1843966" y="406005"/>
                    </a:lnTo>
                    <a:lnTo>
                      <a:pt x="1836041" y="399987"/>
                    </a:lnTo>
                    <a:lnTo>
                      <a:pt x="1820825" y="389217"/>
                    </a:lnTo>
                    <a:lnTo>
                      <a:pt x="1814485" y="384466"/>
                    </a:lnTo>
                    <a:lnTo>
                      <a:pt x="1808462" y="379398"/>
                    </a:lnTo>
                    <a:lnTo>
                      <a:pt x="1804024" y="374647"/>
                    </a:lnTo>
                    <a:lnTo>
                      <a:pt x="1802122" y="372113"/>
                    </a:lnTo>
                    <a:lnTo>
                      <a:pt x="1800220" y="369579"/>
                    </a:lnTo>
                    <a:lnTo>
                      <a:pt x="1798635" y="367045"/>
                    </a:lnTo>
                    <a:lnTo>
                      <a:pt x="1798001" y="364511"/>
                    </a:lnTo>
                    <a:lnTo>
                      <a:pt x="1797367" y="361660"/>
                    </a:lnTo>
                    <a:lnTo>
                      <a:pt x="1797050" y="359126"/>
                    </a:lnTo>
                    <a:lnTo>
                      <a:pt x="1797367" y="355959"/>
                    </a:lnTo>
                    <a:lnTo>
                      <a:pt x="1797684" y="353108"/>
                    </a:lnTo>
                    <a:lnTo>
                      <a:pt x="1798635" y="349941"/>
                    </a:lnTo>
                    <a:lnTo>
                      <a:pt x="1800220" y="346773"/>
                    </a:lnTo>
                    <a:lnTo>
                      <a:pt x="1802439" y="343289"/>
                    </a:lnTo>
                    <a:lnTo>
                      <a:pt x="1804975" y="340122"/>
                    </a:lnTo>
                    <a:lnTo>
                      <a:pt x="1807828" y="336637"/>
                    </a:lnTo>
                    <a:lnTo>
                      <a:pt x="1811632" y="332520"/>
                    </a:lnTo>
                    <a:lnTo>
                      <a:pt x="2006902" y="137087"/>
                    </a:lnTo>
                    <a:lnTo>
                      <a:pt x="2011023" y="133603"/>
                    </a:lnTo>
                    <a:lnTo>
                      <a:pt x="2014827" y="130119"/>
                    </a:lnTo>
                    <a:lnTo>
                      <a:pt x="2019265" y="126634"/>
                    </a:lnTo>
                    <a:lnTo>
                      <a:pt x="2023703" y="123784"/>
                    </a:lnTo>
                    <a:lnTo>
                      <a:pt x="2028141" y="120933"/>
                    </a:lnTo>
                    <a:lnTo>
                      <a:pt x="2032896" y="118399"/>
                    </a:lnTo>
                    <a:lnTo>
                      <a:pt x="2037017" y="116182"/>
                    </a:lnTo>
                    <a:lnTo>
                      <a:pt x="2041772" y="113965"/>
                    </a:lnTo>
                    <a:lnTo>
                      <a:pt x="2046843" y="112064"/>
                    </a:lnTo>
                    <a:lnTo>
                      <a:pt x="2051598" y="110797"/>
                    </a:lnTo>
                    <a:lnTo>
                      <a:pt x="2056670" y="109213"/>
                    </a:lnTo>
                    <a:lnTo>
                      <a:pt x="2061425" y="108263"/>
                    </a:lnTo>
                    <a:lnTo>
                      <a:pt x="2066497" y="107313"/>
                    </a:lnTo>
                    <a:lnTo>
                      <a:pt x="2071569" y="106679"/>
                    </a:lnTo>
                    <a:lnTo>
                      <a:pt x="2076641" y="106363"/>
                    </a:lnTo>
                    <a:close/>
                    <a:moveTo>
                      <a:pt x="2213628" y="19050"/>
                    </a:moveTo>
                    <a:lnTo>
                      <a:pt x="2219371" y="19369"/>
                    </a:lnTo>
                    <a:lnTo>
                      <a:pt x="2225751" y="20007"/>
                    </a:lnTo>
                    <a:lnTo>
                      <a:pt x="2231493" y="21602"/>
                    </a:lnTo>
                    <a:lnTo>
                      <a:pt x="2237236" y="23516"/>
                    </a:lnTo>
                    <a:lnTo>
                      <a:pt x="2242978" y="26387"/>
                    </a:lnTo>
                    <a:lnTo>
                      <a:pt x="2248401" y="29258"/>
                    </a:lnTo>
                    <a:lnTo>
                      <a:pt x="2253506" y="33087"/>
                    </a:lnTo>
                    <a:lnTo>
                      <a:pt x="2258291" y="37234"/>
                    </a:lnTo>
                    <a:lnTo>
                      <a:pt x="2262757" y="42019"/>
                    </a:lnTo>
                    <a:lnTo>
                      <a:pt x="2266266" y="47123"/>
                    </a:lnTo>
                    <a:lnTo>
                      <a:pt x="2269457" y="52547"/>
                    </a:lnTo>
                    <a:lnTo>
                      <a:pt x="2272009" y="58608"/>
                    </a:lnTo>
                    <a:lnTo>
                      <a:pt x="2273923" y="64350"/>
                    </a:lnTo>
                    <a:lnTo>
                      <a:pt x="2275518" y="70412"/>
                    </a:lnTo>
                    <a:lnTo>
                      <a:pt x="2276475" y="76154"/>
                    </a:lnTo>
                    <a:lnTo>
                      <a:pt x="2276475" y="82216"/>
                    </a:lnTo>
                    <a:lnTo>
                      <a:pt x="2276475" y="88277"/>
                    </a:lnTo>
                    <a:lnTo>
                      <a:pt x="2275518" y="94338"/>
                    </a:lnTo>
                    <a:lnTo>
                      <a:pt x="2273923" y="100400"/>
                    </a:lnTo>
                    <a:lnTo>
                      <a:pt x="2272009" y="106142"/>
                    </a:lnTo>
                    <a:lnTo>
                      <a:pt x="2269457" y="111565"/>
                    </a:lnTo>
                    <a:lnTo>
                      <a:pt x="2266266" y="117308"/>
                    </a:lnTo>
                    <a:lnTo>
                      <a:pt x="2262757" y="122412"/>
                    </a:lnTo>
                    <a:lnTo>
                      <a:pt x="2258291" y="126878"/>
                    </a:lnTo>
                    <a:lnTo>
                      <a:pt x="2241064" y="144105"/>
                    </a:lnTo>
                    <a:lnTo>
                      <a:pt x="2236598" y="148253"/>
                    </a:lnTo>
                    <a:lnTo>
                      <a:pt x="2232769" y="150805"/>
                    </a:lnTo>
                    <a:lnTo>
                      <a:pt x="2230855" y="151443"/>
                    </a:lnTo>
                    <a:lnTo>
                      <a:pt x="2228941" y="152400"/>
                    </a:lnTo>
                    <a:lnTo>
                      <a:pt x="2227346" y="152400"/>
                    </a:lnTo>
                    <a:lnTo>
                      <a:pt x="2225751" y="152400"/>
                    </a:lnTo>
                    <a:lnTo>
                      <a:pt x="2224156" y="152081"/>
                    </a:lnTo>
                    <a:lnTo>
                      <a:pt x="2222880" y="151443"/>
                    </a:lnTo>
                    <a:lnTo>
                      <a:pt x="2220009" y="149848"/>
                    </a:lnTo>
                    <a:lnTo>
                      <a:pt x="2217456" y="147295"/>
                    </a:lnTo>
                    <a:lnTo>
                      <a:pt x="2214904" y="143786"/>
                    </a:lnTo>
                    <a:lnTo>
                      <a:pt x="2212352" y="140277"/>
                    </a:lnTo>
                    <a:lnTo>
                      <a:pt x="2209800" y="135811"/>
                    </a:lnTo>
                    <a:lnTo>
                      <a:pt x="2204058" y="126240"/>
                    </a:lnTo>
                    <a:lnTo>
                      <a:pt x="2201186" y="121455"/>
                    </a:lnTo>
                    <a:lnTo>
                      <a:pt x="2197358" y="116351"/>
                    </a:lnTo>
                    <a:lnTo>
                      <a:pt x="2193530" y="111246"/>
                    </a:lnTo>
                    <a:lnTo>
                      <a:pt x="2189064" y="106461"/>
                    </a:lnTo>
                    <a:lnTo>
                      <a:pt x="2184278" y="101995"/>
                    </a:lnTo>
                    <a:lnTo>
                      <a:pt x="2179493" y="98167"/>
                    </a:lnTo>
                    <a:lnTo>
                      <a:pt x="2174389" y="94657"/>
                    </a:lnTo>
                    <a:lnTo>
                      <a:pt x="2169285" y="91467"/>
                    </a:lnTo>
                    <a:lnTo>
                      <a:pt x="2159714" y="85725"/>
                    </a:lnTo>
                    <a:lnTo>
                      <a:pt x="2155248" y="83173"/>
                    </a:lnTo>
                    <a:lnTo>
                      <a:pt x="2151739" y="80620"/>
                    </a:lnTo>
                    <a:lnTo>
                      <a:pt x="2148229" y="78068"/>
                    </a:lnTo>
                    <a:lnTo>
                      <a:pt x="2145677" y="75516"/>
                    </a:lnTo>
                    <a:lnTo>
                      <a:pt x="2144082" y="72964"/>
                    </a:lnTo>
                    <a:lnTo>
                      <a:pt x="2143763" y="71369"/>
                    </a:lnTo>
                    <a:lnTo>
                      <a:pt x="2143125" y="69774"/>
                    </a:lnTo>
                    <a:lnTo>
                      <a:pt x="2143125" y="68179"/>
                    </a:lnTo>
                    <a:lnTo>
                      <a:pt x="2143763" y="66584"/>
                    </a:lnTo>
                    <a:lnTo>
                      <a:pt x="2144082" y="64669"/>
                    </a:lnTo>
                    <a:lnTo>
                      <a:pt x="2144720" y="63074"/>
                    </a:lnTo>
                    <a:lnTo>
                      <a:pt x="2147591" y="59246"/>
                    </a:lnTo>
                    <a:lnTo>
                      <a:pt x="2151419" y="54780"/>
                    </a:lnTo>
                    <a:lnTo>
                      <a:pt x="2168647" y="37234"/>
                    </a:lnTo>
                    <a:lnTo>
                      <a:pt x="2173751" y="33087"/>
                    </a:lnTo>
                    <a:lnTo>
                      <a:pt x="2178855" y="29258"/>
                    </a:lnTo>
                    <a:lnTo>
                      <a:pt x="2183959" y="26387"/>
                    </a:lnTo>
                    <a:lnTo>
                      <a:pt x="2189702" y="23516"/>
                    </a:lnTo>
                    <a:lnTo>
                      <a:pt x="2195125" y="21602"/>
                    </a:lnTo>
                    <a:lnTo>
                      <a:pt x="2201506" y="20007"/>
                    </a:lnTo>
                    <a:lnTo>
                      <a:pt x="2207248" y="19369"/>
                    </a:lnTo>
                    <a:lnTo>
                      <a:pt x="2213628" y="19050"/>
                    </a:lnTo>
                    <a:close/>
                    <a:moveTo>
                      <a:pt x="1985550" y="0"/>
                    </a:moveTo>
                    <a:lnTo>
                      <a:pt x="1989686" y="0"/>
                    </a:lnTo>
                    <a:lnTo>
                      <a:pt x="1993822" y="0"/>
                    </a:lnTo>
                    <a:lnTo>
                      <a:pt x="1997640" y="634"/>
                    </a:lnTo>
                    <a:lnTo>
                      <a:pt x="2001776" y="1903"/>
                    </a:lnTo>
                    <a:lnTo>
                      <a:pt x="2005594" y="2855"/>
                    </a:lnTo>
                    <a:lnTo>
                      <a:pt x="2009411" y="4759"/>
                    </a:lnTo>
                    <a:lnTo>
                      <a:pt x="2012911" y="6980"/>
                    </a:lnTo>
                    <a:lnTo>
                      <a:pt x="2016411" y="9518"/>
                    </a:lnTo>
                    <a:lnTo>
                      <a:pt x="2019592" y="12374"/>
                    </a:lnTo>
                    <a:lnTo>
                      <a:pt x="2022456" y="15229"/>
                    </a:lnTo>
                    <a:lnTo>
                      <a:pt x="2025001" y="19037"/>
                    </a:lnTo>
                    <a:lnTo>
                      <a:pt x="2026910" y="22210"/>
                    </a:lnTo>
                    <a:lnTo>
                      <a:pt x="2028819" y="26334"/>
                    </a:lnTo>
                    <a:lnTo>
                      <a:pt x="2030091" y="29824"/>
                    </a:lnTo>
                    <a:lnTo>
                      <a:pt x="2031364" y="33949"/>
                    </a:lnTo>
                    <a:lnTo>
                      <a:pt x="2031682" y="37757"/>
                    </a:lnTo>
                    <a:lnTo>
                      <a:pt x="2032000" y="41881"/>
                    </a:lnTo>
                    <a:lnTo>
                      <a:pt x="2031682" y="46006"/>
                    </a:lnTo>
                    <a:lnTo>
                      <a:pt x="2031046" y="49813"/>
                    </a:lnTo>
                    <a:lnTo>
                      <a:pt x="2030091" y="53938"/>
                    </a:lnTo>
                    <a:lnTo>
                      <a:pt x="2028819" y="57745"/>
                    </a:lnTo>
                    <a:lnTo>
                      <a:pt x="2026910" y="61553"/>
                    </a:lnTo>
                    <a:lnTo>
                      <a:pt x="2025001" y="65043"/>
                    </a:lnTo>
                    <a:lnTo>
                      <a:pt x="2022456" y="68533"/>
                    </a:lnTo>
                    <a:lnTo>
                      <a:pt x="2019592" y="71706"/>
                    </a:lnTo>
                    <a:lnTo>
                      <a:pt x="1637177" y="453081"/>
                    </a:lnTo>
                    <a:lnTo>
                      <a:pt x="1633995" y="455937"/>
                    </a:lnTo>
                    <a:lnTo>
                      <a:pt x="1630814" y="458158"/>
                    </a:lnTo>
                    <a:lnTo>
                      <a:pt x="1626996" y="460379"/>
                    </a:lnTo>
                    <a:lnTo>
                      <a:pt x="1623496" y="462283"/>
                    </a:lnTo>
                    <a:lnTo>
                      <a:pt x="1619360" y="463552"/>
                    </a:lnTo>
                    <a:lnTo>
                      <a:pt x="1615224" y="464186"/>
                    </a:lnTo>
                    <a:lnTo>
                      <a:pt x="1611407" y="465138"/>
                    </a:lnTo>
                    <a:lnTo>
                      <a:pt x="1607271" y="465138"/>
                    </a:lnTo>
                    <a:lnTo>
                      <a:pt x="1603135" y="465138"/>
                    </a:lnTo>
                    <a:lnTo>
                      <a:pt x="1599317" y="464186"/>
                    </a:lnTo>
                    <a:lnTo>
                      <a:pt x="1595181" y="463552"/>
                    </a:lnTo>
                    <a:lnTo>
                      <a:pt x="1591681" y="462283"/>
                    </a:lnTo>
                    <a:lnTo>
                      <a:pt x="1587864" y="460379"/>
                    </a:lnTo>
                    <a:lnTo>
                      <a:pt x="1584364" y="458158"/>
                    </a:lnTo>
                    <a:lnTo>
                      <a:pt x="1580864" y="455937"/>
                    </a:lnTo>
                    <a:lnTo>
                      <a:pt x="1577683" y="453081"/>
                    </a:lnTo>
                    <a:lnTo>
                      <a:pt x="1574819" y="449591"/>
                    </a:lnTo>
                    <a:lnTo>
                      <a:pt x="1572274" y="446418"/>
                    </a:lnTo>
                    <a:lnTo>
                      <a:pt x="1570047" y="442928"/>
                    </a:lnTo>
                    <a:lnTo>
                      <a:pt x="1568138" y="439121"/>
                    </a:lnTo>
                    <a:lnTo>
                      <a:pt x="1567184" y="435314"/>
                    </a:lnTo>
                    <a:lnTo>
                      <a:pt x="1565911" y="431189"/>
                    </a:lnTo>
                    <a:lnTo>
                      <a:pt x="1565275" y="427381"/>
                    </a:lnTo>
                    <a:lnTo>
                      <a:pt x="1565275" y="423257"/>
                    </a:lnTo>
                    <a:lnTo>
                      <a:pt x="1565275" y="419132"/>
                    </a:lnTo>
                    <a:lnTo>
                      <a:pt x="1565911" y="415007"/>
                    </a:lnTo>
                    <a:lnTo>
                      <a:pt x="1567184" y="411517"/>
                    </a:lnTo>
                    <a:lnTo>
                      <a:pt x="1568138" y="407393"/>
                    </a:lnTo>
                    <a:lnTo>
                      <a:pt x="1570047" y="403902"/>
                    </a:lnTo>
                    <a:lnTo>
                      <a:pt x="1572274" y="400095"/>
                    </a:lnTo>
                    <a:lnTo>
                      <a:pt x="1574819" y="396922"/>
                    </a:lnTo>
                    <a:lnTo>
                      <a:pt x="1577683" y="393749"/>
                    </a:lnTo>
                    <a:lnTo>
                      <a:pt x="1960098" y="12374"/>
                    </a:lnTo>
                    <a:lnTo>
                      <a:pt x="1962962" y="9518"/>
                    </a:lnTo>
                    <a:lnTo>
                      <a:pt x="1966779" y="6980"/>
                    </a:lnTo>
                    <a:lnTo>
                      <a:pt x="1970279" y="4759"/>
                    </a:lnTo>
                    <a:lnTo>
                      <a:pt x="1974097" y="2855"/>
                    </a:lnTo>
                    <a:lnTo>
                      <a:pt x="1977596" y="1903"/>
                    </a:lnTo>
                    <a:lnTo>
                      <a:pt x="1981732" y="634"/>
                    </a:lnTo>
                    <a:lnTo>
                      <a:pt x="19855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MH_Other_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045201" y="3409950"/>
                <a:ext cx="403225" cy="242888"/>
              </a:xfrm>
              <a:custGeom>
                <a:avLst/>
                <a:gdLst>
                  <a:gd name="T0" fmla="*/ 552105 w 2874963"/>
                  <a:gd name="T1" fmla="*/ 1256550 h 2311400"/>
                  <a:gd name="T2" fmla="*/ 814407 w 2874963"/>
                  <a:gd name="T3" fmla="*/ 1166381 h 2311400"/>
                  <a:gd name="T4" fmla="*/ 861857 w 2874963"/>
                  <a:gd name="T5" fmla="*/ 1221938 h 2311400"/>
                  <a:gd name="T6" fmla="*/ 529108 w 2874963"/>
                  <a:gd name="T7" fmla="*/ 1452571 h 2311400"/>
                  <a:gd name="T8" fmla="*/ 122756 w 2874963"/>
                  <a:gd name="T9" fmla="*/ 1358877 h 2311400"/>
                  <a:gd name="T10" fmla="*/ 175912 w 2874963"/>
                  <a:gd name="T11" fmla="*/ 1192357 h 2311400"/>
                  <a:gd name="T12" fmla="*/ 277118 w 2874963"/>
                  <a:gd name="T13" fmla="*/ 1128994 h 2311400"/>
                  <a:gd name="T14" fmla="*/ 305052 w 2874963"/>
                  <a:gd name="T15" fmla="*/ 1242809 h 2311400"/>
                  <a:gd name="T16" fmla="*/ 994050 w 2874963"/>
                  <a:gd name="T17" fmla="*/ 853464 h 2311400"/>
                  <a:gd name="T18" fmla="*/ 644668 w 2874963"/>
                  <a:gd name="T19" fmla="*/ 666225 h 2311400"/>
                  <a:gd name="T20" fmla="*/ 675774 w 2874963"/>
                  <a:gd name="T21" fmla="*/ 776137 h 2311400"/>
                  <a:gd name="T22" fmla="*/ 719353 w 2874963"/>
                  <a:gd name="T23" fmla="*/ 821032 h 2311400"/>
                  <a:gd name="T24" fmla="*/ 694258 w 2874963"/>
                  <a:gd name="T25" fmla="*/ 885897 h 2311400"/>
                  <a:gd name="T26" fmla="*/ 639408 w 2874963"/>
                  <a:gd name="T27" fmla="*/ 997010 h 2311400"/>
                  <a:gd name="T28" fmla="*/ 561868 w 2874963"/>
                  <a:gd name="T29" fmla="*/ 1068783 h 2311400"/>
                  <a:gd name="T30" fmla="*/ 506117 w 2874963"/>
                  <a:gd name="T31" fmla="*/ 1079143 h 2311400"/>
                  <a:gd name="T32" fmla="*/ 449013 w 2874963"/>
                  <a:gd name="T33" fmla="*/ 1059924 h 2311400"/>
                  <a:gd name="T34" fmla="*/ 372374 w 2874963"/>
                  <a:gd name="T35" fmla="*/ 966830 h 2311400"/>
                  <a:gd name="T36" fmla="*/ 317074 w 2874963"/>
                  <a:gd name="T37" fmla="*/ 867429 h 2311400"/>
                  <a:gd name="T38" fmla="*/ 315722 w 2874963"/>
                  <a:gd name="T39" fmla="*/ 807819 h 2311400"/>
                  <a:gd name="T40" fmla="*/ 360804 w 2874963"/>
                  <a:gd name="T41" fmla="*/ 726436 h 2311400"/>
                  <a:gd name="T42" fmla="*/ 420311 w 2874963"/>
                  <a:gd name="T43" fmla="*/ 688148 h 2311400"/>
                  <a:gd name="T44" fmla="*/ 541281 w 2874963"/>
                  <a:gd name="T45" fmla="*/ 679889 h 2311400"/>
                  <a:gd name="T46" fmla="*/ 615816 w 2874963"/>
                  <a:gd name="T47" fmla="*/ 642201 h 2311400"/>
                  <a:gd name="T48" fmla="*/ 607328 w 2874963"/>
                  <a:gd name="T49" fmla="*/ 550770 h 2311400"/>
                  <a:gd name="T50" fmla="*/ 652075 w 2874963"/>
                  <a:gd name="T51" fmla="*/ 576010 h 2311400"/>
                  <a:gd name="T52" fmla="*/ 690816 w 2874963"/>
                  <a:gd name="T53" fmla="*/ 613419 h 2311400"/>
                  <a:gd name="T54" fmla="*/ 708834 w 2874963"/>
                  <a:gd name="T55" fmla="*/ 715281 h 2311400"/>
                  <a:gd name="T56" fmla="*/ 684809 w 2874963"/>
                  <a:gd name="T57" fmla="*/ 784841 h 2311400"/>
                  <a:gd name="T58" fmla="*/ 653727 w 2874963"/>
                  <a:gd name="T59" fmla="*/ 664651 h 2311400"/>
                  <a:gd name="T60" fmla="*/ 590811 w 2874963"/>
                  <a:gd name="T61" fmla="*/ 648726 h 2311400"/>
                  <a:gd name="T62" fmla="*/ 495911 w 2874963"/>
                  <a:gd name="T63" fmla="*/ 681177 h 2311400"/>
                  <a:gd name="T64" fmla="*/ 382693 w 2874963"/>
                  <a:gd name="T65" fmla="*/ 672613 h 2311400"/>
                  <a:gd name="T66" fmla="*/ 342000 w 2874963"/>
                  <a:gd name="T67" fmla="*/ 784841 h 2311400"/>
                  <a:gd name="T68" fmla="*/ 316624 w 2874963"/>
                  <a:gd name="T69" fmla="*/ 733159 h 2311400"/>
                  <a:gd name="T70" fmla="*/ 334342 w 2874963"/>
                  <a:gd name="T71" fmla="*/ 634002 h 2311400"/>
                  <a:gd name="T72" fmla="*/ 392753 w 2874963"/>
                  <a:gd name="T73" fmla="*/ 561737 h 2311400"/>
                  <a:gd name="T74" fmla="*/ 513330 w 2874963"/>
                  <a:gd name="T75" fmla="*/ 530788 h 2311400"/>
                  <a:gd name="T76" fmla="*/ 816493 w 2874963"/>
                  <a:gd name="T77" fmla="*/ 367350 h 2311400"/>
                  <a:gd name="T78" fmla="*/ 816493 w 2874963"/>
                  <a:gd name="T79" fmla="*/ 418842 h 2311400"/>
                  <a:gd name="T80" fmla="*/ 1079641 w 2874963"/>
                  <a:gd name="T81" fmla="*/ 426048 h 2311400"/>
                  <a:gd name="T82" fmla="*/ 1093467 w 2874963"/>
                  <a:gd name="T83" fmla="*/ 377108 h 2311400"/>
                  <a:gd name="T84" fmla="*/ 1049584 w 2874963"/>
                  <a:gd name="T85" fmla="*/ 364048 h 2311400"/>
                  <a:gd name="T86" fmla="*/ 1023434 w 2874963"/>
                  <a:gd name="T87" fmla="*/ 392871 h 2311400"/>
                  <a:gd name="T88" fmla="*/ 856619 w 2874963"/>
                  <a:gd name="T89" fmla="*/ 372605 h 2311400"/>
                  <a:gd name="T90" fmla="*/ 927854 w 2874963"/>
                  <a:gd name="T91" fmla="*/ 64403 h 2311400"/>
                  <a:gd name="T92" fmla="*/ 904258 w 2874963"/>
                  <a:gd name="T93" fmla="*/ 91875 h 2311400"/>
                  <a:gd name="T94" fmla="*/ 905010 w 2874963"/>
                  <a:gd name="T95" fmla="*/ 129406 h 2311400"/>
                  <a:gd name="T96" fmla="*/ 930108 w 2874963"/>
                  <a:gd name="T97" fmla="*/ 155677 h 2311400"/>
                  <a:gd name="T98" fmla="*/ 967829 w 2874963"/>
                  <a:gd name="T99" fmla="*/ 158379 h 2311400"/>
                  <a:gd name="T100" fmla="*/ 996233 w 2874963"/>
                  <a:gd name="T101" fmla="*/ 136162 h 2311400"/>
                  <a:gd name="T102" fmla="*/ 1002845 w 2874963"/>
                  <a:gd name="T103" fmla="*/ 99081 h 2311400"/>
                  <a:gd name="T104" fmla="*/ 983158 w 2874963"/>
                  <a:gd name="T105" fmla="*/ 68306 h 2311400"/>
                  <a:gd name="T106" fmla="*/ 881566 w 2874963"/>
                  <a:gd name="T107" fmla="*/ 0 h 2311400"/>
                  <a:gd name="T108" fmla="*/ 1048381 w 2874963"/>
                  <a:gd name="T109" fmla="*/ 20417 h 2311400"/>
                  <a:gd name="T110" fmla="*/ 1859163 w 2874963"/>
                  <a:gd name="T111" fmla="*/ 308953 h 2311400"/>
                  <a:gd name="T112" fmla="*/ 1899590 w 2874963"/>
                  <a:gd name="T113" fmla="*/ 355791 h 2311400"/>
                  <a:gd name="T114" fmla="*/ 2705 w 2874963"/>
                  <a:gd name="T115" fmla="*/ 364048 h 2311400"/>
                  <a:gd name="T116" fmla="*/ 38623 w 2874963"/>
                  <a:gd name="T117" fmla="*/ 313456 h 2311400"/>
                  <a:gd name="T118" fmla="*/ 855416 w 2874963"/>
                  <a:gd name="T119" fmla="*/ 26121 h 23114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874963" h="2311400">
                    <a:moveTo>
                      <a:pt x="1500188" y="1927225"/>
                    </a:moveTo>
                    <a:lnTo>
                      <a:pt x="2676526" y="1927225"/>
                    </a:lnTo>
                    <a:lnTo>
                      <a:pt x="2676526" y="1949450"/>
                    </a:lnTo>
                    <a:lnTo>
                      <a:pt x="1500188" y="1949450"/>
                    </a:lnTo>
                    <a:lnTo>
                      <a:pt x="1500188" y="1927225"/>
                    </a:lnTo>
                    <a:close/>
                    <a:moveTo>
                      <a:pt x="1500188" y="1706563"/>
                    </a:moveTo>
                    <a:lnTo>
                      <a:pt x="2676526" y="1706563"/>
                    </a:lnTo>
                    <a:lnTo>
                      <a:pt x="2676526" y="1728788"/>
                    </a:lnTo>
                    <a:lnTo>
                      <a:pt x="1500188" y="1728788"/>
                    </a:lnTo>
                    <a:lnTo>
                      <a:pt x="1500188" y="1706563"/>
                    </a:lnTo>
                    <a:close/>
                    <a:moveTo>
                      <a:pt x="741023" y="1676400"/>
                    </a:moveTo>
                    <a:lnTo>
                      <a:pt x="803616" y="1676400"/>
                    </a:lnTo>
                    <a:lnTo>
                      <a:pt x="835026" y="1736633"/>
                    </a:lnTo>
                    <a:lnTo>
                      <a:pt x="813107" y="1759278"/>
                    </a:lnTo>
                    <a:lnTo>
                      <a:pt x="833218" y="1897860"/>
                    </a:lnTo>
                    <a:lnTo>
                      <a:pt x="772432" y="2124075"/>
                    </a:lnTo>
                    <a:lnTo>
                      <a:pt x="711647" y="1897860"/>
                    </a:lnTo>
                    <a:lnTo>
                      <a:pt x="731532" y="1759278"/>
                    </a:lnTo>
                    <a:lnTo>
                      <a:pt x="709613" y="1736633"/>
                    </a:lnTo>
                    <a:lnTo>
                      <a:pt x="741023" y="1676400"/>
                    </a:lnTo>
                    <a:close/>
                    <a:moveTo>
                      <a:pt x="1033510" y="1660525"/>
                    </a:moveTo>
                    <a:lnTo>
                      <a:pt x="1069768" y="1677761"/>
                    </a:lnTo>
                    <a:lnTo>
                      <a:pt x="1107612" y="1695904"/>
                    </a:lnTo>
                    <a:lnTo>
                      <a:pt x="1126421" y="1705202"/>
                    </a:lnTo>
                    <a:lnTo>
                      <a:pt x="1145003" y="1714727"/>
                    </a:lnTo>
                    <a:lnTo>
                      <a:pt x="1163585" y="1724252"/>
                    </a:lnTo>
                    <a:lnTo>
                      <a:pt x="1181261" y="1734004"/>
                    </a:lnTo>
                    <a:lnTo>
                      <a:pt x="1198257" y="1743302"/>
                    </a:lnTo>
                    <a:lnTo>
                      <a:pt x="1214346" y="1752600"/>
                    </a:lnTo>
                    <a:lnTo>
                      <a:pt x="1229076" y="1761671"/>
                    </a:lnTo>
                    <a:lnTo>
                      <a:pt x="1242673" y="1770289"/>
                    </a:lnTo>
                    <a:lnTo>
                      <a:pt x="1248792" y="1774598"/>
                    </a:lnTo>
                    <a:lnTo>
                      <a:pt x="1254683" y="1778680"/>
                    </a:lnTo>
                    <a:lnTo>
                      <a:pt x="1259896" y="1782762"/>
                    </a:lnTo>
                    <a:lnTo>
                      <a:pt x="1264881" y="1786618"/>
                    </a:lnTo>
                    <a:lnTo>
                      <a:pt x="1269187" y="1790473"/>
                    </a:lnTo>
                    <a:lnTo>
                      <a:pt x="1273039" y="1794102"/>
                    </a:lnTo>
                    <a:lnTo>
                      <a:pt x="1276438" y="1797504"/>
                    </a:lnTo>
                    <a:lnTo>
                      <a:pt x="1278931" y="1800905"/>
                    </a:lnTo>
                    <a:lnTo>
                      <a:pt x="1281197" y="1803627"/>
                    </a:lnTo>
                    <a:lnTo>
                      <a:pt x="1283237" y="1807029"/>
                    </a:lnTo>
                    <a:lnTo>
                      <a:pt x="1287542" y="1814739"/>
                    </a:lnTo>
                    <a:lnTo>
                      <a:pt x="1291621" y="1823811"/>
                    </a:lnTo>
                    <a:lnTo>
                      <a:pt x="1296380" y="1834016"/>
                    </a:lnTo>
                    <a:lnTo>
                      <a:pt x="1300686" y="1845582"/>
                    </a:lnTo>
                    <a:lnTo>
                      <a:pt x="1305445" y="1858282"/>
                    </a:lnTo>
                    <a:lnTo>
                      <a:pt x="1310203" y="1871889"/>
                    </a:lnTo>
                    <a:lnTo>
                      <a:pt x="1314736" y="1886404"/>
                    </a:lnTo>
                    <a:lnTo>
                      <a:pt x="1319495" y="1901371"/>
                    </a:lnTo>
                    <a:lnTo>
                      <a:pt x="1324027" y="1917246"/>
                    </a:lnTo>
                    <a:lnTo>
                      <a:pt x="1333318" y="1950130"/>
                    </a:lnTo>
                    <a:lnTo>
                      <a:pt x="1342382" y="1984375"/>
                    </a:lnTo>
                    <a:lnTo>
                      <a:pt x="1350994" y="2018620"/>
                    </a:lnTo>
                    <a:lnTo>
                      <a:pt x="1359378" y="2052411"/>
                    </a:lnTo>
                    <a:lnTo>
                      <a:pt x="1366857" y="2084388"/>
                    </a:lnTo>
                    <a:lnTo>
                      <a:pt x="1373655" y="2114097"/>
                    </a:lnTo>
                    <a:lnTo>
                      <a:pt x="1379320" y="2140404"/>
                    </a:lnTo>
                    <a:lnTo>
                      <a:pt x="1387478" y="2179184"/>
                    </a:lnTo>
                    <a:lnTo>
                      <a:pt x="1390651" y="2193925"/>
                    </a:lnTo>
                    <a:lnTo>
                      <a:pt x="798513" y="2193925"/>
                    </a:lnTo>
                    <a:lnTo>
                      <a:pt x="1111918" y="1875064"/>
                    </a:lnTo>
                    <a:lnTo>
                      <a:pt x="1011755" y="1800905"/>
                    </a:lnTo>
                    <a:lnTo>
                      <a:pt x="1094922" y="1766661"/>
                    </a:lnTo>
                    <a:lnTo>
                      <a:pt x="1033510" y="1660525"/>
                    </a:lnTo>
                    <a:close/>
                    <a:moveTo>
                      <a:pt x="511355" y="1660525"/>
                    </a:moveTo>
                    <a:lnTo>
                      <a:pt x="449944" y="1766661"/>
                    </a:lnTo>
                    <a:lnTo>
                      <a:pt x="532657" y="1800905"/>
                    </a:lnTo>
                    <a:lnTo>
                      <a:pt x="432494" y="1875064"/>
                    </a:lnTo>
                    <a:lnTo>
                      <a:pt x="746126" y="2193925"/>
                    </a:lnTo>
                    <a:lnTo>
                      <a:pt x="153988" y="2193925"/>
                    </a:lnTo>
                    <a:lnTo>
                      <a:pt x="157160" y="2179184"/>
                    </a:lnTo>
                    <a:lnTo>
                      <a:pt x="165318" y="2140404"/>
                    </a:lnTo>
                    <a:lnTo>
                      <a:pt x="171210" y="2114097"/>
                    </a:lnTo>
                    <a:lnTo>
                      <a:pt x="177782" y="2084388"/>
                    </a:lnTo>
                    <a:lnTo>
                      <a:pt x="185260" y="2052411"/>
                    </a:lnTo>
                    <a:lnTo>
                      <a:pt x="193418" y="2018620"/>
                    </a:lnTo>
                    <a:lnTo>
                      <a:pt x="202256" y="1984375"/>
                    </a:lnTo>
                    <a:lnTo>
                      <a:pt x="211321" y="1950130"/>
                    </a:lnTo>
                    <a:lnTo>
                      <a:pt x="220385" y="1917246"/>
                    </a:lnTo>
                    <a:lnTo>
                      <a:pt x="224918" y="1901371"/>
                    </a:lnTo>
                    <a:lnTo>
                      <a:pt x="229676" y="1886404"/>
                    </a:lnTo>
                    <a:lnTo>
                      <a:pt x="234209" y="1871889"/>
                    </a:lnTo>
                    <a:lnTo>
                      <a:pt x="238967" y="1858282"/>
                    </a:lnTo>
                    <a:lnTo>
                      <a:pt x="243726" y="1845582"/>
                    </a:lnTo>
                    <a:lnTo>
                      <a:pt x="248259" y="1834016"/>
                    </a:lnTo>
                    <a:lnTo>
                      <a:pt x="252791" y="1823811"/>
                    </a:lnTo>
                    <a:lnTo>
                      <a:pt x="257096" y="1814739"/>
                    </a:lnTo>
                    <a:lnTo>
                      <a:pt x="261175" y="1807029"/>
                    </a:lnTo>
                    <a:lnTo>
                      <a:pt x="263442" y="1803627"/>
                    </a:lnTo>
                    <a:lnTo>
                      <a:pt x="265481" y="1800905"/>
                    </a:lnTo>
                    <a:lnTo>
                      <a:pt x="268200" y="1797504"/>
                    </a:lnTo>
                    <a:lnTo>
                      <a:pt x="271600" y="1794102"/>
                    </a:lnTo>
                    <a:lnTo>
                      <a:pt x="275452" y="1790473"/>
                    </a:lnTo>
                    <a:lnTo>
                      <a:pt x="279984" y="1786618"/>
                    </a:lnTo>
                    <a:lnTo>
                      <a:pt x="284517" y="1782762"/>
                    </a:lnTo>
                    <a:lnTo>
                      <a:pt x="289955" y="1778680"/>
                    </a:lnTo>
                    <a:lnTo>
                      <a:pt x="295621" y="1774598"/>
                    </a:lnTo>
                    <a:lnTo>
                      <a:pt x="301966" y="1770289"/>
                    </a:lnTo>
                    <a:lnTo>
                      <a:pt x="315336" y="1761671"/>
                    </a:lnTo>
                    <a:lnTo>
                      <a:pt x="330066" y="1752600"/>
                    </a:lnTo>
                    <a:lnTo>
                      <a:pt x="346155" y="1743302"/>
                    </a:lnTo>
                    <a:lnTo>
                      <a:pt x="363378" y="1734004"/>
                    </a:lnTo>
                    <a:lnTo>
                      <a:pt x="381053" y="1724252"/>
                    </a:lnTo>
                    <a:lnTo>
                      <a:pt x="399409" y="1714727"/>
                    </a:lnTo>
                    <a:lnTo>
                      <a:pt x="418218" y="1705202"/>
                    </a:lnTo>
                    <a:lnTo>
                      <a:pt x="437253" y="1695904"/>
                    </a:lnTo>
                    <a:lnTo>
                      <a:pt x="475098" y="1677761"/>
                    </a:lnTo>
                    <a:lnTo>
                      <a:pt x="511355" y="1660525"/>
                    </a:lnTo>
                    <a:close/>
                    <a:moveTo>
                      <a:pt x="929254" y="1614488"/>
                    </a:moveTo>
                    <a:lnTo>
                      <a:pt x="950557" y="1623559"/>
                    </a:lnTo>
                    <a:lnTo>
                      <a:pt x="974579" y="1633992"/>
                    </a:lnTo>
                    <a:lnTo>
                      <a:pt x="1004946" y="1647599"/>
                    </a:lnTo>
                    <a:lnTo>
                      <a:pt x="1068853" y="1757817"/>
                    </a:lnTo>
                    <a:lnTo>
                      <a:pt x="975258" y="1796370"/>
                    </a:lnTo>
                    <a:lnTo>
                      <a:pt x="1084263" y="1877106"/>
                    </a:lnTo>
                    <a:lnTo>
                      <a:pt x="773113" y="2193926"/>
                    </a:lnTo>
                    <a:lnTo>
                      <a:pt x="929254" y="1614488"/>
                    </a:lnTo>
                    <a:close/>
                    <a:moveTo>
                      <a:pt x="615947" y="1614488"/>
                    </a:moveTo>
                    <a:lnTo>
                      <a:pt x="773113" y="2193926"/>
                    </a:lnTo>
                    <a:lnTo>
                      <a:pt x="460375" y="1877106"/>
                    </a:lnTo>
                    <a:lnTo>
                      <a:pt x="569936" y="1796370"/>
                    </a:lnTo>
                    <a:lnTo>
                      <a:pt x="475636" y="1757817"/>
                    </a:lnTo>
                    <a:lnTo>
                      <a:pt x="539869" y="1647599"/>
                    </a:lnTo>
                    <a:lnTo>
                      <a:pt x="570619" y="1633992"/>
                    </a:lnTo>
                    <a:lnTo>
                      <a:pt x="594536" y="1623559"/>
                    </a:lnTo>
                    <a:lnTo>
                      <a:pt x="615947" y="1614488"/>
                    </a:lnTo>
                    <a:close/>
                    <a:moveTo>
                      <a:pt x="1500188" y="1487488"/>
                    </a:moveTo>
                    <a:lnTo>
                      <a:pt x="2676526" y="1487488"/>
                    </a:lnTo>
                    <a:lnTo>
                      <a:pt x="2676526" y="1509713"/>
                    </a:lnTo>
                    <a:lnTo>
                      <a:pt x="1500188" y="1509713"/>
                    </a:lnTo>
                    <a:lnTo>
                      <a:pt x="1500188" y="1487488"/>
                    </a:lnTo>
                    <a:close/>
                    <a:moveTo>
                      <a:pt x="1500188" y="1266825"/>
                    </a:moveTo>
                    <a:lnTo>
                      <a:pt x="2676526" y="1266825"/>
                    </a:lnTo>
                    <a:lnTo>
                      <a:pt x="2676526" y="1289050"/>
                    </a:lnTo>
                    <a:lnTo>
                      <a:pt x="1500188" y="1289050"/>
                    </a:lnTo>
                    <a:lnTo>
                      <a:pt x="1500188" y="1266825"/>
                    </a:lnTo>
                    <a:close/>
                    <a:moveTo>
                      <a:pt x="1500188" y="1047750"/>
                    </a:moveTo>
                    <a:lnTo>
                      <a:pt x="2676526" y="1047750"/>
                    </a:lnTo>
                    <a:lnTo>
                      <a:pt x="2676526" y="1068388"/>
                    </a:lnTo>
                    <a:lnTo>
                      <a:pt x="1500188" y="1068388"/>
                    </a:lnTo>
                    <a:lnTo>
                      <a:pt x="1500188" y="1047750"/>
                    </a:lnTo>
                    <a:close/>
                    <a:moveTo>
                      <a:pt x="929369" y="969963"/>
                    </a:moveTo>
                    <a:lnTo>
                      <a:pt x="936399" y="973819"/>
                    </a:lnTo>
                    <a:lnTo>
                      <a:pt x="942522" y="977674"/>
                    </a:lnTo>
                    <a:lnTo>
                      <a:pt x="948872" y="981756"/>
                    </a:lnTo>
                    <a:lnTo>
                      <a:pt x="954315" y="986519"/>
                    </a:lnTo>
                    <a:lnTo>
                      <a:pt x="959531" y="991281"/>
                    </a:lnTo>
                    <a:lnTo>
                      <a:pt x="964294" y="995817"/>
                    </a:lnTo>
                    <a:lnTo>
                      <a:pt x="968829" y="1001033"/>
                    </a:lnTo>
                    <a:lnTo>
                      <a:pt x="972911" y="1006249"/>
                    </a:lnTo>
                    <a:lnTo>
                      <a:pt x="976767" y="1011919"/>
                    </a:lnTo>
                    <a:lnTo>
                      <a:pt x="980395" y="1017588"/>
                    </a:lnTo>
                    <a:lnTo>
                      <a:pt x="983797" y="1023485"/>
                    </a:lnTo>
                    <a:lnTo>
                      <a:pt x="986745" y="1029835"/>
                    </a:lnTo>
                    <a:lnTo>
                      <a:pt x="989467" y="1035958"/>
                    </a:lnTo>
                    <a:lnTo>
                      <a:pt x="992188" y="1042535"/>
                    </a:lnTo>
                    <a:lnTo>
                      <a:pt x="994683" y="1049338"/>
                    </a:lnTo>
                    <a:lnTo>
                      <a:pt x="996724" y="1056368"/>
                    </a:lnTo>
                    <a:lnTo>
                      <a:pt x="998765" y="1063172"/>
                    </a:lnTo>
                    <a:lnTo>
                      <a:pt x="1001033" y="1070883"/>
                    </a:lnTo>
                    <a:lnTo>
                      <a:pt x="1004208" y="1085850"/>
                    </a:lnTo>
                    <a:lnTo>
                      <a:pt x="1007383" y="1101725"/>
                    </a:lnTo>
                    <a:lnTo>
                      <a:pt x="1010558" y="1118508"/>
                    </a:lnTo>
                    <a:lnTo>
                      <a:pt x="1016454" y="1153433"/>
                    </a:lnTo>
                    <a:lnTo>
                      <a:pt x="1019856" y="1172256"/>
                    </a:lnTo>
                    <a:lnTo>
                      <a:pt x="1023712" y="1191306"/>
                    </a:lnTo>
                    <a:lnTo>
                      <a:pt x="1029608" y="1192667"/>
                    </a:lnTo>
                    <a:lnTo>
                      <a:pt x="1035958" y="1194254"/>
                    </a:lnTo>
                    <a:lnTo>
                      <a:pt x="1041628" y="1196295"/>
                    </a:lnTo>
                    <a:lnTo>
                      <a:pt x="1047297" y="1198790"/>
                    </a:lnTo>
                    <a:lnTo>
                      <a:pt x="1052513" y="1201511"/>
                    </a:lnTo>
                    <a:lnTo>
                      <a:pt x="1057729" y="1204459"/>
                    </a:lnTo>
                    <a:lnTo>
                      <a:pt x="1062492" y="1208088"/>
                    </a:lnTo>
                    <a:lnTo>
                      <a:pt x="1066801" y="1211943"/>
                    </a:lnTo>
                    <a:lnTo>
                      <a:pt x="1070883" y="1216025"/>
                    </a:lnTo>
                    <a:lnTo>
                      <a:pt x="1074738" y="1220108"/>
                    </a:lnTo>
                    <a:lnTo>
                      <a:pt x="1078140" y="1224870"/>
                    </a:lnTo>
                    <a:lnTo>
                      <a:pt x="1081088" y="1229633"/>
                    </a:lnTo>
                    <a:lnTo>
                      <a:pt x="1083583" y="1234849"/>
                    </a:lnTo>
                    <a:lnTo>
                      <a:pt x="1085624" y="1240065"/>
                    </a:lnTo>
                    <a:lnTo>
                      <a:pt x="1087212" y="1245734"/>
                    </a:lnTo>
                    <a:lnTo>
                      <a:pt x="1088345" y="1251404"/>
                    </a:lnTo>
                    <a:lnTo>
                      <a:pt x="1089026" y="1257527"/>
                    </a:lnTo>
                    <a:lnTo>
                      <a:pt x="1089026" y="1263424"/>
                    </a:lnTo>
                    <a:lnTo>
                      <a:pt x="1088572" y="1270000"/>
                    </a:lnTo>
                    <a:lnTo>
                      <a:pt x="1087438" y="1276124"/>
                    </a:lnTo>
                    <a:lnTo>
                      <a:pt x="1085624" y="1282927"/>
                    </a:lnTo>
                    <a:lnTo>
                      <a:pt x="1083356" y="1289277"/>
                    </a:lnTo>
                    <a:lnTo>
                      <a:pt x="1080635" y="1296081"/>
                    </a:lnTo>
                    <a:lnTo>
                      <a:pt x="1077006" y="1303111"/>
                    </a:lnTo>
                    <a:lnTo>
                      <a:pt x="1072470" y="1310141"/>
                    </a:lnTo>
                    <a:lnTo>
                      <a:pt x="1067481" y="1317172"/>
                    </a:lnTo>
                    <a:lnTo>
                      <a:pt x="1061585" y="1324202"/>
                    </a:lnTo>
                    <a:lnTo>
                      <a:pt x="1055235" y="1331006"/>
                    </a:lnTo>
                    <a:lnTo>
                      <a:pt x="1047751" y="1338036"/>
                    </a:lnTo>
                    <a:lnTo>
                      <a:pt x="1039587" y="1345293"/>
                    </a:lnTo>
                    <a:lnTo>
                      <a:pt x="1030742" y="1352324"/>
                    </a:lnTo>
                    <a:lnTo>
                      <a:pt x="1020990" y="1359354"/>
                    </a:lnTo>
                    <a:lnTo>
                      <a:pt x="1018269" y="1372281"/>
                    </a:lnTo>
                    <a:lnTo>
                      <a:pt x="1015094" y="1385208"/>
                    </a:lnTo>
                    <a:lnTo>
                      <a:pt x="1011919" y="1398361"/>
                    </a:lnTo>
                    <a:lnTo>
                      <a:pt x="1007836" y="1411061"/>
                    </a:lnTo>
                    <a:lnTo>
                      <a:pt x="1003754" y="1423761"/>
                    </a:lnTo>
                    <a:lnTo>
                      <a:pt x="999445" y="1436008"/>
                    </a:lnTo>
                    <a:lnTo>
                      <a:pt x="994456" y="1448254"/>
                    </a:lnTo>
                    <a:lnTo>
                      <a:pt x="989240" y="1460274"/>
                    </a:lnTo>
                    <a:lnTo>
                      <a:pt x="983570" y="1472066"/>
                    </a:lnTo>
                    <a:lnTo>
                      <a:pt x="977901" y="1483633"/>
                    </a:lnTo>
                    <a:lnTo>
                      <a:pt x="971551" y="1494745"/>
                    </a:lnTo>
                    <a:lnTo>
                      <a:pt x="964974" y="1505858"/>
                    </a:lnTo>
                    <a:lnTo>
                      <a:pt x="958170" y="1516516"/>
                    </a:lnTo>
                    <a:lnTo>
                      <a:pt x="950913" y="1526722"/>
                    </a:lnTo>
                    <a:lnTo>
                      <a:pt x="943429" y="1536700"/>
                    </a:lnTo>
                    <a:lnTo>
                      <a:pt x="935492" y="1546225"/>
                    </a:lnTo>
                    <a:lnTo>
                      <a:pt x="927554" y="1555297"/>
                    </a:lnTo>
                    <a:lnTo>
                      <a:pt x="919163" y="1564141"/>
                    </a:lnTo>
                    <a:lnTo>
                      <a:pt x="910772" y="1572533"/>
                    </a:lnTo>
                    <a:lnTo>
                      <a:pt x="901701" y="1580243"/>
                    </a:lnTo>
                    <a:lnTo>
                      <a:pt x="892629" y="1587500"/>
                    </a:lnTo>
                    <a:lnTo>
                      <a:pt x="883331" y="1594531"/>
                    </a:lnTo>
                    <a:lnTo>
                      <a:pt x="873352" y="1600881"/>
                    </a:lnTo>
                    <a:lnTo>
                      <a:pt x="863601" y="1606550"/>
                    </a:lnTo>
                    <a:lnTo>
                      <a:pt x="858385" y="1609272"/>
                    </a:lnTo>
                    <a:lnTo>
                      <a:pt x="853169" y="1611766"/>
                    </a:lnTo>
                    <a:lnTo>
                      <a:pt x="847952" y="1614261"/>
                    </a:lnTo>
                    <a:lnTo>
                      <a:pt x="842736" y="1616302"/>
                    </a:lnTo>
                    <a:lnTo>
                      <a:pt x="837520" y="1618343"/>
                    </a:lnTo>
                    <a:lnTo>
                      <a:pt x="832077" y="1620384"/>
                    </a:lnTo>
                    <a:lnTo>
                      <a:pt x="826635" y="1621972"/>
                    </a:lnTo>
                    <a:lnTo>
                      <a:pt x="821192" y="1623786"/>
                    </a:lnTo>
                    <a:lnTo>
                      <a:pt x="815749" y="1625147"/>
                    </a:lnTo>
                    <a:lnTo>
                      <a:pt x="810079" y="1626508"/>
                    </a:lnTo>
                    <a:lnTo>
                      <a:pt x="804410" y="1627415"/>
                    </a:lnTo>
                    <a:lnTo>
                      <a:pt x="798740" y="1628549"/>
                    </a:lnTo>
                    <a:lnTo>
                      <a:pt x="793070" y="1629229"/>
                    </a:lnTo>
                    <a:lnTo>
                      <a:pt x="787401" y="1629909"/>
                    </a:lnTo>
                    <a:lnTo>
                      <a:pt x="781277" y="1630363"/>
                    </a:lnTo>
                    <a:lnTo>
                      <a:pt x="775381" y="1630363"/>
                    </a:lnTo>
                    <a:lnTo>
                      <a:pt x="769711" y="1630363"/>
                    </a:lnTo>
                    <a:lnTo>
                      <a:pt x="763815" y="1629909"/>
                    </a:lnTo>
                    <a:lnTo>
                      <a:pt x="757918" y="1629229"/>
                    </a:lnTo>
                    <a:lnTo>
                      <a:pt x="752249" y="1628549"/>
                    </a:lnTo>
                    <a:lnTo>
                      <a:pt x="746579" y="1627415"/>
                    </a:lnTo>
                    <a:lnTo>
                      <a:pt x="740910" y="1626508"/>
                    </a:lnTo>
                    <a:lnTo>
                      <a:pt x="735240" y="1625147"/>
                    </a:lnTo>
                    <a:lnTo>
                      <a:pt x="729797" y="1623786"/>
                    </a:lnTo>
                    <a:lnTo>
                      <a:pt x="724354" y="1621972"/>
                    </a:lnTo>
                    <a:lnTo>
                      <a:pt x="718911" y="1620384"/>
                    </a:lnTo>
                    <a:lnTo>
                      <a:pt x="713468" y="1618343"/>
                    </a:lnTo>
                    <a:lnTo>
                      <a:pt x="708252" y="1616302"/>
                    </a:lnTo>
                    <a:lnTo>
                      <a:pt x="703036" y="1614261"/>
                    </a:lnTo>
                    <a:lnTo>
                      <a:pt x="697820" y="1611766"/>
                    </a:lnTo>
                    <a:lnTo>
                      <a:pt x="692604" y="1609272"/>
                    </a:lnTo>
                    <a:lnTo>
                      <a:pt x="687388" y="1606550"/>
                    </a:lnTo>
                    <a:lnTo>
                      <a:pt x="677636" y="1600881"/>
                    </a:lnTo>
                    <a:lnTo>
                      <a:pt x="668111" y="1594531"/>
                    </a:lnTo>
                    <a:lnTo>
                      <a:pt x="658359" y="1587500"/>
                    </a:lnTo>
                    <a:lnTo>
                      <a:pt x="649288" y="1580243"/>
                    </a:lnTo>
                    <a:lnTo>
                      <a:pt x="640217" y="1572533"/>
                    </a:lnTo>
                    <a:lnTo>
                      <a:pt x="631826" y="1564141"/>
                    </a:lnTo>
                    <a:lnTo>
                      <a:pt x="623434" y="1555297"/>
                    </a:lnTo>
                    <a:lnTo>
                      <a:pt x="615497" y="1546225"/>
                    </a:lnTo>
                    <a:lnTo>
                      <a:pt x="607559" y="1536700"/>
                    </a:lnTo>
                    <a:lnTo>
                      <a:pt x="600075" y="1526722"/>
                    </a:lnTo>
                    <a:lnTo>
                      <a:pt x="592818" y="1516516"/>
                    </a:lnTo>
                    <a:lnTo>
                      <a:pt x="586015" y="1505858"/>
                    </a:lnTo>
                    <a:lnTo>
                      <a:pt x="579665" y="1494745"/>
                    </a:lnTo>
                    <a:lnTo>
                      <a:pt x="573315" y="1483633"/>
                    </a:lnTo>
                    <a:lnTo>
                      <a:pt x="567418" y="1472066"/>
                    </a:lnTo>
                    <a:lnTo>
                      <a:pt x="561975" y="1460274"/>
                    </a:lnTo>
                    <a:lnTo>
                      <a:pt x="556533" y="1448254"/>
                    </a:lnTo>
                    <a:lnTo>
                      <a:pt x="551997" y="1436008"/>
                    </a:lnTo>
                    <a:lnTo>
                      <a:pt x="547234" y="1423761"/>
                    </a:lnTo>
                    <a:lnTo>
                      <a:pt x="543152" y="1411061"/>
                    </a:lnTo>
                    <a:lnTo>
                      <a:pt x="539524" y="1398361"/>
                    </a:lnTo>
                    <a:lnTo>
                      <a:pt x="535895" y="1385208"/>
                    </a:lnTo>
                    <a:lnTo>
                      <a:pt x="532947" y="1372281"/>
                    </a:lnTo>
                    <a:lnTo>
                      <a:pt x="529999" y="1359354"/>
                    </a:lnTo>
                    <a:lnTo>
                      <a:pt x="520247" y="1352324"/>
                    </a:lnTo>
                    <a:lnTo>
                      <a:pt x="511402" y="1345293"/>
                    </a:lnTo>
                    <a:lnTo>
                      <a:pt x="503238" y="1338036"/>
                    </a:lnTo>
                    <a:lnTo>
                      <a:pt x="495981" y="1331006"/>
                    </a:lnTo>
                    <a:lnTo>
                      <a:pt x="489404" y="1324202"/>
                    </a:lnTo>
                    <a:lnTo>
                      <a:pt x="483734" y="1317172"/>
                    </a:lnTo>
                    <a:lnTo>
                      <a:pt x="478518" y="1310141"/>
                    </a:lnTo>
                    <a:lnTo>
                      <a:pt x="474209" y="1303111"/>
                    </a:lnTo>
                    <a:lnTo>
                      <a:pt x="470581" y="1296081"/>
                    </a:lnTo>
                    <a:lnTo>
                      <a:pt x="467633" y="1289277"/>
                    </a:lnTo>
                    <a:lnTo>
                      <a:pt x="465365" y="1282927"/>
                    </a:lnTo>
                    <a:lnTo>
                      <a:pt x="463550" y="1276124"/>
                    </a:lnTo>
                    <a:lnTo>
                      <a:pt x="462416" y="1270000"/>
                    </a:lnTo>
                    <a:lnTo>
                      <a:pt x="461963" y="1263424"/>
                    </a:lnTo>
                    <a:lnTo>
                      <a:pt x="462190" y="1257527"/>
                    </a:lnTo>
                    <a:lnTo>
                      <a:pt x="462643" y="1251404"/>
                    </a:lnTo>
                    <a:lnTo>
                      <a:pt x="463777" y="1245734"/>
                    </a:lnTo>
                    <a:lnTo>
                      <a:pt x="465591" y="1240065"/>
                    </a:lnTo>
                    <a:lnTo>
                      <a:pt x="467633" y="1234849"/>
                    </a:lnTo>
                    <a:lnTo>
                      <a:pt x="469900" y="1229633"/>
                    </a:lnTo>
                    <a:lnTo>
                      <a:pt x="473075" y="1224870"/>
                    </a:lnTo>
                    <a:lnTo>
                      <a:pt x="476477" y="1220108"/>
                    </a:lnTo>
                    <a:lnTo>
                      <a:pt x="480106" y="1216025"/>
                    </a:lnTo>
                    <a:lnTo>
                      <a:pt x="484188" y="1211943"/>
                    </a:lnTo>
                    <a:lnTo>
                      <a:pt x="488724" y="1208088"/>
                    </a:lnTo>
                    <a:lnTo>
                      <a:pt x="493486" y="1204459"/>
                    </a:lnTo>
                    <a:lnTo>
                      <a:pt x="498475" y="1201511"/>
                    </a:lnTo>
                    <a:lnTo>
                      <a:pt x="503918" y="1198790"/>
                    </a:lnTo>
                    <a:lnTo>
                      <a:pt x="509361" y="1196295"/>
                    </a:lnTo>
                    <a:lnTo>
                      <a:pt x="515258" y="1194254"/>
                    </a:lnTo>
                    <a:lnTo>
                      <a:pt x="521381" y="1192667"/>
                    </a:lnTo>
                    <a:lnTo>
                      <a:pt x="527504" y="1191306"/>
                    </a:lnTo>
                    <a:lnTo>
                      <a:pt x="529999" y="1178606"/>
                    </a:lnTo>
                    <a:lnTo>
                      <a:pt x="532493" y="1166133"/>
                    </a:lnTo>
                    <a:lnTo>
                      <a:pt x="536575" y="1142093"/>
                    </a:lnTo>
                    <a:lnTo>
                      <a:pt x="540431" y="1118961"/>
                    </a:lnTo>
                    <a:lnTo>
                      <a:pt x="544513" y="1097190"/>
                    </a:lnTo>
                    <a:lnTo>
                      <a:pt x="546781" y="1086531"/>
                    </a:lnTo>
                    <a:lnTo>
                      <a:pt x="548822" y="1076552"/>
                    </a:lnTo>
                    <a:lnTo>
                      <a:pt x="551317" y="1066574"/>
                    </a:lnTo>
                    <a:lnTo>
                      <a:pt x="554038" y="1057275"/>
                    </a:lnTo>
                    <a:lnTo>
                      <a:pt x="556759" y="1048204"/>
                    </a:lnTo>
                    <a:lnTo>
                      <a:pt x="560161" y="1039360"/>
                    </a:lnTo>
                    <a:lnTo>
                      <a:pt x="563790" y="1030742"/>
                    </a:lnTo>
                    <a:lnTo>
                      <a:pt x="567645" y="1022804"/>
                    </a:lnTo>
                    <a:lnTo>
                      <a:pt x="575809" y="1025299"/>
                    </a:lnTo>
                    <a:lnTo>
                      <a:pt x="586695" y="1028701"/>
                    </a:lnTo>
                    <a:lnTo>
                      <a:pt x="600075" y="1032330"/>
                    </a:lnTo>
                    <a:lnTo>
                      <a:pt x="607786" y="1034144"/>
                    </a:lnTo>
                    <a:lnTo>
                      <a:pt x="615950" y="1035958"/>
                    </a:lnTo>
                    <a:lnTo>
                      <a:pt x="625022" y="1037772"/>
                    </a:lnTo>
                    <a:lnTo>
                      <a:pt x="634320" y="1039360"/>
                    </a:lnTo>
                    <a:lnTo>
                      <a:pt x="644072" y="1040947"/>
                    </a:lnTo>
                    <a:lnTo>
                      <a:pt x="654731" y="1042308"/>
                    </a:lnTo>
                    <a:lnTo>
                      <a:pt x="665617" y="1043215"/>
                    </a:lnTo>
                    <a:lnTo>
                      <a:pt x="676956" y="1044122"/>
                    </a:lnTo>
                    <a:lnTo>
                      <a:pt x="688749" y="1044576"/>
                    </a:lnTo>
                    <a:lnTo>
                      <a:pt x="700995" y="1044576"/>
                    </a:lnTo>
                    <a:lnTo>
                      <a:pt x="713468" y="1044576"/>
                    </a:lnTo>
                    <a:lnTo>
                      <a:pt x="726395" y="1043896"/>
                    </a:lnTo>
                    <a:lnTo>
                      <a:pt x="739549" y="1042762"/>
                    </a:lnTo>
                    <a:lnTo>
                      <a:pt x="753156" y="1041174"/>
                    </a:lnTo>
                    <a:lnTo>
                      <a:pt x="766763" y="1039133"/>
                    </a:lnTo>
                    <a:lnTo>
                      <a:pt x="780824" y="1036185"/>
                    </a:lnTo>
                    <a:lnTo>
                      <a:pt x="795111" y="1033010"/>
                    </a:lnTo>
                    <a:lnTo>
                      <a:pt x="809626" y="1028928"/>
                    </a:lnTo>
                    <a:lnTo>
                      <a:pt x="816883" y="1026887"/>
                    </a:lnTo>
                    <a:lnTo>
                      <a:pt x="824140" y="1024619"/>
                    </a:lnTo>
                    <a:lnTo>
                      <a:pt x="831624" y="1022124"/>
                    </a:lnTo>
                    <a:lnTo>
                      <a:pt x="838881" y="1019176"/>
                    </a:lnTo>
                    <a:lnTo>
                      <a:pt x="846365" y="1016228"/>
                    </a:lnTo>
                    <a:lnTo>
                      <a:pt x="853849" y="1013280"/>
                    </a:lnTo>
                    <a:lnTo>
                      <a:pt x="861560" y="1009878"/>
                    </a:lnTo>
                    <a:lnTo>
                      <a:pt x="869044" y="1006249"/>
                    </a:lnTo>
                    <a:lnTo>
                      <a:pt x="876527" y="1002621"/>
                    </a:lnTo>
                    <a:lnTo>
                      <a:pt x="884011" y="998538"/>
                    </a:lnTo>
                    <a:lnTo>
                      <a:pt x="891495" y="994230"/>
                    </a:lnTo>
                    <a:lnTo>
                      <a:pt x="898979" y="989921"/>
                    </a:lnTo>
                    <a:lnTo>
                      <a:pt x="906463" y="985158"/>
                    </a:lnTo>
                    <a:lnTo>
                      <a:pt x="914401" y="980622"/>
                    </a:lnTo>
                    <a:lnTo>
                      <a:pt x="921885" y="975406"/>
                    </a:lnTo>
                    <a:lnTo>
                      <a:pt x="929369" y="969963"/>
                    </a:lnTo>
                    <a:close/>
                    <a:moveTo>
                      <a:pt x="774700" y="801688"/>
                    </a:moveTo>
                    <a:lnTo>
                      <a:pt x="790563" y="802369"/>
                    </a:lnTo>
                    <a:lnTo>
                      <a:pt x="805746" y="803050"/>
                    </a:lnTo>
                    <a:lnTo>
                      <a:pt x="820702" y="804638"/>
                    </a:lnTo>
                    <a:lnTo>
                      <a:pt x="835205" y="806681"/>
                    </a:lnTo>
                    <a:lnTo>
                      <a:pt x="849255" y="809177"/>
                    </a:lnTo>
                    <a:lnTo>
                      <a:pt x="863079" y="812353"/>
                    </a:lnTo>
                    <a:lnTo>
                      <a:pt x="875996" y="815757"/>
                    </a:lnTo>
                    <a:lnTo>
                      <a:pt x="882567" y="817799"/>
                    </a:lnTo>
                    <a:lnTo>
                      <a:pt x="888459" y="819842"/>
                    </a:lnTo>
                    <a:lnTo>
                      <a:pt x="894578" y="822111"/>
                    </a:lnTo>
                    <a:lnTo>
                      <a:pt x="900243" y="824380"/>
                    </a:lnTo>
                    <a:lnTo>
                      <a:pt x="906135" y="826649"/>
                    </a:lnTo>
                    <a:lnTo>
                      <a:pt x="911574" y="829372"/>
                    </a:lnTo>
                    <a:lnTo>
                      <a:pt x="916559" y="831868"/>
                    </a:lnTo>
                    <a:lnTo>
                      <a:pt x="921771" y="834818"/>
                    </a:lnTo>
                    <a:lnTo>
                      <a:pt x="926757" y="837314"/>
                    </a:lnTo>
                    <a:lnTo>
                      <a:pt x="931516" y="840491"/>
                    </a:lnTo>
                    <a:lnTo>
                      <a:pt x="935821" y="843214"/>
                    </a:lnTo>
                    <a:lnTo>
                      <a:pt x="940127" y="846391"/>
                    </a:lnTo>
                    <a:lnTo>
                      <a:pt x="944206" y="849568"/>
                    </a:lnTo>
                    <a:lnTo>
                      <a:pt x="948058" y="852518"/>
                    </a:lnTo>
                    <a:lnTo>
                      <a:pt x="951684" y="855921"/>
                    </a:lnTo>
                    <a:lnTo>
                      <a:pt x="955083" y="859325"/>
                    </a:lnTo>
                    <a:lnTo>
                      <a:pt x="958029" y="862956"/>
                    </a:lnTo>
                    <a:lnTo>
                      <a:pt x="960975" y="866359"/>
                    </a:lnTo>
                    <a:lnTo>
                      <a:pt x="966867" y="866586"/>
                    </a:lnTo>
                    <a:lnTo>
                      <a:pt x="972986" y="867494"/>
                    </a:lnTo>
                    <a:lnTo>
                      <a:pt x="978651" y="868402"/>
                    </a:lnTo>
                    <a:lnTo>
                      <a:pt x="984090" y="869990"/>
                    </a:lnTo>
                    <a:lnTo>
                      <a:pt x="989302" y="871579"/>
                    </a:lnTo>
                    <a:lnTo>
                      <a:pt x="994287" y="873621"/>
                    </a:lnTo>
                    <a:lnTo>
                      <a:pt x="999273" y="876117"/>
                    </a:lnTo>
                    <a:lnTo>
                      <a:pt x="1003805" y="878840"/>
                    </a:lnTo>
                    <a:lnTo>
                      <a:pt x="1008337" y="882017"/>
                    </a:lnTo>
                    <a:lnTo>
                      <a:pt x="1012416" y="885194"/>
                    </a:lnTo>
                    <a:lnTo>
                      <a:pt x="1016722" y="888824"/>
                    </a:lnTo>
                    <a:lnTo>
                      <a:pt x="1020574" y="892909"/>
                    </a:lnTo>
                    <a:lnTo>
                      <a:pt x="1024200" y="896993"/>
                    </a:lnTo>
                    <a:lnTo>
                      <a:pt x="1027599" y="901078"/>
                    </a:lnTo>
                    <a:lnTo>
                      <a:pt x="1030999" y="905843"/>
                    </a:lnTo>
                    <a:lnTo>
                      <a:pt x="1034171" y="910835"/>
                    </a:lnTo>
                    <a:lnTo>
                      <a:pt x="1037117" y="915600"/>
                    </a:lnTo>
                    <a:lnTo>
                      <a:pt x="1040063" y="921046"/>
                    </a:lnTo>
                    <a:lnTo>
                      <a:pt x="1042556" y="926492"/>
                    </a:lnTo>
                    <a:lnTo>
                      <a:pt x="1045048" y="931938"/>
                    </a:lnTo>
                    <a:lnTo>
                      <a:pt x="1047541" y="938065"/>
                    </a:lnTo>
                    <a:lnTo>
                      <a:pt x="1049807" y="943965"/>
                    </a:lnTo>
                    <a:lnTo>
                      <a:pt x="1051847" y="949865"/>
                    </a:lnTo>
                    <a:lnTo>
                      <a:pt x="1053886" y="956218"/>
                    </a:lnTo>
                    <a:lnTo>
                      <a:pt x="1055699" y="962572"/>
                    </a:lnTo>
                    <a:lnTo>
                      <a:pt x="1057286" y="969153"/>
                    </a:lnTo>
                    <a:lnTo>
                      <a:pt x="1060458" y="982314"/>
                    </a:lnTo>
                    <a:lnTo>
                      <a:pt x="1062724" y="996156"/>
                    </a:lnTo>
                    <a:lnTo>
                      <a:pt x="1064764" y="1009997"/>
                    </a:lnTo>
                    <a:lnTo>
                      <a:pt x="1066577" y="1024066"/>
                    </a:lnTo>
                    <a:lnTo>
                      <a:pt x="1067936" y="1038362"/>
                    </a:lnTo>
                    <a:lnTo>
                      <a:pt x="1069069" y="1052430"/>
                    </a:lnTo>
                    <a:lnTo>
                      <a:pt x="1069523" y="1066499"/>
                    </a:lnTo>
                    <a:lnTo>
                      <a:pt x="1069749" y="1080341"/>
                    </a:lnTo>
                    <a:lnTo>
                      <a:pt x="1069976" y="1093956"/>
                    </a:lnTo>
                    <a:lnTo>
                      <a:pt x="1069749" y="1107117"/>
                    </a:lnTo>
                    <a:lnTo>
                      <a:pt x="1069523" y="1120051"/>
                    </a:lnTo>
                    <a:lnTo>
                      <a:pt x="1069069" y="1132305"/>
                    </a:lnTo>
                    <a:lnTo>
                      <a:pt x="1068390" y="1143878"/>
                    </a:lnTo>
                    <a:lnTo>
                      <a:pt x="1067030" y="1165208"/>
                    </a:lnTo>
                    <a:lnTo>
                      <a:pt x="1065444" y="1182907"/>
                    </a:lnTo>
                    <a:lnTo>
                      <a:pt x="1064084" y="1196295"/>
                    </a:lnTo>
                    <a:lnTo>
                      <a:pt x="1056832" y="1192665"/>
                    </a:lnTo>
                    <a:lnTo>
                      <a:pt x="1053207" y="1191076"/>
                    </a:lnTo>
                    <a:lnTo>
                      <a:pt x="1049581" y="1189715"/>
                    </a:lnTo>
                    <a:lnTo>
                      <a:pt x="1045728" y="1188353"/>
                    </a:lnTo>
                    <a:lnTo>
                      <a:pt x="1041876" y="1187219"/>
                    </a:lnTo>
                    <a:lnTo>
                      <a:pt x="1037570" y="1186311"/>
                    </a:lnTo>
                    <a:lnTo>
                      <a:pt x="1033491" y="1185403"/>
                    </a:lnTo>
                    <a:lnTo>
                      <a:pt x="1027826" y="1146147"/>
                    </a:lnTo>
                    <a:lnTo>
                      <a:pt x="1024880" y="1127086"/>
                    </a:lnTo>
                    <a:lnTo>
                      <a:pt x="1021934" y="1109159"/>
                    </a:lnTo>
                    <a:lnTo>
                      <a:pt x="1018761" y="1091914"/>
                    </a:lnTo>
                    <a:lnTo>
                      <a:pt x="1015136" y="1075122"/>
                    </a:lnTo>
                    <a:lnTo>
                      <a:pt x="1013096" y="1067180"/>
                    </a:lnTo>
                    <a:lnTo>
                      <a:pt x="1010603" y="1059465"/>
                    </a:lnTo>
                    <a:lnTo>
                      <a:pt x="1008337" y="1051523"/>
                    </a:lnTo>
                    <a:lnTo>
                      <a:pt x="1006071" y="1044262"/>
                    </a:lnTo>
                    <a:lnTo>
                      <a:pt x="1003125" y="1037000"/>
                    </a:lnTo>
                    <a:lnTo>
                      <a:pt x="1000406" y="1029966"/>
                    </a:lnTo>
                    <a:lnTo>
                      <a:pt x="997233" y="1023159"/>
                    </a:lnTo>
                    <a:lnTo>
                      <a:pt x="994061" y="1016578"/>
                    </a:lnTo>
                    <a:lnTo>
                      <a:pt x="990435" y="1009997"/>
                    </a:lnTo>
                    <a:lnTo>
                      <a:pt x="986583" y="1003871"/>
                    </a:lnTo>
                    <a:lnTo>
                      <a:pt x="982504" y="997971"/>
                    </a:lnTo>
                    <a:lnTo>
                      <a:pt x="977971" y="992298"/>
                    </a:lnTo>
                    <a:lnTo>
                      <a:pt x="973439" y="986852"/>
                    </a:lnTo>
                    <a:lnTo>
                      <a:pt x="968454" y="981406"/>
                    </a:lnTo>
                    <a:lnTo>
                      <a:pt x="963241" y="976414"/>
                    </a:lnTo>
                    <a:lnTo>
                      <a:pt x="957576" y="971422"/>
                    </a:lnTo>
                    <a:lnTo>
                      <a:pt x="951458" y="966657"/>
                    </a:lnTo>
                    <a:lnTo>
                      <a:pt x="945112" y="962345"/>
                    </a:lnTo>
                    <a:lnTo>
                      <a:pt x="938087" y="958261"/>
                    </a:lnTo>
                    <a:lnTo>
                      <a:pt x="931063" y="954403"/>
                    </a:lnTo>
                    <a:lnTo>
                      <a:pt x="923131" y="960076"/>
                    </a:lnTo>
                    <a:lnTo>
                      <a:pt x="915426" y="965295"/>
                    </a:lnTo>
                    <a:lnTo>
                      <a:pt x="907268" y="970287"/>
                    </a:lnTo>
                    <a:lnTo>
                      <a:pt x="899563" y="975052"/>
                    </a:lnTo>
                    <a:lnTo>
                      <a:pt x="891632" y="979818"/>
                    </a:lnTo>
                    <a:lnTo>
                      <a:pt x="883701" y="984129"/>
                    </a:lnTo>
                    <a:lnTo>
                      <a:pt x="875996" y="988213"/>
                    </a:lnTo>
                    <a:lnTo>
                      <a:pt x="868291" y="992298"/>
                    </a:lnTo>
                    <a:lnTo>
                      <a:pt x="860359" y="995929"/>
                    </a:lnTo>
                    <a:lnTo>
                      <a:pt x="852655" y="999559"/>
                    </a:lnTo>
                    <a:lnTo>
                      <a:pt x="844950" y="1002509"/>
                    </a:lnTo>
                    <a:lnTo>
                      <a:pt x="837018" y="1005686"/>
                    </a:lnTo>
                    <a:lnTo>
                      <a:pt x="829314" y="1008636"/>
                    </a:lnTo>
                    <a:lnTo>
                      <a:pt x="821835" y="1011359"/>
                    </a:lnTo>
                    <a:lnTo>
                      <a:pt x="814357" y="1013628"/>
                    </a:lnTo>
                    <a:lnTo>
                      <a:pt x="806879" y="1016124"/>
                    </a:lnTo>
                    <a:lnTo>
                      <a:pt x="791696" y="1020209"/>
                    </a:lnTo>
                    <a:lnTo>
                      <a:pt x="776966" y="1023612"/>
                    </a:lnTo>
                    <a:lnTo>
                      <a:pt x="762690" y="1026335"/>
                    </a:lnTo>
                    <a:lnTo>
                      <a:pt x="748413" y="1028832"/>
                    </a:lnTo>
                    <a:lnTo>
                      <a:pt x="734590" y="1030420"/>
                    </a:lnTo>
                    <a:lnTo>
                      <a:pt x="720993" y="1031328"/>
                    </a:lnTo>
                    <a:lnTo>
                      <a:pt x="707849" y="1032235"/>
                    </a:lnTo>
                    <a:lnTo>
                      <a:pt x="694932" y="1032462"/>
                    </a:lnTo>
                    <a:lnTo>
                      <a:pt x="682469" y="1032235"/>
                    </a:lnTo>
                    <a:lnTo>
                      <a:pt x="670232" y="1031555"/>
                    </a:lnTo>
                    <a:lnTo>
                      <a:pt x="658675" y="1030874"/>
                    </a:lnTo>
                    <a:lnTo>
                      <a:pt x="647570" y="1029739"/>
                    </a:lnTo>
                    <a:lnTo>
                      <a:pt x="636920" y="1028605"/>
                    </a:lnTo>
                    <a:lnTo>
                      <a:pt x="626496" y="1027016"/>
                    </a:lnTo>
                    <a:lnTo>
                      <a:pt x="616978" y="1025201"/>
                    </a:lnTo>
                    <a:lnTo>
                      <a:pt x="607913" y="1023385"/>
                    </a:lnTo>
                    <a:lnTo>
                      <a:pt x="599302" y="1021570"/>
                    </a:lnTo>
                    <a:lnTo>
                      <a:pt x="591597" y="1019755"/>
                    </a:lnTo>
                    <a:lnTo>
                      <a:pt x="577547" y="1015897"/>
                    </a:lnTo>
                    <a:lnTo>
                      <a:pt x="566443" y="1012267"/>
                    </a:lnTo>
                    <a:lnTo>
                      <a:pt x="558059" y="1009317"/>
                    </a:lnTo>
                    <a:lnTo>
                      <a:pt x="553980" y="1017940"/>
                    </a:lnTo>
                    <a:lnTo>
                      <a:pt x="550127" y="1026789"/>
                    </a:lnTo>
                    <a:lnTo>
                      <a:pt x="546728" y="1035866"/>
                    </a:lnTo>
                    <a:lnTo>
                      <a:pt x="543782" y="1045396"/>
                    </a:lnTo>
                    <a:lnTo>
                      <a:pt x="541063" y="1055607"/>
                    </a:lnTo>
                    <a:lnTo>
                      <a:pt x="538343" y="1065591"/>
                    </a:lnTo>
                    <a:lnTo>
                      <a:pt x="536077" y="1076257"/>
                    </a:lnTo>
                    <a:lnTo>
                      <a:pt x="533811" y="1087148"/>
                    </a:lnTo>
                    <a:lnTo>
                      <a:pt x="529505" y="1110067"/>
                    </a:lnTo>
                    <a:lnTo>
                      <a:pt x="525653" y="1133893"/>
                    </a:lnTo>
                    <a:lnTo>
                      <a:pt x="521347" y="1159081"/>
                    </a:lnTo>
                    <a:lnTo>
                      <a:pt x="518628" y="1172242"/>
                    </a:lnTo>
                    <a:lnTo>
                      <a:pt x="516135" y="1185403"/>
                    </a:lnTo>
                    <a:lnTo>
                      <a:pt x="512056" y="1186311"/>
                    </a:lnTo>
                    <a:lnTo>
                      <a:pt x="507751" y="1187219"/>
                    </a:lnTo>
                    <a:lnTo>
                      <a:pt x="503672" y="1188580"/>
                    </a:lnTo>
                    <a:lnTo>
                      <a:pt x="499819" y="1189942"/>
                    </a:lnTo>
                    <a:lnTo>
                      <a:pt x="495967" y="1191530"/>
                    </a:lnTo>
                    <a:lnTo>
                      <a:pt x="492341" y="1192891"/>
                    </a:lnTo>
                    <a:lnTo>
                      <a:pt x="488715" y="1195161"/>
                    </a:lnTo>
                    <a:lnTo>
                      <a:pt x="485089" y="1196976"/>
                    </a:lnTo>
                    <a:lnTo>
                      <a:pt x="482823" y="1181546"/>
                    </a:lnTo>
                    <a:lnTo>
                      <a:pt x="481464" y="1172015"/>
                    </a:lnTo>
                    <a:lnTo>
                      <a:pt x="480331" y="1161123"/>
                    </a:lnTo>
                    <a:lnTo>
                      <a:pt x="479424" y="1148870"/>
                    </a:lnTo>
                    <a:lnTo>
                      <a:pt x="478518" y="1135935"/>
                    </a:lnTo>
                    <a:lnTo>
                      <a:pt x="478064" y="1121867"/>
                    </a:lnTo>
                    <a:lnTo>
                      <a:pt x="477838" y="1107344"/>
                    </a:lnTo>
                    <a:lnTo>
                      <a:pt x="478064" y="1092141"/>
                    </a:lnTo>
                    <a:lnTo>
                      <a:pt x="478744" y="1076030"/>
                    </a:lnTo>
                    <a:lnTo>
                      <a:pt x="480104" y="1059692"/>
                    </a:lnTo>
                    <a:lnTo>
                      <a:pt x="481237" y="1051296"/>
                    </a:lnTo>
                    <a:lnTo>
                      <a:pt x="482144" y="1043127"/>
                    </a:lnTo>
                    <a:lnTo>
                      <a:pt x="483503" y="1034504"/>
                    </a:lnTo>
                    <a:lnTo>
                      <a:pt x="484863" y="1025882"/>
                    </a:lnTo>
                    <a:lnTo>
                      <a:pt x="486676" y="1017259"/>
                    </a:lnTo>
                    <a:lnTo>
                      <a:pt x="488489" y="1008863"/>
                    </a:lnTo>
                    <a:lnTo>
                      <a:pt x="490528" y="1000240"/>
                    </a:lnTo>
                    <a:lnTo>
                      <a:pt x="492794" y="991617"/>
                    </a:lnTo>
                    <a:lnTo>
                      <a:pt x="495514" y="983221"/>
                    </a:lnTo>
                    <a:lnTo>
                      <a:pt x="498233" y="974599"/>
                    </a:lnTo>
                    <a:lnTo>
                      <a:pt x="501406" y="966203"/>
                    </a:lnTo>
                    <a:lnTo>
                      <a:pt x="504578" y="957580"/>
                    </a:lnTo>
                    <a:lnTo>
                      <a:pt x="508204" y="949411"/>
                    </a:lnTo>
                    <a:lnTo>
                      <a:pt x="512056" y="941242"/>
                    </a:lnTo>
                    <a:lnTo>
                      <a:pt x="516362" y="933073"/>
                    </a:lnTo>
                    <a:lnTo>
                      <a:pt x="520894" y="924904"/>
                    </a:lnTo>
                    <a:lnTo>
                      <a:pt x="525653" y="917189"/>
                    </a:lnTo>
                    <a:lnTo>
                      <a:pt x="530639" y="909474"/>
                    </a:lnTo>
                    <a:lnTo>
                      <a:pt x="536077" y="901985"/>
                    </a:lnTo>
                    <a:lnTo>
                      <a:pt x="541969" y="894270"/>
                    </a:lnTo>
                    <a:lnTo>
                      <a:pt x="548314" y="887009"/>
                    </a:lnTo>
                    <a:lnTo>
                      <a:pt x="554659" y="880201"/>
                    </a:lnTo>
                    <a:lnTo>
                      <a:pt x="561458" y="873394"/>
                    </a:lnTo>
                    <a:lnTo>
                      <a:pt x="568709" y="866813"/>
                    </a:lnTo>
                    <a:lnTo>
                      <a:pt x="576414" y="860460"/>
                    </a:lnTo>
                    <a:lnTo>
                      <a:pt x="584572" y="854333"/>
                    </a:lnTo>
                    <a:lnTo>
                      <a:pt x="592730" y="848433"/>
                    </a:lnTo>
                    <a:lnTo>
                      <a:pt x="601795" y="842987"/>
                    </a:lnTo>
                    <a:lnTo>
                      <a:pt x="611313" y="837541"/>
                    </a:lnTo>
                    <a:lnTo>
                      <a:pt x="620830" y="832549"/>
                    </a:lnTo>
                    <a:lnTo>
                      <a:pt x="630801" y="828011"/>
                    </a:lnTo>
                    <a:lnTo>
                      <a:pt x="641452" y="823926"/>
                    </a:lnTo>
                    <a:lnTo>
                      <a:pt x="652783" y="819615"/>
                    </a:lnTo>
                    <a:lnTo>
                      <a:pt x="664340" y="815984"/>
                    </a:lnTo>
                    <a:lnTo>
                      <a:pt x="676350" y="812807"/>
                    </a:lnTo>
                    <a:lnTo>
                      <a:pt x="689041" y="810084"/>
                    </a:lnTo>
                    <a:lnTo>
                      <a:pt x="701957" y="807815"/>
                    </a:lnTo>
                    <a:lnTo>
                      <a:pt x="715328" y="805546"/>
                    </a:lnTo>
                    <a:lnTo>
                      <a:pt x="729378" y="804184"/>
                    </a:lnTo>
                    <a:lnTo>
                      <a:pt x="744107" y="802823"/>
                    </a:lnTo>
                    <a:lnTo>
                      <a:pt x="759064" y="801915"/>
                    </a:lnTo>
                    <a:lnTo>
                      <a:pt x="774700" y="801688"/>
                    </a:lnTo>
                    <a:close/>
                    <a:moveTo>
                      <a:pt x="44000" y="736683"/>
                    </a:moveTo>
                    <a:lnTo>
                      <a:pt x="44000" y="2267412"/>
                    </a:lnTo>
                    <a:lnTo>
                      <a:pt x="2830736" y="2267412"/>
                    </a:lnTo>
                    <a:lnTo>
                      <a:pt x="2830736" y="736683"/>
                    </a:lnTo>
                    <a:lnTo>
                      <a:pt x="44000" y="736683"/>
                    </a:lnTo>
                    <a:close/>
                    <a:moveTo>
                      <a:pt x="1266245" y="538738"/>
                    </a:moveTo>
                    <a:lnTo>
                      <a:pt x="1261935" y="538964"/>
                    </a:lnTo>
                    <a:lnTo>
                      <a:pt x="1257399" y="539645"/>
                    </a:lnTo>
                    <a:lnTo>
                      <a:pt x="1253317" y="540778"/>
                    </a:lnTo>
                    <a:lnTo>
                      <a:pt x="1249234" y="542365"/>
                    </a:lnTo>
                    <a:lnTo>
                      <a:pt x="1245605" y="544179"/>
                    </a:lnTo>
                    <a:lnTo>
                      <a:pt x="1241977" y="546220"/>
                    </a:lnTo>
                    <a:lnTo>
                      <a:pt x="1238348" y="548714"/>
                    </a:lnTo>
                    <a:lnTo>
                      <a:pt x="1235172" y="551662"/>
                    </a:lnTo>
                    <a:lnTo>
                      <a:pt x="1232224" y="554836"/>
                    </a:lnTo>
                    <a:lnTo>
                      <a:pt x="1229956" y="558237"/>
                    </a:lnTo>
                    <a:lnTo>
                      <a:pt x="1227688" y="561865"/>
                    </a:lnTo>
                    <a:lnTo>
                      <a:pt x="1225874" y="565720"/>
                    </a:lnTo>
                    <a:lnTo>
                      <a:pt x="1224286" y="569574"/>
                    </a:lnTo>
                    <a:lnTo>
                      <a:pt x="1223152" y="573883"/>
                    </a:lnTo>
                    <a:lnTo>
                      <a:pt x="1222471" y="578191"/>
                    </a:lnTo>
                    <a:lnTo>
                      <a:pt x="1222471" y="582725"/>
                    </a:lnTo>
                    <a:lnTo>
                      <a:pt x="1222471" y="604719"/>
                    </a:lnTo>
                    <a:lnTo>
                      <a:pt x="1222471" y="609254"/>
                    </a:lnTo>
                    <a:lnTo>
                      <a:pt x="1223152" y="613562"/>
                    </a:lnTo>
                    <a:lnTo>
                      <a:pt x="1224286" y="617870"/>
                    </a:lnTo>
                    <a:lnTo>
                      <a:pt x="1225874" y="621725"/>
                    </a:lnTo>
                    <a:lnTo>
                      <a:pt x="1227688" y="625579"/>
                    </a:lnTo>
                    <a:lnTo>
                      <a:pt x="1229956" y="629207"/>
                    </a:lnTo>
                    <a:lnTo>
                      <a:pt x="1232224" y="632608"/>
                    </a:lnTo>
                    <a:lnTo>
                      <a:pt x="1235172" y="635556"/>
                    </a:lnTo>
                    <a:lnTo>
                      <a:pt x="1238348" y="638504"/>
                    </a:lnTo>
                    <a:lnTo>
                      <a:pt x="1241977" y="640998"/>
                    </a:lnTo>
                    <a:lnTo>
                      <a:pt x="1245605" y="643492"/>
                    </a:lnTo>
                    <a:lnTo>
                      <a:pt x="1249234" y="645306"/>
                    </a:lnTo>
                    <a:lnTo>
                      <a:pt x="1253317" y="646893"/>
                    </a:lnTo>
                    <a:lnTo>
                      <a:pt x="1257399" y="647800"/>
                    </a:lnTo>
                    <a:lnTo>
                      <a:pt x="1261935" y="648254"/>
                    </a:lnTo>
                    <a:lnTo>
                      <a:pt x="1266245" y="648707"/>
                    </a:lnTo>
                    <a:lnTo>
                      <a:pt x="1608265" y="648707"/>
                    </a:lnTo>
                    <a:lnTo>
                      <a:pt x="1613028" y="648254"/>
                    </a:lnTo>
                    <a:lnTo>
                      <a:pt x="1617337" y="647800"/>
                    </a:lnTo>
                    <a:lnTo>
                      <a:pt x="1621419" y="646893"/>
                    </a:lnTo>
                    <a:lnTo>
                      <a:pt x="1625502" y="645306"/>
                    </a:lnTo>
                    <a:lnTo>
                      <a:pt x="1629358" y="643492"/>
                    </a:lnTo>
                    <a:lnTo>
                      <a:pt x="1632986" y="640998"/>
                    </a:lnTo>
                    <a:lnTo>
                      <a:pt x="1636388" y="638504"/>
                    </a:lnTo>
                    <a:lnTo>
                      <a:pt x="1639337" y="635556"/>
                    </a:lnTo>
                    <a:lnTo>
                      <a:pt x="1642285" y="632608"/>
                    </a:lnTo>
                    <a:lnTo>
                      <a:pt x="1644780" y="629207"/>
                    </a:lnTo>
                    <a:lnTo>
                      <a:pt x="1647275" y="625579"/>
                    </a:lnTo>
                    <a:lnTo>
                      <a:pt x="1649089" y="621725"/>
                    </a:lnTo>
                    <a:lnTo>
                      <a:pt x="1650224" y="617870"/>
                    </a:lnTo>
                    <a:lnTo>
                      <a:pt x="1651584" y="613562"/>
                    </a:lnTo>
                    <a:lnTo>
                      <a:pt x="1652038" y="609254"/>
                    </a:lnTo>
                    <a:lnTo>
                      <a:pt x="1652492" y="604719"/>
                    </a:lnTo>
                    <a:lnTo>
                      <a:pt x="1652492" y="582725"/>
                    </a:lnTo>
                    <a:lnTo>
                      <a:pt x="1652038" y="578191"/>
                    </a:lnTo>
                    <a:lnTo>
                      <a:pt x="1651584" y="573883"/>
                    </a:lnTo>
                    <a:lnTo>
                      <a:pt x="1650224" y="569574"/>
                    </a:lnTo>
                    <a:lnTo>
                      <a:pt x="1649089" y="565720"/>
                    </a:lnTo>
                    <a:lnTo>
                      <a:pt x="1647275" y="561865"/>
                    </a:lnTo>
                    <a:lnTo>
                      <a:pt x="1644780" y="558237"/>
                    </a:lnTo>
                    <a:lnTo>
                      <a:pt x="1642285" y="554836"/>
                    </a:lnTo>
                    <a:lnTo>
                      <a:pt x="1639337" y="551662"/>
                    </a:lnTo>
                    <a:lnTo>
                      <a:pt x="1636388" y="548714"/>
                    </a:lnTo>
                    <a:lnTo>
                      <a:pt x="1632986" y="546220"/>
                    </a:lnTo>
                    <a:lnTo>
                      <a:pt x="1629358" y="544179"/>
                    </a:lnTo>
                    <a:lnTo>
                      <a:pt x="1625502" y="542365"/>
                    </a:lnTo>
                    <a:lnTo>
                      <a:pt x="1621419" y="540778"/>
                    </a:lnTo>
                    <a:lnTo>
                      <a:pt x="1617337" y="539645"/>
                    </a:lnTo>
                    <a:lnTo>
                      <a:pt x="1613028" y="538964"/>
                    </a:lnTo>
                    <a:lnTo>
                      <a:pt x="1608265" y="538738"/>
                    </a:lnTo>
                    <a:lnTo>
                      <a:pt x="1583997" y="538738"/>
                    </a:lnTo>
                    <a:lnTo>
                      <a:pt x="1583997" y="549848"/>
                    </a:lnTo>
                    <a:lnTo>
                      <a:pt x="1583997" y="554156"/>
                    </a:lnTo>
                    <a:lnTo>
                      <a:pt x="1583090" y="558691"/>
                    </a:lnTo>
                    <a:lnTo>
                      <a:pt x="1582182" y="562772"/>
                    </a:lnTo>
                    <a:lnTo>
                      <a:pt x="1580595" y="566627"/>
                    </a:lnTo>
                    <a:lnTo>
                      <a:pt x="1578780" y="570481"/>
                    </a:lnTo>
                    <a:lnTo>
                      <a:pt x="1576512" y="574109"/>
                    </a:lnTo>
                    <a:lnTo>
                      <a:pt x="1574017" y="577510"/>
                    </a:lnTo>
                    <a:lnTo>
                      <a:pt x="1571296" y="580685"/>
                    </a:lnTo>
                    <a:lnTo>
                      <a:pt x="1568121" y="583632"/>
                    </a:lnTo>
                    <a:lnTo>
                      <a:pt x="1564492" y="586126"/>
                    </a:lnTo>
                    <a:lnTo>
                      <a:pt x="1560863" y="588394"/>
                    </a:lnTo>
                    <a:lnTo>
                      <a:pt x="1557234" y="590208"/>
                    </a:lnTo>
                    <a:lnTo>
                      <a:pt x="1553152" y="591795"/>
                    </a:lnTo>
                    <a:lnTo>
                      <a:pt x="1548842" y="592929"/>
                    </a:lnTo>
                    <a:lnTo>
                      <a:pt x="1544533" y="593382"/>
                    </a:lnTo>
                    <a:lnTo>
                      <a:pt x="1539997" y="593609"/>
                    </a:lnTo>
                    <a:lnTo>
                      <a:pt x="1334739" y="593609"/>
                    </a:lnTo>
                    <a:lnTo>
                      <a:pt x="1330430" y="593382"/>
                    </a:lnTo>
                    <a:lnTo>
                      <a:pt x="1325894" y="592929"/>
                    </a:lnTo>
                    <a:lnTo>
                      <a:pt x="1321811" y="591795"/>
                    </a:lnTo>
                    <a:lnTo>
                      <a:pt x="1317729" y="590208"/>
                    </a:lnTo>
                    <a:lnTo>
                      <a:pt x="1313647" y="588394"/>
                    </a:lnTo>
                    <a:lnTo>
                      <a:pt x="1310018" y="586126"/>
                    </a:lnTo>
                    <a:lnTo>
                      <a:pt x="1306842" y="583632"/>
                    </a:lnTo>
                    <a:lnTo>
                      <a:pt x="1303667" y="580685"/>
                    </a:lnTo>
                    <a:lnTo>
                      <a:pt x="1300719" y="577510"/>
                    </a:lnTo>
                    <a:lnTo>
                      <a:pt x="1298224" y="574109"/>
                    </a:lnTo>
                    <a:lnTo>
                      <a:pt x="1296183" y="570481"/>
                    </a:lnTo>
                    <a:lnTo>
                      <a:pt x="1294368" y="566627"/>
                    </a:lnTo>
                    <a:lnTo>
                      <a:pt x="1292781" y="562772"/>
                    </a:lnTo>
                    <a:lnTo>
                      <a:pt x="1291647" y="558691"/>
                    </a:lnTo>
                    <a:lnTo>
                      <a:pt x="1290966" y="554156"/>
                    </a:lnTo>
                    <a:lnTo>
                      <a:pt x="1290739" y="549848"/>
                    </a:lnTo>
                    <a:lnTo>
                      <a:pt x="1290739" y="538738"/>
                    </a:lnTo>
                    <a:lnTo>
                      <a:pt x="1266245" y="538738"/>
                    </a:lnTo>
                    <a:close/>
                    <a:moveTo>
                      <a:pt x="1433626" y="87976"/>
                    </a:moveTo>
                    <a:lnTo>
                      <a:pt x="1429316" y="88203"/>
                    </a:lnTo>
                    <a:lnTo>
                      <a:pt x="1425688" y="88656"/>
                    </a:lnTo>
                    <a:lnTo>
                      <a:pt x="1421832" y="89336"/>
                    </a:lnTo>
                    <a:lnTo>
                      <a:pt x="1417976" y="90243"/>
                    </a:lnTo>
                    <a:lnTo>
                      <a:pt x="1414347" y="91150"/>
                    </a:lnTo>
                    <a:lnTo>
                      <a:pt x="1410718" y="92511"/>
                    </a:lnTo>
                    <a:lnTo>
                      <a:pt x="1407316" y="93871"/>
                    </a:lnTo>
                    <a:lnTo>
                      <a:pt x="1403688" y="95458"/>
                    </a:lnTo>
                    <a:lnTo>
                      <a:pt x="1400286" y="97272"/>
                    </a:lnTo>
                    <a:lnTo>
                      <a:pt x="1397337" y="99086"/>
                    </a:lnTo>
                    <a:lnTo>
                      <a:pt x="1394162" y="101127"/>
                    </a:lnTo>
                    <a:lnTo>
                      <a:pt x="1390987" y="103168"/>
                    </a:lnTo>
                    <a:lnTo>
                      <a:pt x="1388265" y="105435"/>
                    </a:lnTo>
                    <a:lnTo>
                      <a:pt x="1385316" y="107929"/>
                    </a:lnTo>
                    <a:lnTo>
                      <a:pt x="1382822" y="110423"/>
                    </a:lnTo>
                    <a:lnTo>
                      <a:pt x="1380100" y="113371"/>
                    </a:lnTo>
                    <a:lnTo>
                      <a:pt x="1377605" y="116092"/>
                    </a:lnTo>
                    <a:lnTo>
                      <a:pt x="1375110" y="119039"/>
                    </a:lnTo>
                    <a:lnTo>
                      <a:pt x="1373069" y="122214"/>
                    </a:lnTo>
                    <a:lnTo>
                      <a:pt x="1371028" y="125161"/>
                    </a:lnTo>
                    <a:lnTo>
                      <a:pt x="1369213" y="128336"/>
                    </a:lnTo>
                    <a:lnTo>
                      <a:pt x="1367399" y="131737"/>
                    </a:lnTo>
                    <a:lnTo>
                      <a:pt x="1365811" y="135138"/>
                    </a:lnTo>
                    <a:lnTo>
                      <a:pt x="1364677" y="138766"/>
                    </a:lnTo>
                    <a:lnTo>
                      <a:pt x="1363317" y="142394"/>
                    </a:lnTo>
                    <a:lnTo>
                      <a:pt x="1362183" y="146022"/>
                    </a:lnTo>
                    <a:lnTo>
                      <a:pt x="1361502" y="149650"/>
                    </a:lnTo>
                    <a:lnTo>
                      <a:pt x="1360595" y="153504"/>
                    </a:lnTo>
                    <a:lnTo>
                      <a:pt x="1360141" y="157359"/>
                    </a:lnTo>
                    <a:lnTo>
                      <a:pt x="1359914" y="161213"/>
                    </a:lnTo>
                    <a:lnTo>
                      <a:pt x="1359914" y="165295"/>
                    </a:lnTo>
                    <a:lnTo>
                      <a:pt x="1359914" y="169376"/>
                    </a:lnTo>
                    <a:lnTo>
                      <a:pt x="1360141" y="173231"/>
                    </a:lnTo>
                    <a:lnTo>
                      <a:pt x="1360595" y="177085"/>
                    </a:lnTo>
                    <a:lnTo>
                      <a:pt x="1361502" y="180940"/>
                    </a:lnTo>
                    <a:lnTo>
                      <a:pt x="1362183" y="184568"/>
                    </a:lnTo>
                    <a:lnTo>
                      <a:pt x="1363317" y="188422"/>
                    </a:lnTo>
                    <a:lnTo>
                      <a:pt x="1364677" y="192050"/>
                    </a:lnTo>
                    <a:lnTo>
                      <a:pt x="1365811" y="195451"/>
                    </a:lnTo>
                    <a:lnTo>
                      <a:pt x="1367399" y="198852"/>
                    </a:lnTo>
                    <a:lnTo>
                      <a:pt x="1369213" y="202253"/>
                    </a:lnTo>
                    <a:lnTo>
                      <a:pt x="1371028" y="205655"/>
                    </a:lnTo>
                    <a:lnTo>
                      <a:pt x="1373069" y="208602"/>
                    </a:lnTo>
                    <a:lnTo>
                      <a:pt x="1375110" y="211777"/>
                    </a:lnTo>
                    <a:lnTo>
                      <a:pt x="1377605" y="214724"/>
                    </a:lnTo>
                    <a:lnTo>
                      <a:pt x="1380100" y="217445"/>
                    </a:lnTo>
                    <a:lnTo>
                      <a:pt x="1382822" y="220166"/>
                    </a:lnTo>
                    <a:lnTo>
                      <a:pt x="1385316" y="222660"/>
                    </a:lnTo>
                    <a:lnTo>
                      <a:pt x="1388265" y="225381"/>
                    </a:lnTo>
                    <a:lnTo>
                      <a:pt x="1390987" y="227422"/>
                    </a:lnTo>
                    <a:lnTo>
                      <a:pt x="1394162" y="229689"/>
                    </a:lnTo>
                    <a:lnTo>
                      <a:pt x="1397337" y="231730"/>
                    </a:lnTo>
                    <a:lnTo>
                      <a:pt x="1400286" y="233544"/>
                    </a:lnTo>
                    <a:lnTo>
                      <a:pt x="1403688" y="235131"/>
                    </a:lnTo>
                    <a:lnTo>
                      <a:pt x="1407316" y="236718"/>
                    </a:lnTo>
                    <a:lnTo>
                      <a:pt x="1410718" y="238305"/>
                    </a:lnTo>
                    <a:lnTo>
                      <a:pt x="1414347" y="239212"/>
                    </a:lnTo>
                    <a:lnTo>
                      <a:pt x="1417976" y="240346"/>
                    </a:lnTo>
                    <a:lnTo>
                      <a:pt x="1421832" y="241253"/>
                    </a:lnTo>
                    <a:lnTo>
                      <a:pt x="1425688" y="241933"/>
                    </a:lnTo>
                    <a:lnTo>
                      <a:pt x="1429316" y="242387"/>
                    </a:lnTo>
                    <a:lnTo>
                      <a:pt x="1433626" y="242613"/>
                    </a:lnTo>
                    <a:lnTo>
                      <a:pt x="1437481" y="242840"/>
                    </a:lnTo>
                    <a:lnTo>
                      <a:pt x="1441337" y="242613"/>
                    </a:lnTo>
                    <a:lnTo>
                      <a:pt x="1445419" y="242387"/>
                    </a:lnTo>
                    <a:lnTo>
                      <a:pt x="1449275" y="241933"/>
                    </a:lnTo>
                    <a:lnTo>
                      <a:pt x="1452904" y="241253"/>
                    </a:lnTo>
                    <a:lnTo>
                      <a:pt x="1456986" y="240346"/>
                    </a:lnTo>
                    <a:lnTo>
                      <a:pt x="1460615" y="239212"/>
                    </a:lnTo>
                    <a:lnTo>
                      <a:pt x="1464244" y="238305"/>
                    </a:lnTo>
                    <a:lnTo>
                      <a:pt x="1467419" y="236718"/>
                    </a:lnTo>
                    <a:lnTo>
                      <a:pt x="1471048" y="235131"/>
                    </a:lnTo>
                    <a:lnTo>
                      <a:pt x="1474224" y="233544"/>
                    </a:lnTo>
                    <a:lnTo>
                      <a:pt x="1477626" y="231730"/>
                    </a:lnTo>
                    <a:lnTo>
                      <a:pt x="1480801" y="229689"/>
                    </a:lnTo>
                    <a:lnTo>
                      <a:pt x="1483749" y="227422"/>
                    </a:lnTo>
                    <a:lnTo>
                      <a:pt x="1486698" y="225381"/>
                    </a:lnTo>
                    <a:lnTo>
                      <a:pt x="1489646" y="222660"/>
                    </a:lnTo>
                    <a:lnTo>
                      <a:pt x="1492141" y="220166"/>
                    </a:lnTo>
                    <a:lnTo>
                      <a:pt x="1494636" y="217445"/>
                    </a:lnTo>
                    <a:lnTo>
                      <a:pt x="1497131" y="214724"/>
                    </a:lnTo>
                    <a:lnTo>
                      <a:pt x="1499399" y="211777"/>
                    </a:lnTo>
                    <a:lnTo>
                      <a:pt x="1501667" y="208602"/>
                    </a:lnTo>
                    <a:lnTo>
                      <a:pt x="1503482" y="205655"/>
                    </a:lnTo>
                    <a:lnTo>
                      <a:pt x="1505523" y="202253"/>
                    </a:lnTo>
                    <a:lnTo>
                      <a:pt x="1507110" y="198852"/>
                    </a:lnTo>
                    <a:lnTo>
                      <a:pt x="1508698" y="195451"/>
                    </a:lnTo>
                    <a:lnTo>
                      <a:pt x="1510286" y="192050"/>
                    </a:lnTo>
                    <a:lnTo>
                      <a:pt x="1511420" y="188422"/>
                    </a:lnTo>
                    <a:lnTo>
                      <a:pt x="1512327" y="184568"/>
                    </a:lnTo>
                    <a:lnTo>
                      <a:pt x="1513461" y="180940"/>
                    </a:lnTo>
                    <a:lnTo>
                      <a:pt x="1513915" y="177085"/>
                    </a:lnTo>
                    <a:lnTo>
                      <a:pt x="1514368" y="173231"/>
                    </a:lnTo>
                    <a:lnTo>
                      <a:pt x="1514595" y="169376"/>
                    </a:lnTo>
                    <a:lnTo>
                      <a:pt x="1515049" y="165295"/>
                    </a:lnTo>
                    <a:lnTo>
                      <a:pt x="1514595" y="161213"/>
                    </a:lnTo>
                    <a:lnTo>
                      <a:pt x="1514368" y="157359"/>
                    </a:lnTo>
                    <a:lnTo>
                      <a:pt x="1513915" y="153504"/>
                    </a:lnTo>
                    <a:lnTo>
                      <a:pt x="1513461" y="149650"/>
                    </a:lnTo>
                    <a:lnTo>
                      <a:pt x="1512327" y="146022"/>
                    </a:lnTo>
                    <a:lnTo>
                      <a:pt x="1511420" y="142394"/>
                    </a:lnTo>
                    <a:lnTo>
                      <a:pt x="1510286" y="138766"/>
                    </a:lnTo>
                    <a:lnTo>
                      <a:pt x="1508698" y="135138"/>
                    </a:lnTo>
                    <a:lnTo>
                      <a:pt x="1507110" y="131737"/>
                    </a:lnTo>
                    <a:lnTo>
                      <a:pt x="1505523" y="128336"/>
                    </a:lnTo>
                    <a:lnTo>
                      <a:pt x="1503482" y="125161"/>
                    </a:lnTo>
                    <a:lnTo>
                      <a:pt x="1501667" y="122214"/>
                    </a:lnTo>
                    <a:lnTo>
                      <a:pt x="1499399" y="119039"/>
                    </a:lnTo>
                    <a:lnTo>
                      <a:pt x="1497131" y="116092"/>
                    </a:lnTo>
                    <a:lnTo>
                      <a:pt x="1494636" y="113371"/>
                    </a:lnTo>
                    <a:lnTo>
                      <a:pt x="1492141" y="110423"/>
                    </a:lnTo>
                    <a:lnTo>
                      <a:pt x="1489646" y="107929"/>
                    </a:lnTo>
                    <a:lnTo>
                      <a:pt x="1486698" y="105435"/>
                    </a:lnTo>
                    <a:lnTo>
                      <a:pt x="1483749" y="103168"/>
                    </a:lnTo>
                    <a:lnTo>
                      <a:pt x="1480801" y="101127"/>
                    </a:lnTo>
                    <a:lnTo>
                      <a:pt x="1477626" y="99086"/>
                    </a:lnTo>
                    <a:lnTo>
                      <a:pt x="1474224" y="97272"/>
                    </a:lnTo>
                    <a:lnTo>
                      <a:pt x="1471048" y="95458"/>
                    </a:lnTo>
                    <a:lnTo>
                      <a:pt x="1467419" y="93871"/>
                    </a:lnTo>
                    <a:lnTo>
                      <a:pt x="1464244" y="92511"/>
                    </a:lnTo>
                    <a:lnTo>
                      <a:pt x="1460615" y="91150"/>
                    </a:lnTo>
                    <a:lnTo>
                      <a:pt x="1456986" y="90243"/>
                    </a:lnTo>
                    <a:lnTo>
                      <a:pt x="1452904" y="89336"/>
                    </a:lnTo>
                    <a:lnTo>
                      <a:pt x="1449275" y="88656"/>
                    </a:lnTo>
                    <a:lnTo>
                      <a:pt x="1445419" y="88203"/>
                    </a:lnTo>
                    <a:lnTo>
                      <a:pt x="1441337" y="87976"/>
                    </a:lnTo>
                    <a:lnTo>
                      <a:pt x="1437481" y="87976"/>
                    </a:lnTo>
                    <a:lnTo>
                      <a:pt x="1433626" y="87976"/>
                    </a:lnTo>
                    <a:close/>
                    <a:moveTo>
                      <a:pt x="1330430" y="0"/>
                    </a:moveTo>
                    <a:lnTo>
                      <a:pt x="1334739" y="0"/>
                    </a:lnTo>
                    <a:lnTo>
                      <a:pt x="1539997" y="0"/>
                    </a:lnTo>
                    <a:lnTo>
                      <a:pt x="1544533" y="0"/>
                    </a:lnTo>
                    <a:lnTo>
                      <a:pt x="1548842" y="681"/>
                    </a:lnTo>
                    <a:lnTo>
                      <a:pt x="1553152" y="1814"/>
                    </a:lnTo>
                    <a:lnTo>
                      <a:pt x="1557234" y="3401"/>
                    </a:lnTo>
                    <a:lnTo>
                      <a:pt x="1560863" y="5215"/>
                    </a:lnTo>
                    <a:lnTo>
                      <a:pt x="1564492" y="7483"/>
                    </a:lnTo>
                    <a:lnTo>
                      <a:pt x="1568121" y="9750"/>
                    </a:lnTo>
                    <a:lnTo>
                      <a:pt x="1571296" y="12698"/>
                    </a:lnTo>
                    <a:lnTo>
                      <a:pt x="1574017" y="15872"/>
                    </a:lnTo>
                    <a:lnTo>
                      <a:pt x="1576512" y="19273"/>
                    </a:lnTo>
                    <a:lnTo>
                      <a:pt x="1578780" y="22901"/>
                    </a:lnTo>
                    <a:lnTo>
                      <a:pt x="1580595" y="26756"/>
                    </a:lnTo>
                    <a:lnTo>
                      <a:pt x="1582182" y="30837"/>
                    </a:lnTo>
                    <a:lnTo>
                      <a:pt x="1583090" y="34919"/>
                    </a:lnTo>
                    <a:lnTo>
                      <a:pt x="1583997" y="39453"/>
                    </a:lnTo>
                    <a:lnTo>
                      <a:pt x="1583997" y="43761"/>
                    </a:lnTo>
                    <a:lnTo>
                      <a:pt x="1583997" y="450762"/>
                    </a:lnTo>
                    <a:lnTo>
                      <a:pt x="2742963" y="450762"/>
                    </a:lnTo>
                    <a:lnTo>
                      <a:pt x="2749768" y="450762"/>
                    </a:lnTo>
                    <a:lnTo>
                      <a:pt x="2756345" y="451442"/>
                    </a:lnTo>
                    <a:lnTo>
                      <a:pt x="2762922" y="452349"/>
                    </a:lnTo>
                    <a:lnTo>
                      <a:pt x="2769499" y="453483"/>
                    </a:lnTo>
                    <a:lnTo>
                      <a:pt x="2775623" y="455070"/>
                    </a:lnTo>
                    <a:lnTo>
                      <a:pt x="2782200" y="456884"/>
                    </a:lnTo>
                    <a:lnTo>
                      <a:pt x="2788097" y="458925"/>
                    </a:lnTo>
                    <a:lnTo>
                      <a:pt x="2793994" y="461192"/>
                    </a:lnTo>
                    <a:lnTo>
                      <a:pt x="2799891" y="463686"/>
                    </a:lnTo>
                    <a:lnTo>
                      <a:pt x="2805788" y="466634"/>
                    </a:lnTo>
                    <a:lnTo>
                      <a:pt x="2811231" y="470035"/>
                    </a:lnTo>
                    <a:lnTo>
                      <a:pt x="2816675" y="473436"/>
                    </a:lnTo>
                    <a:lnTo>
                      <a:pt x="2821664" y="477064"/>
                    </a:lnTo>
                    <a:lnTo>
                      <a:pt x="2826654" y="480919"/>
                    </a:lnTo>
                    <a:lnTo>
                      <a:pt x="2831417" y="485000"/>
                    </a:lnTo>
                    <a:lnTo>
                      <a:pt x="2835953" y="489535"/>
                    </a:lnTo>
                    <a:lnTo>
                      <a:pt x="2840489" y="494070"/>
                    </a:lnTo>
                    <a:lnTo>
                      <a:pt x="2844571" y="498831"/>
                    </a:lnTo>
                    <a:lnTo>
                      <a:pt x="2848427" y="504046"/>
                    </a:lnTo>
                    <a:lnTo>
                      <a:pt x="2852056" y="509261"/>
                    </a:lnTo>
                    <a:lnTo>
                      <a:pt x="2855685" y="514249"/>
                    </a:lnTo>
                    <a:lnTo>
                      <a:pt x="2858860" y="520145"/>
                    </a:lnTo>
                    <a:lnTo>
                      <a:pt x="2861809" y="525813"/>
                    </a:lnTo>
                    <a:lnTo>
                      <a:pt x="2864530" y="531482"/>
                    </a:lnTo>
                    <a:lnTo>
                      <a:pt x="2866798" y="537377"/>
                    </a:lnTo>
                    <a:lnTo>
                      <a:pt x="2869066" y="543726"/>
                    </a:lnTo>
                    <a:lnTo>
                      <a:pt x="2870881" y="549848"/>
                    </a:lnTo>
                    <a:lnTo>
                      <a:pt x="2872015" y="556423"/>
                    </a:lnTo>
                    <a:lnTo>
                      <a:pt x="2873375" y="562772"/>
                    </a:lnTo>
                    <a:lnTo>
                      <a:pt x="2874056" y="569348"/>
                    </a:lnTo>
                    <a:lnTo>
                      <a:pt x="2874736" y="575923"/>
                    </a:lnTo>
                    <a:lnTo>
                      <a:pt x="2874963" y="582725"/>
                    </a:lnTo>
                    <a:lnTo>
                      <a:pt x="2874963" y="2311400"/>
                    </a:lnTo>
                    <a:lnTo>
                      <a:pt x="0" y="2311400"/>
                    </a:lnTo>
                    <a:lnTo>
                      <a:pt x="0" y="582725"/>
                    </a:lnTo>
                    <a:lnTo>
                      <a:pt x="227" y="575923"/>
                    </a:lnTo>
                    <a:lnTo>
                      <a:pt x="680" y="569348"/>
                    </a:lnTo>
                    <a:lnTo>
                      <a:pt x="1588" y="562772"/>
                    </a:lnTo>
                    <a:lnTo>
                      <a:pt x="2722" y="556423"/>
                    </a:lnTo>
                    <a:lnTo>
                      <a:pt x="4082" y="549848"/>
                    </a:lnTo>
                    <a:lnTo>
                      <a:pt x="5897" y="543726"/>
                    </a:lnTo>
                    <a:lnTo>
                      <a:pt x="7938" y="537377"/>
                    </a:lnTo>
                    <a:lnTo>
                      <a:pt x="10206" y="531482"/>
                    </a:lnTo>
                    <a:lnTo>
                      <a:pt x="13154" y="525813"/>
                    </a:lnTo>
                    <a:lnTo>
                      <a:pt x="16103" y="520145"/>
                    </a:lnTo>
                    <a:lnTo>
                      <a:pt x="19051" y="514249"/>
                    </a:lnTo>
                    <a:lnTo>
                      <a:pt x="22453" y="509261"/>
                    </a:lnTo>
                    <a:lnTo>
                      <a:pt x="26309" y="504046"/>
                    </a:lnTo>
                    <a:lnTo>
                      <a:pt x="30165" y="498831"/>
                    </a:lnTo>
                    <a:lnTo>
                      <a:pt x="34474" y="494070"/>
                    </a:lnTo>
                    <a:lnTo>
                      <a:pt x="38783" y="489535"/>
                    </a:lnTo>
                    <a:lnTo>
                      <a:pt x="43319" y="485000"/>
                    </a:lnTo>
                    <a:lnTo>
                      <a:pt x="48082" y="480919"/>
                    </a:lnTo>
                    <a:lnTo>
                      <a:pt x="53072" y="477064"/>
                    </a:lnTo>
                    <a:lnTo>
                      <a:pt x="58288" y="473436"/>
                    </a:lnTo>
                    <a:lnTo>
                      <a:pt x="63732" y="470035"/>
                    </a:lnTo>
                    <a:lnTo>
                      <a:pt x="69175" y="466634"/>
                    </a:lnTo>
                    <a:lnTo>
                      <a:pt x="74845" y="463686"/>
                    </a:lnTo>
                    <a:lnTo>
                      <a:pt x="80742" y="461192"/>
                    </a:lnTo>
                    <a:lnTo>
                      <a:pt x="86866" y="458925"/>
                    </a:lnTo>
                    <a:lnTo>
                      <a:pt x="92763" y="456884"/>
                    </a:lnTo>
                    <a:lnTo>
                      <a:pt x="99340" y="455070"/>
                    </a:lnTo>
                    <a:lnTo>
                      <a:pt x="105464" y="453483"/>
                    </a:lnTo>
                    <a:lnTo>
                      <a:pt x="112041" y="452349"/>
                    </a:lnTo>
                    <a:lnTo>
                      <a:pt x="118618" y="451442"/>
                    </a:lnTo>
                    <a:lnTo>
                      <a:pt x="125195" y="450762"/>
                    </a:lnTo>
                    <a:lnTo>
                      <a:pt x="132000" y="450762"/>
                    </a:lnTo>
                    <a:lnTo>
                      <a:pt x="1290739" y="450762"/>
                    </a:lnTo>
                    <a:lnTo>
                      <a:pt x="1290739" y="43761"/>
                    </a:lnTo>
                    <a:lnTo>
                      <a:pt x="1290966" y="39453"/>
                    </a:lnTo>
                    <a:lnTo>
                      <a:pt x="1291647" y="34919"/>
                    </a:lnTo>
                    <a:lnTo>
                      <a:pt x="1292781" y="30837"/>
                    </a:lnTo>
                    <a:lnTo>
                      <a:pt x="1294368" y="26756"/>
                    </a:lnTo>
                    <a:lnTo>
                      <a:pt x="1296183" y="22901"/>
                    </a:lnTo>
                    <a:lnTo>
                      <a:pt x="1298224" y="19273"/>
                    </a:lnTo>
                    <a:lnTo>
                      <a:pt x="1300719" y="15872"/>
                    </a:lnTo>
                    <a:lnTo>
                      <a:pt x="1303667" y="12698"/>
                    </a:lnTo>
                    <a:lnTo>
                      <a:pt x="1306842" y="9750"/>
                    </a:lnTo>
                    <a:lnTo>
                      <a:pt x="1310018" y="7483"/>
                    </a:lnTo>
                    <a:lnTo>
                      <a:pt x="1313647" y="5215"/>
                    </a:lnTo>
                    <a:lnTo>
                      <a:pt x="1317729" y="3401"/>
                    </a:lnTo>
                    <a:lnTo>
                      <a:pt x="1321811" y="1814"/>
                    </a:lnTo>
                    <a:lnTo>
                      <a:pt x="1325894" y="681"/>
                    </a:lnTo>
                    <a:lnTo>
                      <a:pt x="13304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" y="4579"/>
              <a:ext cx="2431" cy="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8859168" y="1459034"/>
            <a:ext cx="2962195" cy="989203"/>
            <a:chOff x="7576977" y="2947217"/>
            <a:chExt cx="2962195" cy="989203"/>
          </a:xfrm>
        </p:grpSpPr>
        <p:sp>
          <p:nvSpPr>
            <p:cNvPr id="15" name="矩形 14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9168" y="4864023"/>
            <a:ext cx="2962195" cy="989203"/>
            <a:chOff x="7576977" y="2947217"/>
            <a:chExt cx="2962195" cy="989203"/>
          </a:xfrm>
        </p:grpSpPr>
        <p:sp>
          <p:nvSpPr>
            <p:cNvPr id="18" name="矩形 17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6978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66028" y="1602544"/>
            <a:ext cx="2962195" cy="989203"/>
            <a:chOff x="7576977" y="2947217"/>
            <a:chExt cx="2962195" cy="989203"/>
          </a:xfrm>
        </p:grpSpPr>
        <p:sp>
          <p:nvSpPr>
            <p:cNvPr id="33" name="矩形 32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646859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28868" y="4864023"/>
            <a:ext cx="2962195" cy="989203"/>
            <a:chOff x="7576977" y="2947217"/>
            <a:chExt cx="2962195" cy="989203"/>
          </a:xfrm>
        </p:grpSpPr>
        <p:sp>
          <p:nvSpPr>
            <p:cNvPr id="50" name="矩形 49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646859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206500" y="1274445"/>
            <a:ext cx="9815195" cy="4910763"/>
            <a:chOff x="2102" y="1782"/>
            <a:chExt cx="10201" cy="5103"/>
          </a:xfrm>
        </p:grpSpPr>
        <p:sp>
          <p:nvSpPr>
            <p:cNvPr id="21" name="矩形 42"/>
            <p:cNvSpPr>
              <a:spLocks noChangeArrowheads="1"/>
            </p:cNvSpPr>
            <p:nvPr/>
          </p:nvSpPr>
          <p:spPr bwMode="auto">
            <a:xfrm>
              <a:off x="11292" y="4410"/>
              <a:ext cx="1011" cy="247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</a:ln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46"/>
            <p:cNvSpPr>
              <a:spLocks noChangeAspect="1" noChangeArrowheads="1"/>
            </p:cNvSpPr>
            <p:nvPr/>
          </p:nvSpPr>
          <p:spPr bwMode="auto">
            <a:xfrm>
              <a:off x="2102" y="4410"/>
              <a:ext cx="3711" cy="2475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矩形 47"/>
            <p:cNvSpPr>
              <a:spLocks noChangeAspect="1" noChangeArrowheads="1"/>
            </p:cNvSpPr>
            <p:nvPr/>
          </p:nvSpPr>
          <p:spPr bwMode="auto">
            <a:xfrm>
              <a:off x="4731" y="1782"/>
              <a:ext cx="3708" cy="2473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59"/>
            <p:cNvSpPr>
              <a:spLocks noChangeAspect="1" noChangeArrowheads="1"/>
            </p:cNvSpPr>
            <p:nvPr/>
          </p:nvSpPr>
          <p:spPr bwMode="auto">
            <a:xfrm>
              <a:off x="8592" y="1782"/>
              <a:ext cx="3711" cy="247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996" y="4410"/>
              <a:ext cx="5111" cy="2475"/>
              <a:chOff x="4906841" y="3911271"/>
              <a:chExt cx="4327062" cy="2095829"/>
            </a:xfrm>
          </p:grpSpPr>
          <p:sp>
            <p:nvSpPr>
              <p:cNvPr id="29" name="矩形 37"/>
              <p:cNvSpPr>
                <a:spLocks noChangeArrowheads="1"/>
              </p:cNvSpPr>
              <p:nvPr/>
            </p:nvSpPr>
            <p:spPr bwMode="auto">
              <a:xfrm>
                <a:off x="4906841" y="3911271"/>
                <a:ext cx="4327062" cy="2095829"/>
              </a:xfrm>
              <a:prstGeom prst="rect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224341" y="4765826"/>
                <a:ext cx="3339805" cy="6164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5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5224341" y="4261281"/>
                <a:ext cx="3339805" cy="439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750"/>
                  </a:spcBef>
                </a:pPr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2102" y="1782"/>
              <a:ext cx="2475" cy="2475"/>
              <a:chOff x="1610032" y="1685925"/>
              <a:chExt cx="2095828" cy="2095829"/>
            </a:xfrm>
          </p:grpSpPr>
          <p:sp>
            <p:nvSpPr>
              <p:cNvPr id="33" name="矩形 1"/>
              <p:cNvSpPr>
                <a:spLocks noChangeArrowheads="1"/>
              </p:cNvSpPr>
              <p:nvPr/>
            </p:nvSpPr>
            <p:spPr bwMode="auto">
              <a:xfrm>
                <a:off x="1610032" y="1685925"/>
                <a:ext cx="2095828" cy="2095829"/>
              </a:xfrm>
              <a:prstGeom prst="rect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buFont typeface="Arial" panose="020B0604020202020204" pitchFamily="34" charset="0"/>
                  <a:buNone/>
                </a:pPr>
                <a:endParaRPr lang="zh-CN" altLang="zh-CN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>
              <a:xfrm>
                <a:off x="1795637" y="2505225"/>
                <a:ext cx="1760364" cy="900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0">
                  <a:lnSpc>
                    <a:spcPct val="15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</a:pPr>
                <a:r>
                  <a:rPr lang="en-US" altLang="zh-CN" sz="14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2352" y="2170"/>
              <a:ext cx="3945" cy="495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>
                <a:lnSpc>
                  <a:spcPct val="150000"/>
                </a:lnSpc>
                <a:spcBef>
                  <a:spcPts val="750"/>
                </a:spcBef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725177" y="1988775"/>
            <a:ext cx="10729404" cy="3441962"/>
            <a:chOff x="725177" y="1988775"/>
            <a:chExt cx="10729404" cy="3441962"/>
          </a:xfrm>
        </p:grpSpPr>
        <p:grpSp>
          <p:nvGrpSpPr>
            <p:cNvPr id="5" name="组合 4"/>
            <p:cNvGrpSpPr/>
            <p:nvPr/>
          </p:nvGrpSpPr>
          <p:grpSpPr>
            <a:xfrm>
              <a:off x="725177" y="2008764"/>
              <a:ext cx="5462952" cy="942145"/>
              <a:chOff x="725177" y="2008764"/>
              <a:chExt cx="5462952" cy="942145"/>
            </a:xfrm>
          </p:grpSpPr>
          <p:sp>
            <p:nvSpPr>
              <p:cNvPr id="14" name="Oval 300"/>
              <p:cNvSpPr/>
              <p:nvPr/>
            </p:nvSpPr>
            <p:spPr>
              <a:xfrm>
                <a:off x="725177" y="2008764"/>
                <a:ext cx="595606" cy="595606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17" name="Shape 2547"/>
              <p:cNvSpPr/>
              <p:nvPr/>
            </p:nvSpPr>
            <p:spPr>
              <a:xfrm>
                <a:off x="896142" y="2147336"/>
                <a:ext cx="268035" cy="268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73" y="17379"/>
                    </a:moveTo>
                    <a:lnTo>
                      <a:pt x="15643" y="14949"/>
                    </a:lnTo>
                    <a:cubicBezTo>
                      <a:pt x="16600" y="13832"/>
                      <a:pt x="17182" y="12386"/>
                      <a:pt x="17182" y="10800"/>
                    </a:cubicBezTo>
                    <a:cubicBezTo>
                      <a:pt x="17182" y="9214"/>
                      <a:pt x="16600" y="7767"/>
                      <a:pt x="15643" y="6651"/>
                    </a:cubicBezTo>
                    <a:lnTo>
                      <a:pt x="18073" y="4221"/>
                    </a:lnTo>
                    <a:cubicBezTo>
                      <a:pt x="19649" y="5963"/>
                      <a:pt x="20618" y="8266"/>
                      <a:pt x="20618" y="10800"/>
                    </a:cubicBezTo>
                    <a:cubicBezTo>
                      <a:pt x="20618" y="13335"/>
                      <a:pt x="19649" y="15637"/>
                      <a:pt x="18073" y="17379"/>
                    </a:cubicBezTo>
                    <a:moveTo>
                      <a:pt x="10800" y="20619"/>
                    </a:moveTo>
                    <a:cubicBezTo>
                      <a:pt x="8265" y="20619"/>
                      <a:pt x="5963" y="19650"/>
                      <a:pt x="4221" y="18073"/>
                    </a:cubicBezTo>
                    <a:lnTo>
                      <a:pt x="6651" y="15643"/>
                    </a:lnTo>
                    <a:cubicBezTo>
                      <a:pt x="7767" y="16600"/>
                      <a:pt x="9214" y="17182"/>
                      <a:pt x="10800" y="17182"/>
                    </a:cubicBezTo>
                    <a:cubicBezTo>
                      <a:pt x="12386" y="17182"/>
                      <a:pt x="13833" y="16600"/>
                      <a:pt x="14949" y="15643"/>
                    </a:cubicBezTo>
                    <a:lnTo>
                      <a:pt x="17379" y="18073"/>
                    </a:lnTo>
                    <a:cubicBezTo>
                      <a:pt x="15637" y="19650"/>
                      <a:pt x="13334" y="20619"/>
                      <a:pt x="10800" y="20619"/>
                    </a:cubicBezTo>
                    <a:moveTo>
                      <a:pt x="982" y="10800"/>
                    </a:moveTo>
                    <a:cubicBezTo>
                      <a:pt x="982" y="8266"/>
                      <a:pt x="1950" y="5963"/>
                      <a:pt x="3527" y="4221"/>
                    </a:cubicBezTo>
                    <a:lnTo>
                      <a:pt x="5957" y="6651"/>
                    </a:lnTo>
                    <a:cubicBezTo>
                      <a:pt x="4999" y="7767"/>
                      <a:pt x="4418" y="9214"/>
                      <a:pt x="4418" y="10800"/>
                    </a:cubicBezTo>
                    <a:cubicBezTo>
                      <a:pt x="4418" y="12386"/>
                      <a:pt x="4999" y="13832"/>
                      <a:pt x="5957" y="14949"/>
                    </a:cubicBezTo>
                    <a:lnTo>
                      <a:pt x="3527" y="17379"/>
                    </a:lnTo>
                    <a:cubicBezTo>
                      <a:pt x="1950" y="15637"/>
                      <a:pt x="982" y="13335"/>
                      <a:pt x="982" y="10800"/>
                    </a:cubicBezTo>
                    <a:moveTo>
                      <a:pt x="16200" y="10800"/>
                    </a:moveTo>
                    <a:cubicBezTo>
                      <a:pt x="16200" y="13782"/>
                      <a:pt x="13782" y="16200"/>
                      <a:pt x="10800" y="16200"/>
                    </a:cubicBezTo>
                    <a:cubicBezTo>
                      <a:pt x="7817" y="16200"/>
                      <a:pt x="5400" y="13782"/>
                      <a:pt x="5400" y="10800"/>
                    </a:cubicBez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400"/>
                      <a:pt x="16200" y="7817"/>
                      <a:pt x="16200" y="10800"/>
                    </a:cubicBezTo>
                    <a:moveTo>
                      <a:pt x="10800" y="982"/>
                    </a:moveTo>
                    <a:cubicBezTo>
                      <a:pt x="13334" y="982"/>
                      <a:pt x="15637" y="1950"/>
                      <a:pt x="17379" y="3527"/>
                    </a:cubicBezTo>
                    <a:lnTo>
                      <a:pt x="14949" y="5957"/>
                    </a:lnTo>
                    <a:cubicBezTo>
                      <a:pt x="13832" y="4999"/>
                      <a:pt x="12386" y="4418"/>
                      <a:pt x="10800" y="4418"/>
                    </a:cubicBezTo>
                    <a:cubicBezTo>
                      <a:pt x="9214" y="4418"/>
                      <a:pt x="7767" y="4999"/>
                      <a:pt x="6651" y="5957"/>
                    </a:cubicBezTo>
                    <a:lnTo>
                      <a:pt x="4221" y="3527"/>
                    </a:lnTo>
                    <a:cubicBezTo>
                      <a:pt x="5963" y="1950"/>
                      <a:pt x="8265" y="982"/>
                      <a:pt x="10800" y="982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2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grpSp>
            <p:nvGrpSpPr>
              <p:cNvPr id="6" name="组合 5"/>
              <p:cNvGrpSpPr/>
              <p:nvPr/>
            </p:nvGrpSpPr>
            <p:grpSpPr>
              <a:xfrm>
                <a:off x="1491747" y="2024299"/>
                <a:ext cx="4696382" cy="926610"/>
                <a:chOff x="1855824" y="1553418"/>
                <a:chExt cx="4696382" cy="926610"/>
              </a:xfrm>
            </p:grpSpPr>
            <p:sp>
              <p:nvSpPr>
                <p:cNvPr id="8" name="矩形 7"/>
                <p:cNvSpPr/>
                <p:nvPr/>
              </p:nvSpPr>
              <p:spPr>
                <a:xfrm>
                  <a:off x="1855825" y="1866334"/>
                  <a:ext cx="4696381" cy="6136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22350">
                    <a:lnSpc>
                      <a:spcPct val="150000"/>
                    </a:lnSpc>
                  </a:pPr>
                  <a:r>
                    <a:rPr lang="en-US" altLang="zh-CN" sz="1200" dirty="0"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9" name="文本框 8"/>
                <p:cNvSpPr txBox="1"/>
                <p:nvPr/>
              </p:nvSpPr>
              <p:spPr>
                <a:xfrm>
                  <a:off x="1855824" y="1553418"/>
                  <a:ext cx="21789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725177" y="3231040"/>
              <a:ext cx="5462952" cy="942308"/>
              <a:chOff x="725177" y="3231040"/>
              <a:chExt cx="5462952" cy="942308"/>
            </a:xfrm>
          </p:grpSpPr>
          <p:sp>
            <p:nvSpPr>
              <p:cNvPr id="18" name="Oval 304"/>
              <p:cNvSpPr/>
              <p:nvPr/>
            </p:nvSpPr>
            <p:spPr>
              <a:xfrm>
                <a:off x="725177" y="3328677"/>
                <a:ext cx="595606" cy="595606"/>
              </a:xfrm>
              <a:prstGeom prst="ellipse">
                <a:avLst/>
              </a:prstGeom>
              <a:gradFill>
                <a:gsLst>
                  <a:gs pos="13000">
                    <a:srgbClr val="F4C42B"/>
                  </a:gs>
                  <a:gs pos="84000">
                    <a:srgbClr val="EC8426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7" name="Shape 2588"/>
              <p:cNvSpPr/>
              <p:nvPr/>
            </p:nvSpPr>
            <p:spPr>
              <a:xfrm>
                <a:off x="896142" y="3504341"/>
                <a:ext cx="268035" cy="243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82" y="12420"/>
                    </a:moveTo>
                    <a:cubicBezTo>
                      <a:pt x="16368" y="12420"/>
                      <a:pt x="15709" y="11694"/>
                      <a:pt x="15709" y="10800"/>
                    </a:cubicBezTo>
                    <a:cubicBezTo>
                      <a:pt x="15709" y="9906"/>
                      <a:pt x="16368" y="9180"/>
                      <a:pt x="17182" y="9180"/>
                    </a:cubicBezTo>
                    <a:cubicBezTo>
                      <a:pt x="17995" y="9180"/>
                      <a:pt x="18655" y="9906"/>
                      <a:pt x="18655" y="10800"/>
                    </a:cubicBezTo>
                    <a:cubicBezTo>
                      <a:pt x="18655" y="11694"/>
                      <a:pt x="17995" y="12420"/>
                      <a:pt x="17182" y="12420"/>
                    </a:cubicBezTo>
                    <a:moveTo>
                      <a:pt x="21109" y="10260"/>
                    </a:moveTo>
                    <a:lnTo>
                      <a:pt x="19587" y="10260"/>
                    </a:lnTo>
                    <a:cubicBezTo>
                      <a:pt x="19360" y="9028"/>
                      <a:pt x="18369" y="8100"/>
                      <a:pt x="17182" y="8100"/>
                    </a:cubicBezTo>
                    <a:cubicBezTo>
                      <a:pt x="15994" y="8100"/>
                      <a:pt x="15004" y="9028"/>
                      <a:pt x="14777" y="10260"/>
                    </a:cubicBezTo>
                    <a:lnTo>
                      <a:pt x="491" y="10260"/>
                    </a:lnTo>
                    <a:cubicBezTo>
                      <a:pt x="220" y="10260"/>
                      <a:pt x="0" y="10502"/>
                      <a:pt x="0" y="10800"/>
                    </a:cubicBezTo>
                    <a:cubicBezTo>
                      <a:pt x="0" y="11098"/>
                      <a:pt x="220" y="11340"/>
                      <a:pt x="491" y="11340"/>
                    </a:cubicBezTo>
                    <a:lnTo>
                      <a:pt x="14777" y="11340"/>
                    </a:lnTo>
                    <a:cubicBezTo>
                      <a:pt x="15004" y="12572"/>
                      <a:pt x="15994" y="13500"/>
                      <a:pt x="17182" y="13500"/>
                    </a:cubicBezTo>
                    <a:cubicBezTo>
                      <a:pt x="18369" y="13500"/>
                      <a:pt x="19360" y="12572"/>
                      <a:pt x="19587" y="11340"/>
                    </a:cubicBezTo>
                    <a:lnTo>
                      <a:pt x="21109" y="11340"/>
                    </a:lnTo>
                    <a:cubicBezTo>
                      <a:pt x="21380" y="11340"/>
                      <a:pt x="21600" y="11098"/>
                      <a:pt x="21600" y="10800"/>
                    </a:cubicBezTo>
                    <a:cubicBezTo>
                      <a:pt x="21600" y="10502"/>
                      <a:pt x="21380" y="10260"/>
                      <a:pt x="21109" y="10260"/>
                    </a:cubicBezTo>
                    <a:moveTo>
                      <a:pt x="5400" y="1080"/>
                    </a:moveTo>
                    <a:cubicBezTo>
                      <a:pt x="6214" y="1080"/>
                      <a:pt x="6873" y="1806"/>
                      <a:pt x="6873" y="2700"/>
                    </a:cubicBezTo>
                    <a:cubicBezTo>
                      <a:pt x="6873" y="3595"/>
                      <a:pt x="6214" y="4320"/>
                      <a:pt x="5400" y="4320"/>
                    </a:cubicBezTo>
                    <a:cubicBezTo>
                      <a:pt x="4586" y="4320"/>
                      <a:pt x="3927" y="3595"/>
                      <a:pt x="3927" y="2700"/>
                    </a:cubicBezTo>
                    <a:cubicBezTo>
                      <a:pt x="3927" y="1806"/>
                      <a:pt x="4586" y="1080"/>
                      <a:pt x="5400" y="1080"/>
                    </a:cubicBezTo>
                    <a:moveTo>
                      <a:pt x="491" y="3240"/>
                    </a:moveTo>
                    <a:lnTo>
                      <a:pt x="2995" y="3240"/>
                    </a:lnTo>
                    <a:cubicBezTo>
                      <a:pt x="3222" y="4472"/>
                      <a:pt x="4213" y="5400"/>
                      <a:pt x="5400" y="5400"/>
                    </a:cubicBezTo>
                    <a:cubicBezTo>
                      <a:pt x="6587" y="5400"/>
                      <a:pt x="7578" y="4472"/>
                      <a:pt x="7805" y="3240"/>
                    </a:cubicBezTo>
                    <a:lnTo>
                      <a:pt x="21109" y="3240"/>
                    </a:lnTo>
                    <a:cubicBezTo>
                      <a:pt x="21380" y="3240"/>
                      <a:pt x="21600" y="2999"/>
                      <a:pt x="21600" y="2700"/>
                    </a:cubicBezTo>
                    <a:cubicBezTo>
                      <a:pt x="21600" y="2402"/>
                      <a:pt x="21380" y="2160"/>
                      <a:pt x="21109" y="2160"/>
                    </a:cubicBezTo>
                    <a:lnTo>
                      <a:pt x="7805" y="2160"/>
                    </a:lnTo>
                    <a:cubicBezTo>
                      <a:pt x="7578" y="928"/>
                      <a:pt x="6587" y="0"/>
                      <a:pt x="5400" y="0"/>
                    </a:cubicBezTo>
                    <a:cubicBezTo>
                      <a:pt x="4213" y="0"/>
                      <a:pt x="3222" y="928"/>
                      <a:pt x="2995" y="2160"/>
                    </a:cubicBezTo>
                    <a:lnTo>
                      <a:pt x="491" y="2160"/>
                    </a:lnTo>
                    <a:cubicBezTo>
                      <a:pt x="220" y="2160"/>
                      <a:pt x="0" y="2402"/>
                      <a:pt x="0" y="2700"/>
                    </a:cubicBezTo>
                    <a:cubicBezTo>
                      <a:pt x="0" y="2999"/>
                      <a:pt x="220" y="3240"/>
                      <a:pt x="491" y="3240"/>
                    </a:cubicBezTo>
                    <a:moveTo>
                      <a:pt x="9327" y="20519"/>
                    </a:moveTo>
                    <a:cubicBezTo>
                      <a:pt x="8514" y="20519"/>
                      <a:pt x="7855" y="19794"/>
                      <a:pt x="7855" y="18899"/>
                    </a:cubicBezTo>
                    <a:cubicBezTo>
                      <a:pt x="7855" y="18005"/>
                      <a:pt x="8514" y="17279"/>
                      <a:pt x="9327" y="17279"/>
                    </a:cubicBezTo>
                    <a:cubicBezTo>
                      <a:pt x="10141" y="17279"/>
                      <a:pt x="10800" y="18005"/>
                      <a:pt x="10800" y="18899"/>
                    </a:cubicBezTo>
                    <a:cubicBezTo>
                      <a:pt x="10800" y="19794"/>
                      <a:pt x="10141" y="20519"/>
                      <a:pt x="9327" y="20519"/>
                    </a:cubicBezTo>
                    <a:moveTo>
                      <a:pt x="21109" y="18359"/>
                    </a:moveTo>
                    <a:lnTo>
                      <a:pt x="11732" y="18359"/>
                    </a:lnTo>
                    <a:cubicBezTo>
                      <a:pt x="11505" y="17127"/>
                      <a:pt x="10515" y="16199"/>
                      <a:pt x="9327" y="16199"/>
                    </a:cubicBezTo>
                    <a:cubicBezTo>
                      <a:pt x="8140" y="16199"/>
                      <a:pt x="7150" y="17127"/>
                      <a:pt x="6922" y="18359"/>
                    </a:cubicBezTo>
                    <a:lnTo>
                      <a:pt x="491" y="18359"/>
                    </a:lnTo>
                    <a:cubicBezTo>
                      <a:pt x="220" y="18359"/>
                      <a:pt x="0" y="18601"/>
                      <a:pt x="0" y="18899"/>
                    </a:cubicBezTo>
                    <a:cubicBezTo>
                      <a:pt x="0" y="19198"/>
                      <a:pt x="220" y="19439"/>
                      <a:pt x="491" y="19439"/>
                    </a:cubicBezTo>
                    <a:lnTo>
                      <a:pt x="6922" y="19439"/>
                    </a:lnTo>
                    <a:cubicBezTo>
                      <a:pt x="7150" y="20672"/>
                      <a:pt x="8140" y="21600"/>
                      <a:pt x="9327" y="21600"/>
                    </a:cubicBezTo>
                    <a:cubicBezTo>
                      <a:pt x="10515" y="21600"/>
                      <a:pt x="11505" y="20672"/>
                      <a:pt x="11732" y="19439"/>
                    </a:cubicBezTo>
                    <a:lnTo>
                      <a:pt x="21109" y="19439"/>
                    </a:lnTo>
                    <a:cubicBezTo>
                      <a:pt x="21380" y="19439"/>
                      <a:pt x="21600" y="19198"/>
                      <a:pt x="21600" y="18899"/>
                    </a:cubicBezTo>
                    <a:cubicBezTo>
                      <a:pt x="21600" y="18601"/>
                      <a:pt x="21380" y="18359"/>
                      <a:pt x="21109" y="18359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2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1491748" y="3231040"/>
                <a:ext cx="4696381" cy="942308"/>
                <a:chOff x="1855825" y="1743918"/>
                <a:chExt cx="4696381" cy="942308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1855825" y="2072532"/>
                  <a:ext cx="4696381" cy="6136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22350">
                    <a:lnSpc>
                      <a:spcPct val="150000"/>
                    </a:lnSpc>
                  </a:pPr>
                  <a:r>
                    <a:rPr lang="en-US" altLang="zh-CN" sz="1200" dirty="0"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1855825" y="1743918"/>
                  <a:ext cx="21898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725177" y="4499340"/>
              <a:ext cx="5462952" cy="931397"/>
              <a:chOff x="725177" y="4499340"/>
              <a:chExt cx="5462952" cy="931397"/>
            </a:xfrm>
          </p:grpSpPr>
          <p:sp>
            <p:nvSpPr>
              <p:cNvPr id="15" name="Oval 63"/>
              <p:cNvSpPr/>
              <p:nvPr/>
            </p:nvSpPr>
            <p:spPr>
              <a:xfrm>
                <a:off x="725177" y="4583341"/>
                <a:ext cx="595606" cy="595606"/>
              </a:xfrm>
              <a:prstGeom prst="ellipse">
                <a:avLst/>
              </a:prstGeom>
              <a:gradFill>
                <a:gsLst>
                  <a:gs pos="10000">
                    <a:srgbClr val="34B1F1"/>
                  </a:gs>
                  <a:gs pos="84000">
                    <a:srgbClr val="095EDF"/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Shape 2633"/>
              <p:cNvSpPr/>
              <p:nvPr/>
            </p:nvSpPr>
            <p:spPr>
              <a:xfrm>
                <a:off x="899913" y="4751472"/>
                <a:ext cx="268035" cy="268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44" y="18334"/>
                    </a:moveTo>
                    <a:lnTo>
                      <a:pt x="15583" y="6873"/>
                    </a:lnTo>
                    <a:lnTo>
                      <a:pt x="20168" y="6873"/>
                    </a:lnTo>
                    <a:cubicBezTo>
                      <a:pt x="20168" y="6873"/>
                      <a:pt x="12144" y="18334"/>
                      <a:pt x="12144" y="18334"/>
                    </a:cubicBezTo>
                    <a:close/>
                    <a:moveTo>
                      <a:pt x="10800" y="19403"/>
                    </a:moveTo>
                    <a:lnTo>
                      <a:pt x="7041" y="6873"/>
                    </a:lnTo>
                    <a:lnTo>
                      <a:pt x="14559" y="6873"/>
                    </a:lnTo>
                    <a:cubicBezTo>
                      <a:pt x="14559" y="6873"/>
                      <a:pt x="10800" y="19403"/>
                      <a:pt x="10800" y="19403"/>
                    </a:cubicBezTo>
                    <a:close/>
                    <a:moveTo>
                      <a:pt x="1432" y="6873"/>
                    </a:moveTo>
                    <a:lnTo>
                      <a:pt x="6017" y="6873"/>
                    </a:lnTo>
                    <a:lnTo>
                      <a:pt x="9456" y="18334"/>
                    </a:lnTo>
                    <a:cubicBezTo>
                      <a:pt x="9456" y="18334"/>
                      <a:pt x="1432" y="6873"/>
                      <a:pt x="1432" y="6873"/>
                    </a:cubicBezTo>
                    <a:close/>
                    <a:moveTo>
                      <a:pt x="6578" y="982"/>
                    </a:moveTo>
                    <a:lnTo>
                      <a:pt x="8536" y="982"/>
                    </a:lnTo>
                    <a:lnTo>
                      <a:pt x="6082" y="5891"/>
                    </a:lnTo>
                    <a:lnTo>
                      <a:pt x="1669" y="5891"/>
                    </a:lnTo>
                    <a:cubicBezTo>
                      <a:pt x="1669" y="5891"/>
                      <a:pt x="6578" y="982"/>
                      <a:pt x="6578" y="982"/>
                    </a:cubicBezTo>
                    <a:close/>
                    <a:moveTo>
                      <a:pt x="11973" y="982"/>
                    </a:moveTo>
                    <a:lnTo>
                      <a:pt x="14427" y="5891"/>
                    </a:lnTo>
                    <a:lnTo>
                      <a:pt x="7173" y="5891"/>
                    </a:lnTo>
                    <a:lnTo>
                      <a:pt x="9627" y="982"/>
                    </a:lnTo>
                    <a:cubicBezTo>
                      <a:pt x="9627" y="982"/>
                      <a:pt x="11973" y="982"/>
                      <a:pt x="11973" y="982"/>
                    </a:cubicBezTo>
                    <a:close/>
                    <a:moveTo>
                      <a:pt x="15022" y="982"/>
                    </a:moveTo>
                    <a:lnTo>
                      <a:pt x="19931" y="5891"/>
                    </a:lnTo>
                    <a:lnTo>
                      <a:pt x="15518" y="5891"/>
                    </a:lnTo>
                    <a:lnTo>
                      <a:pt x="13064" y="982"/>
                    </a:lnTo>
                    <a:cubicBezTo>
                      <a:pt x="13064" y="982"/>
                      <a:pt x="15022" y="982"/>
                      <a:pt x="15022" y="982"/>
                    </a:cubicBezTo>
                    <a:close/>
                    <a:moveTo>
                      <a:pt x="21600" y="6382"/>
                    </a:moveTo>
                    <a:cubicBezTo>
                      <a:pt x="21600" y="6272"/>
                      <a:pt x="21557" y="6175"/>
                      <a:pt x="21495" y="6093"/>
                    </a:cubicBezTo>
                    <a:lnTo>
                      <a:pt x="21502" y="6088"/>
                    </a:lnTo>
                    <a:lnTo>
                      <a:pt x="21471" y="6057"/>
                    </a:lnTo>
                    <a:cubicBezTo>
                      <a:pt x="21459" y="6044"/>
                      <a:pt x="21448" y="6032"/>
                      <a:pt x="21434" y="6020"/>
                    </a:cubicBezTo>
                    <a:lnTo>
                      <a:pt x="15611" y="197"/>
                    </a:lnTo>
                    <a:lnTo>
                      <a:pt x="15604" y="201"/>
                    </a:lnTo>
                    <a:cubicBezTo>
                      <a:pt x="15514" y="82"/>
                      <a:pt x="15379" y="0"/>
                      <a:pt x="15218" y="0"/>
                    </a:cubicBezTo>
                    <a:lnTo>
                      <a:pt x="6382" y="0"/>
                    </a:lnTo>
                    <a:cubicBezTo>
                      <a:pt x="6221" y="0"/>
                      <a:pt x="6086" y="82"/>
                      <a:pt x="5996" y="201"/>
                    </a:cubicBezTo>
                    <a:lnTo>
                      <a:pt x="5989" y="197"/>
                    </a:lnTo>
                    <a:lnTo>
                      <a:pt x="166" y="6020"/>
                    </a:lnTo>
                    <a:cubicBezTo>
                      <a:pt x="152" y="6032"/>
                      <a:pt x="141" y="6044"/>
                      <a:pt x="129" y="6057"/>
                    </a:cubicBezTo>
                    <a:lnTo>
                      <a:pt x="98" y="6088"/>
                    </a:lnTo>
                    <a:lnTo>
                      <a:pt x="105" y="6093"/>
                    </a:lnTo>
                    <a:cubicBezTo>
                      <a:pt x="43" y="6175"/>
                      <a:pt x="0" y="6272"/>
                      <a:pt x="0" y="6382"/>
                    </a:cubicBezTo>
                    <a:cubicBezTo>
                      <a:pt x="0" y="6499"/>
                      <a:pt x="46" y="6602"/>
                      <a:pt x="115" y="6686"/>
                    </a:cubicBezTo>
                    <a:lnTo>
                      <a:pt x="109" y="6690"/>
                    </a:lnTo>
                    <a:lnTo>
                      <a:pt x="10418" y="21418"/>
                    </a:lnTo>
                    <a:lnTo>
                      <a:pt x="10424" y="21413"/>
                    </a:lnTo>
                    <a:cubicBezTo>
                      <a:pt x="10514" y="21525"/>
                      <a:pt x="10646" y="21600"/>
                      <a:pt x="10800" y="21600"/>
                    </a:cubicBezTo>
                    <a:cubicBezTo>
                      <a:pt x="10954" y="21600"/>
                      <a:pt x="11086" y="21525"/>
                      <a:pt x="11176" y="21413"/>
                    </a:cubicBezTo>
                    <a:lnTo>
                      <a:pt x="11182" y="21418"/>
                    </a:lnTo>
                    <a:lnTo>
                      <a:pt x="21491" y="6690"/>
                    </a:lnTo>
                    <a:lnTo>
                      <a:pt x="21485" y="6686"/>
                    </a:lnTo>
                    <a:cubicBezTo>
                      <a:pt x="21553" y="6602"/>
                      <a:pt x="21600" y="6499"/>
                      <a:pt x="21600" y="6382"/>
                    </a:cubicBezTo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38090" tIns="38090" rIns="38090" bIns="38090" anchor="ctr"/>
              <a:lstStyle/>
              <a:p>
                <a:pPr defTabSz="457200">
                  <a:defRPr sz="3000" cap="none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3000" dirty="0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491748" y="4499340"/>
                <a:ext cx="4696381" cy="931397"/>
                <a:chOff x="1855825" y="1982043"/>
                <a:chExt cx="4696381" cy="931397"/>
              </a:xfrm>
            </p:grpSpPr>
            <p:sp>
              <p:nvSpPr>
                <p:cNvPr id="36" name="矩形 35"/>
                <p:cNvSpPr/>
                <p:nvPr/>
              </p:nvSpPr>
              <p:spPr>
                <a:xfrm>
                  <a:off x="1855825" y="2299746"/>
                  <a:ext cx="4696381" cy="6136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1022350">
                    <a:lnSpc>
                      <a:spcPct val="150000"/>
                    </a:lnSpc>
                  </a:pPr>
                  <a:r>
                    <a:rPr lang="en-US" altLang="zh-CN" sz="1200" dirty="0"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  <a:endParaRPr lang="zh-CN" altLang="en-US" sz="1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1855825" y="1982043"/>
                  <a:ext cx="234650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Add title text</a:t>
                  </a:r>
                  <a:endParaRPr lang="zh-CN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6188129" y="1988775"/>
              <a:ext cx="5266452" cy="3095784"/>
              <a:chOff x="6188129" y="1988775"/>
              <a:chExt cx="5266452" cy="3095784"/>
            </a:xfrm>
          </p:grpSpPr>
          <p:pic>
            <p:nvPicPr>
              <p:cNvPr id="20" name="Picture 287" descr="New Macbook Silver.pn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88129" y="1988775"/>
                <a:ext cx="5266452" cy="3095784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79055" y="2214799"/>
                <a:ext cx="4026105" cy="2524841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B4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A_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8" y="0"/>
            <a:ext cx="12188691" cy="6876376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108960" y="287020"/>
            <a:ext cx="6303010" cy="6303010"/>
            <a:chOff x="4896" y="452"/>
            <a:chExt cx="9926" cy="9926"/>
          </a:xfrm>
        </p:grpSpPr>
        <p:grpSp>
          <p:nvGrpSpPr>
            <p:cNvPr id="10" name="组合 9"/>
            <p:cNvGrpSpPr/>
            <p:nvPr/>
          </p:nvGrpSpPr>
          <p:grpSpPr>
            <a:xfrm>
              <a:off x="4896" y="452"/>
              <a:ext cx="9925" cy="9926"/>
              <a:chOff x="4710" y="250"/>
              <a:chExt cx="10298" cy="10299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5095" y="850"/>
                <a:ext cx="1582" cy="1582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6417" y="9369"/>
                <a:ext cx="1180" cy="1180"/>
              </a:xfrm>
              <a:prstGeom prst="ellipse">
                <a:avLst/>
              </a:prstGeom>
              <a:solidFill>
                <a:srgbClr val="EE9A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710" y="250"/>
                <a:ext cx="10299" cy="10299"/>
              </a:xfrm>
              <a:prstGeom prst="ellipse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2981" y="8679"/>
                <a:ext cx="949" cy="949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4936" y="4547"/>
              <a:ext cx="9886" cy="174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altLang="zh-CN" sz="6600" b="1" spc="4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THANK YOU</a:t>
              </a:r>
              <a:endParaRPr lang="zh-CN" altLang="en-US" sz="6600" b="1" spc="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6080" y="6911"/>
              <a:ext cx="739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椭圆 22"/>
          <p:cNvSpPr/>
          <p:nvPr/>
        </p:nvSpPr>
        <p:spPr>
          <a:xfrm>
            <a:off x="2009775" y="-769620"/>
            <a:ext cx="8400415" cy="8400415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4A8D15BC-3F57-8FEB-83E1-A93A490D3465}"/>
              </a:ext>
            </a:extLst>
          </p:cNvPr>
          <p:cNvSpPr/>
          <p:nvPr/>
        </p:nvSpPr>
        <p:spPr>
          <a:xfrm>
            <a:off x="5325138" y="85072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C533DD-4657-DAF2-D489-DFC2FA474E5F}"/>
              </a:ext>
            </a:extLst>
          </p:cNvPr>
          <p:cNvSpPr txBox="1"/>
          <p:nvPr/>
        </p:nvSpPr>
        <p:spPr>
          <a:xfrm>
            <a:off x="4262755" y="4780864"/>
            <a:ext cx="3809365" cy="3384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freeppt7.com  Time 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图文框 2"/>
          <p:cNvSpPr/>
          <p:nvPr/>
        </p:nvSpPr>
        <p:spPr>
          <a:xfrm>
            <a:off x="2468245" y="1689100"/>
            <a:ext cx="8191500" cy="3736975"/>
          </a:xfrm>
          <a:prstGeom prst="frame">
            <a:avLst>
              <a:gd name="adj1" fmla="val 134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PA-文本框 8"/>
          <p:cNvSpPr txBox="1"/>
          <p:nvPr>
            <p:custDataLst>
              <p:tags r:id="rId1"/>
            </p:custDataLst>
          </p:nvPr>
        </p:nvSpPr>
        <p:spPr>
          <a:xfrm>
            <a:off x="4834413" y="3468268"/>
            <a:ext cx="5317289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l">
              <a:buFont typeface="Wingdings" panose="05000000000000000000" pitchFamily="2" charset="2"/>
              <a:buNone/>
            </a:pPr>
            <a:r>
              <a:rPr lang="en-US" altLang="zh-CN" sz="60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4834413" y="4505786"/>
            <a:ext cx="4687638" cy="2725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Mid-year work overview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PA-文本框 8"/>
          <p:cNvSpPr txBox="1"/>
          <p:nvPr>
            <p:custDataLst>
              <p:tags r:id="rId2"/>
            </p:custDataLst>
          </p:nvPr>
        </p:nvSpPr>
        <p:spPr>
          <a:xfrm>
            <a:off x="4796313" y="2533064"/>
            <a:ext cx="21857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dirty="0">
                <a:solidFill>
                  <a:srgbClr val="39B4D7"/>
                </a:solidFill>
                <a:cs typeface="+mn-ea"/>
                <a:sym typeface="+mn-lt"/>
              </a:rPr>
              <a:t>PART 01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935220" y="333372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5060" y="2105660"/>
            <a:ext cx="2854960" cy="2854960"/>
          </a:xfrm>
          <a:custGeom>
            <a:avLst/>
            <a:gdLst>
              <a:gd name="connsiteX0" fmla="*/ 1163216 w 2326432"/>
              <a:gd name="connsiteY0" fmla="*/ 0 h 2326432"/>
              <a:gd name="connsiteX1" fmla="*/ 2326432 w 2326432"/>
              <a:gd name="connsiteY1" fmla="*/ 1163216 h 2326432"/>
              <a:gd name="connsiteX2" fmla="*/ 1163216 w 2326432"/>
              <a:gd name="connsiteY2" fmla="*/ 2326432 h 2326432"/>
              <a:gd name="connsiteX3" fmla="*/ 0 w 2326432"/>
              <a:gd name="connsiteY3" fmla="*/ 1163216 h 2326432"/>
              <a:gd name="connsiteX4" fmla="*/ 1163216 w 2326432"/>
              <a:gd name="connsiteY4" fmla="*/ 0 h 232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6432" h="2326432">
                <a:moveTo>
                  <a:pt x="1163216" y="0"/>
                </a:moveTo>
                <a:cubicBezTo>
                  <a:pt x="1805642" y="0"/>
                  <a:pt x="2326432" y="520790"/>
                  <a:pt x="2326432" y="1163216"/>
                </a:cubicBezTo>
                <a:cubicBezTo>
                  <a:pt x="2326432" y="1805642"/>
                  <a:pt x="1805642" y="2326432"/>
                  <a:pt x="1163216" y="2326432"/>
                </a:cubicBezTo>
                <a:cubicBezTo>
                  <a:pt x="520790" y="2326432"/>
                  <a:pt x="0" y="1805642"/>
                  <a:pt x="0" y="1163216"/>
                </a:cubicBezTo>
                <a:cubicBezTo>
                  <a:pt x="0" y="520790"/>
                  <a:pt x="520790" y="0"/>
                  <a:pt x="1163216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-1905" y="2135505"/>
            <a:ext cx="12354560" cy="4729480"/>
            <a:chOff x="-3" y="3363"/>
            <a:chExt cx="19456" cy="7448"/>
          </a:xfrm>
        </p:grpSpPr>
        <p:sp>
          <p:nvSpPr>
            <p:cNvPr id="57" name="îṥļîḑé-Rectangle 2"/>
            <p:cNvSpPr/>
            <p:nvPr/>
          </p:nvSpPr>
          <p:spPr>
            <a:xfrm>
              <a:off x="-3" y="3851"/>
              <a:ext cx="19457" cy="6961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8" name="组合 57"/>
            <p:cNvGrpSpPr/>
            <p:nvPr/>
          </p:nvGrpSpPr>
          <p:grpSpPr>
            <a:xfrm>
              <a:off x="1168" y="3841"/>
              <a:ext cx="17140" cy="3952"/>
              <a:chOff x="539353" y="2157513"/>
              <a:chExt cx="8065293" cy="1859651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39353" y="2157513"/>
                <a:ext cx="8065293" cy="1859651"/>
                <a:chOff x="960002" y="1524327"/>
                <a:chExt cx="8167567" cy="2520000"/>
              </a:xfrm>
              <a:solidFill>
                <a:schemeClr val="bg1">
                  <a:alpha val="65000"/>
                </a:schemeClr>
              </a:solidFill>
            </p:grpSpPr>
            <p:sp>
              <p:nvSpPr>
                <p:cNvPr id="60" name="îṥļîḑé-文本框 2"/>
                <p:cNvSpPr txBox="1"/>
                <p:nvPr/>
              </p:nvSpPr>
              <p:spPr bwMode="auto">
                <a:xfrm>
                  <a:off x="960002" y="1524327"/>
                  <a:ext cx="1883232" cy="2520000"/>
                </a:xfrm>
                <a:prstGeom prst="rect">
                  <a:avLst/>
                </a:prstGeom>
                <a:gradFill>
                  <a:gsLst>
                    <a:gs pos="13000">
                      <a:srgbClr val="F9CF59">
                        <a:alpha val="70000"/>
                      </a:srgbClr>
                    </a:gs>
                    <a:gs pos="84000">
                      <a:srgbClr val="EF660D">
                        <a:alpha val="69000"/>
                      </a:srgbClr>
                    </a:gs>
                  </a:gsLst>
                  <a:lin ang="4200000" scaled="0"/>
                </a:gradFill>
                <a:ln w="3175">
                  <a:noFill/>
                  <a:miter lim="800000"/>
                </a:ln>
                <a:effectLst/>
              </p:spPr>
              <p:txBody>
                <a:bodyPr wrap="square" tIns="1044000" anchor="t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îṥļîḑé-文本框 3"/>
                <p:cNvSpPr txBox="1"/>
                <p:nvPr/>
              </p:nvSpPr>
              <p:spPr bwMode="auto">
                <a:xfrm>
                  <a:off x="3054780" y="1524327"/>
                  <a:ext cx="1883232" cy="2520000"/>
                </a:xfrm>
                <a:prstGeom prst="rect">
                  <a:avLst/>
                </a:prstGeom>
                <a:gradFill>
                  <a:gsLst>
                    <a:gs pos="13000">
                      <a:srgbClr val="34B1F1">
                        <a:alpha val="67000"/>
                      </a:srgbClr>
                    </a:gs>
                    <a:gs pos="84000">
                      <a:srgbClr val="095EDF">
                        <a:alpha val="67000"/>
                      </a:srgbClr>
                    </a:gs>
                  </a:gsLst>
                  <a:lin ang="4200000" scaled="0"/>
                </a:gradFill>
                <a:ln w="3175">
                  <a:noFill/>
                  <a:miter lim="800000"/>
                </a:ln>
                <a:effectLst/>
              </p:spPr>
              <p:txBody>
                <a:bodyPr wrap="square" tIns="1044000" anchor="t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îṥļîḑé-文本框 4"/>
                <p:cNvSpPr txBox="1"/>
                <p:nvPr/>
              </p:nvSpPr>
              <p:spPr bwMode="auto">
                <a:xfrm>
                  <a:off x="5149558" y="1524327"/>
                  <a:ext cx="1883232" cy="2520000"/>
                </a:xfrm>
                <a:prstGeom prst="rect">
                  <a:avLst/>
                </a:prstGeom>
                <a:gradFill>
                  <a:gsLst>
                    <a:gs pos="13000">
                      <a:srgbClr val="F9CF59">
                        <a:alpha val="70000"/>
                      </a:srgbClr>
                    </a:gs>
                    <a:gs pos="84000">
                      <a:srgbClr val="EF660D">
                        <a:alpha val="69000"/>
                      </a:srgbClr>
                    </a:gs>
                  </a:gsLst>
                  <a:lin ang="4200000" scaled="0"/>
                </a:gradFill>
                <a:ln w="3175">
                  <a:noFill/>
                  <a:miter lim="800000"/>
                </a:ln>
                <a:effectLst/>
              </p:spPr>
              <p:txBody>
                <a:bodyPr wrap="square" tIns="1044000" anchor="t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îṥļîḑé-文本框 5"/>
                <p:cNvSpPr txBox="1"/>
                <p:nvPr/>
              </p:nvSpPr>
              <p:spPr bwMode="auto">
                <a:xfrm>
                  <a:off x="7244337" y="1524327"/>
                  <a:ext cx="1883232" cy="2520000"/>
                </a:xfrm>
                <a:prstGeom prst="rect">
                  <a:avLst/>
                </a:prstGeom>
                <a:gradFill>
                  <a:gsLst>
                    <a:gs pos="13000">
                      <a:srgbClr val="34B1F1">
                        <a:alpha val="67000"/>
                      </a:srgbClr>
                    </a:gs>
                    <a:gs pos="84000">
                      <a:srgbClr val="095EDF">
                        <a:alpha val="67000"/>
                      </a:srgbClr>
                    </a:gs>
                  </a:gsLst>
                  <a:lin ang="4200000" scaled="0"/>
                </a:gradFill>
                <a:ln w="3175">
                  <a:noFill/>
                  <a:miter lim="800000"/>
                </a:ln>
                <a:effectLst/>
              </p:spPr>
              <p:txBody>
                <a:bodyPr wrap="square" tIns="1044000" anchor="t">
                  <a:norm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Click here to add content, content to match the title. </a:t>
                  </a:r>
                  <a:br>
                    <a:rPr lang="zh-CN" altLang="en-US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</a:br>
                  <a:endParaRPr lang="zh-CN" altLang="en-US" sz="14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íṡľíḍè-文本框 29"/>
              <p:cNvSpPr txBox="1"/>
              <p:nvPr/>
            </p:nvSpPr>
            <p:spPr>
              <a:xfrm>
                <a:off x="977224" y="2506693"/>
                <a:ext cx="983906" cy="230833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2026</a:t>
                </a:r>
              </a:p>
            </p:txBody>
          </p:sp>
          <p:sp>
            <p:nvSpPr>
              <p:cNvPr id="65" name="íṡľíḍè-文本框 30"/>
              <p:cNvSpPr txBox="1"/>
              <p:nvPr/>
            </p:nvSpPr>
            <p:spPr>
              <a:xfrm>
                <a:off x="3043710" y="2506693"/>
                <a:ext cx="983906" cy="230833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2027</a:t>
                </a:r>
              </a:p>
            </p:txBody>
          </p:sp>
          <p:sp>
            <p:nvSpPr>
              <p:cNvPr id="66" name="íṡľíḍè-文本框 31"/>
              <p:cNvSpPr txBox="1"/>
              <p:nvPr/>
            </p:nvSpPr>
            <p:spPr>
              <a:xfrm>
                <a:off x="5110195" y="2506693"/>
                <a:ext cx="983906" cy="230833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2028</a:t>
                </a:r>
              </a:p>
            </p:txBody>
          </p:sp>
          <p:sp>
            <p:nvSpPr>
              <p:cNvPr id="67" name="íṡľíḍè-文本框 32"/>
              <p:cNvSpPr txBox="1"/>
              <p:nvPr/>
            </p:nvSpPr>
            <p:spPr>
              <a:xfrm>
                <a:off x="7176681" y="2506693"/>
                <a:ext cx="983906" cy="230833"/>
              </a:xfrm>
              <a:prstGeom prst="rect">
                <a:avLst/>
              </a:prstGeom>
              <a:noFill/>
            </p:spPr>
            <p:txBody>
              <a:bodyPr wrap="none"/>
              <a:lstStyle/>
              <a:p>
                <a:pPr algn="ctr"/>
                <a:r>
                  <a:rPr lang="en-US" altLang="zh-CN" sz="36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2029</a:t>
                </a: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2666" y="3363"/>
              <a:ext cx="14144" cy="956"/>
              <a:chOff x="1244249" y="1932584"/>
              <a:chExt cx="6655500" cy="449858"/>
            </a:xfrm>
          </p:grpSpPr>
          <p:sp>
            <p:nvSpPr>
              <p:cNvPr id="69" name="îṥļîḑé-Oval 13"/>
              <p:cNvSpPr/>
              <p:nvPr/>
            </p:nvSpPr>
            <p:spPr>
              <a:xfrm>
                <a:off x="1244249" y="1932584"/>
                <a:ext cx="449858" cy="449858"/>
              </a:xfrm>
              <a:prstGeom prst="ellipse">
                <a:avLst/>
              </a:prstGeom>
              <a:solidFill>
                <a:srgbClr val="39B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îṥļîḑé-任意多边形 7"/>
              <p:cNvSpPr/>
              <p:nvPr/>
            </p:nvSpPr>
            <p:spPr bwMode="auto">
              <a:xfrm>
                <a:off x="1361534" y="2067305"/>
                <a:ext cx="215287" cy="187924"/>
              </a:xfrm>
              <a:custGeom>
                <a:avLst/>
                <a:gdLst>
                  <a:gd name="T0" fmla="*/ 1985 w 2268"/>
                  <a:gd name="T1" fmla="*/ 1512 h 1985"/>
                  <a:gd name="T2" fmla="*/ 284 w 2268"/>
                  <a:gd name="T3" fmla="*/ 1512 h 1985"/>
                  <a:gd name="T4" fmla="*/ 0 w 2268"/>
                  <a:gd name="T5" fmla="*/ 1229 h 1985"/>
                  <a:gd name="T6" fmla="*/ 0 w 2268"/>
                  <a:gd name="T7" fmla="*/ 284 h 1985"/>
                  <a:gd name="T8" fmla="*/ 284 w 2268"/>
                  <a:gd name="T9" fmla="*/ 0 h 1985"/>
                  <a:gd name="T10" fmla="*/ 1985 w 2268"/>
                  <a:gd name="T11" fmla="*/ 0 h 1985"/>
                  <a:gd name="T12" fmla="*/ 2268 w 2268"/>
                  <a:gd name="T13" fmla="*/ 284 h 1985"/>
                  <a:gd name="T14" fmla="*/ 2268 w 2268"/>
                  <a:gd name="T15" fmla="*/ 1229 h 1985"/>
                  <a:gd name="T16" fmla="*/ 1985 w 2268"/>
                  <a:gd name="T17" fmla="*/ 1512 h 1985"/>
                  <a:gd name="T18" fmla="*/ 1985 w 2268"/>
                  <a:gd name="T19" fmla="*/ 1512 h 1985"/>
                  <a:gd name="T20" fmla="*/ 354 w 2268"/>
                  <a:gd name="T21" fmla="*/ 1843 h 1985"/>
                  <a:gd name="T22" fmla="*/ 859 w 2268"/>
                  <a:gd name="T23" fmla="*/ 1843 h 1985"/>
                  <a:gd name="T24" fmla="*/ 922 w 2268"/>
                  <a:gd name="T25" fmla="*/ 1748 h 1985"/>
                  <a:gd name="T26" fmla="*/ 1016 w 2268"/>
                  <a:gd name="T27" fmla="*/ 1654 h 1985"/>
                  <a:gd name="T28" fmla="*/ 1252 w 2268"/>
                  <a:gd name="T29" fmla="*/ 1654 h 1985"/>
                  <a:gd name="T30" fmla="*/ 1347 w 2268"/>
                  <a:gd name="T31" fmla="*/ 1748 h 1985"/>
                  <a:gd name="T32" fmla="*/ 1410 w 2268"/>
                  <a:gd name="T33" fmla="*/ 1843 h 1985"/>
                  <a:gd name="T34" fmla="*/ 1914 w 2268"/>
                  <a:gd name="T35" fmla="*/ 1843 h 1985"/>
                  <a:gd name="T36" fmla="*/ 1985 w 2268"/>
                  <a:gd name="T37" fmla="*/ 1914 h 1985"/>
                  <a:gd name="T38" fmla="*/ 1985 w 2268"/>
                  <a:gd name="T39" fmla="*/ 1914 h 1985"/>
                  <a:gd name="T40" fmla="*/ 1914 w 2268"/>
                  <a:gd name="T41" fmla="*/ 1985 h 1985"/>
                  <a:gd name="T42" fmla="*/ 354 w 2268"/>
                  <a:gd name="T43" fmla="*/ 1985 h 1985"/>
                  <a:gd name="T44" fmla="*/ 284 w 2268"/>
                  <a:gd name="T45" fmla="*/ 1914 h 1985"/>
                  <a:gd name="T46" fmla="*/ 284 w 2268"/>
                  <a:gd name="T47" fmla="*/ 1914 h 1985"/>
                  <a:gd name="T48" fmla="*/ 354 w 2268"/>
                  <a:gd name="T49" fmla="*/ 1843 h 1985"/>
                  <a:gd name="T50" fmla="*/ 354 w 2268"/>
                  <a:gd name="T51" fmla="*/ 1843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68" h="1985">
                    <a:moveTo>
                      <a:pt x="1985" y="1512"/>
                    </a:moveTo>
                    <a:cubicBezTo>
                      <a:pt x="284" y="1512"/>
                      <a:pt x="284" y="1512"/>
                      <a:pt x="284" y="1512"/>
                    </a:cubicBezTo>
                    <a:cubicBezTo>
                      <a:pt x="127" y="1512"/>
                      <a:pt x="0" y="1385"/>
                      <a:pt x="0" y="1229"/>
                    </a:cubicBezTo>
                    <a:cubicBezTo>
                      <a:pt x="0" y="284"/>
                      <a:pt x="0" y="284"/>
                      <a:pt x="0" y="284"/>
                    </a:cubicBezTo>
                    <a:cubicBezTo>
                      <a:pt x="0" y="127"/>
                      <a:pt x="127" y="0"/>
                      <a:pt x="284" y="0"/>
                    </a:cubicBezTo>
                    <a:cubicBezTo>
                      <a:pt x="1985" y="0"/>
                      <a:pt x="1985" y="0"/>
                      <a:pt x="1985" y="0"/>
                    </a:cubicBezTo>
                    <a:cubicBezTo>
                      <a:pt x="2141" y="0"/>
                      <a:pt x="2268" y="127"/>
                      <a:pt x="2268" y="284"/>
                    </a:cubicBezTo>
                    <a:cubicBezTo>
                      <a:pt x="2268" y="1229"/>
                      <a:pt x="2268" y="1229"/>
                      <a:pt x="2268" y="1229"/>
                    </a:cubicBezTo>
                    <a:cubicBezTo>
                      <a:pt x="2268" y="1385"/>
                      <a:pt x="2141" y="1512"/>
                      <a:pt x="1985" y="1512"/>
                    </a:cubicBezTo>
                    <a:cubicBezTo>
                      <a:pt x="1985" y="1512"/>
                      <a:pt x="1985" y="1512"/>
                      <a:pt x="1985" y="1512"/>
                    </a:cubicBezTo>
                    <a:close/>
                    <a:moveTo>
                      <a:pt x="354" y="1843"/>
                    </a:moveTo>
                    <a:cubicBezTo>
                      <a:pt x="859" y="1843"/>
                      <a:pt x="859" y="1843"/>
                      <a:pt x="859" y="1843"/>
                    </a:cubicBezTo>
                    <a:cubicBezTo>
                      <a:pt x="922" y="1748"/>
                      <a:pt x="922" y="1748"/>
                      <a:pt x="922" y="1748"/>
                    </a:cubicBezTo>
                    <a:cubicBezTo>
                      <a:pt x="922" y="1696"/>
                      <a:pt x="964" y="1654"/>
                      <a:pt x="1016" y="1654"/>
                    </a:cubicBezTo>
                    <a:cubicBezTo>
                      <a:pt x="1252" y="1654"/>
                      <a:pt x="1252" y="1654"/>
                      <a:pt x="1252" y="1654"/>
                    </a:cubicBezTo>
                    <a:cubicBezTo>
                      <a:pt x="1305" y="1654"/>
                      <a:pt x="1347" y="1696"/>
                      <a:pt x="1347" y="1748"/>
                    </a:cubicBezTo>
                    <a:cubicBezTo>
                      <a:pt x="1410" y="1843"/>
                      <a:pt x="1410" y="1843"/>
                      <a:pt x="1410" y="1843"/>
                    </a:cubicBezTo>
                    <a:cubicBezTo>
                      <a:pt x="1914" y="1843"/>
                      <a:pt x="1914" y="1843"/>
                      <a:pt x="1914" y="1843"/>
                    </a:cubicBezTo>
                    <a:cubicBezTo>
                      <a:pt x="1953" y="1843"/>
                      <a:pt x="1985" y="1875"/>
                      <a:pt x="1985" y="1914"/>
                    </a:cubicBezTo>
                    <a:cubicBezTo>
                      <a:pt x="1985" y="1914"/>
                      <a:pt x="1985" y="1914"/>
                      <a:pt x="1985" y="1914"/>
                    </a:cubicBezTo>
                    <a:cubicBezTo>
                      <a:pt x="1985" y="1953"/>
                      <a:pt x="1953" y="1985"/>
                      <a:pt x="1914" y="1985"/>
                    </a:cubicBezTo>
                    <a:cubicBezTo>
                      <a:pt x="354" y="1985"/>
                      <a:pt x="354" y="1985"/>
                      <a:pt x="354" y="1985"/>
                    </a:cubicBezTo>
                    <a:cubicBezTo>
                      <a:pt x="315" y="1985"/>
                      <a:pt x="284" y="1953"/>
                      <a:pt x="284" y="1914"/>
                    </a:cubicBezTo>
                    <a:cubicBezTo>
                      <a:pt x="284" y="1914"/>
                      <a:pt x="284" y="1914"/>
                      <a:pt x="284" y="1914"/>
                    </a:cubicBezTo>
                    <a:cubicBezTo>
                      <a:pt x="284" y="1875"/>
                      <a:pt x="315" y="1843"/>
                      <a:pt x="354" y="1843"/>
                    </a:cubicBezTo>
                    <a:cubicBezTo>
                      <a:pt x="354" y="1843"/>
                      <a:pt x="354" y="1843"/>
                      <a:pt x="354" y="18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íṡľíḍè-Oval 15"/>
              <p:cNvSpPr/>
              <p:nvPr/>
            </p:nvSpPr>
            <p:spPr>
              <a:xfrm>
                <a:off x="3312796" y="1932584"/>
                <a:ext cx="449858" cy="449858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ṡľíḍè-Oval 16"/>
              <p:cNvSpPr/>
              <p:nvPr/>
            </p:nvSpPr>
            <p:spPr>
              <a:xfrm>
                <a:off x="5381343" y="1932584"/>
                <a:ext cx="449858" cy="449858"/>
              </a:xfrm>
              <a:prstGeom prst="ellipse">
                <a:avLst/>
              </a:prstGeom>
              <a:solidFill>
                <a:srgbClr val="39B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íṡľíḍè-Oval 17"/>
              <p:cNvSpPr/>
              <p:nvPr/>
            </p:nvSpPr>
            <p:spPr>
              <a:xfrm>
                <a:off x="7449891" y="1932584"/>
                <a:ext cx="449858" cy="449858"/>
              </a:xfrm>
              <a:prstGeom prst="ellipse">
                <a:avLst/>
              </a:pr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íṡľíḍè-任意多边形 11"/>
              <p:cNvSpPr/>
              <p:nvPr/>
            </p:nvSpPr>
            <p:spPr bwMode="auto">
              <a:xfrm>
                <a:off x="7568967" y="2047631"/>
                <a:ext cx="220522" cy="219763"/>
              </a:xfrm>
              <a:custGeom>
                <a:avLst/>
                <a:gdLst>
                  <a:gd name="T0" fmla="*/ 611 w 653"/>
                  <a:gd name="T1" fmla="*/ 525 h 653"/>
                  <a:gd name="T2" fmla="*/ 435 w 653"/>
                  <a:gd name="T3" fmla="*/ 446 h 653"/>
                  <a:gd name="T4" fmla="*/ 408 w 653"/>
                  <a:gd name="T5" fmla="*/ 357 h 653"/>
                  <a:gd name="T6" fmla="*/ 446 w 653"/>
                  <a:gd name="T7" fmla="*/ 287 h 653"/>
                  <a:gd name="T8" fmla="*/ 470 w 653"/>
                  <a:gd name="T9" fmla="*/ 269 h 653"/>
                  <a:gd name="T10" fmla="*/ 468 w 653"/>
                  <a:gd name="T11" fmla="*/ 182 h 653"/>
                  <a:gd name="T12" fmla="*/ 457 w 653"/>
                  <a:gd name="T13" fmla="*/ 85 h 653"/>
                  <a:gd name="T14" fmla="*/ 327 w 653"/>
                  <a:gd name="T15" fmla="*/ 0 h 653"/>
                  <a:gd name="T16" fmla="*/ 327 w 653"/>
                  <a:gd name="T17" fmla="*/ 0 h 653"/>
                  <a:gd name="T18" fmla="*/ 326 w 653"/>
                  <a:gd name="T19" fmla="*/ 0 h 653"/>
                  <a:gd name="T20" fmla="*/ 326 w 653"/>
                  <a:gd name="T21" fmla="*/ 0 h 653"/>
                  <a:gd name="T22" fmla="*/ 326 w 653"/>
                  <a:gd name="T23" fmla="*/ 0 h 653"/>
                  <a:gd name="T24" fmla="*/ 195 w 653"/>
                  <a:gd name="T25" fmla="*/ 85 h 653"/>
                  <a:gd name="T26" fmla="*/ 184 w 653"/>
                  <a:gd name="T27" fmla="*/ 182 h 653"/>
                  <a:gd name="T28" fmla="*/ 183 w 653"/>
                  <a:gd name="T29" fmla="*/ 269 h 653"/>
                  <a:gd name="T30" fmla="*/ 206 w 653"/>
                  <a:gd name="T31" fmla="*/ 287 h 653"/>
                  <a:gd name="T32" fmla="*/ 245 w 653"/>
                  <a:gd name="T33" fmla="*/ 357 h 653"/>
                  <a:gd name="T34" fmla="*/ 218 w 653"/>
                  <a:gd name="T35" fmla="*/ 446 h 653"/>
                  <a:gd name="T36" fmla="*/ 42 w 653"/>
                  <a:gd name="T37" fmla="*/ 525 h 653"/>
                  <a:gd name="T38" fmla="*/ 0 w 653"/>
                  <a:gd name="T39" fmla="*/ 593 h 653"/>
                  <a:gd name="T40" fmla="*/ 0 w 653"/>
                  <a:gd name="T41" fmla="*/ 631 h 653"/>
                  <a:gd name="T42" fmla="*/ 22 w 653"/>
                  <a:gd name="T43" fmla="*/ 653 h 653"/>
                  <a:gd name="T44" fmla="*/ 631 w 653"/>
                  <a:gd name="T45" fmla="*/ 653 h 653"/>
                  <a:gd name="T46" fmla="*/ 653 w 653"/>
                  <a:gd name="T47" fmla="*/ 631 h 653"/>
                  <a:gd name="T48" fmla="*/ 653 w 653"/>
                  <a:gd name="T49" fmla="*/ 593 h 653"/>
                  <a:gd name="T50" fmla="*/ 611 w 653"/>
                  <a:gd name="T51" fmla="*/ 525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3" h="653">
                    <a:moveTo>
                      <a:pt x="611" y="525"/>
                    </a:moveTo>
                    <a:cubicBezTo>
                      <a:pt x="557" y="499"/>
                      <a:pt x="458" y="461"/>
                      <a:pt x="435" y="446"/>
                    </a:cubicBezTo>
                    <a:cubicBezTo>
                      <a:pt x="412" y="431"/>
                      <a:pt x="383" y="394"/>
                      <a:pt x="408" y="357"/>
                    </a:cubicBezTo>
                    <a:cubicBezTo>
                      <a:pt x="408" y="357"/>
                      <a:pt x="432" y="341"/>
                      <a:pt x="446" y="287"/>
                    </a:cubicBezTo>
                    <a:cubicBezTo>
                      <a:pt x="446" y="287"/>
                      <a:pt x="460" y="283"/>
                      <a:pt x="470" y="269"/>
                    </a:cubicBezTo>
                    <a:cubicBezTo>
                      <a:pt x="491" y="239"/>
                      <a:pt x="490" y="197"/>
                      <a:pt x="468" y="182"/>
                    </a:cubicBezTo>
                    <a:cubicBezTo>
                      <a:pt x="468" y="182"/>
                      <a:pt x="472" y="118"/>
                      <a:pt x="457" y="85"/>
                    </a:cubicBezTo>
                    <a:cubicBezTo>
                      <a:pt x="444" y="56"/>
                      <a:pt x="411" y="1"/>
                      <a:pt x="327" y="0"/>
                    </a:cubicBezTo>
                    <a:cubicBezTo>
                      <a:pt x="327" y="0"/>
                      <a:pt x="327" y="0"/>
                      <a:pt x="327" y="0"/>
                    </a:cubicBezTo>
                    <a:cubicBezTo>
                      <a:pt x="327" y="0"/>
                      <a:pt x="326" y="0"/>
                      <a:pt x="326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326" y="0"/>
                      <a:pt x="326" y="0"/>
                      <a:pt x="326" y="0"/>
                    </a:cubicBezTo>
                    <a:cubicBezTo>
                      <a:pt x="242" y="1"/>
                      <a:pt x="208" y="55"/>
                      <a:pt x="195" y="85"/>
                    </a:cubicBezTo>
                    <a:cubicBezTo>
                      <a:pt x="179" y="123"/>
                      <a:pt x="184" y="182"/>
                      <a:pt x="184" y="182"/>
                    </a:cubicBezTo>
                    <a:cubicBezTo>
                      <a:pt x="164" y="185"/>
                      <a:pt x="155" y="234"/>
                      <a:pt x="183" y="269"/>
                    </a:cubicBezTo>
                    <a:cubicBezTo>
                      <a:pt x="193" y="282"/>
                      <a:pt x="206" y="287"/>
                      <a:pt x="206" y="287"/>
                    </a:cubicBezTo>
                    <a:cubicBezTo>
                      <a:pt x="221" y="341"/>
                      <a:pt x="245" y="357"/>
                      <a:pt x="245" y="357"/>
                    </a:cubicBezTo>
                    <a:cubicBezTo>
                      <a:pt x="270" y="394"/>
                      <a:pt x="240" y="431"/>
                      <a:pt x="218" y="446"/>
                    </a:cubicBezTo>
                    <a:cubicBezTo>
                      <a:pt x="195" y="461"/>
                      <a:pt x="96" y="501"/>
                      <a:pt x="42" y="525"/>
                    </a:cubicBezTo>
                    <a:cubicBezTo>
                      <a:pt x="3" y="543"/>
                      <a:pt x="0" y="564"/>
                      <a:pt x="0" y="593"/>
                    </a:cubicBezTo>
                    <a:cubicBezTo>
                      <a:pt x="0" y="631"/>
                      <a:pt x="0" y="631"/>
                      <a:pt x="0" y="631"/>
                    </a:cubicBezTo>
                    <a:cubicBezTo>
                      <a:pt x="0" y="643"/>
                      <a:pt x="9" y="653"/>
                      <a:pt x="22" y="653"/>
                    </a:cubicBezTo>
                    <a:cubicBezTo>
                      <a:pt x="631" y="653"/>
                      <a:pt x="631" y="653"/>
                      <a:pt x="631" y="653"/>
                    </a:cubicBezTo>
                    <a:cubicBezTo>
                      <a:pt x="643" y="653"/>
                      <a:pt x="653" y="643"/>
                      <a:pt x="653" y="631"/>
                    </a:cubicBezTo>
                    <a:cubicBezTo>
                      <a:pt x="653" y="593"/>
                      <a:pt x="653" y="593"/>
                      <a:pt x="653" y="593"/>
                    </a:cubicBezTo>
                    <a:cubicBezTo>
                      <a:pt x="653" y="564"/>
                      <a:pt x="646" y="542"/>
                      <a:pt x="611" y="5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íṡľíḍè-任意多边形 12"/>
              <p:cNvSpPr/>
              <p:nvPr/>
            </p:nvSpPr>
            <p:spPr bwMode="auto">
              <a:xfrm>
                <a:off x="3392808" y="2077314"/>
                <a:ext cx="285710" cy="201697"/>
              </a:xfrm>
              <a:custGeom>
                <a:avLst/>
                <a:gdLst>
                  <a:gd name="T0" fmla="*/ 803 w 872"/>
                  <a:gd name="T1" fmla="*/ 202 h 616"/>
                  <a:gd name="T2" fmla="*/ 803 w 872"/>
                  <a:gd name="T3" fmla="*/ 338 h 616"/>
                  <a:gd name="T4" fmla="*/ 832 w 872"/>
                  <a:gd name="T5" fmla="*/ 366 h 616"/>
                  <a:gd name="T6" fmla="*/ 772 w 872"/>
                  <a:gd name="T7" fmla="*/ 428 h 616"/>
                  <a:gd name="T8" fmla="*/ 712 w 872"/>
                  <a:gd name="T9" fmla="*/ 368 h 616"/>
                  <a:gd name="T10" fmla="*/ 753 w 872"/>
                  <a:gd name="T11" fmla="*/ 331 h 616"/>
                  <a:gd name="T12" fmla="*/ 753 w 872"/>
                  <a:gd name="T13" fmla="*/ 223 h 616"/>
                  <a:gd name="T14" fmla="*/ 483 w 872"/>
                  <a:gd name="T15" fmla="*/ 336 h 616"/>
                  <a:gd name="T16" fmla="*/ 378 w 872"/>
                  <a:gd name="T17" fmla="*/ 339 h 616"/>
                  <a:gd name="T18" fmla="*/ 65 w 872"/>
                  <a:gd name="T19" fmla="*/ 213 h 616"/>
                  <a:gd name="T20" fmla="*/ 66 w 872"/>
                  <a:gd name="T21" fmla="*/ 141 h 616"/>
                  <a:gd name="T22" fmla="*/ 369 w 872"/>
                  <a:gd name="T23" fmla="*/ 28 h 616"/>
                  <a:gd name="T24" fmla="*/ 477 w 872"/>
                  <a:gd name="T25" fmla="*/ 21 h 616"/>
                  <a:gd name="T26" fmla="*/ 800 w 872"/>
                  <a:gd name="T27" fmla="*/ 148 h 616"/>
                  <a:gd name="T28" fmla="*/ 803 w 872"/>
                  <a:gd name="T29" fmla="*/ 202 h 616"/>
                  <a:gd name="T30" fmla="*/ 803 w 872"/>
                  <a:gd name="T31" fmla="*/ 202 h 616"/>
                  <a:gd name="T32" fmla="*/ 492 w 872"/>
                  <a:gd name="T33" fmla="*/ 389 h 616"/>
                  <a:gd name="T34" fmla="*/ 653 w 872"/>
                  <a:gd name="T35" fmla="*/ 316 h 616"/>
                  <a:gd name="T36" fmla="*/ 653 w 872"/>
                  <a:gd name="T37" fmla="*/ 530 h 616"/>
                  <a:gd name="T38" fmla="*/ 431 w 872"/>
                  <a:gd name="T39" fmla="*/ 616 h 616"/>
                  <a:gd name="T40" fmla="*/ 196 w 872"/>
                  <a:gd name="T41" fmla="*/ 530 h 616"/>
                  <a:gd name="T42" fmla="*/ 196 w 872"/>
                  <a:gd name="T43" fmla="*/ 331 h 616"/>
                  <a:gd name="T44" fmla="*/ 364 w 872"/>
                  <a:gd name="T45" fmla="*/ 389 h 616"/>
                  <a:gd name="T46" fmla="*/ 492 w 872"/>
                  <a:gd name="T47" fmla="*/ 389 h 616"/>
                  <a:gd name="T48" fmla="*/ 492 w 872"/>
                  <a:gd name="T49" fmla="*/ 389 h 616"/>
                  <a:gd name="T50" fmla="*/ 492 w 872"/>
                  <a:gd name="T51" fmla="*/ 389 h 616"/>
                  <a:gd name="T52" fmla="*/ 492 w 872"/>
                  <a:gd name="T53" fmla="*/ 389 h 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72" h="616">
                    <a:moveTo>
                      <a:pt x="803" y="202"/>
                    </a:moveTo>
                    <a:cubicBezTo>
                      <a:pt x="803" y="338"/>
                      <a:pt x="803" y="338"/>
                      <a:pt x="803" y="338"/>
                    </a:cubicBezTo>
                    <a:cubicBezTo>
                      <a:pt x="832" y="366"/>
                      <a:pt x="832" y="366"/>
                      <a:pt x="832" y="366"/>
                    </a:cubicBezTo>
                    <a:cubicBezTo>
                      <a:pt x="772" y="428"/>
                      <a:pt x="772" y="428"/>
                      <a:pt x="772" y="428"/>
                    </a:cubicBezTo>
                    <a:cubicBezTo>
                      <a:pt x="712" y="368"/>
                      <a:pt x="712" y="368"/>
                      <a:pt x="712" y="368"/>
                    </a:cubicBezTo>
                    <a:cubicBezTo>
                      <a:pt x="753" y="331"/>
                      <a:pt x="753" y="331"/>
                      <a:pt x="753" y="331"/>
                    </a:cubicBezTo>
                    <a:cubicBezTo>
                      <a:pt x="753" y="223"/>
                      <a:pt x="753" y="223"/>
                      <a:pt x="753" y="223"/>
                    </a:cubicBezTo>
                    <a:cubicBezTo>
                      <a:pt x="578" y="296"/>
                      <a:pt x="522" y="318"/>
                      <a:pt x="483" y="336"/>
                    </a:cubicBezTo>
                    <a:cubicBezTo>
                      <a:pt x="444" y="353"/>
                      <a:pt x="416" y="353"/>
                      <a:pt x="378" y="339"/>
                    </a:cubicBezTo>
                    <a:cubicBezTo>
                      <a:pt x="339" y="324"/>
                      <a:pt x="156" y="257"/>
                      <a:pt x="65" y="213"/>
                    </a:cubicBezTo>
                    <a:cubicBezTo>
                      <a:pt x="4" y="184"/>
                      <a:pt x="0" y="166"/>
                      <a:pt x="66" y="141"/>
                    </a:cubicBezTo>
                    <a:cubicBezTo>
                      <a:pt x="152" y="109"/>
                      <a:pt x="293" y="57"/>
                      <a:pt x="369" y="28"/>
                    </a:cubicBezTo>
                    <a:cubicBezTo>
                      <a:pt x="413" y="10"/>
                      <a:pt x="437" y="0"/>
                      <a:pt x="477" y="21"/>
                    </a:cubicBezTo>
                    <a:cubicBezTo>
                      <a:pt x="550" y="51"/>
                      <a:pt x="717" y="113"/>
                      <a:pt x="800" y="148"/>
                    </a:cubicBezTo>
                    <a:cubicBezTo>
                      <a:pt x="872" y="179"/>
                      <a:pt x="823" y="189"/>
                      <a:pt x="803" y="202"/>
                    </a:cubicBezTo>
                    <a:cubicBezTo>
                      <a:pt x="803" y="202"/>
                      <a:pt x="803" y="202"/>
                      <a:pt x="803" y="202"/>
                    </a:cubicBezTo>
                    <a:moveTo>
                      <a:pt x="492" y="389"/>
                    </a:moveTo>
                    <a:cubicBezTo>
                      <a:pt x="534" y="372"/>
                      <a:pt x="591" y="343"/>
                      <a:pt x="653" y="316"/>
                    </a:cubicBezTo>
                    <a:cubicBezTo>
                      <a:pt x="653" y="530"/>
                      <a:pt x="653" y="530"/>
                      <a:pt x="653" y="530"/>
                    </a:cubicBezTo>
                    <a:cubicBezTo>
                      <a:pt x="653" y="530"/>
                      <a:pt x="573" y="616"/>
                      <a:pt x="431" y="616"/>
                    </a:cubicBezTo>
                    <a:cubicBezTo>
                      <a:pt x="279" y="616"/>
                      <a:pt x="196" y="530"/>
                      <a:pt x="196" y="530"/>
                    </a:cubicBezTo>
                    <a:cubicBezTo>
                      <a:pt x="196" y="331"/>
                      <a:pt x="196" y="331"/>
                      <a:pt x="196" y="331"/>
                    </a:cubicBezTo>
                    <a:cubicBezTo>
                      <a:pt x="245" y="350"/>
                      <a:pt x="299" y="367"/>
                      <a:pt x="364" y="389"/>
                    </a:cubicBezTo>
                    <a:cubicBezTo>
                      <a:pt x="404" y="404"/>
                      <a:pt x="455" y="409"/>
                      <a:pt x="492" y="389"/>
                    </a:cubicBezTo>
                    <a:cubicBezTo>
                      <a:pt x="492" y="389"/>
                      <a:pt x="492" y="389"/>
                      <a:pt x="492" y="389"/>
                    </a:cubicBezTo>
                    <a:moveTo>
                      <a:pt x="492" y="389"/>
                    </a:moveTo>
                    <a:cubicBezTo>
                      <a:pt x="492" y="389"/>
                      <a:pt x="492" y="389"/>
                      <a:pt x="492" y="3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ṡľíḍè-任意多边形 13"/>
              <p:cNvSpPr/>
              <p:nvPr/>
            </p:nvSpPr>
            <p:spPr bwMode="auto">
              <a:xfrm>
                <a:off x="5475143" y="2036093"/>
                <a:ext cx="262259" cy="220832"/>
              </a:xfrm>
              <a:custGeom>
                <a:avLst/>
                <a:gdLst>
                  <a:gd name="T0" fmla="*/ 1411 w 3498"/>
                  <a:gd name="T1" fmla="*/ 543 h 2951"/>
                  <a:gd name="T2" fmla="*/ 2501 w 3498"/>
                  <a:gd name="T3" fmla="*/ 132 h 2951"/>
                  <a:gd name="T4" fmla="*/ 3417 w 3498"/>
                  <a:gd name="T5" fmla="*/ 1017 h 2951"/>
                  <a:gd name="T6" fmla="*/ 3243 w 3498"/>
                  <a:gd name="T7" fmla="*/ 1854 h 2951"/>
                  <a:gd name="T8" fmla="*/ 1000 w 3498"/>
                  <a:gd name="T9" fmla="*/ 2770 h 2951"/>
                  <a:gd name="T10" fmla="*/ 1000 w 3498"/>
                  <a:gd name="T11" fmla="*/ 2723 h 2951"/>
                  <a:gd name="T12" fmla="*/ 2801 w 3498"/>
                  <a:gd name="T13" fmla="*/ 1127 h 2951"/>
                  <a:gd name="T14" fmla="*/ 1553 w 3498"/>
                  <a:gd name="T15" fmla="*/ 1206 h 2951"/>
                  <a:gd name="T16" fmla="*/ 1506 w 3498"/>
                  <a:gd name="T17" fmla="*/ 1206 h 2951"/>
                  <a:gd name="T18" fmla="*/ 748 w 3498"/>
                  <a:gd name="T19" fmla="*/ 1127 h 2951"/>
                  <a:gd name="T20" fmla="*/ 1569 w 3498"/>
                  <a:gd name="T21" fmla="*/ 2422 h 2951"/>
                  <a:gd name="T22" fmla="*/ 1569 w 3498"/>
                  <a:gd name="T23" fmla="*/ 2438 h 2951"/>
                  <a:gd name="T24" fmla="*/ 1474 w 3498"/>
                  <a:gd name="T25" fmla="*/ 2438 h 2951"/>
                  <a:gd name="T26" fmla="*/ 384 w 3498"/>
                  <a:gd name="T27" fmla="*/ 1822 h 2951"/>
                  <a:gd name="T28" fmla="*/ 842 w 3498"/>
                  <a:gd name="T29" fmla="*/ 543 h 2951"/>
                  <a:gd name="T30" fmla="*/ 1411 w 3498"/>
                  <a:gd name="T31" fmla="*/ 543 h 29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8" h="2951">
                    <a:moveTo>
                      <a:pt x="1411" y="543"/>
                    </a:moveTo>
                    <a:cubicBezTo>
                      <a:pt x="1445" y="190"/>
                      <a:pt x="2036" y="0"/>
                      <a:pt x="2501" y="132"/>
                    </a:cubicBezTo>
                    <a:cubicBezTo>
                      <a:pt x="2932" y="255"/>
                      <a:pt x="3294" y="550"/>
                      <a:pt x="3417" y="1017"/>
                    </a:cubicBezTo>
                    <a:cubicBezTo>
                      <a:pt x="3498" y="1322"/>
                      <a:pt x="3363" y="1682"/>
                      <a:pt x="3243" y="1854"/>
                    </a:cubicBezTo>
                    <a:cubicBezTo>
                      <a:pt x="2767" y="2538"/>
                      <a:pt x="2250" y="2951"/>
                      <a:pt x="1000" y="2770"/>
                    </a:cubicBezTo>
                    <a:cubicBezTo>
                      <a:pt x="1000" y="2754"/>
                      <a:pt x="1000" y="2738"/>
                      <a:pt x="1000" y="2723"/>
                    </a:cubicBezTo>
                    <a:cubicBezTo>
                      <a:pt x="1755" y="2685"/>
                      <a:pt x="2925" y="1897"/>
                      <a:pt x="2801" y="1127"/>
                    </a:cubicBezTo>
                    <a:cubicBezTo>
                      <a:pt x="2691" y="446"/>
                      <a:pt x="1727" y="379"/>
                      <a:pt x="1553" y="1206"/>
                    </a:cubicBezTo>
                    <a:cubicBezTo>
                      <a:pt x="1537" y="1206"/>
                      <a:pt x="1522" y="1206"/>
                      <a:pt x="1506" y="1206"/>
                    </a:cubicBezTo>
                    <a:cubicBezTo>
                      <a:pt x="1465" y="852"/>
                      <a:pt x="908" y="817"/>
                      <a:pt x="748" y="1127"/>
                    </a:cubicBezTo>
                    <a:cubicBezTo>
                      <a:pt x="407" y="1788"/>
                      <a:pt x="1348" y="2205"/>
                      <a:pt x="1569" y="2422"/>
                    </a:cubicBezTo>
                    <a:cubicBezTo>
                      <a:pt x="1569" y="2428"/>
                      <a:pt x="1569" y="2433"/>
                      <a:pt x="1569" y="2438"/>
                    </a:cubicBezTo>
                    <a:cubicBezTo>
                      <a:pt x="1537" y="2438"/>
                      <a:pt x="1506" y="2438"/>
                      <a:pt x="1474" y="2438"/>
                    </a:cubicBezTo>
                    <a:cubicBezTo>
                      <a:pt x="963" y="2294"/>
                      <a:pt x="652" y="2167"/>
                      <a:pt x="384" y="1822"/>
                    </a:cubicBezTo>
                    <a:cubicBezTo>
                      <a:pt x="0" y="1327"/>
                      <a:pt x="475" y="679"/>
                      <a:pt x="842" y="543"/>
                    </a:cubicBezTo>
                    <a:cubicBezTo>
                      <a:pt x="1012" y="480"/>
                      <a:pt x="1198" y="537"/>
                      <a:pt x="1411" y="5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1151" name="右箭头 1"/>
          <p:cNvSpPr/>
          <p:nvPr/>
        </p:nvSpPr>
        <p:spPr bwMode="auto">
          <a:xfrm rot="20945815">
            <a:off x="1972945" y="1285240"/>
            <a:ext cx="2569845" cy="768985"/>
          </a:xfrm>
          <a:custGeom>
            <a:avLst/>
            <a:gdLst>
              <a:gd name="T0" fmla="*/ 0 w 3771900"/>
              <a:gd name="T1" fmla="*/ 826294 h 1362075"/>
              <a:gd name="T2" fmla="*/ 3186112 w 3771900"/>
              <a:gd name="T3" fmla="*/ 316706 h 1362075"/>
              <a:gd name="T4" fmla="*/ 3243262 w 3771900"/>
              <a:gd name="T5" fmla="*/ 0 h 1362075"/>
              <a:gd name="T6" fmla="*/ 3771900 w 3771900"/>
              <a:gd name="T7" fmla="*/ 833438 h 1362075"/>
              <a:gd name="T8" fmla="*/ 2995612 w 3771900"/>
              <a:gd name="T9" fmla="*/ 1362075 h 1362075"/>
              <a:gd name="T10" fmla="*/ 3052762 w 3771900"/>
              <a:gd name="T11" fmla="*/ 1045369 h 1362075"/>
              <a:gd name="T12" fmla="*/ 0 w 3771900"/>
              <a:gd name="T13" fmla="*/ 826294 h 1362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1900"/>
              <a:gd name="T22" fmla="*/ 0 h 1362075"/>
              <a:gd name="T23" fmla="*/ 3771900 w 3771900"/>
              <a:gd name="T24" fmla="*/ 1362075 h 1362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 cmpd="sng" algn="ctr">
            <a:noFill/>
            <a:prstDash val="solid"/>
            <a:round/>
          </a:ln>
        </p:spPr>
        <p:txBody>
          <a:bodyPr anchor="ctr"/>
          <a:lstStyle/>
          <a:p>
            <a:endParaRPr lang="zh-CN" altLang="en-US" sz="1695">
              <a:cs typeface="+mn-ea"/>
              <a:sym typeface="+mn-lt"/>
            </a:endParaRPr>
          </a:p>
        </p:txBody>
      </p:sp>
      <p:sp>
        <p:nvSpPr>
          <p:cNvPr id="81" name="右箭头 1"/>
          <p:cNvSpPr/>
          <p:nvPr/>
        </p:nvSpPr>
        <p:spPr bwMode="auto">
          <a:xfrm rot="20945815">
            <a:off x="7805420" y="1130300"/>
            <a:ext cx="2569845" cy="768985"/>
          </a:xfrm>
          <a:custGeom>
            <a:avLst/>
            <a:gdLst>
              <a:gd name="T0" fmla="*/ 0 w 3771900"/>
              <a:gd name="T1" fmla="*/ 826294 h 1362075"/>
              <a:gd name="T2" fmla="*/ 3186112 w 3771900"/>
              <a:gd name="T3" fmla="*/ 316706 h 1362075"/>
              <a:gd name="T4" fmla="*/ 3243262 w 3771900"/>
              <a:gd name="T5" fmla="*/ 0 h 1362075"/>
              <a:gd name="T6" fmla="*/ 3771900 w 3771900"/>
              <a:gd name="T7" fmla="*/ 833438 h 1362075"/>
              <a:gd name="T8" fmla="*/ 2995612 w 3771900"/>
              <a:gd name="T9" fmla="*/ 1362075 h 1362075"/>
              <a:gd name="T10" fmla="*/ 3052762 w 3771900"/>
              <a:gd name="T11" fmla="*/ 1045369 h 1362075"/>
              <a:gd name="T12" fmla="*/ 0 w 3771900"/>
              <a:gd name="T13" fmla="*/ 826294 h 1362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1900"/>
              <a:gd name="T22" fmla="*/ 0 h 1362075"/>
              <a:gd name="T23" fmla="*/ 3771900 w 3771900"/>
              <a:gd name="T24" fmla="*/ 1362075 h 1362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5875" cap="flat" cmpd="sng" algn="ctr">
            <a:noFill/>
            <a:prstDash val="solid"/>
            <a:round/>
          </a:ln>
        </p:spPr>
        <p:txBody>
          <a:bodyPr anchor="ctr"/>
          <a:lstStyle/>
          <a:p>
            <a:endParaRPr lang="zh-CN" altLang="en-US" sz="1695">
              <a:cs typeface="+mn-ea"/>
              <a:sym typeface="+mn-lt"/>
            </a:endParaRPr>
          </a:p>
        </p:txBody>
      </p:sp>
      <p:sp>
        <p:nvSpPr>
          <p:cNvPr id="82" name="右箭头 1"/>
          <p:cNvSpPr/>
          <p:nvPr/>
        </p:nvSpPr>
        <p:spPr bwMode="auto">
          <a:xfrm rot="20945815">
            <a:off x="4890770" y="1285240"/>
            <a:ext cx="2569845" cy="768985"/>
          </a:xfrm>
          <a:custGeom>
            <a:avLst/>
            <a:gdLst>
              <a:gd name="T0" fmla="*/ 0 w 3771900"/>
              <a:gd name="T1" fmla="*/ 826294 h 1362075"/>
              <a:gd name="T2" fmla="*/ 3186112 w 3771900"/>
              <a:gd name="T3" fmla="*/ 316706 h 1362075"/>
              <a:gd name="T4" fmla="*/ 3243262 w 3771900"/>
              <a:gd name="T5" fmla="*/ 0 h 1362075"/>
              <a:gd name="T6" fmla="*/ 3771900 w 3771900"/>
              <a:gd name="T7" fmla="*/ 833438 h 1362075"/>
              <a:gd name="T8" fmla="*/ 2995612 w 3771900"/>
              <a:gd name="T9" fmla="*/ 1362075 h 1362075"/>
              <a:gd name="T10" fmla="*/ 3052762 w 3771900"/>
              <a:gd name="T11" fmla="*/ 1045369 h 1362075"/>
              <a:gd name="T12" fmla="*/ 0 w 3771900"/>
              <a:gd name="T13" fmla="*/ 826294 h 13620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771900"/>
              <a:gd name="T22" fmla="*/ 0 h 1362075"/>
              <a:gd name="T23" fmla="*/ 3771900 w 3771900"/>
              <a:gd name="T24" fmla="*/ 1362075 h 13620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771900" h="1362075">
                <a:moveTo>
                  <a:pt x="0" y="826294"/>
                </a:moveTo>
                <a:cubicBezTo>
                  <a:pt x="1163638" y="335756"/>
                  <a:pt x="2174875" y="273844"/>
                  <a:pt x="3186113" y="316706"/>
                </a:cubicBezTo>
                <a:lnTo>
                  <a:pt x="3243263" y="0"/>
                </a:lnTo>
                <a:lnTo>
                  <a:pt x="3771900" y="833438"/>
                </a:lnTo>
                <a:lnTo>
                  <a:pt x="2995613" y="1362075"/>
                </a:lnTo>
                <a:lnTo>
                  <a:pt x="3052763" y="1045369"/>
                </a:lnTo>
                <a:cubicBezTo>
                  <a:pt x="2212975" y="838994"/>
                  <a:pt x="1363663" y="718344"/>
                  <a:pt x="0" y="826294"/>
                </a:cubicBezTo>
                <a:close/>
              </a:path>
            </a:pathLst>
          </a:custGeom>
          <a:gradFill>
            <a:gsLst>
              <a:gs pos="13000">
                <a:srgbClr val="34B1F1">
                  <a:alpha val="67000"/>
                </a:srgbClr>
              </a:gs>
              <a:gs pos="84000">
                <a:srgbClr val="095EDF">
                  <a:alpha val="67000"/>
                </a:srgbClr>
              </a:gs>
            </a:gsLst>
            <a:lin ang="4200000" scaled="0"/>
          </a:gradFill>
          <a:ln w="15875" cap="flat" cmpd="sng" algn="ctr">
            <a:noFill/>
            <a:prstDash val="solid"/>
            <a:round/>
          </a:ln>
        </p:spPr>
        <p:txBody>
          <a:bodyPr anchor="ctr"/>
          <a:lstStyle/>
          <a:p>
            <a:endParaRPr lang="zh-CN" altLang="en-US" sz="169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91151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3148" y="1568271"/>
            <a:ext cx="9645705" cy="4491079"/>
          </a:xfrm>
          <a:prstGeom prst="rect">
            <a:avLst/>
          </a:prstGeom>
          <a:gradFill>
            <a:gsLst>
              <a:gs pos="13000">
                <a:srgbClr val="34B1F1">
                  <a:alpha val="67000"/>
                </a:srgbClr>
              </a:gs>
              <a:gs pos="84000">
                <a:srgbClr val="095EDF">
                  <a:alpha val="67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00679" y="2108373"/>
            <a:ext cx="1404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6892" y="1315394"/>
            <a:ext cx="3398655" cy="4199766"/>
          </a:xfrm>
          <a:prstGeom prst="rect">
            <a:avLst/>
          </a:prstGeom>
        </p:spPr>
      </p:pic>
      <p:grpSp>
        <p:nvGrpSpPr>
          <p:cNvPr id="17" name="Group 29"/>
          <p:cNvGrpSpPr/>
          <p:nvPr/>
        </p:nvGrpSpPr>
        <p:grpSpPr>
          <a:xfrm>
            <a:off x="5781509" y="2442664"/>
            <a:ext cx="303290" cy="361846"/>
            <a:chOff x="5419725" y="2101850"/>
            <a:chExt cx="320675" cy="382588"/>
          </a:xfrm>
          <a:solidFill>
            <a:schemeClr val="bg1"/>
          </a:solidFill>
        </p:grpSpPr>
        <p:sp>
          <p:nvSpPr>
            <p:cNvPr id="18" name="Freeform 248"/>
            <p:cNvSpPr>
              <a:spLocks noEditPoints="1"/>
            </p:cNvSpPr>
            <p:nvPr/>
          </p:nvSpPr>
          <p:spPr bwMode="auto">
            <a:xfrm>
              <a:off x="5486400" y="2457450"/>
              <a:ext cx="19050" cy="26988"/>
            </a:xfrm>
            <a:custGeom>
              <a:avLst/>
              <a:gdLst>
                <a:gd name="T0" fmla="*/ 2 w 5"/>
                <a:gd name="T1" fmla="*/ 1 h 7"/>
                <a:gd name="T2" fmla="*/ 4 w 5"/>
                <a:gd name="T3" fmla="*/ 0 h 7"/>
                <a:gd name="T4" fmla="*/ 5 w 5"/>
                <a:gd name="T5" fmla="*/ 2 h 7"/>
                <a:gd name="T6" fmla="*/ 4 w 5"/>
                <a:gd name="T7" fmla="*/ 3 h 7"/>
                <a:gd name="T8" fmla="*/ 4 w 5"/>
                <a:gd name="T9" fmla="*/ 3 h 7"/>
                <a:gd name="T10" fmla="*/ 4 w 5"/>
                <a:gd name="T11" fmla="*/ 4 h 7"/>
                <a:gd name="T12" fmla="*/ 4 w 5"/>
                <a:gd name="T13" fmla="*/ 4 h 7"/>
                <a:gd name="T14" fmla="*/ 4 w 5"/>
                <a:gd name="T15" fmla="*/ 4 h 7"/>
                <a:gd name="T16" fmla="*/ 3 w 5"/>
                <a:gd name="T17" fmla="*/ 5 h 7"/>
                <a:gd name="T18" fmla="*/ 1 w 5"/>
                <a:gd name="T19" fmla="*/ 6 h 7"/>
                <a:gd name="T20" fmla="*/ 0 w 5"/>
                <a:gd name="T21" fmla="*/ 4 h 7"/>
                <a:gd name="T22" fmla="*/ 1 w 5"/>
                <a:gd name="T23" fmla="*/ 3 h 7"/>
                <a:gd name="T24" fmla="*/ 1 w 5"/>
                <a:gd name="T25" fmla="*/ 3 h 7"/>
                <a:gd name="T26" fmla="*/ 1 w 5"/>
                <a:gd name="T27" fmla="*/ 2 h 7"/>
                <a:gd name="T28" fmla="*/ 2 w 5"/>
                <a:gd name="T29" fmla="*/ 2 h 7"/>
                <a:gd name="T30" fmla="*/ 2 w 5"/>
                <a:gd name="T31" fmla="*/ 1 h 7"/>
                <a:gd name="T32" fmla="*/ 2 w 5"/>
                <a:gd name="T33" fmla="*/ 1 h 7"/>
                <a:gd name="T34" fmla="*/ 2 w 5"/>
                <a:gd name="T3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7">
                  <a:moveTo>
                    <a:pt x="2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249"/>
            <p:cNvSpPr>
              <a:spLocks noEditPoints="1"/>
            </p:cNvSpPr>
            <p:nvPr/>
          </p:nvSpPr>
          <p:spPr bwMode="auto">
            <a:xfrm>
              <a:off x="5665788" y="2457450"/>
              <a:ext cx="19050" cy="26988"/>
            </a:xfrm>
            <a:custGeom>
              <a:avLst/>
              <a:gdLst>
                <a:gd name="T0" fmla="*/ 0 w 5"/>
                <a:gd name="T1" fmla="*/ 2 h 7"/>
                <a:gd name="T2" fmla="*/ 1 w 5"/>
                <a:gd name="T3" fmla="*/ 0 h 7"/>
                <a:gd name="T4" fmla="*/ 3 w 5"/>
                <a:gd name="T5" fmla="*/ 1 h 7"/>
                <a:gd name="T6" fmla="*/ 3 w 5"/>
                <a:gd name="T7" fmla="*/ 2 h 7"/>
                <a:gd name="T8" fmla="*/ 4 w 5"/>
                <a:gd name="T9" fmla="*/ 3 h 7"/>
                <a:gd name="T10" fmla="*/ 4 w 5"/>
                <a:gd name="T11" fmla="*/ 4 h 7"/>
                <a:gd name="T12" fmla="*/ 4 w 5"/>
                <a:gd name="T13" fmla="*/ 6 h 7"/>
                <a:gd name="T14" fmla="*/ 2 w 5"/>
                <a:gd name="T15" fmla="*/ 5 h 7"/>
                <a:gd name="T16" fmla="*/ 1 w 5"/>
                <a:gd name="T17" fmla="*/ 4 h 7"/>
                <a:gd name="T18" fmla="*/ 1 w 5"/>
                <a:gd name="T19" fmla="*/ 4 h 7"/>
                <a:gd name="T20" fmla="*/ 1 w 5"/>
                <a:gd name="T21" fmla="*/ 4 h 7"/>
                <a:gd name="T22" fmla="*/ 1 w 5"/>
                <a:gd name="T23" fmla="*/ 3 h 7"/>
                <a:gd name="T24" fmla="*/ 0 w 5"/>
                <a:gd name="T25" fmla="*/ 2 h 7"/>
                <a:gd name="T26" fmla="*/ 0 w 5"/>
                <a:gd name="T27" fmla="*/ 2 h 7"/>
                <a:gd name="T28" fmla="*/ 0 w 5"/>
                <a:gd name="T2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7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0" y="2"/>
                  </a:ln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Freeform 250"/>
            <p:cNvSpPr>
              <a:spLocks noEditPoints="1"/>
            </p:cNvSpPr>
            <p:nvPr/>
          </p:nvSpPr>
          <p:spPr bwMode="auto">
            <a:xfrm>
              <a:off x="5419725" y="2147888"/>
              <a:ext cx="320675" cy="317500"/>
            </a:xfrm>
            <a:custGeom>
              <a:avLst/>
              <a:gdLst>
                <a:gd name="T0" fmla="*/ 41 w 82"/>
                <a:gd name="T1" fmla="*/ 79 h 82"/>
                <a:gd name="T2" fmla="*/ 68 w 82"/>
                <a:gd name="T3" fmla="*/ 68 h 82"/>
                <a:gd name="T4" fmla="*/ 79 w 82"/>
                <a:gd name="T5" fmla="*/ 41 h 82"/>
                <a:gd name="T6" fmla="*/ 68 w 82"/>
                <a:gd name="T7" fmla="*/ 14 h 82"/>
                <a:gd name="T8" fmla="*/ 41 w 82"/>
                <a:gd name="T9" fmla="*/ 3 h 82"/>
                <a:gd name="T10" fmla="*/ 14 w 82"/>
                <a:gd name="T11" fmla="*/ 14 h 82"/>
                <a:gd name="T12" fmla="*/ 3 w 82"/>
                <a:gd name="T13" fmla="*/ 41 h 82"/>
                <a:gd name="T14" fmla="*/ 14 w 82"/>
                <a:gd name="T15" fmla="*/ 68 h 82"/>
                <a:gd name="T16" fmla="*/ 41 w 82"/>
                <a:gd name="T17" fmla="*/ 79 h 82"/>
                <a:gd name="T18" fmla="*/ 70 w 82"/>
                <a:gd name="T19" fmla="*/ 70 h 82"/>
                <a:gd name="T20" fmla="*/ 41 w 82"/>
                <a:gd name="T21" fmla="*/ 82 h 82"/>
                <a:gd name="T22" fmla="*/ 12 w 82"/>
                <a:gd name="T23" fmla="*/ 70 h 82"/>
                <a:gd name="T24" fmla="*/ 0 w 82"/>
                <a:gd name="T25" fmla="*/ 41 h 82"/>
                <a:gd name="T26" fmla="*/ 12 w 82"/>
                <a:gd name="T27" fmla="*/ 12 h 82"/>
                <a:gd name="T28" fmla="*/ 41 w 82"/>
                <a:gd name="T29" fmla="*/ 0 h 82"/>
                <a:gd name="T30" fmla="*/ 70 w 82"/>
                <a:gd name="T31" fmla="*/ 12 h 82"/>
                <a:gd name="T32" fmla="*/ 82 w 82"/>
                <a:gd name="T33" fmla="*/ 41 h 82"/>
                <a:gd name="T34" fmla="*/ 70 w 82"/>
                <a:gd name="T35" fmla="*/ 70 h 82"/>
                <a:gd name="T36" fmla="*/ 70 w 82"/>
                <a:gd name="T37" fmla="*/ 70 h 82"/>
                <a:gd name="T38" fmla="*/ 70 w 82"/>
                <a:gd name="T39" fmla="*/ 7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82">
                  <a:moveTo>
                    <a:pt x="41" y="79"/>
                  </a:moveTo>
                  <a:cubicBezTo>
                    <a:pt x="52" y="79"/>
                    <a:pt x="61" y="75"/>
                    <a:pt x="68" y="68"/>
                  </a:cubicBezTo>
                  <a:cubicBezTo>
                    <a:pt x="75" y="61"/>
                    <a:pt x="79" y="52"/>
                    <a:pt x="79" y="41"/>
                  </a:cubicBezTo>
                  <a:cubicBezTo>
                    <a:pt x="79" y="31"/>
                    <a:pt x="75" y="21"/>
                    <a:pt x="68" y="14"/>
                  </a:cubicBezTo>
                  <a:cubicBezTo>
                    <a:pt x="61" y="7"/>
                    <a:pt x="52" y="3"/>
                    <a:pt x="41" y="3"/>
                  </a:cubicBezTo>
                  <a:cubicBezTo>
                    <a:pt x="31" y="3"/>
                    <a:pt x="21" y="7"/>
                    <a:pt x="14" y="14"/>
                  </a:cubicBezTo>
                  <a:cubicBezTo>
                    <a:pt x="7" y="21"/>
                    <a:pt x="3" y="31"/>
                    <a:pt x="3" y="41"/>
                  </a:cubicBezTo>
                  <a:cubicBezTo>
                    <a:pt x="3" y="52"/>
                    <a:pt x="7" y="61"/>
                    <a:pt x="14" y="68"/>
                  </a:cubicBezTo>
                  <a:cubicBezTo>
                    <a:pt x="21" y="75"/>
                    <a:pt x="31" y="79"/>
                    <a:pt x="41" y="79"/>
                  </a:cubicBezTo>
                  <a:close/>
                  <a:moveTo>
                    <a:pt x="70" y="70"/>
                  </a:moveTo>
                  <a:cubicBezTo>
                    <a:pt x="63" y="78"/>
                    <a:pt x="53" y="82"/>
                    <a:pt x="41" y="82"/>
                  </a:cubicBezTo>
                  <a:cubicBezTo>
                    <a:pt x="30" y="82"/>
                    <a:pt x="20" y="78"/>
                    <a:pt x="12" y="70"/>
                  </a:cubicBezTo>
                  <a:cubicBezTo>
                    <a:pt x="5" y="63"/>
                    <a:pt x="0" y="52"/>
                    <a:pt x="0" y="41"/>
                  </a:cubicBezTo>
                  <a:cubicBezTo>
                    <a:pt x="0" y="30"/>
                    <a:pt x="5" y="19"/>
                    <a:pt x="12" y="12"/>
                  </a:cubicBezTo>
                  <a:cubicBezTo>
                    <a:pt x="20" y="4"/>
                    <a:pt x="30" y="0"/>
                    <a:pt x="41" y="0"/>
                  </a:cubicBezTo>
                  <a:cubicBezTo>
                    <a:pt x="53" y="0"/>
                    <a:pt x="63" y="4"/>
                    <a:pt x="70" y="12"/>
                  </a:cubicBezTo>
                  <a:cubicBezTo>
                    <a:pt x="78" y="19"/>
                    <a:pt x="82" y="30"/>
                    <a:pt x="82" y="41"/>
                  </a:cubicBezTo>
                  <a:cubicBezTo>
                    <a:pt x="82" y="52"/>
                    <a:pt x="78" y="63"/>
                    <a:pt x="70" y="70"/>
                  </a:cubicBezTo>
                  <a:close/>
                  <a:moveTo>
                    <a:pt x="70" y="70"/>
                  </a:moveTo>
                  <a:cubicBezTo>
                    <a:pt x="70" y="70"/>
                    <a:pt x="70" y="70"/>
                    <a:pt x="70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Freeform 251"/>
            <p:cNvSpPr>
              <a:spLocks noEditPoints="1"/>
            </p:cNvSpPr>
            <p:nvPr/>
          </p:nvSpPr>
          <p:spPr bwMode="auto">
            <a:xfrm>
              <a:off x="5451475" y="2179638"/>
              <a:ext cx="260350" cy="254000"/>
            </a:xfrm>
            <a:custGeom>
              <a:avLst/>
              <a:gdLst>
                <a:gd name="T0" fmla="*/ 42 w 67"/>
                <a:gd name="T1" fmla="*/ 65 h 66"/>
                <a:gd name="T2" fmla="*/ 40 w 67"/>
                <a:gd name="T3" fmla="*/ 64 h 66"/>
                <a:gd name="T4" fmla="*/ 41 w 67"/>
                <a:gd name="T5" fmla="*/ 62 h 66"/>
                <a:gd name="T6" fmla="*/ 57 w 67"/>
                <a:gd name="T7" fmla="*/ 52 h 66"/>
                <a:gd name="T8" fmla="*/ 63 w 67"/>
                <a:gd name="T9" fmla="*/ 33 h 66"/>
                <a:gd name="T10" fmla="*/ 55 w 67"/>
                <a:gd name="T11" fmla="*/ 12 h 66"/>
                <a:gd name="T12" fmla="*/ 33 w 67"/>
                <a:gd name="T13" fmla="*/ 3 h 66"/>
                <a:gd name="T14" fmla="*/ 12 w 67"/>
                <a:gd name="T15" fmla="*/ 12 h 66"/>
                <a:gd name="T16" fmla="*/ 12 w 67"/>
                <a:gd name="T17" fmla="*/ 12 h 66"/>
                <a:gd name="T18" fmla="*/ 3 w 67"/>
                <a:gd name="T19" fmla="*/ 33 h 66"/>
                <a:gd name="T20" fmla="*/ 12 w 67"/>
                <a:gd name="T21" fmla="*/ 54 h 66"/>
                <a:gd name="T22" fmla="*/ 33 w 67"/>
                <a:gd name="T23" fmla="*/ 63 h 66"/>
                <a:gd name="T24" fmla="*/ 35 w 67"/>
                <a:gd name="T25" fmla="*/ 65 h 66"/>
                <a:gd name="T26" fmla="*/ 33 w 67"/>
                <a:gd name="T27" fmla="*/ 66 h 66"/>
                <a:gd name="T28" fmla="*/ 10 w 67"/>
                <a:gd name="T29" fmla="*/ 57 h 66"/>
                <a:gd name="T30" fmla="*/ 0 w 67"/>
                <a:gd name="T31" fmla="*/ 33 h 66"/>
                <a:gd name="T32" fmla="*/ 10 w 67"/>
                <a:gd name="T33" fmla="*/ 10 h 66"/>
                <a:gd name="T34" fmla="*/ 33 w 67"/>
                <a:gd name="T35" fmla="*/ 0 h 66"/>
                <a:gd name="T36" fmla="*/ 57 w 67"/>
                <a:gd name="T37" fmla="*/ 10 h 66"/>
                <a:gd name="T38" fmla="*/ 67 w 67"/>
                <a:gd name="T39" fmla="*/ 33 h 66"/>
                <a:gd name="T40" fmla="*/ 60 w 67"/>
                <a:gd name="T41" fmla="*/ 53 h 66"/>
                <a:gd name="T42" fmla="*/ 42 w 67"/>
                <a:gd name="T43" fmla="*/ 65 h 66"/>
                <a:gd name="T44" fmla="*/ 42 w 67"/>
                <a:gd name="T45" fmla="*/ 65 h 66"/>
                <a:gd name="T46" fmla="*/ 42 w 67"/>
                <a:gd name="T47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7" h="66">
                  <a:moveTo>
                    <a:pt x="42" y="65"/>
                  </a:moveTo>
                  <a:cubicBezTo>
                    <a:pt x="41" y="66"/>
                    <a:pt x="40" y="65"/>
                    <a:pt x="40" y="64"/>
                  </a:cubicBezTo>
                  <a:cubicBezTo>
                    <a:pt x="40" y="63"/>
                    <a:pt x="40" y="63"/>
                    <a:pt x="41" y="62"/>
                  </a:cubicBezTo>
                  <a:cubicBezTo>
                    <a:pt x="47" y="61"/>
                    <a:pt x="53" y="57"/>
                    <a:pt x="57" y="52"/>
                  </a:cubicBezTo>
                  <a:cubicBezTo>
                    <a:pt x="61" y="46"/>
                    <a:pt x="63" y="40"/>
                    <a:pt x="63" y="33"/>
                  </a:cubicBezTo>
                  <a:cubicBezTo>
                    <a:pt x="63" y="25"/>
                    <a:pt x="60" y="17"/>
                    <a:pt x="55" y="12"/>
                  </a:cubicBezTo>
                  <a:cubicBezTo>
                    <a:pt x="49" y="6"/>
                    <a:pt x="42" y="3"/>
                    <a:pt x="33" y="3"/>
                  </a:cubicBezTo>
                  <a:cubicBezTo>
                    <a:pt x="25" y="3"/>
                    <a:pt x="17" y="6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" y="17"/>
                    <a:pt x="3" y="25"/>
                    <a:pt x="3" y="33"/>
                  </a:cubicBezTo>
                  <a:cubicBezTo>
                    <a:pt x="3" y="41"/>
                    <a:pt x="6" y="49"/>
                    <a:pt x="12" y="54"/>
                  </a:cubicBezTo>
                  <a:cubicBezTo>
                    <a:pt x="17" y="60"/>
                    <a:pt x="25" y="63"/>
                    <a:pt x="33" y="63"/>
                  </a:cubicBez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6"/>
                    <a:pt x="33" y="66"/>
                  </a:cubicBezTo>
                  <a:cubicBezTo>
                    <a:pt x="24" y="66"/>
                    <a:pt x="16" y="63"/>
                    <a:pt x="10" y="57"/>
                  </a:cubicBezTo>
                  <a:cubicBezTo>
                    <a:pt x="4" y="51"/>
                    <a:pt x="0" y="42"/>
                    <a:pt x="0" y="33"/>
                  </a:cubicBezTo>
                  <a:cubicBezTo>
                    <a:pt x="0" y="24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ubicBezTo>
                    <a:pt x="42" y="0"/>
                    <a:pt x="51" y="4"/>
                    <a:pt x="57" y="10"/>
                  </a:cubicBezTo>
                  <a:cubicBezTo>
                    <a:pt x="63" y="16"/>
                    <a:pt x="67" y="24"/>
                    <a:pt x="67" y="33"/>
                  </a:cubicBezTo>
                  <a:cubicBezTo>
                    <a:pt x="67" y="41"/>
                    <a:pt x="64" y="48"/>
                    <a:pt x="60" y="53"/>
                  </a:cubicBezTo>
                  <a:cubicBezTo>
                    <a:pt x="55" y="59"/>
                    <a:pt x="49" y="63"/>
                    <a:pt x="42" y="65"/>
                  </a:cubicBezTo>
                  <a:close/>
                  <a:moveTo>
                    <a:pt x="42" y="65"/>
                  </a:moveTo>
                  <a:cubicBezTo>
                    <a:pt x="42" y="65"/>
                    <a:pt x="42" y="65"/>
                    <a:pt x="4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252"/>
            <p:cNvSpPr>
              <a:spLocks noEditPoints="1"/>
            </p:cNvSpPr>
            <p:nvPr/>
          </p:nvSpPr>
          <p:spPr bwMode="auto">
            <a:xfrm>
              <a:off x="5576888" y="2241550"/>
              <a:ext cx="11113" cy="103188"/>
            </a:xfrm>
            <a:custGeom>
              <a:avLst/>
              <a:gdLst>
                <a:gd name="T0" fmla="*/ 3 w 3"/>
                <a:gd name="T1" fmla="*/ 25 h 27"/>
                <a:gd name="T2" fmla="*/ 1 w 3"/>
                <a:gd name="T3" fmla="*/ 27 h 27"/>
                <a:gd name="T4" fmla="*/ 0 w 3"/>
                <a:gd name="T5" fmla="*/ 25 h 27"/>
                <a:gd name="T6" fmla="*/ 0 w 3"/>
                <a:gd name="T7" fmla="*/ 1 h 27"/>
                <a:gd name="T8" fmla="*/ 1 w 3"/>
                <a:gd name="T9" fmla="*/ 0 h 27"/>
                <a:gd name="T10" fmla="*/ 3 w 3"/>
                <a:gd name="T11" fmla="*/ 1 h 27"/>
                <a:gd name="T12" fmla="*/ 3 w 3"/>
                <a:gd name="T13" fmla="*/ 25 h 27"/>
                <a:gd name="T14" fmla="*/ 3 w 3"/>
                <a:gd name="T15" fmla="*/ 25 h 27"/>
                <a:gd name="T16" fmla="*/ 3 w 3"/>
                <a:gd name="T17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7">
                  <a:moveTo>
                    <a:pt x="3" y="25"/>
                  </a:moveTo>
                  <a:cubicBezTo>
                    <a:pt x="3" y="26"/>
                    <a:pt x="2" y="27"/>
                    <a:pt x="1" y="27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lnTo>
                    <a:pt x="3" y="25"/>
                  </a:lnTo>
                  <a:close/>
                  <a:moveTo>
                    <a:pt x="3" y="25"/>
                  </a:moveTo>
                  <a:cubicBezTo>
                    <a:pt x="3" y="25"/>
                    <a:pt x="3" y="25"/>
                    <a:pt x="3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253"/>
            <p:cNvSpPr>
              <a:spLocks noEditPoints="1"/>
            </p:cNvSpPr>
            <p:nvPr/>
          </p:nvSpPr>
          <p:spPr bwMode="auto">
            <a:xfrm>
              <a:off x="5462588" y="2303463"/>
              <a:ext cx="31750" cy="11113"/>
            </a:xfrm>
            <a:custGeom>
              <a:avLst/>
              <a:gdLst>
                <a:gd name="T0" fmla="*/ 6 w 8"/>
                <a:gd name="T1" fmla="*/ 0 h 3"/>
                <a:gd name="T2" fmla="*/ 8 w 8"/>
                <a:gd name="T3" fmla="*/ 1 h 3"/>
                <a:gd name="T4" fmla="*/ 6 w 8"/>
                <a:gd name="T5" fmla="*/ 3 h 3"/>
                <a:gd name="T6" fmla="*/ 1 w 8"/>
                <a:gd name="T7" fmla="*/ 3 h 3"/>
                <a:gd name="T8" fmla="*/ 0 w 8"/>
                <a:gd name="T9" fmla="*/ 1 h 3"/>
                <a:gd name="T10" fmla="*/ 1 w 8"/>
                <a:gd name="T11" fmla="*/ 0 h 3"/>
                <a:gd name="T12" fmla="*/ 6 w 8"/>
                <a:gd name="T13" fmla="*/ 0 h 3"/>
                <a:gd name="T14" fmla="*/ 6 w 8"/>
                <a:gd name="T15" fmla="*/ 0 h 3"/>
                <a:gd name="T16" fmla="*/ 6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6" y="0"/>
                  </a:ln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Freeform 254"/>
            <p:cNvSpPr>
              <a:spLocks noEditPoints="1"/>
            </p:cNvSpPr>
            <p:nvPr/>
          </p:nvSpPr>
          <p:spPr bwMode="auto">
            <a:xfrm>
              <a:off x="5668963" y="2303463"/>
              <a:ext cx="31750" cy="11113"/>
            </a:xfrm>
            <a:custGeom>
              <a:avLst/>
              <a:gdLst>
                <a:gd name="T0" fmla="*/ 6 w 8"/>
                <a:gd name="T1" fmla="*/ 0 h 3"/>
                <a:gd name="T2" fmla="*/ 8 w 8"/>
                <a:gd name="T3" fmla="*/ 1 h 3"/>
                <a:gd name="T4" fmla="*/ 6 w 8"/>
                <a:gd name="T5" fmla="*/ 3 h 3"/>
                <a:gd name="T6" fmla="*/ 1 w 8"/>
                <a:gd name="T7" fmla="*/ 3 h 3"/>
                <a:gd name="T8" fmla="*/ 0 w 8"/>
                <a:gd name="T9" fmla="*/ 1 h 3"/>
                <a:gd name="T10" fmla="*/ 1 w 8"/>
                <a:gd name="T11" fmla="*/ 0 h 3"/>
                <a:gd name="T12" fmla="*/ 6 w 8"/>
                <a:gd name="T13" fmla="*/ 0 h 3"/>
                <a:gd name="T14" fmla="*/ 6 w 8"/>
                <a:gd name="T15" fmla="*/ 0 h 3"/>
                <a:gd name="T16" fmla="*/ 6 w 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3">
                  <a:moveTo>
                    <a:pt x="6" y="0"/>
                  </a:moveTo>
                  <a:cubicBezTo>
                    <a:pt x="7" y="0"/>
                    <a:pt x="8" y="0"/>
                    <a:pt x="8" y="1"/>
                  </a:cubicBezTo>
                  <a:cubicBezTo>
                    <a:pt x="8" y="2"/>
                    <a:pt x="7" y="3"/>
                    <a:pt x="6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6" y="0"/>
                  </a:ln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255"/>
            <p:cNvSpPr>
              <a:spLocks noEditPoints="1"/>
            </p:cNvSpPr>
            <p:nvPr/>
          </p:nvSpPr>
          <p:spPr bwMode="auto">
            <a:xfrm>
              <a:off x="5576888" y="2398713"/>
              <a:ext cx="11113" cy="34925"/>
            </a:xfrm>
            <a:custGeom>
              <a:avLst/>
              <a:gdLst>
                <a:gd name="T0" fmla="*/ 0 w 3"/>
                <a:gd name="T1" fmla="*/ 2 h 9"/>
                <a:gd name="T2" fmla="*/ 1 w 3"/>
                <a:gd name="T3" fmla="*/ 0 h 9"/>
                <a:gd name="T4" fmla="*/ 3 w 3"/>
                <a:gd name="T5" fmla="*/ 2 h 9"/>
                <a:gd name="T6" fmla="*/ 3 w 3"/>
                <a:gd name="T7" fmla="*/ 8 h 9"/>
                <a:gd name="T8" fmla="*/ 1 w 3"/>
                <a:gd name="T9" fmla="*/ 9 h 9"/>
                <a:gd name="T10" fmla="*/ 0 w 3"/>
                <a:gd name="T11" fmla="*/ 8 h 9"/>
                <a:gd name="T12" fmla="*/ 0 w 3"/>
                <a:gd name="T13" fmla="*/ 2 h 9"/>
                <a:gd name="T14" fmla="*/ 0 w 3"/>
                <a:gd name="T15" fmla="*/ 2 h 9"/>
                <a:gd name="T16" fmla="*/ 0 w 3"/>
                <a:gd name="T17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2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lnTo>
                    <a:pt x="0" y="2"/>
                  </a:ln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256"/>
            <p:cNvSpPr>
              <a:spLocks noEditPoints="1"/>
            </p:cNvSpPr>
            <p:nvPr/>
          </p:nvSpPr>
          <p:spPr bwMode="auto">
            <a:xfrm>
              <a:off x="5576888" y="2182813"/>
              <a:ext cx="11113" cy="31750"/>
            </a:xfrm>
            <a:custGeom>
              <a:avLst/>
              <a:gdLst>
                <a:gd name="T0" fmla="*/ 0 w 3"/>
                <a:gd name="T1" fmla="*/ 1 h 8"/>
                <a:gd name="T2" fmla="*/ 1 w 3"/>
                <a:gd name="T3" fmla="*/ 0 h 8"/>
                <a:gd name="T4" fmla="*/ 3 w 3"/>
                <a:gd name="T5" fmla="*/ 1 h 8"/>
                <a:gd name="T6" fmla="*/ 3 w 3"/>
                <a:gd name="T7" fmla="*/ 6 h 8"/>
                <a:gd name="T8" fmla="*/ 1 w 3"/>
                <a:gd name="T9" fmla="*/ 8 h 8"/>
                <a:gd name="T10" fmla="*/ 0 w 3"/>
                <a:gd name="T11" fmla="*/ 6 h 8"/>
                <a:gd name="T12" fmla="*/ 0 w 3"/>
                <a:gd name="T13" fmla="*/ 1 h 8"/>
                <a:gd name="T14" fmla="*/ 0 w 3"/>
                <a:gd name="T15" fmla="*/ 1 h 8"/>
                <a:gd name="T16" fmla="*/ 0 w 3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8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lnTo>
                    <a:pt x="0" y="1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257"/>
            <p:cNvSpPr>
              <a:spLocks noEditPoints="1"/>
            </p:cNvSpPr>
            <p:nvPr/>
          </p:nvSpPr>
          <p:spPr bwMode="auto">
            <a:xfrm>
              <a:off x="5491163" y="2368550"/>
              <a:ext cx="26988" cy="26988"/>
            </a:xfrm>
            <a:custGeom>
              <a:avLst/>
              <a:gdLst>
                <a:gd name="T0" fmla="*/ 4 w 7"/>
                <a:gd name="T1" fmla="*/ 1 h 7"/>
                <a:gd name="T2" fmla="*/ 6 w 7"/>
                <a:gd name="T3" fmla="*/ 1 h 7"/>
                <a:gd name="T4" fmla="*/ 6 w 7"/>
                <a:gd name="T5" fmla="*/ 3 h 7"/>
                <a:gd name="T6" fmla="*/ 3 w 7"/>
                <a:gd name="T7" fmla="*/ 7 h 7"/>
                <a:gd name="T8" fmla="*/ 1 w 7"/>
                <a:gd name="T9" fmla="*/ 7 h 7"/>
                <a:gd name="T10" fmla="*/ 1 w 7"/>
                <a:gd name="T11" fmla="*/ 4 h 7"/>
                <a:gd name="T12" fmla="*/ 4 w 7"/>
                <a:gd name="T13" fmla="*/ 1 h 7"/>
                <a:gd name="T14" fmla="*/ 4 w 7"/>
                <a:gd name="T15" fmla="*/ 1 h 7"/>
                <a:gd name="T16" fmla="*/ 4 w 7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5" y="0"/>
                    <a:pt x="6" y="0"/>
                    <a:pt x="6" y="1"/>
                  </a:cubicBezTo>
                  <a:cubicBezTo>
                    <a:pt x="7" y="1"/>
                    <a:pt x="7" y="2"/>
                    <a:pt x="6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1" y="7"/>
                    <a:pt x="1" y="7"/>
                  </a:cubicBezTo>
                  <a:cubicBezTo>
                    <a:pt x="0" y="6"/>
                    <a:pt x="0" y="5"/>
                    <a:pt x="1" y="4"/>
                  </a:cubicBezTo>
                  <a:lnTo>
                    <a:pt x="4" y="1"/>
                  </a:lnTo>
                  <a:close/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8" name="Freeform 258"/>
            <p:cNvSpPr>
              <a:spLocks noEditPoints="1"/>
            </p:cNvSpPr>
            <p:nvPr/>
          </p:nvSpPr>
          <p:spPr bwMode="auto">
            <a:xfrm>
              <a:off x="5641975" y="2217738"/>
              <a:ext cx="26988" cy="26988"/>
            </a:xfrm>
            <a:custGeom>
              <a:avLst/>
              <a:gdLst>
                <a:gd name="T0" fmla="*/ 5 w 7"/>
                <a:gd name="T1" fmla="*/ 1 h 7"/>
                <a:gd name="T2" fmla="*/ 7 w 7"/>
                <a:gd name="T3" fmla="*/ 1 h 7"/>
                <a:gd name="T4" fmla="*/ 7 w 7"/>
                <a:gd name="T5" fmla="*/ 3 h 7"/>
                <a:gd name="T6" fmla="*/ 3 w 7"/>
                <a:gd name="T7" fmla="*/ 6 h 7"/>
                <a:gd name="T8" fmla="*/ 1 w 7"/>
                <a:gd name="T9" fmla="*/ 6 h 7"/>
                <a:gd name="T10" fmla="*/ 1 w 7"/>
                <a:gd name="T11" fmla="*/ 4 h 7"/>
                <a:gd name="T12" fmla="*/ 5 w 7"/>
                <a:gd name="T13" fmla="*/ 1 h 7"/>
                <a:gd name="T14" fmla="*/ 5 w 7"/>
                <a:gd name="T15" fmla="*/ 1 h 7"/>
                <a:gd name="T16" fmla="*/ 5 w 7"/>
                <a:gd name="T1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0"/>
                    <a:pt x="6" y="0"/>
                    <a:pt x="7" y="1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1" y="6"/>
                  </a:cubicBezTo>
                  <a:cubicBezTo>
                    <a:pt x="0" y="6"/>
                    <a:pt x="0" y="5"/>
                    <a:pt x="1" y="4"/>
                  </a:cubicBezTo>
                  <a:lnTo>
                    <a:pt x="5" y="1"/>
                  </a:lnTo>
                  <a:close/>
                  <a:moveTo>
                    <a:pt x="5" y="1"/>
                  </a:moveTo>
                  <a:cubicBezTo>
                    <a:pt x="5" y="1"/>
                    <a:pt x="5" y="1"/>
                    <a:pt x="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9" name="Freeform 259"/>
            <p:cNvSpPr>
              <a:spLocks noEditPoints="1"/>
            </p:cNvSpPr>
            <p:nvPr/>
          </p:nvSpPr>
          <p:spPr bwMode="auto">
            <a:xfrm>
              <a:off x="5491163" y="2217738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6 h 7"/>
                <a:gd name="T4" fmla="*/ 4 w 7"/>
                <a:gd name="T5" fmla="*/ 6 h 7"/>
                <a:gd name="T6" fmla="*/ 1 w 7"/>
                <a:gd name="T7" fmla="*/ 3 h 7"/>
                <a:gd name="T8" fmla="*/ 1 w 7"/>
                <a:gd name="T9" fmla="*/ 1 h 7"/>
                <a:gd name="T10" fmla="*/ 3 w 7"/>
                <a:gd name="T11" fmla="*/ 1 h 7"/>
                <a:gd name="T12" fmla="*/ 6 w 7"/>
                <a:gd name="T13" fmla="*/ 4 h 7"/>
                <a:gd name="T14" fmla="*/ 6 w 7"/>
                <a:gd name="T15" fmla="*/ 4 h 7"/>
                <a:gd name="T16" fmla="*/ 6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7" y="5"/>
                    <a:pt x="7" y="6"/>
                    <a:pt x="6" y="6"/>
                  </a:cubicBezTo>
                  <a:cubicBezTo>
                    <a:pt x="6" y="7"/>
                    <a:pt x="5" y="7"/>
                    <a:pt x="4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3" y="1"/>
                  </a:cubicBezTo>
                  <a:lnTo>
                    <a:pt x="6" y="4"/>
                  </a:lnTo>
                  <a:close/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Freeform 260"/>
            <p:cNvSpPr>
              <a:spLocks noEditPoints="1"/>
            </p:cNvSpPr>
            <p:nvPr/>
          </p:nvSpPr>
          <p:spPr bwMode="auto">
            <a:xfrm>
              <a:off x="5641975" y="2368550"/>
              <a:ext cx="26988" cy="26988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7 h 7"/>
                <a:gd name="T4" fmla="*/ 5 w 7"/>
                <a:gd name="T5" fmla="*/ 7 h 7"/>
                <a:gd name="T6" fmla="*/ 1 w 7"/>
                <a:gd name="T7" fmla="*/ 3 h 7"/>
                <a:gd name="T8" fmla="*/ 1 w 7"/>
                <a:gd name="T9" fmla="*/ 1 h 7"/>
                <a:gd name="T10" fmla="*/ 3 w 7"/>
                <a:gd name="T11" fmla="*/ 1 h 7"/>
                <a:gd name="T12" fmla="*/ 7 w 7"/>
                <a:gd name="T13" fmla="*/ 4 h 7"/>
                <a:gd name="T14" fmla="*/ 7 w 7"/>
                <a:gd name="T15" fmla="*/ 4 h 7"/>
                <a:gd name="T16" fmla="*/ 7 w 7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3" y="1"/>
                  </a:cubicBezTo>
                  <a:lnTo>
                    <a:pt x="7" y="4"/>
                  </a:ln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261"/>
            <p:cNvSpPr>
              <a:spLocks noEditPoints="1"/>
            </p:cNvSpPr>
            <p:nvPr/>
          </p:nvSpPr>
          <p:spPr bwMode="auto">
            <a:xfrm>
              <a:off x="5545138" y="2303463"/>
              <a:ext cx="104775" cy="11113"/>
            </a:xfrm>
            <a:custGeom>
              <a:avLst/>
              <a:gdLst>
                <a:gd name="T0" fmla="*/ 1 w 27"/>
                <a:gd name="T1" fmla="*/ 3 h 3"/>
                <a:gd name="T2" fmla="*/ 0 w 27"/>
                <a:gd name="T3" fmla="*/ 1 h 3"/>
                <a:gd name="T4" fmla="*/ 1 w 27"/>
                <a:gd name="T5" fmla="*/ 0 h 3"/>
                <a:gd name="T6" fmla="*/ 25 w 27"/>
                <a:gd name="T7" fmla="*/ 0 h 3"/>
                <a:gd name="T8" fmla="*/ 27 w 27"/>
                <a:gd name="T9" fmla="*/ 1 h 3"/>
                <a:gd name="T10" fmla="*/ 25 w 27"/>
                <a:gd name="T11" fmla="*/ 3 h 3"/>
                <a:gd name="T12" fmla="*/ 1 w 27"/>
                <a:gd name="T13" fmla="*/ 3 h 3"/>
                <a:gd name="T14" fmla="*/ 1 w 27"/>
                <a:gd name="T15" fmla="*/ 3 h 3"/>
                <a:gd name="T16" fmla="*/ 1 w 27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6" y="3"/>
                    <a:pt x="25" y="3"/>
                  </a:cubicBezTo>
                  <a:lnTo>
                    <a:pt x="1" y="3"/>
                  </a:ln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262"/>
            <p:cNvSpPr>
              <a:spLocks noEditPoints="1"/>
            </p:cNvSpPr>
            <p:nvPr/>
          </p:nvSpPr>
          <p:spPr bwMode="auto">
            <a:xfrm>
              <a:off x="5448300" y="2101850"/>
              <a:ext cx="65088" cy="53975"/>
            </a:xfrm>
            <a:custGeom>
              <a:avLst/>
              <a:gdLst>
                <a:gd name="T0" fmla="*/ 10 w 17"/>
                <a:gd name="T1" fmla="*/ 3 h 14"/>
                <a:gd name="T2" fmla="*/ 5 w 17"/>
                <a:gd name="T3" fmla="*/ 6 h 14"/>
                <a:gd name="T4" fmla="*/ 5 w 17"/>
                <a:gd name="T5" fmla="*/ 6 h 14"/>
                <a:gd name="T6" fmla="*/ 4 w 17"/>
                <a:gd name="T7" fmla="*/ 8 h 14"/>
                <a:gd name="T8" fmla="*/ 4 w 17"/>
                <a:gd name="T9" fmla="*/ 10 h 14"/>
                <a:gd name="T10" fmla="*/ 4 w 17"/>
                <a:gd name="T11" fmla="*/ 10 h 14"/>
                <a:gd name="T12" fmla="*/ 5 w 17"/>
                <a:gd name="T13" fmla="*/ 11 h 14"/>
                <a:gd name="T14" fmla="*/ 7 w 17"/>
                <a:gd name="T15" fmla="*/ 11 h 14"/>
                <a:gd name="T16" fmla="*/ 12 w 17"/>
                <a:gd name="T17" fmla="*/ 8 h 14"/>
                <a:gd name="T18" fmla="*/ 13 w 17"/>
                <a:gd name="T19" fmla="*/ 8 h 14"/>
                <a:gd name="T20" fmla="*/ 14 w 17"/>
                <a:gd name="T21" fmla="*/ 6 h 14"/>
                <a:gd name="T22" fmla="*/ 13 w 17"/>
                <a:gd name="T23" fmla="*/ 4 h 14"/>
                <a:gd name="T24" fmla="*/ 13 w 17"/>
                <a:gd name="T25" fmla="*/ 4 h 14"/>
                <a:gd name="T26" fmla="*/ 12 w 17"/>
                <a:gd name="T27" fmla="*/ 3 h 14"/>
                <a:gd name="T28" fmla="*/ 10 w 17"/>
                <a:gd name="T29" fmla="*/ 3 h 14"/>
                <a:gd name="T30" fmla="*/ 3 w 17"/>
                <a:gd name="T31" fmla="*/ 4 h 14"/>
                <a:gd name="T32" fmla="*/ 8 w 17"/>
                <a:gd name="T33" fmla="*/ 1 h 14"/>
                <a:gd name="T34" fmla="*/ 9 w 17"/>
                <a:gd name="T35" fmla="*/ 1 h 14"/>
                <a:gd name="T36" fmla="*/ 13 w 17"/>
                <a:gd name="T37" fmla="*/ 0 h 14"/>
                <a:gd name="T38" fmla="*/ 16 w 17"/>
                <a:gd name="T39" fmla="*/ 3 h 14"/>
                <a:gd name="T40" fmla="*/ 16 w 17"/>
                <a:gd name="T41" fmla="*/ 3 h 14"/>
                <a:gd name="T42" fmla="*/ 17 w 17"/>
                <a:gd name="T43" fmla="*/ 7 h 14"/>
                <a:gd name="T44" fmla="*/ 14 w 17"/>
                <a:gd name="T45" fmla="*/ 10 h 14"/>
                <a:gd name="T46" fmla="*/ 14 w 17"/>
                <a:gd name="T47" fmla="*/ 10 h 14"/>
                <a:gd name="T48" fmla="*/ 9 w 17"/>
                <a:gd name="T49" fmla="*/ 13 h 14"/>
                <a:gd name="T50" fmla="*/ 5 w 17"/>
                <a:gd name="T51" fmla="*/ 14 h 14"/>
                <a:gd name="T52" fmla="*/ 1 w 17"/>
                <a:gd name="T53" fmla="*/ 11 h 14"/>
                <a:gd name="T54" fmla="*/ 1 w 17"/>
                <a:gd name="T55" fmla="*/ 11 h 14"/>
                <a:gd name="T56" fmla="*/ 1 w 17"/>
                <a:gd name="T57" fmla="*/ 7 h 14"/>
                <a:gd name="T58" fmla="*/ 3 w 17"/>
                <a:gd name="T59" fmla="*/ 4 h 14"/>
                <a:gd name="T60" fmla="*/ 3 w 17"/>
                <a:gd name="T61" fmla="*/ 4 h 14"/>
                <a:gd name="T62" fmla="*/ 3 w 17"/>
                <a:gd name="T6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4">
                  <a:moveTo>
                    <a:pt x="10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5" y="11"/>
                    <a:pt x="5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8"/>
                    <a:pt x="13" y="8"/>
                  </a:cubicBezTo>
                  <a:cubicBezTo>
                    <a:pt x="13" y="7"/>
                    <a:pt x="13" y="7"/>
                    <a:pt x="14" y="6"/>
                  </a:cubicBezTo>
                  <a:cubicBezTo>
                    <a:pt x="14" y="6"/>
                    <a:pt x="14" y="5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1" y="3"/>
                    <a:pt x="11" y="3"/>
                    <a:pt x="10" y="3"/>
                  </a:cubicBezTo>
                  <a:close/>
                  <a:moveTo>
                    <a:pt x="3" y="4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10" y="0"/>
                    <a:pt x="11" y="0"/>
                    <a:pt x="13" y="0"/>
                  </a:cubicBezTo>
                  <a:cubicBezTo>
                    <a:pt x="14" y="1"/>
                    <a:pt x="15" y="1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6"/>
                    <a:pt x="17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6" y="14"/>
                    <a:pt x="5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0"/>
                    <a:pt x="0" y="8"/>
                    <a:pt x="1" y="7"/>
                  </a:cubicBezTo>
                  <a:cubicBezTo>
                    <a:pt x="1" y="6"/>
                    <a:pt x="2" y="5"/>
                    <a:pt x="3" y="4"/>
                  </a:cubicBezTo>
                  <a:close/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263"/>
            <p:cNvSpPr>
              <a:spLocks noEditPoints="1"/>
            </p:cNvSpPr>
            <p:nvPr/>
          </p:nvSpPr>
          <p:spPr bwMode="auto">
            <a:xfrm>
              <a:off x="5483225" y="2136775"/>
              <a:ext cx="19050" cy="26988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6 h 7"/>
                <a:gd name="T4" fmla="*/ 2 w 5"/>
                <a:gd name="T5" fmla="*/ 5 h 7"/>
                <a:gd name="T6" fmla="*/ 0 w 5"/>
                <a:gd name="T7" fmla="*/ 2 h 7"/>
                <a:gd name="T8" fmla="*/ 1 w 5"/>
                <a:gd name="T9" fmla="*/ 0 h 7"/>
                <a:gd name="T10" fmla="*/ 3 w 5"/>
                <a:gd name="T11" fmla="*/ 1 h 7"/>
                <a:gd name="T12" fmla="*/ 5 w 5"/>
                <a:gd name="T13" fmla="*/ 4 h 7"/>
                <a:gd name="T14" fmla="*/ 5 w 5"/>
                <a:gd name="T15" fmla="*/ 4 h 7"/>
                <a:gd name="T16" fmla="*/ 5 w 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5"/>
                    <a:pt x="5" y="6"/>
                    <a:pt x="4" y="6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lnTo>
                    <a:pt x="5" y="4"/>
                  </a:lnTo>
                  <a:close/>
                  <a:moveTo>
                    <a:pt x="5" y="4"/>
                  </a:moveTo>
                  <a:cubicBezTo>
                    <a:pt x="5" y="4"/>
                    <a:pt x="5" y="4"/>
                    <a:pt x="5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264"/>
            <p:cNvSpPr>
              <a:spLocks noEditPoints="1"/>
            </p:cNvSpPr>
            <p:nvPr/>
          </p:nvSpPr>
          <p:spPr bwMode="auto">
            <a:xfrm>
              <a:off x="5649913" y="2101850"/>
              <a:ext cx="61913" cy="53975"/>
            </a:xfrm>
            <a:custGeom>
              <a:avLst/>
              <a:gdLst>
                <a:gd name="T0" fmla="*/ 8 w 16"/>
                <a:gd name="T1" fmla="*/ 1 h 14"/>
                <a:gd name="T2" fmla="*/ 13 w 16"/>
                <a:gd name="T3" fmla="*/ 4 h 14"/>
                <a:gd name="T4" fmla="*/ 13 w 16"/>
                <a:gd name="T5" fmla="*/ 4 h 14"/>
                <a:gd name="T6" fmla="*/ 16 w 16"/>
                <a:gd name="T7" fmla="*/ 7 h 14"/>
                <a:gd name="T8" fmla="*/ 15 w 16"/>
                <a:gd name="T9" fmla="*/ 11 h 14"/>
                <a:gd name="T10" fmla="*/ 8 w 16"/>
                <a:gd name="T11" fmla="*/ 1 h 14"/>
                <a:gd name="T12" fmla="*/ 12 w 16"/>
                <a:gd name="T13" fmla="*/ 6 h 14"/>
                <a:gd name="T14" fmla="*/ 7 w 16"/>
                <a:gd name="T15" fmla="*/ 3 h 14"/>
                <a:gd name="T16" fmla="*/ 6 w 16"/>
                <a:gd name="T17" fmla="*/ 3 h 14"/>
                <a:gd name="T18" fmla="*/ 5 w 16"/>
                <a:gd name="T19" fmla="*/ 3 h 14"/>
                <a:gd name="T20" fmla="*/ 3 w 16"/>
                <a:gd name="T21" fmla="*/ 4 h 14"/>
                <a:gd name="T22" fmla="*/ 3 w 16"/>
                <a:gd name="T23" fmla="*/ 4 h 14"/>
                <a:gd name="T24" fmla="*/ 3 w 16"/>
                <a:gd name="T25" fmla="*/ 6 h 14"/>
                <a:gd name="T26" fmla="*/ 4 w 16"/>
                <a:gd name="T27" fmla="*/ 8 h 14"/>
                <a:gd name="T28" fmla="*/ 4 w 16"/>
                <a:gd name="T29" fmla="*/ 8 h 14"/>
                <a:gd name="T30" fmla="*/ 9 w 16"/>
                <a:gd name="T31" fmla="*/ 11 h 14"/>
                <a:gd name="T32" fmla="*/ 9 w 16"/>
                <a:gd name="T33" fmla="*/ 11 h 14"/>
                <a:gd name="T34" fmla="*/ 11 w 16"/>
                <a:gd name="T35" fmla="*/ 11 h 14"/>
                <a:gd name="T36" fmla="*/ 12 w 16"/>
                <a:gd name="T37" fmla="*/ 10 h 14"/>
                <a:gd name="T38" fmla="*/ 13 w 16"/>
                <a:gd name="T39" fmla="*/ 10 h 14"/>
                <a:gd name="T40" fmla="*/ 13 w 16"/>
                <a:gd name="T41" fmla="*/ 8 h 14"/>
                <a:gd name="T42" fmla="*/ 12 w 16"/>
                <a:gd name="T43" fmla="*/ 6 h 14"/>
                <a:gd name="T44" fmla="*/ 15 w 16"/>
                <a:gd name="T45" fmla="*/ 11 h 14"/>
                <a:gd name="T46" fmla="*/ 8 w 16"/>
                <a:gd name="T47" fmla="*/ 1 h 14"/>
                <a:gd name="T48" fmla="*/ 8 w 16"/>
                <a:gd name="T49" fmla="*/ 1 h 14"/>
                <a:gd name="T50" fmla="*/ 4 w 16"/>
                <a:gd name="T51" fmla="*/ 0 h 14"/>
                <a:gd name="T52" fmla="*/ 1 w 16"/>
                <a:gd name="T53" fmla="*/ 3 h 14"/>
                <a:gd name="T54" fmla="*/ 0 w 16"/>
                <a:gd name="T55" fmla="*/ 3 h 14"/>
                <a:gd name="T56" fmla="*/ 0 w 16"/>
                <a:gd name="T57" fmla="*/ 7 h 14"/>
                <a:gd name="T58" fmla="*/ 2 w 16"/>
                <a:gd name="T59" fmla="*/ 10 h 14"/>
                <a:gd name="T60" fmla="*/ 3 w 16"/>
                <a:gd name="T61" fmla="*/ 10 h 14"/>
                <a:gd name="T62" fmla="*/ 8 w 16"/>
                <a:gd name="T63" fmla="*/ 13 h 14"/>
                <a:gd name="T64" fmla="*/ 8 w 16"/>
                <a:gd name="T65" fmla="*/ 13 h 14"/>
                <a:gd name="T66" fmla="*/ 12 w 16"/>
                <a:gd name="T67" fmla="*/ 14 h 14"/>
                <a:gd name="T68" fmla="*/ 15 w 16"/>
                <a:gd name="T69" fmla="*/ 11 h 14"/>
                <a:gd name="T70" fmla="*/ 8 w 16"/>
                <a:gd name="T71" fmla="*/ 13 h 14"/>
                <a:gd name="T72" fmla="*/ 7 w 16"/>
                <a:gd name="T73" fmla="*/ 12 h 14"/>
                <a:gd name="T74" fmla="*/ 8 w 16"/>
                <a:gd name="T75" fmla="*/ 13 h 14"/>
                <a:gd name="T76" fmla="*/ 8 w 16"/>
                <a:gd name="T77" fmla="*/ 13 h 14"/>
                <a:gd name="T78" fmla="*/ 8 w 16"/>
                <a:gd name="T7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" h="14">
                  <a:moveTo>
                    <a:pt x="8" y="1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6" y="8"/>
                    <a:pt x="16" y="10"/>
                    <a:pt x="15" y="11"/>
                  </a:cubicBezTo>
                  <a:lnTo>
                    <a:pt x="8" y="1"/>
                  </a:lnTo>
                  <a:close/>
                  <a:moveTo>
                    <a:pt x="12" y="6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9"/>
                    <a:pt x="13" y="8"/>
                    <a:pt x="13" y="8"/>
                  </a:cubicBezTo>
                  <a:cubicBezTo>
                    <a:pt x="13" y="7"/>
                    <a:pt x="12" y="7"/>
                    <a:pt x="12" y="6"/>
                  </a:cubicBezTo>
                  <a:close/>
                  <a:moveTo>
                    <a:pt x="15" y="1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5" y="0"/>
                    <a:pt x="4" y="0"/>
                  </a:cubicBezTo>
                  <a:cubicBezTo>
                    <a:pt x="3" y="1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2" y="10"/>
                    <a:pt x="3" y="10"/>
                    <a:pt x="3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11" y="14"/>
                    <a:pt x="12" y="14"/>
                  </a:cubicBezTo>
                  <a:cubicBezTo>
                    <a:pt x="13" y="13"/>
                    <a:pt x="14" y="13"/>
                    <a:pt x="15" y="11"/>
                  </a:cubicBezTo>
                  <a:close/>
                  <a:moveTo>
                    <a:pt x="8" y="13"/>
                  </a:moveTo>
                  <a:cubicBezTo>
                    <a:pt x="7" y="13"/>
                    <a:pt x="7" y="12"/>
                    <a:pt x="7" y="12"/>
                  </a:cubicBezTo>
                  <a:lnTo>
                    <a:pt x="8" y="13"/>
                  </a:lnTo>
                  <a:close/>
                  <a:moveTo>
                    <a:pt x="8" y="13"/>
                  </a:moveTo>
                  <a:cubicBezTo>
                    <a:pt x="8" y="13"/>
                    <a:pt x="8" y="13"/>
                    <a:pt x="8" y="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 265"/>
            <p:cNvSpPr>
              <a:spLocks noEditPoints="1"/>
            </p:cNvSpPr>
            <p:nvPr/>
          </p:nvSpPr>
          <p:spPr bwMode="auto">
            <a:xfrm>
              <a:off x="5657850" y="2136775"/>
              <a:ext cx="19050" cy="26988"/>
            </a:xfrm>
            <a:custGeom>
              <a:avLst/>
              <a:gdLst>
                <a:gd name="T0" fmla="*/ 3 w 5"/>
                <a:gd name="T1" fmla="*/ 5 h 7"/>
                <a:gd name="T2" fmla="*/ 1 w 5"/>
                <a:gd name="T3" fmla="*/ 6 h 7"/>
                <a:gd name="T4" fmla="*/ 1 w 5"/>
                <a:gd name="T5" fmla="*/ 4 h 7"/>
                <a:gd name="T6" fmla="*/ 2 w 5"/>
                <a:gd name="T7" fmla="*/ 1 h 7"/>
                <a:gd name="T8" fmla="*/ 4 w 5"/>
                <a:gd name="T9" fmla="*/ 0 h 7"/>
                <a:gd name="T10" fmla="*/ 5 w 5"/>
                <a:gd name="T11" fmla="*/ 2 h 7"/>
                <a:gd name="T12" fmla="*/ 3 w 5"/>
                <a:gd name="T13" fmla="*/ 5 h 7"/>
                <a:gd name="T14" fmla="*/ 3 w 5"/>
                <a:gd name="T15" fmla="*/ 5 h 7"/>
                <a:gd name="T16" fmla="*/ 3 w 5"/>
                <a:gd name="T1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3" y="5"/>
                  </a:moveTo>
                  <a:cubicBezTo>
                    <a:pt x="3" y="6"/>
                    <a:pt x="2" y="7"/>
                    <a:pt x="1" y="6"/>
                  </a:cubicBezTo>
                  <a:cubicBezTo>
                    <a:pt x="1" y="6"/>
                    <a:pt x="0" y="5"/>
                    <a:pt x="1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0"/>
                    <a:pt x="5" y="1"/>
                    <a:pt x="5" y="2"/>
                  </a:cubicBezTo>
                  <a:lnTo>
                    <a:pt x="3" y="5"/>
                  </a:lnTo>
                  <a:close/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6" name="Group 48"/>
          <p:cNvGrpSpPr/>
          <p:nvPr/>
        </p:nvGrpSpPr>
        <p:grpSpPr>
          <a:xfrm>
            <a:off x="5765559" y="3684620"/>
            <a:ext cx="357341" cy="358775"/>
            <a:chOff x="6853238" y="2101850"/>
            <a:chExt cx="377825" cy="379413"/>
          </a:xfrm>
          <a:solidFill>
            <a:schemeClr val="bg1"/>
          </a:solidFill>
        </p:grpSpPr>
        <p:sp>
          <p:nvSpPr>
            <p:cNvPr id="37" name="Freeform 281"/>
            <p:cNvSpPr>
              <a:spLocks noEditPoints="1"/>
            </p:cNvSpPr>
            <p:nvPr/>
          </p:nvSpPr>
          <p:spPr bwMode="auto">
            <a:xfrm>
              <a:off x="6853238" y="2101850"/>
              <a:ext cx="377825" cy="379413"/>
            </a:xfrm>
            <a:custGeom>
              <a:avLst/>
              <a:gdLst>
                <a:gd name="T0" fmla="*/ 95 w 98"/>
                <a:gd name="T1" fmla="*/ 49 h 98"/>
                <a:gd name="T2" fmla="*/ 82 w 98"/>
                <a:gd name="T3" fmla="*/ 17 h 98"/>
                <a:gd name="T4" fmla="*/ 49 w 98"/>
                <a:gd name="T5" fmla="*/ 3 h 98"/>
                <a:gd name="T6" fmla="*/ 17 w 98"/>
                <a:gd name="T7" fmla="*/ 17 h 98"/>
                <a:gd name="T8" fmla="*/ 3 w 98"/>
                <a:gd name="T9" fmla="*/ 49 h 98"/>
                <a:gd name="T10" fmla="*/ 17 w 98"/>
                <a:gd name="T11" fmla="*/ 82 h 98"/>
                <a:gd name="T12" fmla="*/ 49 w 98"/>
                <a:gd name="T13" fmla="*/ 95 h 98"/>
                <a:gd name="T14" fmla="*/ 82 w 98"/>
                <a:gd name="T15" fmla="*/ 82 h 98"/>
                <a:gd name="T16" fmla="*/ 95 w 98"/>
                <a:gd name="T17" fmla="*/ 49 h 98"/>
                <a:gd name="T18" fmla="*/ 84 w 98"/>
                <a:gd name="T19" fmla="*/ 14 h 98"/>
                <a:gd name="T20" fmla="*/ 98 w 98"/>
                <a:gd name="T21" fmla="*/ 49 h 98"/>
                <a:gd name="T22" fmla="*/ 84 w 98"/>
                <a:gd name="T23" fmla="*/ 84 h 98"/>
                <a:gd name="T24" fmla="*/ 49 w 98"/>
                <a:gd name="T25" fmla="*/ 98 h 98"/>
                <a:gd name="T26" fmla="*/ 14 w 98"/>
                <a:gd name="T27" fmla="*/ 84 h 98"/>
                <a:gd name="T28" fmla="*/ 0 w 98"/>
                <a:gd name="T29" fmla="*/ 49 h 98"/>
                <a:gd name="T30" fmla="*/ 14 w 98"/>
                <a:gd name="T31" fmla="*/ 14 h 98"/>
                <a:gd name="T32" fmla="*/ 49 w 98"/>
                <a:gd name="T33" fmla="*/ 0 h 98"/>
                <a:gd name="T34" fmla="*/ 84 w 98"/>
                <a:gd name="T35" fmla="*/ 14 h 98"/>
                <a:gd name="T36" fmla="*/ 84 w 98"/>
                <a:gd name="T37" fmla="*/ 14 h 98"/>
                <a:gd name="T38" fmla="*/ 84 w 98"/>
                <a:gd name="T39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8">
                  <a:moveTo>
                    <a:pt x="95" y="49"/>
                  </a:moveTo>
                  <a:cubicBezTo>
                    <a:pt x="95" y="36"/>
                    <a:pt x="90" y="25"/>
                    <a:pt x="82" y="17"/>
                  </a:cubicBezTo>
                  <a:cubicBezTo>
                    <a:pt x="73" y="8"/>
                    <a:pt x="62" y="3"/>
                    <a:pt x="49" y="3"/>
                  </a:cubicBezTo>
                  <a:cubicBezTo>
                    <a:pt x="36" y="3"/>
                    <a:pt x="25" y="8"/>
                    <a:pt x="17" y="17"/>
                  </a:cubicBezTo>
                  <a:cubicBezTo>
                    <a:pt x="8" y="25"/>
                    <a:pt x="3" y="36"/>
                    <a:pt x="3" y="49"/>
                  </a:cubicBezTo>
                  <a:cubicBezTo>
                    <a:pt x="3" y="62"/>
                    <a:pt x="8" y="73"/>
                    <a:pt x="17" y="82"/>
                  </a:cubicBezTo>
                  <a:cubicBezTo>
                    <a:pt x="25" y="90"/>
                    <a:pt x="36" y="95"/>
                    <a:pt x="49" y="95"/>
                  </a:cubicBezTo>
                  <a:cubicBezTo>
                    <a:pt x="62" y="95"/>
                    <a:pt x="73" y="90"/>
                    <a:pt x="82" y="82"/>
                  </a:cubicBezTo>
                  <a:cubicBezTo>
                    <a:pt x="90" y="73"/>
                    <a:pt x="95" y="62"/>
                    <a:pt x="95" y="49"/>
                  </a:cubicBezTo>
                  <a:close/>
                  <a:moveTo>
                    <a:pt x="84" y="14"/>
                  </a:moveTo>
                  <a:cubicBezTo>
                    <a:pt x="93" y="23"/>
                    <a:pt x="98" y="36"/>
                    <a:pt x="98" y="49"/>
                  </a:cubicBezTo>
                  <a:cubicBezTo>
                    <a:pt x="98" y="63"/>
                    <a:pt x="93" y="75"/>
                    <a:pt x="84" y="84"/>
                  </a:cubicBezTo>
                  <a:cubicBezTo>
                    <a:pt x="75" y="93"/>
                    <a:pt x="63" y="98"/>
                    <a:pt x="49" y="98"/>
                  </a:cubicBezTo>
                  <a:cubicBezTo>
                    <a:pt x="36" y="98"/>
                    <a:pt x="23" y="93"/>
                    <a:pt x="14" y="84"/>
                  </a:cubicBezTo>
                  <a:cubicBezTo>
                    <a:pt x="6" y="75"/>
                    <a:pt x="0" y="63"/>
                    <a:pt x="0" y="49"/>
                  </a:cubicBezTo>
                  <a:cubicBezTo>
                    <a:pt x="0" y="36"/>
                    <a:pt x="6" y="23"/>
                    <a:pt x="14" y="14"/>
                  </a:cubicBezTo>
                  <a:cubicBezTo>
                    <a:pt x="23" y="5"/>
                    <a:pt x="36" y="0"/>
                    <a:pt x="49" y="0"/>
                  </a:cubicBezTo>
                  <a:cubicBezTo>
                    <a:pt x="63" y="0"/>
                    <a:pt x="75" y="5"/>
                    <a:pt x="84" y="14"/>
                  </a:cubicBezTo>
                  <a:close/>
                  <a:moveTo>
                    <a:pt x="84" y="14"/>
                  </a:moveTo>
                  <a:cubicBezTo>
                    <a:pt x="84" y="14"/>
                    <a:pt x="84" y="14"/>
                    <a:pt x="84" y="1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282"/>
            <p:cNvSpPr>
              <a:spLocks noEditPoints="1"/>
            </p:cNvSpPr>
            <p:nvPr/>
          </p:nvSpPr>
          <p:spPr bwMode="auto">
            <a:xfrm>
              <a:off x="7007226" y="2255838"/>
              <a:ext cx="61913" cy="69850"/>
            </a:xfrm>
            <a:custGeom>
              <a:avLst/>
              <a:gdLst>
                <a:gd name="T0" fmla="*/ 16 w 16"/>
                <a:gd name="T1" fmla="*/ 3 h 18"/>
                <a:gd name="T2" fmla="*/ 16 w 16"/>
                <a:gd name="T3" fmla="*/ 5 h 18"/>
                <a:gd name="T4" fmla="*/ 13 w 16"/>
                <a:gd name="T5" fmla="*/ 5 h 18"/>
                <a:gd name="T6" fmla="*/ 11 w 16"/>
                <a:gd name="T7" fmla="*/ 4 h 18"/>
                <a:gd name="T8" fmla="*/ 9 w 16"/>
                <a:gd name="T9" fmla="*/ 3 h 18"/>
                <a:gd name="T10" fmla="*/ 5 w 16"/>
                <a:gd name="T11" fmla="*/ 5 h 18"/>
                <a:gd name="T12" fmla="*/ 4 w 16"/>
                <a:gd name="T13" fmla="*/ 7 h 18"/>
                <a:gd name="T14" fmla="*/ 3 w 16"/>
                <a:gd name="T15" fmla="*/ 9 h 18"/>
                <a:gd name="T16" fmla="*/ 5 w 16"/>
                <a:gd name="T17" fmla="*/ 13 h 18"/>
                <a:gd name="T18" fmla="*/ 7 w 16"/>
                <a:gd name="T19" fmla="*/ 15 h 18"/>
                <a:gd name="T20" fmla="*/ 7 w 16"/>
                <a:gd name="T21" fmla="*/ 15 h 18"/>
                <a:gd name="T22" fmla="*/ 9 w 16"/>
                <a:gd name="T23" fmla="*/ 15 h 18"/>
                <a:gd name="T24" fmla="*/ 13 w 16"/>
                <a:gd name="T25" fmla="*/ 13 h 18"/>
                <a:gd name="T26" fmla="*/ 16 w 16"/>
                <a:gd name="T27" fmla="*/ 13 h 18"/>
                <a:gd name="T28" fmla="*/ 16 w 16"/>
                <a:gd name="T29" fmla="*/ 16 h 18"/>
                <a:gd name="T30" fmla="*/ 9 w 16"/>
                <a:gd name="T31" fmla="*/ 18 h 18"/>
                <a:gd name="T32" fmla="*/ 6 w 16"/>
                <a:gd name="T33" fmla="*/ 18 h 18"/>
                <a:gd name="T34" fmla="*/ 3 w 16"/>
                <a:gd name="T35" fmla="*/ 16 h 18"/>
                <a:gd name="T36" fmla="*/ 0 w 16"/>
                <a:gd name="T37" fmla="*/ 9 h 18"/>
                <a:gd name="T38" fmla="*/ 1 w 16"/>
                <a:gd name="T39" fmla="*/ 6 h 18"/>
                <a:gd name="T40" fmla="*/ 3 w 16"/>
                <a:gd name="T41" fmla="*/ 3 h 18"/>
                <a:gd name="T42" fmla="*/ 9 w 16"/>
                <a:gd name="T43" fmla="*/ 0 h 18"/>
                <a:gd name="T44" fmla="*/ 13 w 16"/>
                <a:gd name="T45" fmla="*/ 1 h 18"/>
                <a:gd name="T46" fmla="*/ 16 w 16"/>
                <a:gd name="T47" fmla="*/ 3 h 18"/>
                <a:gd name="T48" fmla="*/ 16 w 16"/>
                <a:gd name="T49" fmla="*/ 3 h 18"/>
                <a:gd name="T50" fmla="*/ 16 w 16"/>
                <a:gd name="T5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" h="18">
                  <a:moveTo>
                    <a:pt x="16" y="3"/>
                  </a:moveTo>
                  <a:cubicBezTo>
                    <a:pt x="16" y="3"/>
                    <a:pt x="16" y="4"/>
                    <a:pt x="16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3" y="11"/>
                    <a:pt x="4" y="12"/>
                    <a:pt x="5" y="13"/>
                  </a:cubicBezTo>
                  <a:cubicBezTo>
                    <a:pt x="5" y="14"/>
                    <a:pt x="6" y="14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8" y="15"/>
                    <a:pt x="9" y="15"/>
                  </a:cubicBezTo>
                  <a:cubicBezTo>
                    <a:pt x="11" y="15"/>
                    <a:pt x="12" y="15"/>
                    <a:pt x="13" y="13"/>
                  </a:cubicBezTo>
                  <a:cubicBezTo>
                    <a:pt x="14" y="13"/>
                    <a:pt x="15" y="13"/>
                    <a:pt x="16" y="13"/>
                  </a:cubicBezTo>
                  <a:cubicBezTo>
                    <a:pt x="16" y="14"/>
                    <a:pt x="16" y="15"/>
                    <a:pt x="16" y="16"/>
                  </a:cubicBezTo>
                  <a:cubicBezTo>
                    <a:pt x="14" y="17"/>
                    <a:pt x="12" y="18"/>
                    <a:pt x="9" y="18"/>
                  </a:cubicBezTo>
                  <a:cubicBezTo>
                    <a:pt x="8" y="18"/>
                    <a:pt x="7" y="18"/>
                    <a:pt x="6" y="18"/>
                  </a:cubicBezTo>
                  <a:cubicBezTo>
                    <a:pt x="5" y="17"/>
                    <a:pt x="4" y="16"/>
                    <a:pt x="3" y="16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8"/>
                    <a:pt x="0" y="7"/>
                    <a:pt x="1" y="6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1"/>
                    <a:pt x="7" y="0"/>
                    <a:pt x="9" y="0"/>
                  </a:cubicBezTo>
                  <a:cubicBezTo>
                    <a:pt x="10" y="0"/>
                    <a:pt x="12" y="0"/>
                    <a:pt x="13" y="1"/>
                  </a:cubicBezTo>
                  <a:cubicBezTo>
                    <a:pt x="14" y="1"/>
                    <a:pt x="15" y="2"/>
                    <a:pt x="16" y="3"/>
                  </a:cubicBezTo>
                  <a:close/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283"/>
            <p:cNvSpPr>
              <a:spLocks noEditPoints="1"/>
            </p:cNvSpPr>
            <p:nvPr/>
          </p:nvSpPr>
          <p:spPr bwMode="auto">
            <a:xfrm>
              <a:off x="7034213" y="2228850"/>
              <a:ext cx="73025" cy="69850"/>
            </a:xfrm>
            <a:custGeom>
              <a:avLst/>
              <a:gdLst>
                <a:gd name="T0" fmla="*/ 16 w 19"/>
                <a:gd name="T1" fmla="*/ 0 h 18"/>
                <a:gd name="T2" fmla="*/ 18 w 19"/>
                <a:gd name="T3" fmla="*/ 0 h 18"/>
                <a:gd name="T4" fmla="*/ 18 w 19"/>
                <a:gd name="T5" fmla="*/ 2 h 18"/>
                <a:gd name="T6" fmla="*/ 3 w 19"/>
                <a:gd name="T7" fmla="*/ 17 h 18"/>
                <a:gd name="T8" fmla="*/ 1 w 19"/>
                <a:gd name="T9" fmla="*/ 17 h 18"/>
                <a:gd name="T10" fmla="*/ 1 w 19"/>
                <a:gd name="T11" fmla="*/ 15 h 18"/>
                <a:gd name="T12" fmla="*/ 16 w 19"/>
                <a:gd name="T13" fmla="*/ 0 h 18"/>
                <a:gd name="T14" fmla="*/ 16 w 19"/>
                <a:gd name="T15" fmla="*/ 0 h 18"/>
                <a:gd name="T16" fmla="*/ 16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6" y="0"/>
                  </a:moveTo>
                  <a:cubicBezTo>
                    <a:pt x="16" y="0"/>
                    <a:pt x="17" y="0"/>
                    <a:pt x="18" y="0"/>
                  </a:cubicBezTo>
                  <a:cubicBezTo>
                    <a:pt x="19" y="1"/>
                    <a:pt x="19" y="2"/>
                    <a:pt x="18" y="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2" y="18"/>
                    <a:pt x="1" y="17"/>
                  </a:cubicBezTo>
                  <a:cubicBezTo>
                    <a:pt x="0" y="17"/>
                    <a:pt x="0" y="16"/>
                    <a:pt x="1" y="15"/>
                  </a:cubicBezTo>
                  <a:lnTo>
                    <a:pt x="16" y="0"/>
                  </a:lnTo>
                  <a:close/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284"/>
            <p:cNvSpPr>
              <a:spLocks noEditPoints="1"/>
            </p:cNvSpPr>
            <p:nvPr/>
          </p:nvSpPr>
          <p:spPr bwMode="auto">
            <a:xfrm>
              <a:off x="6880226" y="2287588"/>
              <a:ext cx="107950" cy="11113"/>
            </a:xfrm>
            <a:custGeom>
              <a:avLst/>
              <a:gdLst>
                <a:gd name="T0" fmla="*/ 27 w 28"/>
                <a:gd name="T1" fmla="*/ 0 h 3"/>
                <a:gd name="T2" fmla="*/ 28 w 28"/>
                <a:gd name="T3" fmla="*/ 1 h 3"/>
                <a:gd name="T4" fmla="*/ 27 w 28"/>
                <a:gd name="T5" fmla="*/ 3 h 3"/>
                <a:gd name="T6" fmla="*/ 1 w 28"/>
                <a:gd name="T7" fmla="*/ 3 h 3"/>
                <a:gd name="T8" fmla="*/ 0 w 28"/>
                <a:gd name="T9" fmla="*/ 1 h 3"/>
                <a:gd name="T10" fmla="*/ 1 w 28"/>
                <a:gd name="T11" fmla="*/ 0 h 3"/>
                <a:gd name="T12" fmla="*/ 27 w 28"/>
                <a:gd name="T13" fmla="*/ 0 h 3"/>
                <a:gd name="T14" fmla="*/ 27 w 28"/>
                <a:gd name="T15" fmla="*/ 0 h 3"/>
                <a:gd name="T16" fmla="*/ 27 w 28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">
                  <a:moveTo>
                    <a:pt x="27" y="0"/>
                  </a:moveTo>
                  <a:cubicBezTo>
                    <a:pt x="28" y="0"/>
                    <a:pt x="28" y="0"/>
                    <a:pt x="28" y="1"/>
                  </a:cubicBezTo>
                  <a:cubicBezTo>
                    <a:pt x="28" y="2"/>
                    <a:pt x="28" y="3"/>
                    <a:pt x="27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27" y="0"/>
                  </a:ln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285"/>
            <p:cNvSpPr>
              <a:spLocks noEditPoints="1"/>
            </p:cNvSpPr>
            <p:nvPr/>
          </p:nvSpPr>
          <p:spPr bwMode="auto">
            <a:xfrm>
              <a:off x="7100888" y="2287588"/>
              <a:ext cx="107950" cy="11113"/>
            </a:xfrm>
            <a:custGeom>
              <a:avLst/>
              <a:gdLst>
                <a:gd name="T0" fmla="*/ 1 w 28"/>
                <a:gd name="T1" fmla="*/ 3 h 3"/>
                <a:gd name="T2" fmla="*/ 0 w 28"/>
                <a:gd name="T3" fmla="*/ 1 h 3"/>
                <a:gd name="T4" fmla="*/ 1 w 28"/>
                <a:gd name="T5" fmla="*/ 0 h 3"/>
                <a:gd name="T6" fmla="*/ 26 w 28"/>
                <a:gd name="T7" fmla="*/ 0 h 3"/>
                <a:gd name="T8" fmla="*/ 28 w 28"/>
                <a:gd name="T9" fmla="*/ 1 h 3"/>
                <a:gd name="T10" fmla="*/ 26 w 28"/>
                <a:gd name="T11" fmla="*/ 3 h 3"/>
                <a:gd name="T12" fmla="*/ 1 w 28"/>
                <a:gd name="T13" fmla="*/ 3 h 3"/>
                <a:gd name="T14" fmla="*/ 1 w 28"/>
                <a:gd name="T15" fmla="*/ 3 h 3"/>
                <a:gd name="T16" fmla="*/ 1 w 2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">
                  <a:moveTo>
                    <a:pt x="1" y="3"/>
                  </a:move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7" y="3"/>
                    <a:pt x="26" y="3"/>
                  </a:cubicBezTo>
                  <a:lnTo>
                    <a:pt x="1" y="3"/>
                  </a:ln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286"/>
            <p:cNvSpPr>
              <a:spLocks noEditPoints="1"/>
            </p:cNvSpPr>
            <p:nvPr/>
          </p:nvSpPr>
          <p:spPr bwMode="auto">
            <a:xfrm>
              <a:off x="7038976" y="2128838"/>
              <a:ext cx="11113" cy="107950"/>
            </a:xfrm>
            <a:custGeom>
              <a:avLst/>
              <a:gdLst>
                <a:gd name="T0" fmla="*/ 3 w 3"/>
                <a:gd name="T1" fmla="*/ 27 h 28"/>
                <a:gd name="T2" fmla="*/ 1 w 3"/>
                <a:gd name="T3" fmla="*/ 28 h 28"/>
                <a:gd name="T4" fmla="*/ 0 w 3"/>
                <a:gd name="T5" fmla="*/ 27 h 28"/>
                <a:gd name="T6" fmla="*/ 0 w 3"/>
                <a:gd name="T7" fmla="*/ 1 h 28"/>
                <a:gd name="T8" fmla="*/ 1 w 3"/>
                <a:gd name="T9" fmla="*/ 0 h 28"/>
                <a:gd name="T10" fmla="*/ 3 w 3"/>
                <a:gd name="T11" fmla="*/ 1 h 28"/>
                <a:gd name="T12" fmla="*/ 3 w 3"/>
                <a:gd name="T13" fmla="*/ 27 h 28"/>
                <a:gd name="T14" fmla="*/ 3 w 3"/>
                <a:gd name="T15" fmla="*/ 27 h 28"/>
                <a:gd name="T16" fmla="*/ 3 w 3"/>
                <a:gd name="T17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8">
                  <a:moveTo>
                    <a:pt x="3" y="27"/>
                  </a:move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7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lnTo>
                    <a:pt x="3" y="27"/>
                  </a:lnTo>
                  <a:close/>
                  <a:moveTo>
                    <a:pt x="3" y="27"/>
                  </a:moveTo>
                  <a:cubicBezTo>
                    <a:pt x="3" y="27"/>
                    <a:pt x="3" y="27"/>
                    <a:pt x="3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287"/>
            <p:cNvSpPr>
              <a:spLocks noEditPoints="1"/>
            </p:cNvSpPr>
            <p:nvPr/>
          </p:nvSpPr>
          <p:spPr bwMode="auto">
            <a:xfrm>
              <a:off x="7038976" y="2349500"/>
              <a:ext cx="11113" cy="107950"/>
            </a:xfrm>
            <a:custGeom>
              <a:avLst/>
              <a:gdLst>
                <a:gd name="T0" fmla="*/ 0 w 3"/>
                <a:gd name="T1" fmla="*/ 1 h 28"/>
                <a:gd name="T2" fmla="*/ 1 w 3"/>
                <a:gd name="T3" fmla="*/ 0 h 28"/>
                <a:gd name="T4" fmla="*/ 3 w 3"/>
                <a:gd name="T5" fmla="*/ 1 h 28"/>
                <a:gd name="T6" fmla="*/ 3 w 3"/>
                <a:gd name="T7" fmla="*/ 26 h 28"/>
                <a:gd name="T8" fmla="*/ 1 w 3"/>
                <a:gd name="T9" fmla="*/ 28 h 28"/>
                <a:gd name="T10" fmla="*/ 0 w 3"/>
                <a:gd name="T11" fmla="*/ 26 h 28"/>
                <a:gd name="T12" fmla="*/ 0 w 3"/>
                <a:gd name="T13" fmla="*/ 1 h 28"/>
                <a:gd name="T14" fmla="*/ 0 w 3"/>
                <a:gd name="T15" fmla="*/ 1 h 28"/>
                <a:gd name="T16" fmla="*/ 0 w 3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28">
                  <a:moveTo>
                    <a:pt x="0" y="1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2" y="28"/>
                    <a:pt x="1" y="28"/>
                  </a:cubicBezTo>
                  <a:cubicBezTo>
                    <a:pt x="0" y="28"/>
                    <a:pt x="0" y="27"/>
                    <a:pt x="0" y="26"/>
                  </a:cubicBezTo>
                  <a:lnTo>
                    <a:pt x="0" y="1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288"/>
            <p:cNvSpPr>
              <a:spLocks noEditPoints="1"/>
            </p:cNvSpPr>
            <p:nvPr/>
          </p:nvSpPr>
          <p:spPr bwMode="auto">
            <a:xfrm>
              <a:off x="7092951" y="2174875"/>
              <a:ext cx="69850" cy="66675"/>
            </a:xfrm>
            <a:custGeom>
              <a:avLst/>
              <a:gdLst>
                <a:gd name="T0" fmla="*/ 8 w 18"/>
                <a:gd name="T1" fmla="*/ 5 h 17"/>
                <a:gd name="T2" fmla="*/ 6 w 18"/>
                <a:gd name="T3" fmla="*/ 7 h 17"/>
                <a:gd name="T4" fmla="*/ 6 w 18"/>
                <a:gd name="T5" fmla="*/ 7 h 17"/>
                <a:gd name="T6" fmla="*/ 6 w 18"/>
                <a:gd name="T7" fmla="*/ 7 h 17"/>
                <a:gd name="T8" fmla="*/ 6 w 18"/>
                <a:gd name="T9" fmla="*/ 7 h 17"/>
                <a:gd name="T10" fmla="*/ 4 w 18"/>
                <a:gd name="T11" fmla="*/ 10 h 17"/>
                <a:gd name="T12" fmla="*/ 4 w 18"/>
                <a:gd name="T13" fmla="*/ 14 h 17"/>
                <a:gd name="T14" fmla="*/ 8 w 18"/>
                <a:gd name="T15" fmla="*/ 14 h 17"/>
                <a:gd name="T16" fmla="*/ 12 w 18"/>
                <a:gd name="T17" fmla="*/ 9 h 17"/>
                <a:gd name="T18" fmla="*/ 10 w 18"/>
                <a:gd name="T19" fmla="*/ 9 h 17"/>
                <a:gd name="T20" fmla="*/ 8 w 18"/>
                <a:gd name="T21" fmla="*/ 8 h 17"/>
                <a:gd name="T22" fmla="*/ 8 w 18"/>
                <a:gd name="T23" fmla="*/ 5 h 17"/>
                <a:gd name="T24" fmla="*/ 4 w 18"/>
                <a:gd name="T25" fmla="*/ 5 h 17"/>
                <a:gd name="T26" fmla="*/ 8 w 18"/>
                <a:gd name="T27" fmla="*/ 0 h 17"/>
                <a:gd name="T28" fmla="*/ 10 w 18"/>
                <a:gd name="T29" fmla="*/ 0 h 17"/>
                <a:gd name="T30" fmla="*/ 11 w 18"/>
                <a:gd name="T31" fmla="*/ 1 h 17"/>
                <a:gd name="T32" fmla="*/ 11 w 18"/>
                <a:gd name="T33" fmla="*/ 6 h 17"/>
                <a:gd name="T34" fmla="*/ 16 w 18"/>
                <a:gd name="T35" fmla="*/ 6 h 17"/>
                <a:gd name="T36" fmla="*/ 17 w 18"/>
                <a:gd name="T37" fmla="*/ 7 h 17"/>
                <a:gd name="T38" fmla="*/ 17 w 18"/>
                <a:gd name="T39" fmla="*/ 9 h 17"/>
                <a:gd name="T40" fmla="*/ 10 w 18"/>
                <a:gd name="T41" fmla="*/ 16 h 17"/>
                <a:gd name="T42" fmla="*/ 8 w 18"/>
                <a:gd name="T43" fmla="*/ 17 h 17"/>
                <a:gd name="T44" fmla="*/ 2 w 18"/>
                <a:gd name="T45" fmla="*/ 17 h 17"/>
                <a:gd name="T46" fmla="*/ 0 w 18"/>
                <a:gd name="T47" fmla="*/ 15 h 17"/>
                <a:gd name="T48" fmla="*/ 0 w 18"/>
                <a:gd name="T49" fmla="*/ 9 h 17"/>
                <a:gd name="T50" fmla="*/ 1 w 18"/>
                <a:gd name="T51" fmla="*/ 8 h 17"/>
                <a:gd name="T52" fmla="*/ 4 w 18"/>
                <a:gd name="T53" fmla="*/ 5 h 17"/>
                <a:gd name="T54" fmla="*/ 4 w 18"/>
                <a:gd name="T55" fmla="*/ 5 h 17"/>
                <a:gd name="T56" fmla="*/ 4 w 18"/>
                <a:gd name="T5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" h="17">
                  <a:moveTo>
                    <a:pt x="8" y="5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8" y="9"/>
                    <a:pt x="8" y="8"/>
                  </a:cubicBezTo>
                  <a:lnTo>
                    <a:pt x="8" y="5"/>
                  </a:lnTo>
                  <a:close/>
                  <a:moveTo>
                    <a:pt x="4" y="5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0"/>
                    <a:pt x="11" y="0"/>
                    <a:pt x="11" y="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8" y="7"/>
                    <a:pt x="18" y="8"/>
                    <a:pt x="17" y="9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7"/>
                    <a:pt x="0" y="16"/>
                    <a:pt x="0" y="15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1" y="8"/>
                  </a:cubicBezTo>
                  <a:cubicBezTo>
                    <a:pt x="4" y="5"/>
                    <a:pt x="4" y="5"/>
                    <a:pt x="4" y="5"/>
                  </a:cubicBezTo>
                  <a:close/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 289"/>
            <p:cNvSpPr>
              <a:spLocks noEditPoints="1"/>
            </p:cNvSpPr>
            <p:nvPr/>
          </p:nvSpPr>
          <p:spPr bwMode="auto">
            <a:xfrm>
              <a:off x="6921501" y="2171700"/>
              <a:ext cx="241300" cy="239713"/>
            </a:xfrm>
            <a:custGeom>
              <a:avLst/>
              <a:gdLst>
                <a:gd name="T0" fmla="*/ 48 w 62"/>
                <a:gd name="T1" fmla="*/ 8 h 62"/>
                <a:gd name="T2" fmla="*/ 45 w 62"/>
                <a:gd name="T3" fmla="*/ 7 h 62"/>
                <a:gd name="T4" fmla="*/ 40 w 62"/>
                <a:gd name="T5" fmla="*/ 4 h 62"/>
                <a:gd name="T6" fmla="*/ 36 w 62"/>
                <a:gd name="T7" fmla="*/ 2 h 62"/>
                <a:gd name="T8" fmla="*/ 37 w 62"/>
                <a:gd name="T9" fmla="*/ 0 h 62"/>
                <a:gd name="T10" fmla="*/ 45 w 62"/>
                <a:gd name="T11" fmla="*/ 3 h 62"/>
                <a:gd name="T12" fmla="*/ 48 w 62"/>
                <a:gd name="T13" fmla="*/ 5 h 62"/>
                <a:gd name="T14" fmla="*/ 33 w 62"/>
                <a:gd name="T15" fmla="*/ 1 h 62"/>
                <a:gd name="T16" fmla="*/ 25 w 62"/>
                <a:gd name="T17" fmla="*/ 3 h 62"/>
                <a:gd name="T18" fmla="*/ 18 w 62"/>
                <a:gd name="T19" fmla="*/ 6 h 62"/>
                <a:gd name="T20" fmla="*/ 13 w 62"/>
                <a:gd name="T21" fmla="*/ 9 h 62"/>
                <a:gd name="T22" fmla="*/ 9 w 62"/>
                <a:gd name="T23" fmla="*/ 13 h 62"/>
                <a:gd name="T24" fmla="*/ 5 w 62"/>
                <a:gd name="T25" fmla="*/ 20 h 62"/>
                <a:gd name="T26" fmla="*/ 3 w 62"/>
                <a:gd name="T27" fmla="*/ 25 h 62"/>
                <a:gd name="T28" fmla="*/ 0 w 62"/>
                <a:gd name="T29" fmla="*/ 25 h 62"/>
                <a:gd name="T30" fmla="*/ 1 w 62"/>
                <a:gd name="T31" fmla="*/ 22 h 62"/>
                <a:gd name="T32" fmla="*/ 5 w 62"/>
                <a:gd name="T33" fmla="*/ 14 h 62"/>
                <a:gd name="T34" fmla="*/ 9 w 62"/>
                <a:gd name="T35" fmla="*/ 9 h 62"/>
                <a:gd name="T36" fmla="*/ 14 w 62"/>
                <a:gd name="T37" fmla="*/ 5 h 62"/>
                <a:gd name="T38" fmla="*/ 22 w 62"/>
                <a:gd name="T39" fmla="*/ 1 h 62"/>
                <a:gd name="T40" fmla="*/ 31 w 62"/>
                <a:gd name="T41" fmla="*/ 0 h 62"/>
                <a:gd name="T42" fmla="*/ 3 w 62"/>
                <a:gd name="T43" fmla="*/ 31 h 62"/>
                <a:gd name="T44" fmla="*/ 4 w 62"/>
                <a:gd name="T45" fmla="*/ 40 h 62"/>
                <a:gd name="T46" fmla="*/ 8 w 62"/>
                <a:gd name="T47" fmla="*/ 47 h 62"/>
                <a:gd name="T48" fmla="*/ 11 w 62"/>
                <a:gd name="T49" fmla="*/ 51 h 62"/>
                <a:gd name="T50" fmla="*/ 15 w 62"/>
                <a:gd name="T51" fmla="*/ 55 h 62"/>
                <a:gd name="T52" fmla="*/ 20 w 62"/>
                <a:gd name="T53" fmla="*/ 57 h 62"/>
                <a:gd name="T54" fmla="*/ 28 w 62"/>
                <a:gd name="T55" fmla="*/ 59 h 62"/>
                <a:gd name="T56" fmla="*/ 31 w 62"/>
                <a:gd name="T57" fmla="*/ 62 h 62"/>
                <a:gd name="T58" fmla="*/ 22 w 62"/>
                <a:gd name="T59" fmla="*/ 61 h 62"/>
                <a:gd name="T60" fmla="*/ 16 w 62"/>
                <a:gd name="T61" fmla="*/ 59 h 62"/>
                <a:gd name="T62" fmla="*/ 11 w 62"/>
                <a:gd name="T63" fmla="*/ 55 h 62"/>
                <a:gd name="T64" fmla="*/ 7 w 62"/>
                <a:gd name="T65" fmla="*/ 51 h 62"/>
                <a:gd name="T66" fmla="*/ 2 w 62"/>
                <a:gd name="T67" fmla="*/ 43 h 62"/>
                <a:gd name="T68" fmla="*/ 0 w 62"/>
                <a:gd name="T69" fmla="*/ 34 h 62"/>
                <a:gd name="T70" fmla="*/ 36 w 62"/>
                <a:gd name="T71" fmla="*/ 61 h 62"/>
                <a:gd name="T72" fmla="*/ 37 w 62"/>
                <a:gd name="T73" fmla="*/ 59 h 62"/>
                <a:gd name="T74" fmla="*/ 45 w 62"/>
                <a:gd name="T75" fmla="*/ 56 h 62"/>
                <a:gd name="T76" fmla="*/ 49 w 62"/>
                <a:gd name="T77" fmla="*/ 53 h 62"/>
                <a:gd name="T78" fmla="*/ 53 w 62"/>
                <a:gd name="T79" fmla="*/ 49 h 62"/>
                <a:gd name="T80" fmla="*/ 57 w 62"/>
                <a:gd name="T81" fmla="*/ 42 h 62"/>
                <a:gd name="T82" fmla="*/ 59 w 62"/>
                <a:gd name="T83" fmla="*/ 34 h 62"/>
                <a:gd name="T84" fmla="*/ 62 w 62"/>
                <a:gd name="T85" fmla="*/ 31 h 62"/>
                <a:gd name="T86" fmla="*/ 61 w 62"/>
                <a:gd name="T87" fmla="*/ 40 h 62"/>
                <a:gd name="T88" fmla="*/ 59 w 62"/>
                <a:gd name="T89" fmla="*/ 46 h 62"/>
                <a:gd name="T90" fmla="*/ 53 w 62"/>
                <a:gd name="T91" fmla="*/ 53 h 62"/>
                <a:gd name="T92" fmla="*/ 49 w 62"/>
                <a:gd name="T93" fmla="*/ 57 h 62"/>
                <a:gd name="T94" fmla="*/ 43 w 62"/>
                <a:gd name="T95" fmla="*/ 60 h 62"/>
                <a:gd name="T96" fmla="*/ 37 w 62"/>
                <a:gd name="T97" fmla="*/ 62 h 62"/>
                <a:gd name="T98" fmla="*/ 59 w 62"/>
                <a:gd name="T99" fmla="*/ 25 h 62"/>
                <a:gd name="T100" fmla="*/ 58 w 62"/>
                <a:gd name="T101" fmla="*/ 23 h 62"/>
                <a:gd name="T102" fmla="*/ 60 w 62"/>
                <a:gd name="T103" fmla="*/ 19 h 62"/>
                <a:gd name="T104" fmla="*/ 62 w 62"/>
                <a:gd name="T105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2">
                  <a:moveTo>
                    <a:pt x="50" y="6"/>
                  </a:moveTo>
                  <a:cubicBezTo>
                    <a:pt x="50" y="6"/>
                    <a:pt x="50" y="7"/>
                    <a:pt x="50" y="8"/>
                  </a:cubicBezTo>
                  <a:cubicBezTo>
                    <a:pt x="49" y="9"/>
                    <a:pt x="48" y="9"/>
                    <a:pt x="48" y="8"/>
                  </a:cubicBezTo>
                  <a:cubicBezTo>
                    <a:pt x="47" y="8"/>
                    <a:pt x="47" y="8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7"/>
                    <a:pt x="46" y="7"/>
                    <a:pt x="45" y="7"/>
                  </a:cubicBezTo>
                  <a:cubicBezTo>
                    <a:pt x="45" y="6"/>
                    <a:pt x="44" y="6"/>
                    <a:pt x="44" y="6"/>
                  </a:cubicBezTo>
                  <a:cubicBezTo>
                    <a:pt x="43" y="6"/>
                    <a:pt x="43" y="5"/>
                    <a:pt x="42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39" y="4"/>
                    <a:pt x="38" y="4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6" y="3"/>
                    <a:pt x="35" y="3"/>
                    <a:pt x="36" y="2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9" y="1"/>
                    <a:pt x="40" y="1"/>
                  </a:cubicBezTo>
                  <a:cubicBezTo>
                    <a:pt x="41" y="2"/>
                    <a:pt x="42" y="2"/>
                    <a:pt x="43" y="2"/>
                  </a:cubicBezTo>
                  <a:cubicBezTo>
                    <a:pt x="44" y="3"/>
                    <a:pt x="44" y="3"/>
                    <a:pt x="45" y="3"/>
                  </a:cubicBezTo>
                  <a:cubicBezTo>
                    <a:pt x="46" y="3"/>
                    <a:pt x="46" y="4"/>
                    <a:pt x="47" y="4"/>
                  </a:cubicBezTo>
                  <a:cubicBezTo>
                    <a:pt x="47" y="4"/>
                    <a:pt x="48" y="4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6"/>
                  </a:cubicBezTo>
                  <a:close/>
                  <a:moveTo>
                    <a:pt x="31" y="0"/>
                  </a:moveTo>
                  <a:cubicBezTo>
                    <a:pt x="32" y="0"/>
                    <a:pt x="33" y="1"/>
                    <a:pt x="33" y="1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30" y="3"/>
                    <a:pt x="29" y="3"/>
                    <a:pt x="28" y="3"/>
                  </a:cubicBezTo>
                  <a:cubicBezTo>
                    <a:pt x="27" y="3"/>
                    <a:pt x="26" y="3"/>
                    <a:pt x="25" y="3"/>
                  </a:cubicBezTo>
                  <a:cubicBezTo>
                    <a:pt x="25" y="4"/>
                    <a:pt x="24" y="4"/>
                    <a:pt x="23" y="4"/>
                  </a:cubicBezTo>
                  <a:cubicBezTo>
                    <a:pt x="22" y="4"/>
                    <a:pt x="21" y="5"/>
                    <a:pt x="20" y="5"/>
                  </a:cubicBezTo>
                  <a:cubicBezTo>
                    <a:pt x="19" y="5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6" y="7"/>
                    <a:pt x="15" y="8"/>
                  </a:cubicBezTo>
                  <a:cubicBezTo>
                    <a:pt x="15" y="8"/>
                    <a:pt x="14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1"/>
                    <a:pt x="11" y="11"/>
                  </a:cubicBezTo>
                  <a:cubicBezTo>
                    <a:pt x="11" y="12"/>
                    <a:pt x="10" y="13"/>
                    <a:pt x="9" y="13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7" y="16"/>
                    <a:pt x="7" y="17"/>
                    <a:pt x="6" y="18"/>
                  </a:cubicBezTo>
                  <a:cubicBezTo>
                    <a:pt x="6" y="19"/>
                    <a:pt x="5" y="19"/>
                    <a:pt x="5" y="20"/>
                  </a:cubicBezTo>
                  <a:cubicBezTo>
                    <a:pt x="5" y="21"/>
                    <a:pt x="4" y="22"/>
                    <a:pt x="4" y="23"/>
                  </a:cubicBezTo>
                  <a:cubicBezTo>
                    <a:pt x="4" y="24"/>
                    <a:pt x="4" y="25"/>
                    <a:pt x="4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6"/>
                    <a:pt x="3" y="27"/>
                    <a:pt x="2" y="27"/>
                  </a:cubicBezTo>
                  <a:cubicBezTo>
                    <a:pt x="1" y="27"/>
                    <a:pt x="0" y="2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3" y="18"/>
                    <a:pt x="3" y="17"/>
                    <a:pt x="4" y="16"/>
                  </a:cubicBezTo>
                  <a:cubicBezTo>
                    <a:pt x="4" y="15"/>
                    <a:pt x="5" y="14"/>
                    <a:pt x="5" y="14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0"/>
                    <a:pt x="8" y="10"/>
                    <a:pt x="9" y="9"/>
                  </a:cubicBezTo>
                  <a:cubicBezTo>
                    <a:pt x="10" y="8"/>
                    <a:pt x="10" y="8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4" y="5"/>
                    <a:pt x="15" y="4"/>
                    <a:pt x="16" y="4"/>
                  </a:cubicBezTo>
                  <a:cubicBezTo>
                    <a:pt x="17" y="3"/>
                    <a:pt x="18" y="3"/>
                    <a:pt x="19" y="2"/>
                  </a:cubicBezTo>
                  <a:cubicBezTo>
                    <a:pt x="20" y="2"/>
                    <a:pt x="21" y="2"/>
                    <a:pt x="22" y="1"/>
                  </a:cubicBezTo>
                  <a:cubicBezTo>
                    <a:pt x="23" y="1"/>
                    <a:pt x="24" y="1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9" y="0"/>
                    <a:pt x="30" y="0"/>
                    <a:pt x="31" y="0"/>
                  </a:cubicBezTo>
                  <a:close/>
                  <a:moveTo>
                    <a:pt x="0" y="31"/>
                  </a:moveTo>
                  <a:cubicBezTo>
                    <a:pt x="0" y="30"/>
                    <a:pt x="1" y="30"/>
                    <a:pt x="1" y="30"/>
                  </a:cubicBezTo>
                  <a:cubicBezTo>
                    <a:pt x="2" y="30"/>
                    <a:pt x="3" y="30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3" y="36"/>
                    <a:pt x="4" y="37"/>
                  </a:cubicBezTo>
                  <a:cubicBezTo>
                    <a:pt x="4" y="38"/>
                    <a:pt x="4" y="39"/>
                    <a:pt x="4" y="40"/>
                  </a:cubicBezTo>
                  <a:cubicBezTo>
                    <a:pt x="4" y="40"/>
                    <a:pt x="5" y="41"/>
                    <a:pt x="5" y="42"/>
                  </a:cubicBezTo>
                  <a:cubicBezTo>
                    <a:pt x="5" y="43"/>
                    <a:pt x="6" y="44"/>
                    <a:pt x="6" y="45"/>
                  </a:cubicBezTo>
                  <a:cubicBezTo>
                    <a:pt x="7" y="45"/>
                    <a:pt x="7" y="46"/>
                    <a:pt x="8" y="47"/>
                  </a:cubicBezTo>
                  <a:cubicBezTo>
                    <a:pt x="8" y="48"/>
                    <a:pt x="9" y="48"/>
                    <a:pt x="9" y="49"/>
                  </a:cubicBezTo>
                  <a:cubicBezTo>
                    <a:pt x="10" y="50"/>
                    <a:pt x="11" y="50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2"/>
                    <a:pt x="13" y="52"/>
                    <a:pt x="13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3"/>
                    <a:pt x="15" y="54"/>
                    <a:pt x="15" y="55"/>
                  </a:cubicBezTo>
                  <a:cubicBezTo>
                    <a:pt x="16" y="55"/>
                    <a:pt x="17" y="56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6"/>
                    <a:pt x="19" y="57"/>
                    <a:pt x="20" y="57"/>
                  </a:cubicBezTo>
                  <a:cubicBezTo>
                    <a:pt x="21" y="58"/>
                    <a:pt x="22" y="58"/>
                    <a:pt x="23" y="58"/>
                  </a:cubicBezTo>
                  <a:cubicBezTo>
                    <a:pt x="24" y="58"/>
                    <a:pt x="25" y="59"/>
                    <a:pt x="25" y="59"/>
                  </a:cubicBezTo>
                  <a:cubicBezTo>
                    <a:pt x="26" y="59"/>
                    <a:pt x="27" y="59"/>
                    <a:pt x="28" y="59"/>
                  </a:cubicBezTo>
                  <a:cubicBezTo>
                    <a:pt x="29" y="59"/>
                    <a:pt x="30" y="59"/>
                    <a:pt x="31" y="59"/>
                  </a:cubicBezTo>
                  <a:cubicBezTo>
                    <a:pt x="32" y="59"/>
                    <a:pt x="33" y="60"/>
                    <a:pt x="33" y="61"/>
                  </a:cubicBezTo>
                  <a:cubicBezTo>
                    <a:pt x="33" y="62"/>
                    <a:pt x="32" y="62"/>
                    <a:pt x="31" y="62"/>
                  </a:cubicBezTo>
                  <a:cubicBezTo>
                    <a:pt x="30" y="62"/>
                    <a:pt x="29" y="62"/>
                    <a:pt x="28" y="62"/>
                  </a:cubicBezTo>
                  <a:cubicBezTo>
                    <a:pt x="27" y="62"/>
                    <a:pt x="26" y="62"/>
                    <a:pt x="25" y="62"/>
                  </a:cubicBezTo>
                  <a:cubicBezTo>
                    <a:pt x="24" y="62"/>
                    <a:pt x="23" y="61"/>
                    <a:pt x="22" y="61"/>
                  </a:cubicBezTo>
                  <a:cubicBezTo>
                    <a:pt x="21" y="61"/>
                    <a:pt x="20" y="60"/>
                    <a:pt x="19" y="60"/>
                  </a:cubicBezTo>
                  <a:cubicBezTo>
                    <a:pt x="18" y="60"/>
                    <a:pt x="17" y="59"/>
                    <a:pt x="16" y="59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5" y="58"/>
                    <a:pt x="14" y="58"/>
                    <a:pt x="14" y="57"/>
                  </a:cubicBezTo>
                  <a:cubicBezTo>
                    <a:pt x="13" y="57"/>
                    <a:pt x="12" y="56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4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8" y="53"/>
                    <a:pt x="8" y="52"/>
                    <a:pt x="7" y="51"/>
                  </a:cubicBezTo>
                  <a:cubicBezTo>
                    <a:pt x="6" y="50"/>
                    <a:pt x="6" y="49"/>
                    <a:pt x="5" y="49"/>
                  </a:cubicBezTo>
                  <a:cubicBezTo>
                    <a:pt x="5" y="48"/>
                    <a:pt x="4" y="47"/>
                    <a:pt x="4" y="46"/>
                  </a:cubicBezTo>
                  <a:cubicBezTo>
                    <a:pt x="3" y="45"/>
                    <a:pt x="3" y="44"/>
                    <a:pt x="2" y="43"/>
                  </a:cubicBezTo>
                  <a:cubicBezTo>
                    <a:pt x="2" y="42"/>
                    <a:pt x="2" y="41"/>
                    <a:pt x="1" y="40"/>
                  </a:cubicBezTo>
                  <a:cubicBezTo>
                    <a:pt x="1" y="39"/>
                    <a:pt x="1" y="38"/>
                    <a:pt x="1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2"/>
                    <a:pt x="0" y="31"/>
                  </a:cubicBezTo>
                  <a:close/>
                  <a:moveTo>
                    <a:pt x="37" y="62"/>
                  </a:moveTo>
                  <a:cubicBezTo>
                    <a:pt x="37" y="62"/>
                    <a:pt x="36" y="61"/>
                    <a:pt x="36" y="61"/>
                  </a:cubicBezTo>
                  <a:cubicBezTo>
                    <a:pt x="35" y="60"/>
                    <a:pt x="36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8" y="59"/>
                    <a:pt x="39" y="58"/>
                    <a:pt x="40" y="58"/>
                  </a:cubicBezTo>
                  <a:cubicBezTo>
                    <a:pt x="40" y="58"/>
                    <a:pt x="41" y="58"/>
                    <a:pt x="42" y="57"/>
                  </a:cubicBezTo>
                  <a:cubicBezTo>
                    <a:pt x="43" y="57"/>
                    <a:pt x="44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6" y="55"/>
                    <a:pt x="47" y="55"/>
                  </a:cubicBezTo>
                  <a:cubicBezTo>
                    <a:pt x="48" y="54"/>
                    <a:pt x="48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50" y="52"/>
                    <a:pt x="50" y="52"/>
                    <a:pt x="51" y="51"/>
                  </a:cubicBezTo>
                  <a:cubicBezTo>
                    <a:pt x="52" y="50"/>
                    <a:pt x="52" y="50"/>
                    <a:pt x="53" y="49"/>
                  </a:cubicBezTo>
                  <a:cubicBezTo>
                    <a:pt x="53" y="48"/>
                    <a:pt x="54" y="48"/>
                    <a:pt x="55" y="47"/>
                  </a:cubicBezTo>
                  <a:cubicBezTo>
                    <a:pt x="55" y="46"/>
                    <a:pt x="56" y="45"/>
                    <a:pt x="56" y="45"/>
                  </a:cubicBezTo>
                  <a:cubicBezTo>
                    <a:pt x="56" y="44"/>
                    <a:pt x="57" y="43"/>
                    <a:pt x="57" y="42"/>
                  </a:cubicBezTo>
                  <a:cubicBezTo>
                    <a:pt x="58" y="41"/>
                    <a:pt x="58" y="40"/>
                    <a:pt x="58" y="40"/>
                  </a:cubicBezTo>
                  <a:cubicBezTo>
                    <a:pt x="58" y="39"/>
                    <a:pt x="59" y="38"/>
                    <a:pt x="59" y="37"/>
                  </a:cubicBezTo>
                  <a:cubicBezTo>
                    <a:pt x="59" y="36"/>
                    <a:pt x="59" y="35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9" y="30"/>
                    <a:pt x="60" y="30"/>
                    <a:pt x="61" y="30"/>
                  </a:cubicBezTo>
                  <a:cubicBezTo>
                    <a:pt x="62" y="30"/>
                    <a:pt x="62" y="30"/>
                    <a:pt x="62" y="31"/>
                  </a:cubicBezTo>
                  <a:cubicBezTo>
                    <a:pt x="62" y="32"/>
                    <a:pt x="62" y="33"/>
                    <a:pt x="62" y="34"/>
                  </a:cubicBezTo>
                  <a:cubicBezTo>
                    <a:pt x="62" y="35"/>
                    <a:pt x="62" y="36"/>
                    <a:pt x="62" y="37"/>
                  </a:cubicBezTo>
                  <a:cubicBezTo>
                    <a:pt x="62" y="38"/>
                    <a:pt x="61" y="39"/>
                    <a:pt x="61" y="40"/>
                  </a:cubicBezTo>
                  <a:cubicBezTo>
                    <a:pt x="61" y="41"/>
                    <a:pt x="60" y="42"/>
                    <a:pt x="60" y="43"/>
                  </a:cubicBezTo>
                  <a:cubicBezTo>
                    <a:pt x="60" y="44"/>
                    <a:pt x="59" y="45"/>
                    <a:pt x="5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8" y="47"/>
                    <a:pt x="58" y="48"/>
                    <a:pt x="57" y="49"/>
                  </a:cubicBezTo>
                  <a:cubicBezTo>
                    <a:pt x="57" y="49"/>
                    <a:pt x="56" y="50"/>
                    <a:pt x="55" y="51"/>
                  </a:cubicBezTo>
                  <a:cubicBezTo>
                    <a:pt x="55" y="52"/>
                    <a:pt x="54" y="53"/>
                    <a:pt x="53" y="53"/>
                  </a:cubicBezTo>
                  <a:cubicBezTo>
                    <a:pt x="53" y="54"/>
                    <a:pt x="52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0" y="56"/>
                    <a:pt x="49" y="57"/>
                    <a:pt x="49" y="57"/>
                  </a:cubicBezTo>
                  <a:cubicBezTo>
                    <a:pt x="48" y="58"/>
                    <a:pt x="47" y="58"/>
                    <a:pt x="46" y="5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45" y="59"/>
                    <a:pt x="44" y="60"/>
                    <a:pt x="43" y="60"/>
                  </a:cubicBezTo>
                  <a:cubicBezTo>
                    <a:pt x="42" y="60"/>
                    <a:pt x="41" y="61"/>
                    <a:pt x="40" y="61"/>
                  </a:cubicBezTo>
                  <a:cubicBezTo>
                    <a:pt x="40" y="61"/>
                    <a:pt x="39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lose/>
                  <a:moveTo>
                    <a:pt x="62" y="25"/>
                  </a:moveTo>
                  <a:cubicBezTo>
                    <a:pt x="62" y="26"/>
                    <a:pt x="61" y="27"/>
                    <a:pt x="61" y="27"/>
                  </a:cubicBezTo>
                  <a:cubicBezTo>
                    <a:pt x="60" y="27"/>
                    <a:pt x="59" y="26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4"/>
                    <a:pt x="58" y="24"/>
                    <a:pt x="58" y="23"/>
                  </a:cubicBezTo>
                  <a:cubicBezTo>
                    <a:pt x="58" y="22"/>
                    <a:pt x="58" y="21"/>
                    <a:pt x="57" y="20"/>
                  </a:cubicBezTo>
                  <a:cubicBezTo>
                    <a:pt x="57" y="19"/>
                    <a:pt x="57" y="18"/>
                    <a:pt x="58" y="18"/>
                  </a:cubicBezTo>
                  <a:cubicBezTo>
                    <a:pt x="59" y="18"/>
                    <a:pt x="60" y="18"/>
                    <a:pt x="60" y="19"/>
                  </a:cubicBezTo>
                  <a:cubicBezTo>
                    <a:pt x="60" y="20"/>
                    <a:pt x="61" y="21"/>
                    <a:pt x="61" y="22"/>
                  </a:cubicBezTo>
                  <a:cubicBezTo>
                    <a:pt x="61" y="23"/>
                    <a:pt x="62" y="24"/>
                    <a:pt x="62" y="25"/>
                  </a:cubicBezTo>
                  <a:cubicBezTo>
                    <a:pt x="62" y="25"/>
                    <a:pt x="62" y="25"/>
                    <a:pt x="62" y="25"/>
                  </a:cubicBezTo>
                  <a:close/>
                  <a:moveTo>
                    <a:pt x="62" y="25"/>
                  </a:moveTo>
                  <a:cubicBezTo>
                    <a:pt x="62" y="25"/>
                    <a:pt x="62" y="25"/>
                    <a:pt x="62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6" name="Group 129"/>
          <p:cNvGrpSpPr/>
          <p:nvPr/>
        </p:nvGrpSpPr>
        <p:grpSpPr>
          <a:xfrm>
            <a:off x="5787072" y="4923505"/>
            <a:ext cx="357341" cy="356870"/>
            <a:chOff x="5408613" y="1284288"/>
            <a:chExt cx="377825" cy="377826"/>
          </a:xfrm>
          <a:solidFill>
            <a:schemeClr val="bg1"/>
          </a:solidFill>
        </p:grpSpPr>
        <p:sp>
          <p:nvSpPr>
            <p:cNvPr id="47" name="Freeform 87"/>
            <p:cNvSpPr>
              <a:spLocks noEditPoints="1"/>
            </p:cNvSpPr>
            <p:nvPr/>
          </p:nvSpPr>
          <p:spPr bwMode="auto">
            <a:xfrm>
              <a:off x="5408613" y="1319213"/>
              <a:ext cx="377825" cy="238125"/>
            </a:xfrm>
            <a:custGeom>
              <a:avLst/>
              <a:gdLst>
                <a:gd name="T0" fmla="*/ 48 w 98"/>
                <a:gd name="T1" fmla="*/ 0 h 62"/>
                <a:gd name="T2" fmla="*/ 49 w 98"/>
                <a:gd name="T3" fmla="*/ 2 h 62"/>
                <a:gd name="T4" fmla="*/ 48 w 98"/>
                <a:gd name="T5" fmla="*/ 3 h 62"/>
                <a:gd name="T6" fmla="*/ 3 w 98"/>
                <a:gd name="T7" fmla="*/ 3 h 62"/>
                <a:gd name="T8" fmla="*/ 3 w 98"/>
                <a:gd name="T9" fmla="*/ 59 h 62"/>
                <a:gd name="T10" fmla="*/ 95 w 98"/>
                <a:gd name="T11" fmla="*/ 59 h 62"/>
                <a:gd name="T12" fmla="*/ 95 w 98"/>
                <a:gd name="T13" fmla="*/ 3 h 62"/>
                <a:gd name="T14" fmla="*/ 54 w 98"/>
                <a:gd name="T15" fmla="*/ 3 h 62"/>
                <a:gd name="T16" fmla="*/ 52 w 98"/>
                <a:gd name="T17" fmla="*/ 2 h 62"/>
                <a:gd name="T18" fmla="*/ 54 w 98"/>
                <a:gd name="T19" fmla="*/ 0 h 62"/>
                <a:gd name="T20" fmla="*/ 97 w 98"/>
                <a:gd name="T21" fmla="*/ 0 h 62"/>
                <a:gd name="T22" fmla="*/ 98 w 98"/>
                <a:gd name="T23" fmla="*/ 2 h 62"/>
                <a:gd name="T24" fmla="*/ 98 w 98"/>
                <a:gd name="T25" fmla="*/ 60 h 62"/>
                <a:gd name="T26" fmla="*/ 97 w 98"/>
                <a:gd name="T27" fmla="*/ 62 h 62"/>
                <a:gd name="T28" fmla="*/ 2 w 98"/>
                <a:gd name="T29" fmla="*/ 62 h 62"/>
                <a:gd name="T30" fmla="*/ 0 w 98"/>
                <a:gd name="T31" fmla="*/ 60 h 62"/>
                <a:gd name="T32" fmla="*/ 0 w 98"/>
                <a:gd name="T33" fmla="*/ 2 h 62"/>
                <a:gd name="T34" fmla="*/ 2 w 98"/>
                <a:gd name="T35" fmla="*/ 0 h 62"/>
                <a:gd name="T36" fmla="*/ 48 w 98"/>
                <a:gd name="T37" fmla="*/ 0 h 62"/>
                <a:gd name="T38" fmla="*/ 48 w 98"/>
                <a:gd name="T39" fmla="*/ 0 h 62"/>
                <a:gd name="T40" fmla="*/ 48 w 98"/>
                <a:gd name="T41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62">
                  <a:moveTo>
                    <a:pt x="48" y="0"/>
                  </a:moveTo>
                  <a:cubicBezTo>
                    <a:pt x="48" y="0"/>
                    <a:pt x="49" y="1"/>
                    <a:pt x="49" y="2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3" y="3"/>
                    <a:pt x="52" y="3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1"/>
                    <a:pt x="98" y="2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61"/>
                    <a:pt x="98" y="62"/>
                    <a:pt x="97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" y="62"/>
                    <a:pt x="0" y="61"/>
                    <a:pt x="0" y="6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48" y="0"/>
                  </a:ln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88"/>
            <p:cNvSpPr>
              <a:spLocks noEditPoints="1"/>
            </p:cNvSpPr>
            <p:nvPr/>
          </p:nvSpPr>
          <p:spPr bwMode="auto">
            <a:xfrm>
              <a:off x="5586413" y="1284288"/>
              <a:ext cx="11113" cy="46038"/>
            </a:xfrm>
            <a:custGeom>
              <a:avLst/>
              <a:gdLst>
                <a:gd name="T0" fmla="*/ 0 w 3"/>
                <a:gd name="T1" fmla="*/ 2 h 12"/>
                <a:gd name="T2" fmla="*/ 2 w 3"/>
                <a:gd name="T3" fmla="*/ 0 h 12"/>
                <a:gd name="T4" fmla="*/ 3 w 3"/>
                <a:gd name="T5" fmla="*/ 2 h 12"/>
                <a:gd name="T6" fmla="*/ 3 w 3"/>
                <a:gd name="T7" fmla="*/ 11 h 12"/>
                <a:gd name="T8" fmla="*/ 2 w 3"/>
                <a:gd name="T9" fmla="*/ 12 h 12"/>
                <a:gd name="T10" fmla="*/ 0 w 3"/>
                <a:gd name="T11" fmla="*/ 11 h 12"/>
                <a:gd name="T12" fmla="*/ 0 w 3"/>
                <a:gd name="T13" fmla="*/ 2 h 12"/>
                <a:gd name="T14" fmla="*/ 0 w 3"/>
                <a:gd name="T15" fmla="*/ 2 h 12"/>
                <a:gd name="T16" fmla="*/ 0 w 3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2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1" y="12"/>
                    <a:pt x="0" y="12"/>
                    <a:pt x="0" y="11"/>
                  </a:cubicBezTo>
                  <a:lnTo>
                    <a:pt x="0" y="2"/>
                  </a:ln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89"/>
            <p:cNvSpPr>
              <a:spLocks noEditPoints="1"/>
            </p:cNvSpPr>
            <p:nvPr/>
          </p:nvSpPr>
          <p:spPr bwMode="auto">
            <a:xfrm>
              <a:off x="5586413" y="1568451"/>
              <a:ext cx="11113" cy="69850"/>
            </a:xfrm>
            <a:custGeom>
              <a:avLst/>
              <a:gdLst>
                <a:gd name="T0" fmla="*/ 0 w 3"/>
                <a:gd name="T1" fmla="*/ 1 h 18"/>
                <a:gd name="T2" fmla="*/ 2 w 3"/>
                <a:gd name="T3" fmla="*/ 0 h 18"/>
                <a:gd name="T4" fmla="*/ 3 w 3"/>
                <a:gd name="T5" fmla="*/ 1 h 18"/>
                <a:gd name="T6" fmla="*/ 3 w 3"/>
                <a:gd name="T7" fmla="*/ 17 h 18"/>
                <a:gd name="T8" fmla="*/ 2 w 3"/>
                <a:gd name="T9" fmla="*/ 18 h 18"/>
                <a:gd name="T10" fmla="*/ 0 w 3"/>
                <a:gd name="T11" fmla="*/ 17 h 18"/>
                <a:gd name="T12" fmla="*/ 0 w 3"/>
                <a:gd name="T13" fmla="*/ 1 h 18"/>
                <a:gd name="T14" fmla="*/ 0 w 3"/>
                <a:gd name="T15" fmla="*/ 1 h 18"/>
                <a:gd name="T16" fmla="*/ 0 w 3"/>
                <a:gd name="T1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8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8"/>
                    <a:pt x="2" y="18"/>
                  </a:cubicBezTo>
                  <a:cubicBezTo>
                    <a:pt x="1" y="18"/>
                    <a:pt x="0" y="17"/>
                    <a:pt x="0" y="17"/>
                  </a:cubicBezTo>
                  <a:lnTo>
                    <a:pt x="0" y="1"/>
                  </a:ln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90"/>
            <p:cNvSpPr>
              <a:spLocks noEditPoints="1"/>
            </p:cNvSpPr>
            <p:nvPr/>
          </p:nvSpPr>
          <p:spPr bwMode="auto">
            <a:xfrm>
              <a:off x="5476876" y="1568451"/>
              <a:ext cx="39688" cy="93663"/>
            </a:xfrm>
            <a:custGeom>
              <a:avLst/>
              <a:gdLst>
                <a:gd name="T0" fmla="*/ 7 w 10"/>
                <a:gd name="T1" fmla="*/ 1 h 24"/>
                <a:gd name="T2" fmla="*/ 9 w 10"/>
                <a:gd name="T3" fmla="*/ 0 h 24"/>
                <a:gd name="T4" fmla="*/ 10 w 10"/>
                <a:gd name="T5" fmla="*/ 2 h 24"/>
                <a:gd name="T6" fmla="*/ 3 w 10"/>
                <a:gd name="T7" fmla="*/ 23 h 24"/>
                <a:gd name="T8" fmla="*/ 2 w 10"/>
                <a:gd name="T9" fmla="*/ 24 h 24"/>
                <a:gd name="T10" fmla="*/ 1 w 10"/>
                <a:gd name="T11" fmla="*/ 22 h 24"/>
                <a:gd name="T12" fmla="*/ 7 w 10"/>
                <a:gd name="T13" fmla="*/ 1 h 24"/>
                <a:gd name="T14" fmla="*/ 7 w 10"/>
                <a:gd name="T15" fmla="*/ 1 h 24"/>
                <a:gd name="T16" fmla="*/ 7 w 10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7" y="1"/>
                  </a:moveTo>
                  <a:cubicBezTo>
                    <a:pt x="7" y="0"/>
                    <a:pt x="8" y="0"/>
                    <a:pt x="9" y="0"/>
                  </a:cubicBezTo>
                  <a:cubicBezTo>
                    <a:pt x="9" y="0"/>
                    <a:pt x="10" y="1"/>
                    <a:pt x="10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2" y="24"/>
                    <a:pt x="2" y="24"/>
                  </a:cubicBezTo>
                  <a:cubicBezTo>
                    <a:pt x="1" y="24"/>
                    <a:pt x="0" y="23"/>
                    <a:pt x="1" y="22"/>
                  </a:cubicBezTo>
                  <a:lnTo>
                    <a:pt x="7" y="1"/>
                  </a:lnTo>
                  <a:close/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5667376" y="1568451"/>
              <a:ext cx="38100" cy="93663"/>
            </a:xfrm>
            <a:custGeom>
              <a:avLst/>
              <a:gdLst>
                <a:gd name="T0" fmla="*/ 1 w 10"/>
                <a:gd name="T1" fmla="*/ 2 h 24"/>
                <a:gd name="T2" fmla="*/ 2 w 10"/>
                <a:gd name="T3" fmla="*/ 0 h 24"/>
                <a:gd name="T4" fmla="*/ 4 w 10"/>
                <a:gd name="T5" fmla="*/ 1 h 24"/>
                <a:gd name="T6" fmla="*/ 10 w 10"/>
                <a:gd name="T7" fmla="*/ 22 h 24"/>
                <a:gd name="T8" fmla="*/ 9 w 10"/>
                <a:gd name="T9" fmla="*/ 24 h 24"/>
                <a:gd name="T10" fmla="*/ 7 w 10"/>
                <a:gd name="T11" fmla="*/ 23 h 24"/>
                <a:gd name="T12" fmla="*/ 1 w 10"/>
                <a:gd name="T13" fmla="*/ 2 h 24"/>
                <a:gd name="T14" fmla="*/ 1 w 10"/>
                <a:gd name="T15" fmla="*/ 2 h 24"/>
                <a:gd name="T16" fmla="*/ 1 w 10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4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0"/>
                    <a:pt x="4" y="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3"/>
                    <a:pt x="10" y="24"/>
                    <a:pt x="9" y="24"/>
                  </a:cubicBezTo>
                  <a:cubicBezTo>
                    <a:pt x="8" y="24"/>
                    <a:pt x="7" y="24"/>
                    <a:pt x="7" y="23"/>
                  </a:cubicBezTo>
                  <a:lnTo>
                    <a:pt x="1" y="2"/>
                  </a:lnTo>
                  <a:close/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92"/>
            <p:cNvSpPr>
              <a:spLocks noEditPoints="1"/>
            </p:cNvSpPr>
            <p:nvPr/>
          </p:nvSpPr>
          <p:spPr bwMode="auto">
            <a:xfrm>
              <a:off x="5454651" y="1427163"/>
              <a:ext cx="107950" cy="92075"/>
            </a:xfrm>
            <a:custGeom>
              <a:avLst/>
              <a:gdLst>
                <a:gd name="T0" fmla="*/ 28 w 28"/>
                <a:gd name="T1" fmla="*/ 23 h 24"/>
                <a:gd name="T2" fmla="*/ 26 w 28"/>
                <a:gd name="T3" fmla="*/ 24 h 24"/>
                <a:gd name="T4" fmla="*/ 25 w 28"/>
                <a:gd name="T5" fmla="*/ 23 h 24"/>
                <a:gd name="T6" fmla="*/ 25 w 28"/>
                <a:gd name="T7" fmla="*/ 3 h 24"/>
                <a:gd name="T8" fmla="*/ 3 w 28"/>
                <a:gd name="T9" fmla="*/ 3 h 24"/>
                <a:gd name="T10" fmla="*/ 3 w 28"/>
                <a:gd name="T11" fmla="*/ 23 h 24"/>
                <a:gd name="T12" fmla="*/ 2 w 28"/>
                <a:gd name="T13" fmla="*/ 24 h 24"/>
                <a:gd name="T14" fmla="*/ 0 w 28"/>
                <a:gd name="T15" fmla="*/ 23 h 24"/>
                <a:gd name="T16" fmla="*/ 0 w 28"/>
                <a:gd name="T17" fmla="*/ 1 h 24"/>
                <a:gd name="T18" fmla="*/ 2 w 28"/>
                <a:gd name="T19" fmla="*/ 0 h 24"/>
                <a:gd name="T20" fmla="*/ 26 w 28"/>
                <a:gd name="T21" fmla="*/ 0 h 24"/>
                <a:gd name="T22" fmla="*/ 28 w 28"/>
                <a:gd name="T23" fmla="*/ 1 h 24"/>
                <a:gd name="T24" fmla="*/ 28 w 28"/>
                <a:gd name="T25" fmla="*/ 23 h 24"/>
                <a:gd name="T26" fmla="*/ 28 w 28"/>
                <a:gd name="T27" fmla="*/ 23 h 24"/>
                <a:gd name="T28" fmla="*/ 28 w 28"/>
                <a:gd name="T2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4">
                  <a:moveTo>
                    <a:pt x="28" y="23"/>
                  </a:moveTo>
                  <a:cubicBezTo>
                    <a:pt x="28" y="24"/>
                    <a:pt x="27" y="24"/>
                    <a:pt x="26" y="24"/>
                  </a:cubicBezTo>
                  <a:cubicBezTo>
                    <a:pt x="26" y="24"/>
                    <a:pt x="25" y="24"/>
                    <a:pt x="25" y="2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2" y="24"/>
                  </a:cubicBezTo>
                  <a:cubicBezTo>
                    <a:pt x="1" y="24"/>
                    <a:pt x="0" y="24"/>
                    <a:pt x="0" y="2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1"/>
                  </a:cubicBezTo>
                  <a:lnTo>
                    <a:pt x="28" y="23"/>
                  </a:lnTo>
                  <a:close/>
                  <a:moveTo>
                    <a:pt x="28" y="23"/>
                  </a:moveTo>
                  <a:cubicBezTo>
                    <a:pt x="28" y="23"/>
                    <a:pt x="28" y="23"/>
                    <a:pt x="28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93"/>
            <p:cNvSpPr>
              <a:spLocks noEditPoints="1"/>
            </p:cNvSpPr>
            <p:nvPr/>
          </p:nvSpPr>
          <p:spPr bwMode="auto">
            <a:xfrm>
              <a:off x="5670551" y="1403351"/>
              <a:ext cx="80963" cy="115888"/>
            </a:xfrm>
            <a:custGeom>
              <a:avLst/>
              <a:gdLst>
                <a:gd name="T0" fmla="*/ 21 w 21"/>
                <a:gd name="T1" fmla="*/ 29 h 30"/>
                <a:gd name="T2" fmla="*/ 20 w 21"/>
                <a:gd name="T3" fmla="*/ 30 h 30"/>
                <a:gd name="T4" fmla="*/ 18 w 21"/>
                <a:gd name="T5" fmla="*/ 29 h 30"/>
                <a:gd name="T6" fmla="*/ 18 w 21"/>
                <a:gd name="T7" fmla="*/ 3 h 30"/>
                <a:gd name="T8" fmla="*/ 1 w 21"/>
                <a:gd name="T9" fmla="*/ 3 h 30"/>
                <a:gd name="T10" fmla="*/ 0 w 21"/>
                <a:gd name="T11" fmla="*/ 1 h 30"/>
                <a:gd name="T12" fmla="*/ 1 w 21"/>
                <a:gd name="T13" fmla="*/ 0 h 30"/>
                <a:gd name="T14" fmla="*/ 20 w 21"/>
                <a:gd name="T15" fmla="*/ 0 h 30"/>
                <a:gd name="T16" fmla="*/ 21 w 21"/>
                <a:gd name="T17" fmla="*/ 1 h 30"/>
                <a:gd name="T18" fmla="*/ 21 w 21"/>
                <a:gd name="T19" fmla="*/ 29 h 30"/>
                <a:gd name="T20" fmla="*/ 21 w 21"/>
                <a:gd name="T21" fmla="*/ 29 h 30"/>
                <a:gd name="T22" fmla="*/ 21 w 21"/>
                <a:gd name="T23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0">
                  <a:moveTo>
                    <a:pt x="21" y="29"/>
                  </a:moveTo>
                  <a:cubicBezTo>
                    <a:pt x="21" y="30"/>
                    <a:pt x="20" y="30"/>
                    <a:pt x="20" y="30"/>
                  </a:cubicBezTo>
                  <a:cubicBezTo>
                    <a:pt x="19" y="30"/>
                    <a:pt x="18" y="30"/>
                    <a:pt x="18" y="29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lnTo>
                    <a:pt x="21" y="29"/>
                  </a:lnTo>
                  <a:close/>
                  <a:moveTo>
                    <a:pt x="21" y="29"/>
                  </a:moveTo>
                  <a:cubicBezTo>
                    <a:pt x="21" y="29"/>
                    <a:pt x="21" y="29"/>
                    <a:pt x="21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94"/>
            <p:cNvSpPr>
              <a:spLocks noEditPoints="1"/>
            </p:cNvSpPr>
            <p:nvPr/>
          </p:nvSpPr>
          <p:spPr bwMode="auto">
            <a:xfrm>
              <a:off x="5551488" y="1365251"/>
              <a:ext cx="107950" cy="153988"/>
            </a:xfrm>
            <a:custGeom>
              <a:avLst/>
              <a:gdLst>
                <a:gd name="T0" fmla="*/ 28 w 28"/>
                <a:gd name="T1" fmla="*/ 39 h 40"/>
                <a:gd name="T2" fmla="*/ 26 w 28"/>
                <a:gd name="T3" fmla="*/ 40 h 40"/>
                <a:gd name="T4" fmla="*/ 24 w 28"/>
                <a:gd name="T5" fmla="*/ 39 h 40"/>
                <a:gd name="T6" fmla="*/ 24 w 28"/>
                <a:gd name="T7" fmla="*/ 4 h 40"/>
                <a:gd name="T8" fmla="*/ 3 w 28"/>
                <a:gd name="T9" fmla="*/ 4 h 40"/>
                <a:gd name="T10" fmla="*/ 3 w 28"/>
                <a:gd name="T11" fmla="*/ 11 h 40"/>
                <a:gd name="T12" fmla="*/ 1 w 28"/>
                <a:gd name="T13" fmla="*/ 13 h 40"/>
                <a:gd name="T14" fmla="*/ 0 w 28"/>
                <a:gd name="T15" fmla="*/ 11 h 40"/>
                <a:gd name="T16" fmla="*/ 0 w 28"/>
                <a:gd name="T17" fmla="*/ 2 h 40"/>
                <a:gd name="T18" fmla="*/ 1 w 28"/>
                <a:gd name="T19" fmla="*/ 0 h 40"/>
                <a:gd name="T20" fmla="*/ 26 w 28"/>
                <a:gd name="T21" fmla="*/ 0 h 40"/>
                <a:gd name="T22" fmla="*/ 28 w 28"/>
                <a:gd name="T23" fmla="*/ 2 h 40"/>
                <a:gd name="T24" fmla="*/ 28 w 28"/>
                <a:gd name="T25" fmla="*/ 39 h 40"/>
                <a:gd name="T26" fmla="*/ 28 w 28"/>
                <a:gd name="T27" fmla="*/ 39 h 40"/>
                <a:gd name="T28" fmla="*/ 28 w 28"/>
                <a:gd name="T2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40">
                  <a:moveTo>
                    <a:pt x="28" y="39"/>
                  </a:moveTo>
                  <a:cubicBezTo>
                    <a:pt x="28" y="40"/>
                    <a:pt x="27" y="40"/>
                    <a:pt x="26" y="40"/>
                  </a:cubicBezTo>
                  <a:cubicBezTo>
                    <a:pt x="25" y="40"/>
                    <a:pt x="24" y="40"/>
                    <a:pt x="24" y="3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3"/>
                    <a:pt x="1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lnTo>
                    <a:pt x="28" y="39"/>
                  </a:lnTo>
                  <a:close/>
                  <a:moveTo>
                    <a:pt x="28" y="39"/>
                  </a:moveTo>
                  <a:cubicBezTo>
                    <a:pt x="28" y="39"/>
                    <a:pt x="28" y="39"/>
                    <a:pt x="28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5" name="Freeform 95"/>
            <p:cNvSpPr>
              <a:spLocks noEditPoints="1"/>
            </p:cNvSpPr>
            <p:nvPr/>
          </p:nvSpPr>
          <p:spPr bwMode="auto">
            <a:xfrm>
              <a:off x="5408613" y="1568451"/>
              <a:ext cx="377825" cy="12700"/>
            </a:xfrm>
            <a:custGeom>
              <a:avLst/>
              <a:gdLst>
                <a:gd name="T0" fmla="*/ 2 w 98"/>
                <a:gd name="T1" fmla="*/ 3 h 3"/>
                <a:gd name="T2" fmla="*/ 0 w 98"/>
                <a:gd name="T3" fmla="*/ 1 h 3"/>
                <a:gd name="T4" fmla="*/ 2 w 98"/>
                <a:gd name="T5" fmla="*/ 0 h 3"/>
                <a:gd name="T6" fmla="*/ 97 w 98"/>
                <a:gd name="T7" fmla="*/ 0 h 3"/>
                <a:gd name="T8" fmla="*/ 98 w 98"/>
                <a:gd name="T9" fmla="*/ 1 h 3"/>
                <a:gd name="T10" fmla="*/ 97 w 98"/>
                <a:gd name="T11" fmla="*/ 3 h 3"/>
                <a:gd name="T12" fmla="*/ 2 w 98"/>
                <a:gd name="T13" fmla="*/ 3 h 3"/>
                <a:gd name="T14" fmla="*/ 2 w 98"/>
                <a:gd name="T15" fmla="*/ 3 h 3"/>
                <a:gd name="T16" fmla="*/ 2 w 98"/>
                <a:gd name="T1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3">
                  <a:moveTo>
                    <a:pt x="2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8" y="0"/>
                    <a:pt x="98" y="1"/>
                  </a:cubicBezTo>
                  <a:cubicBezTo>
                    <a:pt x="98" y="2"/>
                    <a:pt x="98" y="3"/>
                    <a:pt x="97" y="3"/>
                  </a:cubicBezTo>
                  <a:lnTo>
                    <a:pt x="2" y="3"/>
                  </a:lnTo>
                  <a:close/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96553" y="2417898"/>
            <a:ext cx="170764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 Placeholder 32"/>
          <p:cNvSpPr txBox="1"/>
          <p:nvPr/>
        </p:nvSpPr>
        <p:spPr>
          <a:xfrm>
            <a:off x="6289675" y="2717346"/>
            <a:ext cx="3632200" cy="6883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96553" y="3608070"/>
            <a:ext cx="170764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 Placeholder 32"/>
          <p:cNvSpPr txBox="1"/>
          <p:nvPr/>
        </p:nvSpPr>
        <p:spPr>
          <a:xfrm>
            <a:off x="6289675" y="3894455"/>
            <a:ext cx="3632200" cy="6883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296553" y="4791710"/>
            <a:ext cx="1707647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 Placeholder 32"/>
          <p:cNvSpPr txBox="1"/>
          <p:nvPr/>
        </p:nvSpPr>
        <p:spPr>
          <a:xfrm>
            <a:off x="6289675" y="5078095"/>
            <a:ext cx="3632200" cy="68834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75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8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25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2" grpId="0" bldLvl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5942344" y="2076286"/>
            <a:ext cx="4858692" cy="13657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2" name="Text Placeholder 33"/>
          <p:cNvSpPr txBox="1"/>
          <p:nvPr/>
        </p:nvSpPr>
        <p:spPr>
          <a:xfrm>
            <a:off x="5928678" y="1617728"/>
            <a:ext cx="4872358" cy="296319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3" name="Oval 55"/>
          <p:cNvSpPr/>
          <p:nvPr/>
        </p:nvSpPr>
        <p:spPr>
          <a:xfrm>
            <a:off x="6095602" y="3270661"/>
            <a:ext cx="701991" cy="702080"/>
          </a:xfrm>
          <a:prstGeom prst="ellipse">
            <a:avLst/>
          </a:prstGeom>
          <a:gradFill>
            <a:gsLst>
              <a:gs pos="13000">
                <a:srgbClr val="F9CF59"/>
              </a:gs>
              <a:gs pos="84000">
                <a:srgbClr val="EF660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Text Placeholder 33"/>
          <p:cNvSpPr txBox="1"/>
          <p:nvPr/>
        </p:nvSpPr>
        <p:spPr>
          <a:xfrm>
            <a:off x="5851261" y="4132950"/>
            <a:ext cx="1181104" cy="4986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keyword</a:t>
            </a:r>
            <a:endParaRPr lang="zh-CN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5" name="Oval 57"/>
          <p:cNvSpPr/>
          <p:nvPr/>
        </p:nvSpPr>
        <p:spPr>
          <a:xfrm>
            <a:off x="7372429" y="3276732"/>
            <a:ext cx="701991" cy="702080"/>
          </a:xfrm>
          <a:prstGeom prst="ellipse">
            <a:avLst/>
          </a:prstGeom>
          <a:gradFill>
            <a:gsLst>
              <a:gs pos="13000">
                <a:srgbClr val="F9CF59"/>
              </a:gs>
              <a:gs pos="84000">
                <a:srgbClr val="EF660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6" name="Text Placeholder 33"/>
          <p:cNvSpPr txBox="1"/>
          <p:nvPr/>
        </p:nvSpPr>
        <p:spPr>
          <a:xfrm>
            <a:off x="7128088" y="4139021"/>
            <a:ext cx="1181104" cy="4986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keyword</a:t>
            </a:r>
            <a:endParaRPr lang="zh-CN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7" name="Oval 59"/>
          <p:cNvSpPr/>
          <p:nvPr/>
        </p:nvSpPr>
        <p:spPr>
          <a:xfrm>
            <a:off x="8650890" y="3270660"/>
            <a:ext cx="701991" cy="702080"/>
          </a:xfrm>
          <a:prstGeom prst="ellipse">
            <a:avLst/>
          </a:prstGeom>
          <a:gradFill>
            <a:gsLst>
              <a:gs pos="13000">
                <a:srgbClr val="F9CF59"/>
              </a:gs>
              <a:gs pos="84000">
                <a:srgbClr val="EF660D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Text Placeholder 33"/>
          <p:cNvSpPr txBox="1"/>
          <p:nvPr/>
        </p:nvSpPr>
        <p:spPr>
          <a:xfrm>
            <a:off x="8406549" y="4132949"/>
            <a:ext cx="1181104" cy="4986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keyword</a:t>
            </a:r>
            <a:endParaRPr lang="zh-CN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69" name="Oval 61"/>
          <p:cNvSpPr/>
          <p:nvPr/>
        </p:nvSpPr>
        <p:spPr>
          <a:xfrm>
            <a:off x="9927716" y="3270660"/>
            <a:ext cx="701991" cy="702080"/>
          </a:xfrm>
          <a:prstGeom prst="ellipse">
            <a:avLst/>
          </a:prstGeom>
          <a:gradFill>
            <a:gsLst>
              <a:gs pos="13000">
                <a:srgbClr val="34B1F1">
                  <a:alpha val="67000"/>
                </a:srgbClr>
              </a:gs>
              <a:gs pos="84000">
                <a:srgbClr val="095EDF">
                  <a:alpha val="67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0" name="Text Placeholder 33"/>
          <p:cNvSpPr txBox="1"/>
          <p:nvPr/>
        </p:nvSpPr>
        <p:spPr>
          <a:xfrm>
            <a:off x="9692518" y="4132949"/>
            <a:ext cx="1181104" cy="498607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ea"/>
                <a:sym typeface="+mn-lt"/>
              </a:rPr>
              <a:t>keyword</a:t>
            </a:r>
            <a:endParaRPr lang="zh-CN" alt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Rounded Rectangle 63"/>
          <p:cNvSpPr/>
          <p:nvPr/>
        </p:nvSpPr>
        <p:spPr>
          <a:xfrm>
            <a:off x="5942344" y="4923910"/>
            <a:ext cx="4873912" cy="92158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fontAlgn="auto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Freeform 142"/>
          <p:cNvSpPr/>
          <p:nvPr/>
        </p:nvSpPr>
        <p:spPr bwMode="auto">
          <a:xfrm>
            <a:off x="8854938" y="3522582"/>
            <a:ext cx="292261" cy="23861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3" name="Freeform 149"/>
          <p:cNvSpPr/>
          <p:nvPr/>
        </p:nvSpPr>
        <p:spPr bwMode="auto">
          <a:xfrm>
            <a:off x="7570655" y="3494082"/>
            <a:ext cx="307172" cy="301247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0122888" y="3544952"/>
            <a:ext cx="311646" cy="193872"/>
            <a:chOff x="8292784" y="1202455"/>
            <a:chExt cx="311687" cy="193872"/>
          </a:xfrm>
        </p:grpSpPr>
        <p:sp>
          <p:nvSpPr>
            <p:cNvPr id="75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7" name="Freeform 116"/>
          <p:cNvSpPr>
            <a:spLocks noEditPoints="1"/>
          </p:cNvSpPr>
          <p:nvPr/>
        </p:nvSpPr>
        <p:spPr bwMode="auto">
          <a:xfrm>
            <a:off x="6289127" y="3473369"/>
            <a:ext cx="329540" cy="2908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1318260" y="1712595"/>
            <a:ext cx="3964305" cy="3958590"/>
            <a:chOff x="2076" y="2697"/>
            <a:chExt cx="6243" cy="6234"/>
          </a:xfrm>
        </p:grpSpPr>
        <p:pic>
          <p:nvPicPr>
            <p:cNvPr id="85" name="图片 8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71" y="3923"/>
              <a:ext cx="3861" cy="3756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</p:spPr>
        </p:pic>
        <p:sp>
          <p:nvSpPr>
            <p:cNvPr id="5" name="Freeform 34"/>
            <p:cNvSpPr/>
            <p:nvPr/>
          </p:nvSpPr>
          <p:spPr>
            <a:xfrm rot="10800000">
              <a:off x="2172" y="5811"/>
              <a:ext cx="3017" cy="3025"/>
            </a:xfrm>
            <a:custGeom>
              <a:avLst/>
              <a:gdLst>
                <a:gd name="connsiteX0" fmla="*/ 0 w 1717965"/>
                <a:gd name="connsiteY0" fmla="*/ 0 h 1722348"/>
                <a:gd name="connsiteX1" fmla="*/ 171506 w 1717965"/>
                <a:gd name="connsiteY1" fmla="*/ 8661 h 1722348"/>
                <a:gd name="connsiteX2" fmla="*/ 1717965 w 1717965"/>
                <a:gd name="connsiteY2" fmla="*/ 1722348 h 1722348"/>
                <a:gd name="connsiteX3" fmla="*/ 1052945 w 1717965"/>
                <a:gd name="connsiteY3" fmla="*/ 1722348 h 1722348"/>
                <a:gd name="connsiteX4" fmla="*/ 1052945 w 1717965"/>
                <a:gd name="connsiteY4" fmla="*/ 1722347 h 1722348"/>
                <a:gd name="connsiteX5" fmla="*/ 103511 w 1717965"/>
                <a:gd name="connsiteY5" fmla="*/ 670245 h 1722348"/>
                <a:gd name="connsiteX6" fmla="*/ 0 w 1717965"/>
                <a:gd name="connsiteY6" fmla="*/ 665018 h 17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965" h="1722348">
                  <a:moveTo>
                    <a:pt x="0" y="0"/>
                  </a:moveTo>
                  <a:lnTo>
                    <a:pt x="171506" y="8661"/>
                  </a:lnTo>
                  <a:cubicBezTo>
                    <a:pt x="1040129" y="96874"/>
                    <a:pt x="1717965" y="830453"/>
                    <a:pt x="1717965" y="1722348"/>
                  </a:cubicBezTo>
                  <a:lnTo>
                    <a:pt x="1052945" y="1722348"/>
                  </a:lnTo>
                  <a:lnTo>
                    <a:pt x="1052945" y="1722347"/>
                  </a:lnTo>
                  <a:cubicBezTo>
                    <a:pt x="1052945" y="1174777"/>
                    <a:pt x="636794" y="724403"/>
                    <a:pt x="103511" y="670245"/>
                  </a:cubicBezTo>
                  <a:lnTo>
                    <a:pt x="0" y="665018"/>
                  </a:lnTo>
                  <a:close/>
                </a:path>
              </a:pathLst>
            </a:custGeom>
            <a:gradFill>
              <a:gsLst>
                <a:gs pos="13000">
                  <a:srgbClr val="34B1F1">
                    <a:alpha val="67000"/>
                  </a:srgbClr>
                </a:gs>
                <a:gs pos="84000">
                  <a:srgbClr val="095EDF">
                    <a:alpha val="67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5" name="Freeform 36"/>
            <p:cNvSpPr/>
            <p:nvPr/>
          </p:nvSpPr>
          <p:spPr>
            <a:xfrm rot="5400000">
              <a:off x="5203" y="5815"/>
              <a:ext cx="3018" cy="3025"/>
            </a:xfrm>
            <a:custGeom>
              <a:avLst/>
              <a:gdLst>
                <a:gd name="connsiteX0" fmla="*/ 0 w 1717965"/>
                <a:gd name="connsiteY0" fmla="*/ 0 h 1722348"/>
                <a:gd name="connsiteX1" fmla="*/ 171506 w 1717965"/>
                <a:gd name="connsiteY1" fmla="*/ 8661 h 1722348"/>
                <a:gd name="connsiteX2" fmla="*/ 1717965 w 1717965"/>
                <a:gd name="connsiteY2" fmla="*/ 1722348 h 1722348"/>
                <a:gd name="connsiteX3" fmla="*/ 1052945 w 1717965"/>
                <a:gd name="connsiteY3" fmla="*/ 1722348 h 1722348"/>
                <a:gd name="connsiteX4" fmla="*/ 1052945 w 1717965"/>
                <a:gd name="connsiteY4" fmla="*/ 1722347 h 1722348"/>
                <a:gd name="connsiteX5" fmla="*/ 103511 w 1717965"/>
                <a:gd name="connsiteY5" fmla="*/ 670245 h 1722348"/>
                <a:gd name="connsiteX6" fmla="*/ 0 w 1717965"/>
                <a:gd name="connsiteY6" fmla="*/ 665018 h 17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965" h="1722348">
                  <a:moveTo>
                    <a:pt x="0" y="0"/>
                  </a:moveTo>
                  <a:lnTo>
                    <a:pt x="171506" y="8661"/>
                  </a:lnTo>
                  <a:cubicBezTo>
                    <a:pt x="1040129" y="96874"/>
                    <a:pt x="1717965" y="830453"/>
                    <a:pt x="1717965" y="1722348"/>
                  </a:cubicBezTo>
                  <a:lnTo>
                    <a:pt x="1052945" y="1722348"/>
                  </a:lnTo>
                  <a:lnTo>
                    <a:pt x="1052945" y="1722347"/>
                  </a:lnTo>
                  <a:cubicBezTo>
                    <a:pt x="1052945" y="1174777"/>
                    <a:pt x="636794" y="724403"/>
                    <a:pt x="103511" y="670245"/>
                  </a:cubicBezTo>
                  <a:lnTo>
                    <a:pt x="0" y="665018"/>
                  </a:lnTo>
                  <a:close/>
                </a:path>
              </a:pathLst>
            </a:custGeom>
            <a:gradFill>
              <a:gsLst>
                <a:gs pos="13000">
                  <a:srgbClr val="F9CF59">
                    <a:alpha val="70000"/>
                  </a:srgbClr>
                </a:gs>
                <a:gs pos="84000">
                  <a:srgbClr val="EF660D">
                    <a:alpha val="69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6" name="Rectangle 7"/>
            <p:cNvSpPr/>
            <p:nvPr/>
          </p:nvSpPr>
          <p:spPr>
            <a:xfrm rot="8100000">
              <a:off x="4544" y="7589"/>
              <a:ext cx="1342" cy="1343"/>
            </a:xfrm>
            <a:custGeom>
              <a:avLst/>
              <a:gdLst>
                <a:gd name="connsiteX0" fmla="*/ 0 w 764402"/>
                <a:gd name="connsiteY0" fmla="*/ 0 h 764402"/>
                <a:gd name="connsiteX1" fmla="*/ 764402 w 764402"/>
                <a:gd name="connsiteY1" fmla="*/ 0 h 764402"/>
                <a:gd name="connsiteX2" fmla="*/ 764402 w 764402"/>
                <a:gd name="connsiteY2" fmla="*/ 764402 h 764402"/>
                <a:gd name="connsiteX3" fmla="*/ 0 w 764402"/>
                <a:gd name="connsiteY3" fmla="*/ 764402 h 764402"/>
                <a:gd name="connsiteX4" fmla="*/ 0 w 764402"/>
                <a:gd name="connsiteY4" fmla="*/ 0 h 764402"/>
                <a:gd name="connsiteX0-1" fmla="*/ 0 w 764402"/>
                <a:gd name="connsiteY0-2" fmla="*/ 764402 h 764402"/>
                <a:gd name="connsiteX1-3" fmla="*/ 764402 w 764402"/>
                <a:gd name="connsiteY1-4" fmla="*/ 0 h 764402"/>
                <a:gd name="connsiteX2-5" fmla="*/ 764402 w 764402"/>
                <a:gd name="connsiteY2-6" fmla="*/ 764402 h 764402"/>
                <a:gd name="connsiteX3-7" fmla="*/ 0 w 764402"/>
                <a:gd name="connsiteY3-8" fmla="*/ 764402 h 7644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64402" h="764402">
                  <a:moveTo>
                    <a:pt x="0" y="764402"/>
                  </a:moveTo>
                  <a:lnTo>
                    <a:pt x="764402" y="0"/>
                  </a:lnTo>
                  <a:lnTo>
                    <a:pt x="764402" y="764402"/>
                  </a:lnTo>
                  <a:lnTo>
                    <a:pt x="0" y="764402"/>
                  </a:lnTo>
                  <a:close/>
                </a:path>
              </a:pathLst>
            </a:custGeom>
            <a:gradFill>
              <a:gsLst>
                <a:gs pos="13000">
                  <a:srgbClr val="F9CF59">
                    <a:alpha val="100000"/>
                  </a:srgbClr>
                </a:gs>
                <a:gs pos="84000">
                  <a:srgbClr val="EF660D">
                    <a:alpha val="10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6" name="Freeform 41"/>
            <p:cNvSpPr/>
            <p:nvPr/>
          </p:nvSpPr>
          <p:spPr>
            <a:xfrm>
              <a:off x="5207" y="2793"/>
              <a:ext cx="3017" cy="3025"/>
            </a:xfrm>
            <a:custGeom>
              <a:avLst/>
              <a:gdLst>
                <a:gd name="connsiteX0" fmla="*/ 0 w 1717965"/>
                <a:gd name="connsiteY0" fmla="*/ 0 h 1722348"/>
                <a:gd name="connsiteX1" fmla="*/ 171506 w 1717965"/>
                <a:gd name="connsiteY1" fmla="*/ 8661 h 1722348"/>
                <a:gd name="connsiteX2" fmla="*/ 1717965 w 1717965"/>
                <a:gd name="connsiteY2" fmla="*/ 1722348 h 1722348"/>
                <a:gd name="connsiteX3" fmla="*/ 1052945 w 1717965"/>
                <a:gd name="connsiteY3" fmla="*/ 1722348 h 1722348"/>
                <a:gd name="connsiteX4" fmla="*/ 1052945 w 1717965"/>
                <a:gd name="connsiteY4" fmla="*/ 1722347 h 1722348"/>
                <a:gd name="connsiteX5" fmla="*/ 103511 w 1717965"/>
                <a:gd name="connsiteY5" fmla="*/ 670245 h 1722348"/>
                <a:gd name="connsiteX6" fmla="*/ 0 w 1717965"/>
                <a:gd name="connsiteY6" fmla="*/ 665018 h 17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965" h="1722348">
                  <a:moveTo>
                    <a:pt x="0" y="0"/>
                  </a:moveTo>
                  <a:lnTo>
                    <a:pt x="171506" y="8661"/>
                  </a:lnTo>
                  <a:cubicBezTo>
                    <a:pt x="1040129" y="96874"/>
                    <a:pt x="1717965" y="830453"/>
                    <a:pt x="1717965" y="1722348"/>
                  </a:cubicBezTo>
                  <a:lnTo>
                    <a:pt x="1052945" y="1722348"/>
                  </a:lnTo>
                  <a:lnTo>
                    <a:pt x="1052945" y="1722347"/>
                  </a:lnTo>
                  <a:cubicBezTo>
                    <a:pt x="1052945" y="1174777"/>
                    <a:pt x="636794" y="724403"/>
                    <a:pt x="103511" y="670245"/>
                  </a:cubicBezTo>
                  <a:lnTo>
                    <a:pt x="0" y="665018"/>
                  </a:lnTo>
                  <a:close/>
                </a:path>
              </a:pathLst>
            </a:custGeom>
            <a:gradFill>
              <a:gsLst>
                <a:gs pos="13000">
                  <a:srgbClr val="34B1F1">
                    <a:alpha val="67000"/>
                  </a:srgbClr>
                </a:gs>
                <a:gs pos="84000">
                  <a:srgbClr val="095EDF">
                    <a:alpha val="67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Rectangle 7"/>
            <p:cNvSpPr/>
            <p:nvPr/>
          </p:nvSpPr>
          <p:spPr>
            <a:xfrm rot="2700000">
              <a:off x="6977" y="5131"/>
              <a:ext cx="1343" cy="1342"/>
            </a:xfrm>
            <a:custGeom>
              <a:avLst/>
              <a:gdLst>
                <a:gd name="connsiteX0" fmla="*/ 0 w 764402"/>
                <a:gd name="connsiteY0" fmla="*/ 0 h 764402"/>
                <a:gd name="connsiteX1" fmla="*/ 764402 w 764402"/>
                <a:gd name="connsiteY1" fmla="*/ 0 h 764402"/>
                <a:gd name="connsiteX2" fmla="*/ 764402 w 764402"/>
                <a:gd name="connsiteY2" fmla="*/ 764402 h 764402"/>
                <a:gd name="connsiteX3" fmla="*/ 0 w 764402"/>
                <a:gd name="connsiteY3" fmla="*/ 764402 h 764402"/>
                <a:gd name="connsiteX4" fmla="*/ 0 w 764402"/>
                <a:gd name="connsiteY4" fmla="*/ 0 h 764402"/>
                <a:gd name="connsiteX0-1" fmla="*/ 0 w 764402"/>
                <a:gd name="connsiteY0-2" fmla="*/ 764402 h 764402"/>
                <a:gd name="connsiteX1-3" fmla="*/ 764402 w 764402"/>
                <a:gd name="connsiteY1-4" fmla="*/ 0 h 764402"/>
                <a:gd name="connsiteX2-5" fmla="*/ 764402 w 764402"/>
                <a:gd name="connsiteY2-6" fmla="*/ 764402 h 764402"/>
                <a:gd name="connsiteX3-7" fmla="*/ 0 w 764402"/>
                <a:gd name="connsiteY3-8" fmla="*/ 764402 h 7644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64402" h="764402">
                  <a:moveTo>
                    <a:pt x="0" y="764402"/>
                  </a:moveTo>
                  <a:lnTo>
                    <a:pt x="764402" y="0"/>
                  </a:lnTo>
                  <a:lnTo>
                    <a:pt x="764402" y="764402"/>
                  </a:lnTo>
                  <a:lnTo>
                    <a:pt x="0" y="764402"/>
                  </a:lnTo>
                  <a:close/>
                </a:path>
              </a:pathLst>
            </a:custGeom>
            <a:gradFill>
              <a:gsLst>
                <a:gs pos="13000">
                  <a:srgbClr val="34B1F1">
                    <a:alpha val="100000"/>
                  </a:srgbClr>
                </a:gs>
                <a:gs pos="84000">
                  <a:srgbClr val="095EDF">
                    <a:alpha val="10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8" name="Freeform 47"/>
            <p:cNvSpPr/>
            <p:nvPr/>
          </p:nvSpPr>
          <p:spPr>
            <a:xfrm rot="16200000">
              <a:off x="2176" y="2790"/>
              <a:ext cx="3018" cy="3025"/>
            </a:xfrm>
            <a:custGeom>
              <a:avLst/>
              <a:gdLst>
                <a:gd name="connsiteX0" fmla="*/ 0 w 1717965"/>
                <a:gd name="connsiteY0" fmla="*/ 0 h 1722348"/>
                <a:gd name="connsiteX1" fmla="*/ 171506 w 1717965"/>
                <a:gd name="connsiteY1" fmla="*/ 8661 h 1722348"/>
                <a:gd name="connsiteX2" fmla="*/ 1717965 w 1717965"/>
                <a:gd name="connsiteY2" fmla="*/ 1722348 h 1722348"/>
                <a:gd name="connsiteX3" fmla="*/ 1052945 w 1717965"/>
                <a:gd name="connsiteY3" fmla="*/ 1722348 h 1722348"/>
                <a:gd name="connsiteX4" fmla="*/ 1052945 w 1717965"/>
                <a:gd name="connsiteY4" fmla="*/ 1722347 h 1722348"/>
                <a:gd name="connsiteX5" fmla="*/ 103511 w 1717965"/>
                <a:gd name="connsiteY5" fmla="*/ 670245 h 1722348"/>
                <a:gd name="connsiteX6" fmla="*/ 0 w 1717965"/>
                <a:gd name="connsiteY6" fmla="*/ 665018 h 1722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7965" h="1722348">
                  <a:moveTo>
                    <a:pt x="0" y="0"/>
                  </a:moveTo>
                  <a:lnTo>
                    <a:pt x="171506" y="8661"/>
                  </a:lnTo>
                  <a:cubicBezTo>
                    <a:pt x="1040129" y="96874"/>
                    <a:pt x="1717965" y="830453"/>
                    <a:pt x="1717965" y="1722348"/>
                  </a:cubicBezTo>
                  <a:lnTo>
                    <a:pt x="1052945" y="1722348"/>
                  </a:lnTo>
                  <a:lnTo>
                    <a:pt x="1052945" y="1722347"/>
                  </a:lnTo>
                  <a:cubicBezTo>
                    <a:pt x="1052945" y="1174777"/>
                    <a:pt x="636794" y="724403"/>
                    <a:pt x="103511" y="670245"/>
                  </a:cubicBezTo>
                  <a:lnTo>
                    <a:pt x="0" y="665018"/>
                  </a:lnTo>
                  <a:close/>
                </a:path>
              </a:pathLst>
            </a:custGeom>
            <a:gradFill>
              <a:gsLst>
                <a:gs pos="13000">
                  <a:srgbClr val="F9CF59">
                    <a:alpha val="70000"/>
                  </a:srgbClr>
                </a:gs>
                <a:gs pos="84000">
                  <a:srgbClr val="EF660D">
                    <a:alpha val="69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Rectangle 7"/>
            <p:cNvSpPr/>
            <p:nvPr/>
          </p:nvSpPr>
          <p:spPr>
            <a:xfrm rot="18900000">
              <a:off x="4509" y="2697"/>
              <a:ext cx="1342" cy="1343"/>
            </a:xfrm>
            <a:custGeom>
              <a:avLst/>
              <a:gdLst>
                <a:gd name="connsiteX0" fmla="*/ 0 w 764402"/>
                <a:gd name="connsiteY0" fmla="*/ 0 h 764402"/>
                <a:gd name="connsiteX1" fmla="*/ 764402 w 764402"/>
                <a:gd name="connsiteY1" fmla="*/ 0 h 764402"/>
                <a:gd name="connsiteX2" fmla="*/ 764402 w 764402"/>
                <a:gd name="connsiteY2" fmla="*/ 764402 h 764402"/>
                <a:gd name="connsiteX3" fmla="*/ 0 w 764402"/>
                <a:gd name="connsiteY3" fmla="*/ 764402 h 764402"/>
                <a:gd name="connsiteX4" fmla="*/ 0 w 764402"/>
                <a:gd name="connsiteY4" fmla="*/ 0 h 764402"/>
                <a:gd name="connsiteX0-1" fmla="*/ 0 w 764402"/>
                <a:gd name="connsiteY0-2" fmla="*/ 764402 h 764402"/>
                <a:gd name="connsiteX1-3" fmla="*/ 764402 w 764402"/>
                <a:gd name="connsiteY1-4" fmla="*/ 0 h 764402"/>
                <a:gd name="connsiteX2-5" fmla="*/ 764402 w 764402"/>
                <a:gd name="connsiteY2-6" fmla="*/ 764402 h 764402"/>
                <a:gd name="connsiteX3-7" fmla="*/ 0 w 764402"/>
                <a:gd name="connsiteY3-8" fmla="*/ 764402 h 7644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64402" h="764402">
                  <a:moveTo>
                    <a:pt x="0" y="764402"/>
                  </a:moveTo>
                  <a:lnTo>
                    <a:pt x="764402" y="0"/>
                  </a:lnTo>
                  <a:lnTo>
                    <a:pt x="764402" y="764402"/>
                  </a:lnTo>
                  <a:lnTo>
                    <a:pt x="0" y="764402"/>
                  </a:lnTo>
                  <a:close/>
                </a:path>
              </a:pathLst>
            </a:custGeom>
            <a:gradFill>
              <a:gsLst>
                <a:gs pos="13000">
                  <a:srgbClr val="F9CF59">
                    <a:alpha val="100000"/>
                  </a:srgbClr>
                </a:gs>
                <a:gs pos="84000">
                  <a:srgbClr val="EF660D">
                    <a:alpha val="10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0" name="Rectangle 7"/>
            <p:cNvSpPr/>
            <p:nvPr/>
          </p:nvSpPr>
          <p:spPr>
            <a:xfrm rot="13500000">
              <a:off x="2076" y="5156"/>
              <a:ext cx="1343" cy="1342"/>
            </a:xfrm>
            <a:custGeom>
              <a:avLst/>
              <a:gdLst>
                <a:gd name="connsiteX0" fmla="*/ 0 w 764402"/>
                <a:gd name="connsiteY0" fmla="*/ 0 h 764402"/>
                <a:gd name="connsiteX1" fmla="*/ 764402 w 764402"/>
                <a:gd name="connsiteY1" fmla="*/ 0 h 764402"/>
                <a:gd name="connsiteX2" fmla="*/ 764402 w 764402"/>
                <a:gd name="connsiteY2" fmla="*/ 764402 h 764402"/>
                <a:gd name="connsiteX3" fmla="*/ 0 w 764402"/>
                <a:gd name="connsiteY3" fmla="*/ 764402 h 764402"/>
                <a:gd name="connsiteX4" fmla="*/ 0 w 764402"/>
                <a:gd name="connsiteY4" fmla="*/ 0 h 764402"/>
                <a:gd name="connsiteX0-1" fmla="*/ 0 w 764402"/>
                <a:gd name="connsiteY0-2" fmla="*/ 764402 h 764402"/>
                <a:gd name="connsiteX1-3" fmla="*/ 764402 w 764402"/>
                <a:gd name="connsiteY1-4" fmla="*/ 0 h 764402"/>
                <a:gd name="connsiteX2-5" fmla="*/ 764402 w 764402"/>
                <a:gd name="connsiteY2-6" fmla="*/ 764402 h 764402"/>
                <a:gd name="connsiteX3-7" fmla="*/ 0 w 764402"/>
                <a:gd name="connsiteY3-8" fmla="*/ 764402 h 7644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764402" h="764402">
                  <a:moveTo>
                    <a:pt x="0" y="764402"/>
                  </a:moveTo>
                  <a:lnTo>
                    <a:pt x="764402" y="0"/>
                  </a:lnTo>
                  <a:lnTo>
                    <a:pt x="764402" y="764402"/>
                  </a:lnTo>
                  <a:lnTo>
                    <a:pt x="0" y="764402"/>
                  </a:lnTo>
                  <a:close/>
                </a:path>
              </a:pathLst>
            </a:custGeom>
            <a:gradFill>
              <a:gsLst>
                <a:gs pos="13000">
                  <a:srgbClr val="34B1F1">
                    <a:alpha val="100000"/>
                  </a:srgbClr>
                </a:gs>
                <a:gs pos="84000">
                  <a:srgbClr val="095EDF">
                    <a:alpha val="10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142"/>
            <p:cNvSpPr/>
            <p:nvPr/>
          </p:nvSpPr>
          <p:spPr bwMode="auto">
            <a:xfrm>
              <a:off x="3045" y="7076"/>
              <a:ext cx="460" cy="376"/>
            </a:xfrm>
            <a:custGeom>
              <a:avLst/>
              <a:gdLst>
                <a:gd name="T0" fmla="*/ 135 w 135"/>
                <a:gd name="T1" fmla="*/ 49 h 110"/>
                <a:gd name="T2" fmla="*/ 68 w 135"/>
                <a:gd name="T3" fmla="*/ 0 h 110"/>
                <a:gd name="T4" fmla="*/ 0 w 135"/>
                <a:gd name="T5" fmla="*/ 49 h 110"/>
                <a:gd name="T6" fmla="*/ 68 w 135"/>
                <a:gd name="T7" fmla="*/ 99 h 110"/>
                <a:gd name="T8" fmla="*/ 93 w 135"/>
                <a:gd name="T9" fmla="*/ 96 h 110"/>
                <a:gd name="T10" fmla="*/ 121 w 135"/>
                <a:gd name="T11" fmla="*/ 110 h 110"/>
                <a:gd name="T12" fmla="*/ 113 w 135"/>
                <a:gd name="T13" fmla="*/ 86 h 110"/>
                <a:gd name="T14" fmla="*/ 135 w 135"/>
                <a:gd name="T15" fmla="*/ 4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10">
                  <a:moveTo>
                    <a:pt x="135" y="49"/>
                  </a:moveTo>
                  <a:cubicBezTo>
                    <a:pt x="135" y="22"/>
                    <a:pt x="105" y="0"/>
                    <a:pt x="68" y="0"/>
                  </a:cubicBezTo>
                  <a:cubicBezTo>
                    <a:pt x="30" y="0"/>
                    <a:pt x="0" y="22"/>
                    <a:pt x="0" y="49"/>
                  </a:cubicBezTo>
                  <a:cubicBezTo>
                    <a:pt x="0" y="77"/>
                    <a:pt x="30" y="99"/>
                    <a:pt x="68" y="99"/>
                  </a:cubicBezTo>
                  <a:cubicBezTo>
                    <a:pt x="76" y="99"/>
                    <a:pt x="85" y="98"/>
                    <a:pt x="93" y="96"/>
                  </a:cubicBezTo>
                  <a:cubicBezTo>
                    <a:pt x="95" y="95"/>
                    <a:pt x="121" y="110"/>
                    <a:pt x="121" y="110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6" y="77"/>
                    <a:pt x="135" y="64"/>
                    <a:pt x="13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149"/>
            <p:cNvSpPr/>
            <p:nvPr/>
          </p:nvSpPr>
          <p:spPr bwMode="auto">
            <a:xfrm>
              <a:off x="6960" y="4016"/>
              <a:ext cx="484" cy="474"/>
            </a:xfrm>
            <a:custGeom>
              <a:avLst/>
              <a:gdLst>
                <a:gd name="T0" fmla="*/ 133 w 142"/>
                <a:gd name="T1" fmla="*/ 95 h 139"/>
                <a:gd name="T2" fmla="*/ 106 w 142"/>
                <a:gd name="T3" fmla="*/ 89 h 139"/>
                <a:gd name="T4" fmla="*/ 83 w 142"/>
                <a:gd name="T5" fmla="*/ 67 h 139"/>
                <a:gd name="T6" fmla="*/ 111 w 142"/>
                <a:gd name="T7" fmla="*/ 39 h 139"/>
                <a:gd name="T8" fmla="*/ 119 w 142"/>
                <a:gd name="T9" fmla="*/ 38 h 139"/>
                <a:gd name="T10" fmla="*/ 133 w 142"/>
                <a:gd name="T11" fmla="*/ 16 h 139"/>
                <a:gd name="T12" fmla="*/ 125 w 142"/>
                <a:gd name="T13" fmla="*/ 9 h 139"/>
                <a:gd name="T14" fmla="*/ 104 w 142"/>
                <a:gd name="T15" fmla="*/ 23 h 139"/>
                <a:gd name="T16" fmla="*/ 103 w 142"/>
                <a:gd name="T17" fmla="*/ 30 h 139"/>
                <a:gd name="T18" fmla="*/ 75 w 142"/>
                <a:gd name="T19" fmla="*/ 58 h 139"/>
                <a:gd name="T20" fmla="*/ 51 w 142"/>
                <a:gd name="T21" fmla="*/ 34 h 139"/>
                <a:gd name="T22" fmla="*/ 45 w 142"/>
                <a:gd name="T23" fmla="*/ 7 h 139"/>
                <a:gd name="T24" fmla="*/ 29 w 142"/>
                <a:gd name="T25" fmla="*/ 0 h 139"/>
                <a:gd name="T26" fmla="*/ 39 w 142"/>
                <a:gd name="T27" fmla="*/ 10 h 139"/>
                <a:gd name="T28" fmla="*/ 35 w 142"/>
                <a:gd name="T29" fmla="*/ 27 h 139"/>
                <a:gd name="T30" fmla="*/ 18 w 142"/>
                <a:gd name="T31" fmla="*/ 32 h 139"/>
                <a:gd name="T32" fmla="*/ 3 w 142"/>
                <a:gd name="T33" fmla="*/ 17 h 139"/>
                <a:gd name="T34" fmla="*/ 9 w 142"/>
                <a:gd name="T35" fmla="*/ 43 h 139"/>
                <a:gd name="T36" fmla="*/ 37 w 142"/>
                <a:gd name="T37" fmla="*/ 48 h 139"/>
                <a:gd name="T38" fmla="*/ 58 w 142"/>
                <a:gd name="T39" fmla="*/ 70 h 139"/>
                <a:gd name="T40" fmla="*/ 12 w 142"/>
                <a:gd name="T41" fmla="*/ 115 h 139"/>
                <a:gd name="T42" fmla="*/ 12 w 142"/>
                <a:gd name="T43" fmla="*/ 129 h 139"/>
                <a:gd name="T44" fmla="*/ 13 w 142"/>
                <a:gd name="T45" fmla="*/ 130 h 139"/>
                <a:gd name="T46" fmla="*/ 26 w 142"/>
                <a:gd name="T47" fmla="*/ 130 h 139"/>
                <a:gd name="T48" fmla="*/ 72 w 142"/>
                <a:gd name="T49" fmla="*/ 84 h 139"/>
                <a:gd name="T50" fmla="*/ 92 w 142"/>
                <a:gd name="T51" fmla="*/ 103 h 139"/>
                <a:gd name="T52" fmla="*/ 97 w 142"/>
                <a:gd name="T53" fmla="*/ 131 h 139"/>
                <a:gd name="T54" fmla="*/ 119 w 142"/>
                <a:gd name="T55" fmla="*/ 138 h 139"/>
                <a:gd name="T56" fmla="*/ 105 w 142"/>
                <a:gd name="T57" fmla="*/ 124 h 139"/>
                <a:gd name="T58" fmla="*/ 109 w 142"/>
                <a:gd name="T59" fmla="*/ 110 h 139"/>
                <a:gd name="T60" fmla="*/ 123 w 142"/>
                <a:gd name="T61" fmla="*/ 106 h 139"/>
                <a:gd name="T62" fmla="*/ 139 w 142"/>
                <a:gd name="T63" fmla="*/ 122 h 139"/>
                <a:gd name="T64" fmla="*/ 133 w 142"/>
                <a:gd name="T65" fmla="*/ 9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39">
                  <a:moveTo>
                    <a:pt x="133" y="95"/>
                  </a:moveTo>
                  <a:cubicBezTo>
                    <a:pt x="126" y="87"/>
                    <a:pt x="115" y="86"/>
                    <a:pt x="106" y="8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4" y="25"/>
                    <a:pt x="52" y="14"/>
                    <a:pt x="45" y="7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6"/>
                    <a:pt x="3" y="36"/>
                    <a:pt x="9" y="43"/>
                  </a:cubicBezTo>
                  <a:cubicBezTo>
                    <a:pt x="17" y="50"/>
                    <a:pt x="28" y="52"/>
                    <a:pt x="37" y="4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9" y="119"/>
                    <a:pt x="9" y="125"/>
                    <a:pt x="12" y="12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7" y="133"/>
                    <a:pt x="23" y="133"/>
                    <a:pt x="26" y="130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88" y="112"/>
                    <a:pt x="90" y="123"/>
                    <a:pt x="97" y="131"/>
                  </a:cubicBezTo>
                  <a:cubicBezTo>
                    <a:pt x="103" y="136"/>
                    <a:pt x="111" y="139"/>
                    <a:pt x="119" y="138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2" y="113"/>
                    <a:pt x="140" y="102"/>
                    <a:pt x="13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6741" y="7299"/>
              <a:ext cx="491" cy="305"/>
              <a:chOff x="8292784" y="1202455"/>
              <a:chExt cx="311687" cy="193872"/>
            </a:xfrm>
          </p:grpSpPr>
          <p:sp>
            <p:nvSpPr>
              <p:cNvPr id="81" name="Freeform 151"/>
              <p:cNvSpPr/>
              <p:nvPr/>
            </p:nvSpPr>
            <p:spPr bwMode="auto">
              <a:xfrm>
                <a:off x="8297258" y="1202455"/>
                <a:ext cx="299756" cy="123780"/>
              </a:xfrm>
              <a:custGeom>
                <a:avLst/>
                <a:gdLst>
                  <a:gd name="T0" fmla="*/ 135 w 139"/>
                  <a:gd name="T1" fmla="*/ 0 h 57"/>
                  <a:gd name="T2" fmla="*/ 4 w 139"/>
                  <a:gd name="T3" fmla="*/ 0 h 57"/>
                  <a:gd name="T4" fmla="*/ 0 w 139"/>
                  <a:gd name="T5" fmla="*/ 1 h 57"/>
                  <a:gd name="T6" fmla="*/ 65 w 139"/>
                  <a:gd name="T7" fmla="*/ 55 h 57"/>
                  <a:gd name="T8" fmla="*/ 74 w 139"/>
                  <a:gd name="T9" fmla="*/ 55 h 57"/>
                  <a:gd name="T10" fmla="*/ 139 w 139"/>
                  <a:gd name="T11" fmla="*/ 1 h 57"/>
                  <a:gd name="T12" fmla="*/ 135 w 139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7">
                    <a:moveTo>
                      <a:pt x="1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8" y="57"/>
                      <a:pt x="72" y="57"/>
                      <a:pt x="74" y="55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7" y="0"/>
                      <a:pt x="1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52"/>
              <p:cNvSpPr>
                <a:spLocks noEditPoints="1"/>
              </p:cNvSpPr>
              <p:nvPr/>
            </p:nvSpPr>
            <p:spPr bwMode="auto">
              <a:xfrm>
                <a:off x="8292784" y="1221842"/>
                <a:ext cx="311687" cy="174485"/>
              </a:xfrm>
              <a:custGeom>
                <a:avLst/>
                <a:gdLst>
                  <a:gd name="T0" fmla="*/ 77 w 144"/>
                  <a:gd name="T1" fmla="*/ 55 h 81"/>
                  <a:gd name="T2" fmla="*/ 67 w 144"/>
                  <a:gd name="T3" fmla="*/ 55 h 81"/>
                  <a:gd name="T4" fmla="*/ 0 w 144"/>
                  <a:gd name="T5" fmla="*/ 0 h 81"/>
                  <a:gd name="T6" fmla="*/ 0 w 144"/>
                  <a:gd name="T7" fmla="*/ 74 h 81"/>
                  <a:gd name="T8" fmla="*/ 6 w 144"/>
                  <a:gd name="T9" fmla="*/ 81 h 81"/>
                  <a:gd name="T10" fmla="*/ 137 w 144"/>
                  <a:gd name="T11" fmla="*/ 81 h 81"/>
                  <a:gd name="T12" fmla="*/ 144 w 144"/>
                  <a:gd name="T13" fmla="*/ 74 h 81"/>
                  <a:gd name="T14" fmla="*/ 144 w 144"/>
                  <a:gd name="T15" fmla="*/ 0 h 81"/>
                  <a:gd name="T16" fmla="*/ 77 w 144"/>
                  <a:gd name="T17" fmla="*/ 55 h 81"/>
                  <a:gd name="T18" fmla="*/ 41 w 144"/>
                  <a:gd name="T19" fmla="*/ 45 h 81"/>
                  <a:gd name="T20" fmla="*/ 10 w 144"/>
                  <a:gd name="T21" fmla="*/ 75 h 81"/>
                  <a:gd name="T22" fmla="*/ 8 w 144"/>
                  <a:gd name="T23" fmla="*/ 76 h 81"/>
                  <a:gd name="T24" fmla="*/ 6 w 144"/>
                  <a:gd name="T25" fmla="*/ 75 h 81"/>
                  <a:gd name="T26" fmla="*/ 6 w 144"/>
                  <a:gd name="T27" fmla="*/ 71 h 81"/>
                  <a:gd name="T28" fmla="*/ 37 w 144"/>
                  <a:gd name="T29" fmla="*/ 41 h 81"/>
                  <a:gd name="T30" fmla="*/ 41 w 144"/>
                  <a:gd name="T31" fmla="*/ 41 h 81"/>
                  <a:gd name="T32" fmla="*/ 41 w 144"/>
                  <a:gd name="T33" fmla="*/ 45 h 81"/>
                  <a:gd name="T34" fmla="*/ 138 w 144"/>
                  <a:gd name="T35" fmla="*/ 75 h 81"/>
                  <a:gd name="T36" fmla="*/ 136 w 144"/>
                  <a:gd name="T37" fmla="*/ 76 h 81"/>
                  <a:gd name="T38" fmla="*/ 134 w 144"/>
                  <a:gd name="T39" fmla="*/ 75 h 81"/>
                  <a:gd name="T40" fmla="*/ 102 w 144"/>
                  <a:gd name="T41" fmla="*/ 45 h 81"/>
                  <a:gd name="T42" fmla="*/ 102 w 144"/>
                  <a:gd name="T43" fmla="*/ 41 h 81"/>
                  <a:gd name="T44" fmla="*/ 106 w 144"/>
                  <a:gd name="T45" fmla="*/ 41 h 81"/>
                  <a:gd name="T46" fmla="*/ 138 w 144"/>
                  <a:gd name="T47" fmla="*/ 71 h 81"/>
                  <a:gd name="T48" fmla="*/ 138 w 144"/>
                  <a:gd name="T49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" h="81">
                    <a:moveTo>
                      <a:pt x="77" y="55"/>
                    </a:moveTo>
                    <a:cubicBezTo>
                      <a:pt x="74" y="57"/>
                      <a:pt x="69" y="57"/>
                      <a:pt x="67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1"/>
                      <a:pt x="6" y="81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41" y="81"/>
                      <a:pt x="144" y="78"/>
                      <a:pt x="144" y="74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77" y="55"/>
                    </a:lnTo>
                    <a:close/>
                    <a:moveTo>
                      <a:pt x="41" y="45"/>
                    </a:move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5"/>
                      <a:pt x="8" y="76"/>
                      <a:pt x="8" y="76"/>
                    </a:cubicBezTo>
                    <a:cubicBezTo>
                      <a:pt x="7" y="76"/>
                      <a:pt x="6" y="75"/>
                      <a:pt x="6" y="75"/>
                    </a:cubicBezTo>
                    <a:cubicBezTo>
                      <a:pt x="5" y="74"/>
                      <a:pt x="5" y="72"/>
                      <a:pt x="6" y="7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0"/>
                      <a:pt x="40" y="40"/>
                      <a:pt x="41" y="41"/>
                    </a:cubicBezTo>
                    <a:cubicBezTo>
                      <a:pt x="42" y="42"/>
                      <a:pt x="42" y="44"/>
                      <a:pt x="41" y="45"/>
                    </a:cubicBezTo>
                    <a:close/>
                    <a:moveTo>
                      <a:pt x="138" y="75"/>
                    </a:moveTo>
                    <a:cubicBezTo>
                      <a:pt x="137" y="75"/>
                      <a:pt x="136" y="76"/>
                      <a:pt x="136" y="76"/>
                    </a:cubicBezTo>
                    <a:cubicBezTo>
                      <a:pt x="135" y="76"/>
                      <a:pt x="134" y="75"/>
                      <a:pt x="134" y="7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1" y="44"/>
                      <a:pt x="101" y="42"/>
                      <a:pt x="102" y="41"/>
                    </a:cubicBezTo>
                    <a:cubicBezTo>
                      <a:pt x="103" y="40"/>
                      <a:pt x="105" y="40"/>
                      <a:pt x="106" y="41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2"/>
                      <a:pt x="139" y="74"/>
                      <a:pt x="13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83" name="Freeform 116"/>
            <p:cNvSpPr>
              <a:spLocks noEditPoints="1"/>
            </p:cNvSpPr>
            <p:nvPr/>
          </p:nvSpPr>
          <p:spPr bwMode="auto">
            <a:xfrm>
              <a:off x="3525" y="3540"/>
              <a:ext cx="519" cy="458"/>
            </a:xfrm>
            <a:custGeom>
              <a:avLst/>
              <a:gdLst>
                <a:gd name="T0" fmla="*/ 209 w 221"/>
                <a:gd name="T1" fmla="*/ 95 h 195"/>
                <a:gd name="T2" fmla="*/ 209 w 221"/>
                <a:gd name="T3" fmla="*/ 82 h 195"/>
                <a:gd name="T4" fmla="*/ 221 w 221"/>
                <a:gd name="T5" fmla="*/ 82 h 195"/>
                <a:gd name="T6" fmla="*/ 221 w 221"/>
                <a:gd name="T7" fmla="*/ 74 h 195"/>
                <a:gd name="T8" fmla="*/ 110 w 221"/>
                <a:gd name="T9" fmla="*/ 0 h 195"/>
                <a:gd name="T10" fmla="*/ 0 w 221"/>
                <a:gd name="T11" fmla="*/ 74 h 195"/>
                <a:gd name="T12" fmla="*/ 0 w 221"/>
                <a:gd name="T13" fmla="*/ 82 h 195"/>
                <a:gd name="T14" fmla="*/ 10 w 221"/>
                <a:gd name="T15" fmla="*/ 82 h 195"/>
                <a:gd name="T16" fmla="*/ 10 w 221"/>
                <a:gd name="T17" fmla="*/ 95 h 195"/>
                <a:gd name="T18" fmla="*/ 23 w 221"/>
                <a:gd name="T19" fmla="*/ 95 h 195"/>
                <a:gd name="T20" fmla="*/ 23 w 221"/>
                <a:gd name="T21" fmla="*/ 166 h 195"/>
                <a:gd name="T22" fmla="*/ 10 w 221"/>
                <a:gd name="T23" fmla="*/ 166 h 195"/>
                <a:gd name="T24" fmla="*/ 10 w 221"/>
                <a:gd name="T25" fmla="*/ 179 h 195"/>
                <a:gd name="T26" fmla="*/ 0 w 221"/>
                <a:gd name="T27" fmla="*/ 179 h 195"/>
                <a:gd name="T28" fmla="*/ 0 w 221"/>
                <a:gd name="T29" fmla="*/ 195 h 195"/>
                <a:gd name="T30" fmla="*/ 221 w 221"/>
                <a:gd name="T31" fmla="*/ 195 h 195"/>
                <a:gd name="T32" fmla="*/ 221 w 221"/>
                <a:gd name="T33" fmla="*/ 179 h 195"/>
                <a:gd name="T34" fmla="*/ 209 w 221"/>
                <a:gd name="T35" fmla="*/ 179 h 195"/>
                <a:gd name="T36" fmla="*/ 209 w 221"/>
                <a:gd name="T37" fmla="*/ 166 h 195"/>
                <a:gd name="T38" fmla="*/ 197 w 221"/>
                <a:gd name="T39" fmla="*/ 166 h 195"/>
                <a:gd name="T40" fmla="*/ 197 w 221"/>
                <a:gd name="T41" fmla="*/ 95 h 195"/>
                <a:gd name="T42" fmla="*/ 209 w 221"/>
                <a:gd name="T43" fmla="*/ 95 h 195"/>
                <a:gd name="T44" fmla="*/ 73 w 221"/>
                <a:gd name="T45" fmla="*/ 166 h 195"/>
                <a:gd name="T46" fmla="*/ 49 w 221"/>
                <a:gd name="T47" fmla="*/ 166 h 195"/>
                <a:gd name="T48" fmla="*/ 49 w 221"/>
                <a:gd name="T49" fmla="*/ 95 h 195"/>
                <a:gd name="T50" fmla="*/ 73 w 221"/>
                <a:gd name="T51" fmla="*/ 95 h 195"/>
                <a:gd name="T52" fmla="*/ 73 w 221"/>
                <a:gd name="T53" fmla="*/ 166 h 195"/>
                <a:gd name="T54" fmla="*/ 122 w 221"/>
                <a:gd name="T55" fmla="*/ 166 h 195"/>
                <a:gd name="T56" fmla="*/ 99 w 221"/>
                <a:gd name="T57" fmla="*/ 166 h 195"/>
                <a:gd name="T58" fmla="*/ 99 w 221"/>
                <a:gd name="T59" fmla="*/ 95 h 195"/>
                <a:gd name="T60" fmla="*/ 122 w 221"/>
                <a:gd name="T61" fmla="*/ 95 h 195"/>
                <a:gd name="T62" fmla="*/ 122 w 221"/>
                <a:gd name="T63" fmla="*/ 166 h 195"/>
                <a:gd name="T64" fmla="*/ 171 w 221"/>
                <a:gd name="T65" fmla="*/ 166 h 195"/>
                <a:gd name="T66" fmla="*/ 148 w 221"/>
                <a:gd name="T67" fmla="*/ 166 h 195"/>
                <a:gd name="T68" fmla="*/ 148 w 221"/>
                <a:gd name="T69" fmla="*/ 95 h 195"/>
                <a:gd name="T70" fmla="*/ 171 w 221"/>
                <a:gd name="T71" fmla="*/ 95 h 195"/>
                <a:gd name="T72" fmla="*/ 171 w 221"/>
                <a:gd name="T73" fmla="*/ 16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1" h="195">
                  <a:moveTo>
                    <a:pt x="209" y="95"/>
                  </a:moveTo>
                  <a:lnTo>
                    <a:pt x="209" y="82"/>
                  </a:lnTo>
                  <a:lnTo>
                    <a:pt x="221" y="82"/>
                  </a:lnTo>
                  <a:lnTo>
                    <a:pt x="221" y="74"/>
                  </a:lnTo>
                  <a:lnTo>
                    <a:pt x="110" y="0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0" y="82"/>
                  </a:lnTo>
                  <a:lnTo>
                    <a:pt x="10" y="95"/>
                  </a:lnTo>
                  <a:lnTo>
                    <a:pt x="23" y="95"/>
                  </a:lnTo>
                  <a:lnTo>
                    <a:pt x="23" y="166"/>
                  </a:lnTo>
                  <a:lnTo>
                    <a:pt x="10" y="166"/>
                  </a:lnTo>
                  <a:lnTo>
                    <a:pt x="10" y="179"/>
                  </a:lnTo>
                  <a:lnTo>
                    <a:pt x="0" y="179"/>
                  </a:lnTo>
                  <a:lnTo>
                    <a:pt x="0" y="195"/>
                  </a:lnTo>
                  <a:lnTo>
                    <a:pt x="221" y="195"/>
                  </a:lnTo>
                  <a:lnTo>
                    <a:pt x="221" y="179"/>
                  </a:lnTo>
                  <a:lnTo>
                    <a:pt x="209" y="179"/>
                  </a:lnTo>
                  <a:lnTo>
                    <a:pt x="209" y="166"/>
                  </a:lnTo>
                  <a:lnTo>
                    <a:pt x="197" y="166"/>
                  </a:lnTo>
                  <a:lnTo>
                    <a:pt x="197" y="95"/>
                  </a:lnTo>
                  <a:lnTo>
                    <a:pt x="209" y="95"/>
                  </a:lnTo>
                  <a:close/>
                  <a:moveTo>
                    <a:pt x="73" y="166"/>
                  </a:moveTo>
                  <a:lnTo>
                    <a:pt x="49" y="166"/>
                  </a:lnTo>
                  <a:lnTo>
                    <a:pt x="49" y="95"/>
                  </a:lnTo>
                  <a:lnTo>
                    <a:pt x="73" y="95"/>
                  </a:lnTo>
                  <a:lnTo>
                    <a:pt x="73" y="166"/>
                  </a:lnTo>
                  <a:close/>
                  <a:moveTo>
                    <a:pt x="122" y="166"/>
                  </a:moveTo>
                  <a:lnTo>
                    <a:pt x="99" y="166"/>
                  </a:lnTo>
                  <a:lnTo>
                    <a:pt x="99" y="95"/>
                  </a:lnTo>
                  <a:lnTo>
                    <a:pt x="122" y="95"/>
                  </a:lnTo>
                  <a:lnTo>
                    <a:pt x="122" y="166"/>
                  </a:lnTo>
                  <a:close/>
                  <a:moveTo>
                    <a:pt x="171" y="166"/>
                  </a:moveTo>
                  <a:lnTo>
                    <a:pt x="148" y="166"/>
                  </a:lnTo>
                  <a:lnTo>
                    <a:pt x="148" y="95"/>
                  </a:lnTo>
                  <a:lnTo>
                    <a:pt x="171" y="95"/>
                  </a:lnTo>
                  <a:lnTo>
                    <a:pt x="171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61" grpId="0"/>
      <p:bldP spid="62" grpId="0"/>
      <p:bldP spid="63" grpId="0" bldLvl="0" animBg="1"/>
      <p:bldP spid="64" grpId="0"/>
      <p:bldP spid="65" grpId="0" bldLvl="0" animBg="1"/>
      <p:bldP spid="66" grpId="0"/>
      <p:bldP spid="67" grpId="0" bldLvl="0" animBg="1"/>
      <p:bldP spid="68" grpId="0"/>
      <p:bldP spid="69" grpId="0" bldLvl="0" animBg="1"/>
      <p:bldP spid="70" grpId="0"/>
      <p:bldP spid="7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840000">
            <a:off x="5584190" y="3076575"/>
            <a:ext cx="1079500" cy="98171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>
            <a:off x="4511725" y="1991054"/>
            <a:ext cx="3168550" cy="3168550"/>
          </a:xfrm>
          <a:custGeom>
            <a:avLst/>
            <a:gdLst>
              <a:gd name="connsiteX0" fmla="*/ 2402177 w 3168550"/>
              <a:gd name="connsiteY0" fmla="*/ 1692275 h 3168550"/>
              <a:gd name="connsiteX1" fmla="*/ 3168550 w 3168550"/>
              <a:gd name="connsiteY1" fmla="*/ 1692275 h 3168550"/>
              <a:gd name="connsiteX2" fmla="*/ 1692275 w 3168550"/>
              <a:gd name="connsiteY2" fmla="*/ 3168550 h 3168550"/>
              <a:gd name="connsiteX3" fmla="*/ 1692275 w 3168550"/>
              <a:gd name="connsiteY3" fmla="*/ 2402177 h 3168550"/>
              <a:gd name="connsiteX4" fmla="*/ 0 w 3168550"/>
              <a:gd name="connsiteY4" fmla="*/ 1692275 h 3168550"/>
              <a:gd name="connsiteX5" fmla="*/ 766373 w 3168550"/>
              <a:gd name="connsiteY5" fmla="*/ 1692275 h 3168550"/>
              <a:gd name="connsiteX6" fmla="*/ 1476275 w 3168550"/>
              <a:gd name="connsiteY6" fmla="*/ 2402177 h 3168550"/>
              <a:gd name="connsiteX7" fmla="*/ 1476275 w 3168550"/>
              <a:gd name="connsiteY7" fmla="*/ 3168550 h 3168550"/>
              <a:gd name="connsiteX8" fmla="*/ 1692275 w 3168550"/>
              <a:gd name="connsiteY8" fmla="*/ 0 h 3168550"/>
              <a:gd name="connsiteX9" fmla="*/ 3168550 w 3168550"/>
              <a:gd name="connsiteY9" fmla="*/ 1476275 h 3168550"/>
              <a:gd name="connsiteX10" fmla="*/ 2402177 w 3168550"/>
              <a:gd name="connsiteY10" fmla="*/ 1476275 h 3168550"/>
              <a:gd name="connsiteX11" fmla="*/ 1692275 w 3168550"/>
              <a:gd name="connsiteY11" fmla="*/ 766373 h 3168550"/>
              <a:gd name="connsiteX12" fmla="*/ 1476275 w 3168550"/>
              <a:gd name="connsiteY12" fmla="*/ 0 h 3168550"/>
              <a:gd name="connsiteX13" fmla="*/ 1476275 w 3168550"/>
              <a:gd name="connsiteY13" fmla="*/ 766373 h 3168550"/>
              <a:gd name="connsiteX14" fmla="*/ 766373 w 3168550"/>
              <a:gd name="connsiteY14" fmla="*/ 1476275 h 3168550"/>
              <a:gd name="connsiteX15" fmla="*/ 0 w 3168550"/>
              <a:gd name="connsiteY15" fmla="*/ 1476275 h 316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68550" h="3168550">
                <a:moveTo>
                  <a:pt x="2402177" y="1692275"/>
                </a:moveTo>
                <a:lnTo>
                  <a:pt x="3168550" y="1692275"/>
                </a:lnTo>
                <a:lnTo>
                  <a:pt x="1692275" y="3168550"/>
                </a:lnTo>
                <a:lnTo>
                  <a:pt x="1692275" y="2402177"/>
                </a:lnTo>
                <a:close/>
                <a:moveTo>
                  <a:pt x="0" y="1692275"/>
                </a:moveTo>
                <a:lnTo>
                  <a:pt x="766373" y="1692275"/>
                </a:lnTo>
                <a:lnTo>
                  <a:pt x="1476275" y="2402177"/>
                </a:lnTo>
                <a:lnTo>
                  <a:pt x="1476275" y="3168550"/>
                </a:lnTo>
                <a:close/>
                <a:moveTo>
                  <a:pt x="1692275" y="0"/>
                </a:moveTo>
                <a:lnTo>
                  <a:pt x="3168550" y="1476275"/>
                </a:lnTo>
                <a:lnTo>
                  <a:pt x="2402177" y="1476275"/>
                </a:lnTo>
                <a:lnTo>
                  <a:pt x="1692275" y="766373"/>
                </a:lnTo>
                <a:close/>
                <a:moveTo>
                  <a:pt x="1476275" y="0"/>
                </a:moveTo>
                <a:lnTo>
                  <a:pt x="1476275" y="766373"/>
                </a:lnTo>
                <a:lnTo>
                  <a:pt x="766373" y="1476275"/>
                </a:lnTo>
                <a:lnTo>
                  <a:pt x="0" y="1476275"/>
                </a:lnTo>
                <a:close/>
              </a:path>
            </a:pathLst>
          </a:custGeom>
          <a:gradFill>
            <a:gsLst>
              <a:gs pos="13000">
                <a:srgbClr val="34B1F1">
                  <a:alpha val="67000"/>
                </a:srgbClr>
              </a:gs>
              <a:gs pos="84000">
                <a:srgbClr val="095EDF">
                  <a:alpha val="67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941593" y="2028629"/>
            <a:ext cx="2962195" cy="989203"/>
            <a:chOff x="7576977" y="2947217"/>
            <a:chExt cx="2962195" cy="989203"/>
          </a:xfrm>
        </p:grpSpPr>
        <p:sp>
          <p:nvSpPr>
            <p:cNvPr id="11" name="矩形 10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576978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941593" y="4197908"/>
            <a:ext cx="2962195" cy="989203"/>
            <a:chOff x="7576977" y="2947217"/>
            <a:chExt cx="2962195" cy="989203"/>
          </a:xfrm>
        </p:grpSpPr>
        <p:sp>
          <p:nvSpPr>
            <p:cNvPr id="17" name="矩形 16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6978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94373" y="2028629"/>
            <a:ext cx="2962195" cy="989203"/>
            <a:chOff x="7576977" y="2947217"/>
            <a:chExt cx="2962195" cy="989203"/>
          </a:xfrm>
        </p:grpSpPr>
        <p:sp>
          <p:nvSpPr>
            <p:cNvPr id="21" name="矩形 20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kern="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646859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294373" y="4197908"/>
            <a:ext cx="2962195" cy="989203"/>
            <a:chOff x="7576977" y="2947217"/>
            <a:chExt cx="2962195" cy="989203"/>
          </a:xfrm>
        </p:grpSpPr>
        <p:sp>
          <p:nvSpPr>
            <p:cNvPr id="24" name="矩形 23"/>
            <p:cNvSpPr/>
            <p:nvPr/>
          </p:nvSpPr>
          <p:spPr bwMode="auto">
            <a:xfrm>
              <a:off x="7576977" y="3322726"/>
              <a:ext cx="2962195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646859" y="2947217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017644" y="2174994"/>
            <a:ext cx="6151756" cy="4683006"/>
            <a:chOff x="2522344" y="1725446"/>
            <a:chExt cx="4139265" cy="3151003"/>
          </a:xfrm>
        </p:grpSpPr>
        <p:sp>
          <p:nvSpPr>
            <p:cNvPr id="5" name="Freeform 5"/>
            <p:cNvSpPr/>
            <p:nvPr/>
          </p:nvSpPr>
          <p:spPr bwMode="auto">
            <a:xfrm>
              <a:off x="2522344" y="3002273"/>
              <a:ext cx="1781155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13000">
                  <a:srgbClr val="34B1F1">
                    <a:alpha val="67000"/>
                  </a:srgbClr>
                </a:gs>
                <a:gs pos="84000">
                  <a:srgbClr val="095EDF">
                    <a:alpha val="67000"/>
                  </a:srgbClr>
                </a:gs>
              </a:gsLst>
              <a:lin ang="4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141525" y="2171669"/>
              <a:ext cx="1290836" cy="1234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446" y="444"/>
                </a:cxn>
                <a:cxn ang="0">
                  <a:pos x="464" y="443"/>
                </a:cxn>
                <a:cxn ang="0">
                  <a:pos x="8" y="0"/>
                </a:cxn>
              </a:cxnLst>
              <a:rect l="0" t="0" r="r" b="b"/>
              <a:pathLst>
                <a:path w="464" h="444">
                  <a:moveTo>
                    <a:pt x="8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39" y="418"/>
                    <a:pt x="365" y="444"/>
                    <a:pt x="446" y="444"/>
                  </a:cubicBezTo>
                  <a:cubicBezTo>
                    <a:pt x="457" y="444"/>
                    <a:pt x="464" y="443"/>
                    <a:pt x="464" y="443"/>
                  </a:cubicBezTo>
                  <a:cubicBezTo>
                    <a:pt x="430" y="18"/>
                    <a:pt x="68" y="0"/>
                    <a:pt x="8" y="0"/>
                  </a:cubicBezTo>
                </a:path>
              </a:pathLst>
            </a:custGeom>
            <a:gradFill>
              <a:gsLst>
                <a:gs pos="13000">
                  <a:srgbClr val="F9CF59">
                    <a:alpha val="70000"/>
                  </a:srgbClr>
                </a:gs>
                <a:gs pos="84000">
                  <a:srgbClr val="EF660D">
                    <a:alpha val="69000"/>
                  </a:srgbClr>
                </a:gs>
              </a:gsLst>
              <a:lin ang="4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678743" y="1725446"/>
              <a:ext cx="1725119" cy="1783155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322" y="641"/>
                </a:cxn>
                <a:cxn ang="0">
                  <a:pos x="303" y="0"/>
                </a:cxn>
              </a:cxnLst>
              <a:rect l="0" t="0" r="r" b="b"/>
              <a:pathLst>
                <a:path w="621" h="641">
                  <a:moveTo>
                    <a:pt x="303" y="0"/>
                  </a:moveTo>
                  <a:cubicBezTo>
                    <a:pt x="0" y="371"/>
                    <a:pt x="322" y="641"/>
                    <a:pt x="322" y="641"/>
                  </a:cubicBezTo>
                  <a:cubicBezTo>
                    <a:pt x="621" y="285"/>
                    <a:pt x="303" y="0"/>
                    <a:pt x="303" y="0"/>
                  </a:cubicBezTo>
                </a:path>
              </a:pathLst>
            </a:custGeom>
            <a:gradFill>
              <a:gsLst>
                <a:gs pos="13000">
                  <a:srgbClr val="34B1F1">
                    <a:alpha val="67000"/>
                  </a:srgbClr>
                </a:gs>
                <a:gs pos="84000">
                  <a:srgbClr val="095EDF">
                    <a:alpha val="67000"/>
                  </a:srgbClr>
                </a:gs>
              </a:gsLst>
              <a:lin ang="4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569542" y="2156980"/>
              <a:ext cx="1398908" cy="1308847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0" y="470"/>
                </a:cxn>
                <a:cxn ang="0">
                  <a:pos x="476" y="0"/>
                </a:cxn>
              </a:cxnLst>
              <a:rect l="0" t="0" r="r" b="b"/>
              <a:pathLst>
                <a:path w="503" h="470">
                  <a:moveTo>
                    <a:pt x="476" y="0"/>
                  </a:moveTo>
                  <a:cubicBezTo>
                    <a:pt x="0" y="51"/>
                    <a:pt x="40" y="470"/>
                    <a:pt x="40" y="470"/>
                  </a:cubicBezTo>
                  <a:cubicBezTo>
                    <a:pt x="503" y="427"/>
                    <a:pt x="476" y="0"/>
                    <a:pt x="476" y="0"/>
                  </a:cubicBezTo>
                </a:path>
              </a:pathLst>
            </a:custGeom>
            <a:gradFill>
              <a:gsLst>
                <a:gs pos="13000">
                  <a:srgbClr val="F9CF59">
                    <a:alpha val="70000"/>
                  </a:srgbClr>
                </a:gs>
                <a:gs pos="84000">
                  <a:srgbClr val="EF660D">
                    <a:alpha val="69000"/>
                  </a:srgbClr>
                </a:gs>
              </a:gsLst>
              <a:lin ang="4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4878453" y="3002273"/>
              <a:ext cx="1783156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53"/>
                </a:cxn>
                <a:cxn ang="0">
                  <a:pos x="310" y="277"/>
                </a:cxn>
                <a:cxn ang="0">
                  <a:pos x="641" y="125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26" y="0"/>
                    <a:pt x="0" y="153"/>
                    <a:pt x="0" y="153"/>
                  </a:cubicBezTo>
                  <a:cubicBezTo>
                    <a:pt x="113" y="245"/>
                    <a:pt x="218" y="277"/>
                    <a:pt x="310" y="277"/>
                  </a:cubicBezTo>
                  <a:cubicBezTo>
                    <a:pt x="509" y="277"/>
                    <a:pt x="641" y="125"/>
                    <a:pt x="641" y="125"/>
                  </a:cubicBezTo>
                  <a:cubicBezTo>
                    <a:pt x="524" y="32"/>
                    <a:pt x="417" y="0"/>
                    <a:pt x="325" y="0"/>
                  </a:cubicBezTo>
                </a:path>
              </a:pathLst>
            </a:custGeom>
            <a:gradFill>
              <a:gsLst>
                <a:gs pos="13000">
                  <a:srgbClr val="34B1F1">
                    <a:alpha val="67000"/>
                  </a:srgbClr>
                </a:gs>
                <a:gs pos="84000">
                  <a:srgbClr val="095EDF">
                    <a:alpha val="67000"/>
                  </a:srgbClr>
                </a:gs>
              </a:gsLst>
              <a:lin ang="42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4134298" y="3456148"/>
              <a:ext cx="776113" cy="1420301"/>
            </a:xfrm>
            <a:custGeom>
              <a:avLst/>
              <a:gdLst/>
              <a:ahLst/>
              <a:cxnLst>
                <a:cxn ang="0">
                  <a:pos x="317" y="728"/>
                </a:cxn>
                <a:cxn ang="0">
                  <a:pos x="300" y="323"/>
                </a:cxn>
                <a:cxn ang="0">
                  <a:pos x="393" y="116"/>
                </a:cxn>
                <a:cxn ang="0">
                  <a:pos x="348" y="125"/>
                </a:cxn>
                <a:cxn ang="0">
                  <a:pos x="264" y="184"/>
                </a:cxn>
                <a:cxn ang="0">
                  <a:pos x="196" y="15"/>
                </a:cxn>
                <a:cxn ang="0">
                  <a:pos x="187" y="126"/>
                </a:cxn>
                <a:cxn ang="0">
                  <a:pos x="117" y="81"/>
                </a:cxn>
                <a:cxn ang="0">
                  <a:pos x="65" y="40"/>
                </a:cxn>
                <a:cxn ang="0">
                  <a:pos x="126" y="182"/>
                </a:cxn>
                <a:cxn ang="0">
                  <a:pos x="24" y="86"/>
                </a:cxn>
                <a:cxn ang="0">
                  <a:pos x="21" y="129"/>
                </a:cxn>
                <a:cxn ang="0">
                  <a:pos x="104" y="227"/>
                </a:cxn>
                <a:cxn ang="0">
                  <a:pos x="24" y="184"/>
                </a:cxn>
                <a:cxn ang="0">
                  <a:pos x="48" y="238"/>
                </a:cxn>
                <a:cxn ang="0">
                  <a:pos x="173" y="392"/>
                </a:cxn>
                <a:cxn ang="0">
                  <a:pos x="152" y="728"/>
                </a:cxn>
                <a:cxn ang="0">
                  <a:pos x="317" y="728"/>
                </a:cxn>
              </a:cxnLst>
              <a:rect l="0" t="0" r="r" b="b"/>
              <a:pathLst>
                <a:path w="398" h="728">
                  <a:moveTo>
                    <a:pt x="317" y="728"/>
                  </a:moveTo>
                  <a:cubicBezTo>
                    <a:pt x="317" y="728"/>
                    <a:pt x="261" y="475"/>
                    <a:pt x="300" y="323"/>
                  </a:cubicBezTo>
                  <a:cubicBezTo>
                    <a:pt x="339" y="171"/>
                    <a:pt x="398" y="140"/>
                    <a:pt x="393" y="116"/>
                  </a:cubicBezTo>
                  <a:cubicBezTo>
                    <a:pt x="387" y="93"/>
                    <a:pt x="358" y="103"/>
                    <a:pt x="348" y="125"/>
                  </a:cubicBezTo>
                  <a:cubicBezTo>
                    <a:pt x="338" y="146"/>
                    <a:pt x="299" y="192"/>
                    <a:pt x="264" y="184"/>
                  </a:cubicBezTo>
                  <a:cubicBezTo>
                    <a:pt x="228" y="176"/>
                    <a:pt x="221" y="30"/>
                    <a:pt x="196" y="15"/>
                  </a:cubicBezTo>
                  <a:cubicBezTo>
                    <a:pt x="170" y="0"/>
                    <a:pt x="178" y="68"/>
                    <a:pt x="187" y="126"/>
                  </a:cubicBezTo>
                  <a:cubicBezTo>
                    <a:pt x="196" y="184"/>
                    <a:pt x="147" y="151"/>
                    <a:pt x="117" y="81"/>
                  </a:cubicBezTo>
                  <a:cubicBezTo>
                    <a:pt x="87" y="10"/>
                    <a:pt x="69" y="31"/>
                    <a:pt x="65" y="40"/>
                  </a:cubicBezTo>
                  <a:cubicBezTo>
                    <a:pt x="62" y="50"/>
                    <a:pt x="131" y="176"/>
                    <a:pt x="126" y="182"/>
                  </a:cubicBezTo>
                  <a:cubicBezTo>
                    <a:pt x="120" y="188"/>
                    <a:pt x="33" y="83"/>
                    <a:pt x="24" y="86"/>
                  </a:cubicBezTo>
                  <a:cubicBezTo>
                    <a:pt x="15" y="89"/>
                    <a:pt x="0" y="96"/>
                    <a:pt x="21" y="129"/>
                  </a:cubicBezTo>
                  <a:cubicBezTo>
                    <a:pt x="42" y="162"/>
                    <a:pt x="108" y="218"/>
                    <a:pt x="104" y="227"/>
                  </a:cubicBezTo>
                  <a:cubicBezTo>
                    <a:pt x="99" y="236"/>
                    <a:pt x="45" y="185"/>
                    <a:pt x="24" y="184"/>
                  </a:cubicBezTo>
                  <a:cubicBezTo>
                    <a:pt x="4" y="182"/>
                    <a:pt x="12" y="211"/>
                    <a:pt x="48" y="238"/>
                  </a:cubicBezTo>
                  <a:cubicBezTo>
                    <a:pt x="84" y="264"/>
                    <a:pt x="172" y="294"/>
                    <a:pt x="173" y="392"/>
                  </a:cubicBezTo>
                  <a:cubicBezTo>
                    <a:pt x="174" y="491"/>
                    <a:pt x="152" y="728"/>
                    <a:pt x="152" y="728"/>
                  </a:cubicBezTo>
                  <a:lnTo>
                    <a:pt x="317" y="7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16" name="Freeform 245"/>
            <p:cNvSpPr/>
            <p:nvPr/>
          </p:nvSpPr>
          <p:spPr bwMode="auto">
            <a:xfrm>
              <a:off x="5100363" y="2603300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4353876" y="2385329"/>
              <a:ext cx="370371" cy="370371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217"/>
            <p:cNvSpPr>
              <a:spLocks noEditPoints="1"/>
            </p:cNvSpPr>
            <p:nvPr/>
          </p:nvSpPr>
          <p:spPr bwMode="auto">
            <a:xfrm>
              <a:off x="3179624" y="3247239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216"/>
            <p:cNvSpPr>
              <a:spLocks noEditPoints="1"/>
            </p:cNvSpPr>
            <p:nvPr/>
          </p:nvSpPr>
          <p:spPr bwMode="auto">
            <a:xfrm>
              <a:off x="3612994" y="2630337"/>
              <a:ext cx="339095" cy="34140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135"/>
            <p:cNvSpPr>
              <a:spLocks noEditPoints="1"/>
            </p:cNvSpPr>
            <p:nvPr/>
          </p:nvSpPr>
          <p:spPr bwMode="auto">
            <a:xfrm>
              <a:off x="5584377" y="3226271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897085" y="817108"/>
            <a:ext cx="2102677" cy="996445"/>
            <a:chOff x="2451045" y="1756938"/>
            <a:chExt cx="2102677" cy="996445"/>
          </a:xfrm>
        </p:grpSpPr>
        <p:sp>
          <p:nvSpPr>
            <p:cNvPr id="30" name="矩形 29"/>
            <p:cNvSpPr/>
            <p:nvPr/>
          </p:nvSpPr>
          <p:spPr>
            <a:xfrm>
              <a:off x="2451045" y="2139689"/>
              <a:ext cx="210267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2350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2708410" y="1756938"/>
              <a:ext cx="177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316560" y="2126627"/>
            <a:ext cx="2102677" cy="996445"/>
            <a:chOff x="2451045" y="1756938"/>
            <a:chExt cx="2102677" cy="996445"/>
          </a:xfrm>
        </p:grpSpPr>
        <p:sp>
          <p:nvSpPr>
            <p:cNvPr id="33" name="矩形 32"/>
            <p:cNvSpPr/>
            <p:nvPr/>
          </p:nvSpPr>
          <p:spPr>
            <a:xfrm>
              <a:off x="2451045" y="2139689"/>
              <a:ext cx="210267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2350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708410" y="1756938"/>
              <a:ext cx="177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57861" y="2186606"/>
            <a:ext cx="2102677" cy="996445"/>
            <a:chOff x="2451045" y="1756938"/>
            <a:chExt cx="2102677" cy="996445"/>
          </a:xfrm>
        </p:grpSpPr>
        <p:sp>
          <p:nvSpPr>
            <p:cNvPr id="36" name="矩形 35"/>
            <p:cNvSpPr/>
            <p:nvPr/>
          </p:nvSpPr>
          <p:spPr>
            <a:xfrm>
              <a:off x="2451045" y="2139689"/>
              <a:ext cx="210267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2350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708410" y="1756938"/>
              <a:ext cx="177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01953" y="4072608"/>
            <a:ext cx="2102677" cy="996445"/>
            <a:chOff x="2451045" y="1756938"/>
            <a:chExt cx="2102677" cy="996445"/>
          </a:xfrm>
        </p:grpSpPr>
        <p:sp>
          <p:nvSpPr>
            <p:cNvPr id="39" name="矩形 38"/>
            <p:cNvSpPr/>
            <p:nvPr/>
          </p:nvSpPr>
          <p:spPr>
            <a:xfrm>
              <a:off x="2451045" y="2139689"/>
              <a:ext cx="210267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2350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708410" y="1756938"/>
              <a:ext cx="177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9388373" y="4072608"/>
            <a:ext cx="2102677" cy="996445"/>
            <a:chOff x="2451045" y="1756938"/>
            <a:chExt cx="2102677" cy="996445"/>
          </a:xfrm>
        </p:grpSpPr>
        <p:sp>
          <p:nvSpPr>
            <p:cNvPr id="42" name="矩形 41"/>
            <p:cNvSpPr/>
            <p:nvPr/>
          </p:nvSpPr>
          <p:spPr>
            <a:xfrm>
              <a:off x="2451045" y="2139689"/>
              <a:ext cx="2102677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22350">
                <a:lnSpc>
                  <a:spcPct val="150000"/>
                </a:lnSpc>
              </a:pPr>
              <a:r>
                <a:rPr lang="en-US" altLang="zh-CN" sz="1200" dirty="0"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708410" y="1756938"/>
              <a:ext cx="1771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/>
          <p:cNvSpPr/>
          <p:nvPr/>
        </p:nvSpPr>
        <p:spPr>
          <a:xfrm>
            <a:off x="-384810" y="-233680"/>
            <a:ext cx="890905" cy="890905"/>
          </a:xfrm>
          <a:prstGeom prst="ellipse">
            <a:avLst/>
          </a:prstGeom>
          <a:noFill/>
          <a:ln w="254000">
            <a:solidFill>
              <a:srgbClr val="39B4D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86"/>
          <p:cNvSpPr txBox="1"/>
          <p:nvPr/>
        </p:nvSpPr>
        <p:spPr>
          <a:xfrm>
            <a:off x="719455" y="155575"/>
            <a:ext cx="3592830" cy="50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0" b="1" dirty="0">
                <a:cs typeface="+mn-ea"/>
                <a:sym typeface="+mn-lt"/>
              </a:rPr>
              <a:t>Add title text</a:t>
            </a:r>
            <a:endParaRPr lang="en-US" altLang="zh-CN" sz="266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28935" y="627201"/>
            <a:ext cx="125274" cy="125274"/>
          </a:xfrm>
          <a:prstGeom prst="ellipse">
            <a:avLst/>
          </a:prstGeom>
          <a:noFill/>
          <a:ln w="254000">
            <a:solidFill>
              <a:srgbClr val="F4C42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-9525" y="1717040"/>
            <a:ext cx="12367260" cy="4318635"/>
            <a:chOff x="791" y="2179"/>
            <a:chExt cx="12737" cy="4448"/>
          </a:xfrm>
        </p:grpSpPr>
        <p:sp>
          <p:nvSpPr>
            <p:cNvPr id="2" name="íślíḋè-Rectangle 2"/>
            <p:cNvSpPr/>
            <p:nvPr/>
          </p:nvSpPr>
          <p:spPr>
            <a:xfrm>
              <a:off x="791" y="2179"/>
              <a:ext cx="5127" cy="444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íślíḋè-Rectangle 13"/>
            <p:cNvSpPr/>
            <p:nvPr/>
          </p:nvSpPr>
          <p:spPr>
            <a:xfrm>
              <a:off x="5924" y="2179"/>
              <a:ext cx="7605" cy="4449"/>
            </a:xfrm>
            <a:prstGeom prst="rect">
              <a:avLst/>
            </a:prstGeom>
            <a:gradFill>
              <a:gsLst>
                <a:gs pos="13000">
                  <a:srgbClr val="34B1F1"/>
                </a:gs>
                <a:gs pos="84000">
                  <a:srgbClr val="095EDF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086" y="2358"/>
              <a:ext cx="7281" cy="4094"/>
              <a:chOff x="3864725" y="1497085"/>
              <a:chExt cx="4623654" cy="2599855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3864725" y="1497085"/>
                <a:ext cx="4623654" cy="2599855"/>
                <a:chOff x="3959670" y="1866902"/>
                <a:chExt cx="7470330" cy="4200525"/>
              </a:xfrm>
            </p:grpSpPr>
            <p:sp>
              <p:nvSpPr>
                <p:cNvPr id="45" name="íślíḋè-Rectangle 15"/>
                <p:cNvSpPr/>
                <p:nvPr/>
              </p:nvSpPr>
              <p:spPr>
                <a:xfrm>
                  <a:off x="3959670" y="1866902"/>
                  <a:ext cx="2396936" cy="42005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íślíḋè-Rectangle 16"/>
                <p:cNvSpPr/>
                <p:nvPr/>
              </p:nvSpPr>
              <p:spPr>
                <a:xfrm>
                  <a:off x="6504527" y="1866902"/>
                  <a:ext cx="2396936" cy="42005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íślíḋè-Rectangle 17"/>
                <p:cNvSpPr/>
                <p:nvPr/>
              </p:nvSpPr>
              <p:spPr>
                <a:xfrm>
                  <a:off x="9033064" y="1866902"/>
                  <a:ext cx="2396936" cy="42005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zh-CN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íślíḋè-文本框 7"/>
              <p:cNvSpPr txBox="1"/>
              <p:nvPr/>
            </p:nvSpPr>
            <p:spPr>
              <a:xfrm>
                <a:off x="4112222" y="2463550"/>
                <a:ext cx="946413" cy="230833"/>
              </a:xfrm>
              <a:prstGeom prst="rect">
                <a:avLst/>
              </a:prstGeom>
              <a:noFill/>
            </p:spPr>
            <p:txBody>
              <a:bodyPr wrap="non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íślíḋè-Rectangle 5"/>
              <p:cNvSpPr/>
              <p:nvPr/>
            </p:nvSpPr>
            <p:spPr>
              <a:xfrm>
                <a:off x="3923928" y="2770921"/>
                <a:ext cx="1323000" cy="427473"/>
              </a:xfrm>
              <a:prstGeom prst="rect">
                <a:avLst/>
              </a:prstGeom>
            </p:spPr>
            <p:txBody>
              <a:bodyPr wrap="squar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7" name="íślíḋè-Freeform 6"/>
              <p:cNvSpPr/>
              <p:nvPr/>
            </p:nvSpPr>
            <p:spPr>
              <a:xfrm>
                <a:off x="4445469" y="1955986"/>
                <a:ext cx="279918" cy="279495"/>
              </a:xfrm>
              <a:custGeom>
                <a:avLst/>
                <a:gdLst>
                  <a:gd name="connsiteX0" fmla="*/ 303775 w 607639"/>
                  <a:gd name="connsiteY0" fmla="*/ 525007 h 606722"/>
                  <a:gd name="connsiteX1" fmla="*/ 315710 w 607639"/>
                  <a:gd name="connsiteY1" fmla="*/ 536902 h 606722"/>
                  <a:gd name="connsiteX2" fmla="*/ 315710 w 607639"/>
                  <a:gd name="connsiteY2" fmla="*/ 552347 h 606722"/>
                  <a:gd name="connsiteX3" fmla="*/ 303775 w 607639"/>
                  <a:gd name="connsiteY3" fmla="*/ 564241 h 606722"/>
                  <a:gd name="connsiteX4" fmla="*/ 291929 w 607639"/>
                  <a:gd name="connsiteY4" fmla="*/ 552347 h 606722"/>
                  <a:gd name="connsiteX5" fmla="*/ 291929 w 607639"/>
                  <a:gd name="connsiteY5" fmla="*/ 536902 h 606722"/>
                  <a:gd name="connsiteX6" fmla="*/ 303775 w 607639"/>
                  <a:gd name="connsiteY6" fmla="*/ 525007 h 606722"/>
                  <a:gd name="connsiteX7" fmla="*/ 429885 w 607639"/>
                  <a:gd name="connsiteY7" fmla="*/ 509483 h 606722"/>
                  <a:gd name="connsiteX8" fmla="*/ 441811 w 607639"/>
                  <a:gd name="connsiteY8" fmla="*/ 521409 h 606722"/>
                  <a:gd name="connsiteX9" fmla="*/ 429885 w 607639"/>
                  <a:gd name="connsiteY9" fmla="*/ 533335 h 606722"/>
                  <a:gd name="connsiteX10" fmla="*/ 417959 w 607639"/>
                  <a:gd name="connsiteY10" fmla="*/ 521409 h 606722"/>
                  <a:gd name="connsiteX11" fmla="*/ 429885 w 607639"/>
                  <a:gd name="connsiteY11" fmla="*/ 509483 h 606722"/>
                  <a:gd name="connsiteX12" fmla="*/ 177720 w 607639"/>
                  <a:gd name="connsiteY12" fmla="*/ 509483 h 606722"/>
                  <a:gd name="connsiteX13" fmla="*/ 189611 w 607639"/>
                  <a:gd name="connsiteY13" fmla="*/ 521409 h 606722"/>
                  <a:gd name="connsiteX14" fmla="*/ 177720 w 607639"/>
                  <a:gd name="connsiteY14" fmla="*/ 533335 h 606722"/>
                  <a:gd name="connsiteX15" fmla="*/ 165829 w 607639"/>
                  <a:gd name="connsiteY15" fmla="*/ 521409 h 606722"/>
                  <a:gd name="connsiteX16" fmla="*/ 177720 w 607639"/>
                  <a:gd name="connsiteY16" fmla="*/ 509483 h 606722"/>
                  <a:gd name="connsiteX17" fmla="*/ 522185 w 607639"/>
                  <a:gd name="connsiteY17" fmla="*/ 417324 h 606722"/>
                  <a:gd name="connsiteX18" fmla="*/ 534111 w 607639"/>
                  <a:gd name="connsiteY18" fmla="*/ 429250 h 606722"/>
                  <a:gd name="connsiteX19" fmla="*/ 522185 w 607639"/>
                  <a:gd name="connsiteY19" fmla="*/ 441176 h 606722"/>
                  <a:gd name="connsiteX20" fmla="*/ 510259 w 607639"/>
                  <a:gd name="connsiteY20" fmla="*/ 429250 h 606722"/>
                  <a:gd name="connsiteX21" fmla="*/ 522185 w 607639"/>
                  <a:gd name="connsiteY21" fmla="*/ 417324 h 606722"/>
                  <a:gd name="connsiteX22" fmla="*/ 85420 w 607639"/>
                  <a:gd name="connsiteY22" fmla="*/ 417324 h 606722"/>
                  <a:gd name="connsiteX23" fmla="*/ 97311 w 607639"/>
                  <a:gd name="connsiteY23" fmla="*/ 429250 h 606722"/>
                  <a:gd name="connsiteX24" fmla="*/ 85420 w 607639"/>
                  <a:gd name="connsiteY24" fmla="*/ 441176 h 606722"/>
                  <a:gd name="connsiteX25" fmla="*/ 73529 w 607639"/>
                  <a:gd name="connsiteY25" fmla="*/ 429250 h 606722"/>
                  <a:gd name="connsiteX26" fmla="*/ 85420 w 607639"/>
                  <a:gd name="connsiteY26" fmla="*/ 417324 h 606722"/>
                  <a:gd name="connsiteX27" fmla="*/ 537643 w 607639"/>
                  <a:gd name="connsiteY27" fmla="*/ 291506 h 606722"/>
                  <a:gd name="connsiteX28" fmla="*/ 555628 w 607639"/>
                  <a:gd name="connsiteY28" fmla="*/ 291506 h 606722"/>
                  <a:gd name="connsiteX29" fmla="*/ 567558 w 607639"/>
                  <a:gd name="connsiteY29" fmla="*/ 303316 h 606722"/>
                  <a:gd name="connsiteX30" fmla="*/ 555628 w 607639"/>
                  <a:gd name="connsiteY30" fmla="*/ 315216 h 606722"/>
                  <a:gd name="connsiteX31" fmla="*/ 537643 w 607639"/>
                  <a:gd name="connsiteY31" fmla="*/ 315216 h 606722"/>
                  <a:gd name="connsiteX32" fmla="*/ 525713 w 607639"/>
                  <a:gd name="connsiteY32" fmla="*/ 303316 h 606722"/>
                  <a:gd name="connsiteX33" fmla="*/ 537643 w 607639"/>
                  <a:gd name="connsiteY33" fmla="*/ 291506 h 606722"/>
                  <a:gd name="connsiteX34" fmla="*/ 51991 w 607639"/>
                  <a:gd name="connsiteY34" fmla="*/ 291506 h 606722"/>
                  <a:gd name="connsiteX35" fmla="*/ 69946 w 607639"/>
                  <a:gd name="connsiteY35" fmla="*/ 291506 h 606722"/>
                  <a:gd name="connsiteX36" fmla="*/ 81856 w 607639"/>
                  <a:gd name="connsiteY36" fmla="*/ 303316 h 606722"/>
                  <a:gd name="connsiteX37" fmla="*/ 69946 w 607639"/>
                  <a:gd name="connsiteY37" fmla="*/ 315216 h 606722"/>
                  <a:gd name="connsiteX38" fmla="*/ 51991 w 607639"/>
                  <a:gd name="connsiteY38" fmla="*/ 315216 h 606722"/>
                  <a:gd name="connsiteX39" fmla="*/ 40081 w 607639"/>
                  <a:gd name="connsiteY39" fmla="*/ 303316 h 606722"/>
                  <a:gd name="connsiteX40" fmla="*/ 51991 w 607639"/>
                  <a:gd name="connsiteY40" fmla="*/ 291506 h 606722"/>
                  <a:gd name="connsiteX41" fmla="*/ 412608 w 607639"/>
                  <a:gd name="connsiteY41" fmla="*/ 222096 h 606722"/>
                  <a:gd name="connsiteX42" fmla="*/ 345491 w 607639"/>
                  <a:gd name="connsiteY42" fmla="*/ 334245 h 606722"/>
                  <a:gd name="connsiteX43" fmla="*/ 412608 w 607639"/>
                  <a:gd name="connsiteY43" fmla="*/ 334245 h 606722"/>
                  <a:gd name="connsiteX44" fmla="*/ 427651 w 607639"/>
                  <a:gd name="connsiteY44" fmla="*/ 167533 h 606722"/>
                  <a:gd name="connsiteX45" fmla="*/ 436375 w 607639"/>
                  <a:gd name="connsiteY45" fmla="*/ 178996 h 606722"/>
                  <a:gd name="connsiteX46" fmla="*/ 436375 w 607639"/>
                  <a:gd name="connsiteY46" fmla="*/ 334245 h 606722"/>
                  <a:gd name="connsiteX47" fmla="*/ 469399 w 607639"/>
                  <a:gd name="connsiteY47" fmla="*/ 334245 h 606722"/>
                  <a:gd name="connsiteX48" fmla="*/ 481327 w 607639"/>
                  <a:gd name="connsiteY48" fmla="*/ 346153 h 606722"/>
                  <a:gd name="connsiteX49" fmla="*/ 469399 w 607639"/>
                  <a:gd name="connsiteY49" fmla="*/ 357973 h 606722"/>
                  <a:gd name="connsiteX50" fmla="*/ 436375 w 607639"/>
                  <a:gd name="connsiteY50" fmla="*/ 357973 h 606722"/>
                  <a:gd name="connsiteX51" fmla="*/ 436375 w 607639"/>
                  <a:gd name="connsiteY51" fmla="*/ 427733 h 606722"/>
                  <a:gd name="connsiteX52" fmla="*/ 424536 w 607639"/>
                  <a:gd name="connsiteY52" fmla="*/ 439552 h 606722"/>
                  <a:gd name="connsiteX53" fmla="*/ 412608 w 607639"/>
                  <a:gd name="connsiteY53" fmla="*/ 427733 h 606722"/>
                  <a:gd name="connsiteX54" fmla="*/ 412608 w 607639"/>
                  <a:gd name="connsiteY54" fmla="*/ 357973 h 606722"/>
                  <a:gd name="connsiteX55" fmla="*/ 324573 w 607639"/>
                  <a:gd name="connsiteY55" fmla="*/ 357973 h 606722"/>
                  <a:gd name="connsiteX56" fmla="*/ 314158 w 607639"/>
                  <a:gd name="connsiteY56" fmla="*/ 352019 h 606722"/>
                  <a:gd name="connsiteX57" fmla="*/ 314336 w 607639"/>
                  <a:gd name="connsiteY57" fmla="*/ 340022 h 606722"/>
                  <a:gd name="connsiteX58" fmla="*/ 414299 w 607639"/>
                  <a:gd name="connsiteY58" fmla="*/ 172953 h 606722"/>
                  <a:gd name="connsiteX59" fmla="*/ 427651 w 607639"/>
                  <a:gd name="connsiteY59" fmla="*/ 167533 h 606722"/>
                  <a:gd name="connsiteX60" fmla="*/ 216270 w 607639"/>
                  <a:gd name="connsiteY60" fmla="*/ 167099 h 606722"/>
                  <a:gd name="connsiteX61" fmla="*/ 290518 w 607639"/>
                  <a:gd name="connsiteY61" fmla="*/ 241210 h 606722"/>
                  <a:gd name="connsiteX62" fmla="*/ 242978 w 607639"/>
                  <a:gd name="connsiteY62" fmla="*/ 355754 h 606722"/>
                  <a:gd name="connsiteX63" fmla="*/ 182707 w 607639"/>
                  <a:gd name="connsiteY63" fmla="*/ 415825 h 606722"/>
                  <a:gd name="connsiteX64" fmla="*/ 278588 w 607639"/>
                  <a:gd name="connsiteY64" fmla="*/ 415825 h 606722"/>
                  <a:gd name="connsiteX65" fmla="*/ 290518 w 607639"/>
                  <a:gd name="connsiteY65" fmla="*/ 427734 h 606722"/>
                  <a:gd name="connsiteX66" fmla="*/ 278588 w 607639"/>
                  <a:gd name="connsiteY66" fmla="*/ 439552 h 606722"/>
                  <a:gd name="connsiteX67" fmla="*/ 154040 w 607639"/>
                  <a:gd name="connsiteY67" fmla="*/ 439552 h 606722"/>
                  <a:gd name="connsiteX68" fmla="*/ 143001 w 607639"/>
                  <a:gd name="connsiteY68" fmla="*/ 432265 h 606722"/>
                  <a:gd name="connsiteX69" fmla="*/ 145582 w 607639"/>
                  <a:gd name="connsiteY69" fmla="*/ 419292 h 606722"/>
                  <a:gd name="connsiteX70" fmla="*/ 226152 w 607639"/>
                  <a:gd name="connsiteY70" fmla="*/ 338959 h 606722"/>
                  <a:gd name="connsiteX71" fmla="*/ 266659 w 607639"/>
                  <a:gd name="connsiteY71" fmla="*/ 241210 h 606722"/>
                  <a:gd name="connsiteX72" fmla="*/ 216270 w 607639"/>
                  <a:gd name="connsiteY72" fmla="*/ 190914 h 606722"/>
                  <a:gd name="connsiteX73" fmla="*/ 165880 w 607639"/>
                  <a:gd name="connsiteY73" fmla="*/ 241210 h 606722"/>
                  <a:gd name="connsiteX74" fmla="*/ 154040 w 607639"/>
                  <a:gd name="connsiteY74" fmla="*/ 253029 h 606722"/>
                  <a:gd name="connsiteX75" fmla="*/ 142110 w 607639"/>
                  <a:gd name="connsiteY75" fmla="*/ 241210 h 606722"/>
                  <a:gd name="connsiteX76" fmla="*/ 216270 w 607639"/>
                  <a:gd name="connsiteY76" fmla="*/ 167099 h 606722"/>
                  <a:gd name="connsiteX77" fmla="*/ 522185 w 607639"/>
                  <a:gd name="connsiteY77" fmla="*/ 165547 h 606722"/>
                  <a:gd name="connsiteX78" fmla="*/ 534111 w 607639"/>
                  <a:gd name="connsiteY78" fmla="*/ 177438 h 606722"/>
                  <a:gd name="connsiteX79" fmla="*/ 522185 w 607639"/>
                  <a:gd name="connsiteY79" fmla="*/ 189329 h 606722"/>
                  <a:gd name="connsiteX80" fmla="*/ 510259 w 607639"/>
                  <a:gd name="connsiteY80" fmla="*/ 177438 h 606722"/>
                  <a:gd name="connsiteX81" fmla="*/ 522185 w 607639"/>
                  <a:gd name="connsiteY81" fmla="*/ 165547 h 606722"/>
                  <a:gd name="connsiteX82" fmla="*/ 85420 w 607639"/>
                  <a:gd name="connsiteY82" fmla="*/ 165547 h 606722"/>
                  <a:gd name="connsiteX83" fmla="*/ 97311 w 607639"/>
                  <a:gd name="connsiteY83" fmla="*/ 177438 h 606722"/>
                  <a:gd name="connsiteX84" fmla="*/ 85420 w 607639"/>
                  <a:gd name="connsiteY84" fmla="*/ 189329 h 606722"/>
                  <a:gd name="connsiteX85" fmla="*/ 73529 w 607639"/>
                  <a:gd name="connsiteY85" fmla="*/ 177438 h 606722"/>
                  <a:gd name="connsiteX86" fmla="*/ 85420 w 607639"/>
                  <a:gd name="connsiteY86" fmla="*/ 165547 h 606722"/>
                  <a:gd name="connsiteX87" fmla="*/ 429885 w 607639"/>
                  <a:gd name="connsiteY87" fmla="*/ 73388 h 606722"/>
                  <a:gd name="connsiteX88" fmla="*/ 441811 w 607639"/>
                  <a:gd name="connsiteY88" fmla="*/ 85279 h 606722"/>
                  <a:gd name="connsiteX89" fmla="*/ 429885 w 607639"/>
                  <a:gd name="connsiteY89" fmla="*/ 97170 h 606722"/>
                  <a:gd name="connsiteX90" fmla="*/ 417959 w 607639"/>
                  <a:gd name="connsiteY90" fmla="*/ 85279 h 606722"/>
                  <a:gd name="connsiteX91" fmla="*/ 429885 w 607639"/>
                  <a:gd name="connsiteY91" fmla="*/ 73388 h 606722"/>
                  <a:gd name="connsiteX92" fmla="*/ 177720 w 607639"/>
                  <a:gd name="connsiteY92" fmla="*/ 73388 h 606722"/>
                  <a:gd name="connsiteX93" fmla="*/ 189611 w 607639"/>
                  <a:gd name="connsiteY93" fmla="*/ 85279 h 606722"/>
                  <a:gd name="connsiteX94" fmla="*/ 177720 w 607639"/>
                  <a:gd name="connsiteY94" fmla="*/ 97170 h 606722"/>
                  <a:gd name="connsiteX95" fmla="*/ 165829 w 607639"/>
                  <a:gd name="connsiteY95" fmla="*/ 85279 h 606722"/>
                  <a:gd name="connsiteX96" fmla="*/ 177720 w 607639"/>
                  <a:gd name="connsiteY96" fmla="*/ 73388 h 606722"/>
                  <a:gd name="connsiteX97" fmla="*/ 303775 w 607639"/>
                  <a:gd name="connsiteY97" fmla="*/ 42480 h 606722"/>
                  <a:gd name="connsiteX98" fmla="*/ 315710 w 607639"/>
                  <a:gd name="connsiteY98" fmla="*/ 54396 h 606722"/>
                  <a:gd name="connsiteX99" fmla="*/ 315710 w 607639"/>
                  <a:gd name="connsiteY99" fmla="*/ 69869 h 606722"/>
                  <a:gd name="connsiteX100" fmla="*/ 303775 w 607639"/>
                  <a:gd name="connsiteY100" fmla="*/ 81785 h 606722"/>
                  <a:gd name="connsiteX101" fmla="*/ 291929 w 607639"/>
                  <a:gd name="connsiteY101" fmla="*/ 69869 h 606722"/>
                  <a:gd name="connsiteX102" fmla="*/ 291929 w 607639"/>
                  <a:gd name="connsiteY102" fmla="*/ 54396 h 606722"/>
                  <a:gd name="connsiteX103" fmla="*/ 303775 w 607639"/>
                  <a:gd name="connsiteY103" fmla="*/ 42480 h 606722"/>
                  <a:gd name="connsiteX104" fmla="*/ 303775 w 607639"/>
                  <a:gd name="connsiteY104" fmla="*/ 0 h 606722"/>
                  <a:gd name="connsiteX105" fmla="*/ 537058 w 607639"/>
                  <a:gd name="connsiteY105" fmla="*/ 108956 h 606722"/>
                  <a:gd name="connsiteX106" fmla="*/ 537058 w 607639"/>
                  <a:gd name="connsiteY106" fmla="*/ 93048 h 606722"/>
                  <a:gd name="connsiteX107" fmla="*/ 548895 w 607639"/>
                  <a:gd name="connsiteY107" fmla="*/ 81139 h 606722"/>
                  <a:gd name="connsiteX108" fmla="*/ 560822 w 607639"/>
                  <a:gd name="connsiteY108" fmla="*/ 93048 h 606722"/>
                  <a:gd name="connsiteX109" fmla="*/ 560822 w 607639"/>
                  <a:gd name="connsiteY109" fmla="*/ 138994 h 606722"/>
                  <a:gd name="connsiteX110" fmla="*/ 548895 w 607639"/>
                  <a:gd name="connsiteY110" fmla="*/ 150903 h 606722"/>
                  <a:gd name="connsiteX111" fmla="*/ 502880 w 607639"/>
                  <a:gd name="connsiteY111" fmla="*/ 150903 h 606722"/>
                  <a:gd name="connsiteX112" fmla="*/ 490953 w 607639"/>
                  <a:gd name="connsiteY112" fmla="*/ 138994 h 606722"/>
                  <a:gd name="connsiteX113" fmla="*/ 502880 w 607639"/>
                  <a:gd name="connsiteY113" fmla="*/ 127174 h 606722"/>
                  <a:gd name="connsiteX114" fmla="*/ 521126 w 607639"/>
                  <a:gd name="connsiteY114" fmla="*/ 127174 h 606722"/>
                  <a:gd name="connsiteX115" fmla="*/ 303775 w 607639"/>
                  <a:gd name="connsiteY115" fmla="*/ 23728 h 606722"/>
                  <a:gd name="connsiteX116" fmla="*/ 23764 w 607639"/>
                  <a:gd name="connsiteY116" fmla="*/ 303316 h 606722"/>
                  <a:gd name="connsiteX117" fmla="*/ 303775 w 607639"/>
                  <a:gd name="connsiteY117" fmla="*/ 582905 h 606722"/>
                  <a:gd name="connsiteX118" fmla="*/ 583786 w 607639"/>
                  <a:gd name="connsiteY118" fmla="*/ 303316 h 606722"/>
                  <a:gd name="connsiteX119" fmla="*/ 573906 w 607639"/>
                  <a:gd name="connsiteY119" fmla="*/ 229376 h 606722"/>
                  <a:gd name="connsiteX120" fmla="*/ 582273 w 607639"/>
                  <a:gd name="connsiteY120" fmla="*/ 214801 h 606722"/>
                  <a:gd name="connsiteX121" fmla="*/ 596869 w 607639"/>
                  <a:gd name="connsiteY121" fmla="*/ 223066 h 606722"/>
                  <a:gd name="connsiteX122" fmla="*/ 607639 w 607639"/>
                  <a:gd name="connsiteY122" fmla="*/ 303316 h 606722"/>
                  <a:gd name="connsiteX123" fmla="*/ 303775 w 607639"/>
                  <a:gd name="connsiteY123" fmla="*/ 606722 h 606722"/>
                  <a:gd name="connsiteX124" fmla="*/ 0 w 607639"/>
                  <a:gd name="connsiteY124" fmla="*/ 303316 h 606722"/>
                  <a:gd name="connsiteX125" fmla="*/ 303775 w 607639"/>
                  <a:gd name="connsiteY125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607639" h="606722">
                    <a:moveTo>
                      <a:pt x="303775" y="525007"/>
                    </a:moveTo>
                    <a:cubicBezTo>
                      <a:pt x="310366" y="525007"/>
                      <a:pt x="315710" y="530333"/>
                      <a:pt x="315710" y="536902"/>
                    </a:cubicBezTo>
                    <a:lnTo>
                      <a:pt x="315710" y="552347"/>
                    </a:lnTo>
                    <a:cubicBezTo>
                      <a:pt x="315710" y="558915"/>
                      <a:pt x="310366" y="564241"/>
                      <a:pt x="303775" y="564241"/>
                    </a:cubicBezTo>
                    <a:cubicBezTo>
                      <a:pt x="297184" y="564241"/>
                      <a:pt x="291929" y="558915"/>
                      <a:pt x="291929" y="552347"/>
                    </a:cubicBezTo>
                    <a:lnTo>
                      <a:pt x="291929" y="536902"/>
                    </a:lnTo>
                    <a:cubicBezTo>
                      <a:pt x="291929" y="530333"/>
                      <a:pt x="297184" y="525007"/>
                      <a:pt x="303775" y="525007"/>
                    </a:cubicBezTo>
                    <a:close/>
                    <a:moveTo>
                      <a:pt x="429885" y="509483"/>
                    </a:moveTo>
                    <a:cubicBezTo>
                      <a:pt x="436472" y="509483"/>
                      <a:pt x="441811" y="514822"/>
                      <a:pt x="441811" y="521409"/>
                    </a:cubicBezTo>
                    <a:cubicBezTo>
                      <a:pt x="441811" y="527996"/>
                      <a:pt x="436472" y="533335"/>
                      <a:pt x="429885" y="533335"/>
                    </a:cubicBezTo>
                    <a:cubicBezTo>
                      <a:pt x="423298" y="533335"/>
                      <a:pt x="417959" y="527996"/>
                      <a:pt x="417959" y="521409"/>
                    </a:cubicBezTo>
                    <a:cubicBezTo>
                      <a:pt x="417959" y="514822"/>
                      <a:pt x="423298" y="509483"/>
                      <a:pt x="429885" y="509483"/>
                    </a:cubicBezTo>
                    <a:close/>
                    <a:moveTo>
                      <a:pt x="177720" y="509483"/>
                    </a:moveTo>
                    <a:cubicBezTo>
                      <a:pt x="184287" y="509483"/>
                      <a:pt x="189611" y="514822"/>
                      <a:pt x="189611" y="521409"/>
                    </a:cubicBezTo>
                    <a:cubicBezTo>
                      <a:pt x="189611" y="527996"/>
                      <a:pt x="184287" y="533335"/>
                      <a:pt x="177720" y="533335"/>
                    </a:cubicBezTo>
                    <a:cubicBezTo>
                      <a:pt x="171153" y="533335"/>
                      <a:pt x="165829" y="527996"/>
                      <a:pt x="165829" y="521409"/>
                    </a:cubicBezTo>
                    <a:cubicBezTo>
                      <a:pt x="165829" y="514822"/>
                      <a:pt x="171153" y="509483"/>
                      <a:pt x="177720" y="509483"/>
                    </a:cubicBezTo>
                    <a:close/>
                    <a:moveTo>
                      <a:pt x="522185" y="417324"/>
                    </a:moveTo>
                    <a:cubicBezTo>
                      <a:pt x="528772" y="417324"/>
                      <a:pt x="534111" y="422663"/>
                      <a:pt x="534111" y="429250"/>
                    </a:cubicBezTo>
                    <a:cubicBezTo>
                      <a:pt x="534111" y="435837"/>
                      <a:pt x="528772" y="441176"/>
                      <a:pt x="522185" y="441176"/>
                    </a:cubicBezTo>
                    <a:cubicBezTo>
                      <a:pt x="515598" y="441176"/>
                      <a:pt x="510259" y="435837"/>
                      <a:pt x="510259" y="429250"/>
                    </a:cubicBezTo>
                    <a:cubicBezTo>
                      <a:pt x="510259" y="422663"/>
                      <a:pt x="515598" y="417324"/>
                      <a:pt x="522185" y="417324"/>
                    </a:cubicBezTo>
                    <a:close/>
                    <a:moveTo>
                      <a:pt x="85420" y="417324"/>
                    </a:moveTo>
                    <a:cubicBezTo>
                      <a:pt x="91987" y="417324"/>
                      <a:pt x="97311" y="422663"/>
                      <a:pt x="97311" y="429250"/>
                    </a:cubicBezTo>
                    <a:cubicBezTo>
                      <a:pt x="97311" y="435837"/>
                      <a:pt x="91987" y="441176"/>
                      <a:pt x="85420" y="441176"/>
                    </a:cubicBezTo>
                    <a:cubicBezTo>
                      <a:pt x="78853" y="441176"/>
                      <a:pt x="73529" y="435837"/>
                      <a:pt x="73529" y="429250"/>
                    </a:cubicBezTo>
                    <a:cubicBezTo>
                      <a:pt x="73529" y="422663"/>
                      <a:pt x="78853" y="417324"/>
                      <a:pt x="85420" y="417324"/>
                    </a:cubicBezTo>
                    <a:close/>
                    <a:moveTo>
                      <a:pt x="537643" y="291506"/>
                    </a:moveTo>
                    <a:lnTo>
                      <a:pt x="555628" y="291506"/>
                    </a:lnTo>
                    <a:cubicBezTo>
                      <a:pt x="562216" y="291506"/>
                      <a:pt x="567558" y="296745"/>
                      <a:pt x="567558" y="303316"/>
                    </a:cubicBezTo>
                    <a:cubicBezTo>
                      <a:pt x="567558" y="309888"/>
                      <a:pt x="562216" y="315216"/>
                      <a:pt x="555628" y="315216"/>
                    </a:cubicBezTo>
                    <a:lnTo>
                      <a:pt x="537643" y="315216"/>
                    </a:lnTo>
                    <a:cubicBezTo>
                      <a:pt x="531055" y="315216"/>
                      <a:pt x="525713" y="309888"/>
                      <a:pt x="525713" y="303316"/>
                    </a:cubicBezTo>
                    <a:cubicBezTo>
                      <a:pt x="525713" y="296745"/>
                      <a:pt x="531055" y="291506"/>
                      <a:pt x="537643" y="291506"/>
                    </a:cubicBezTo>
                    <a:close/>
                    <a:moveTo>
                      <a:pt x="51991" y="291506"/>
                    </a:moveTo>
                    <a:lnTo>
                      <a:pt x="69946" y="291506"/>
                    </a:lnTo>
                    <a:cubicBezTo>
                      <a:pt x="76523" y="291506"/>
                      <a:pt x="81856" y="296745"/>
                      <a:pt x="81856" y="303316"/>
                    </a:cubicBezTo>
                    <a:cubicBezTo>
                      <a:pt x="81856" y="309888"/>
                      <a:pt x="76523" y="315216"/>
                      <a:pt x="69946" y="315216"/>
                    </a:cubicBezTo>
                    <a:lnTo>
                      <a:pt x="51991" y="315216"/>
                    </a:lnTo>
                    <a:cubicBezTo>
                      <a:pt x="45414" y="315216"/>
                      <a:pt x="40081" y="309888"/>
                      <a:pt x="40081" y="303316"/>
                    </a:cubicBezTo>
                    <a:cubicBezTo>
                      <a:pt x="40081" y="296745"/>
                      <a:pt x="45414" y="291506"/>
                      <a:pt x="51991" y="291506"/>
                    </a:cubicBezTo>
                    <a:close/>
                    <a:moveTo>
                      <a:pt x="412608" y="222096"/>
                    </a:moveTo>
                    <a:lnTo>
                      <a:pt x="345491" y="334245"/>
                    </a:lnTo>
                    <a:lnTo>
                      <a:pt x="412608" y="334245"/>
                    </a:lnTo>
                    <a:close/>
                    <a:moveTo>
                      <a:pt x="427651" y="167533"/>
                    </a:moveTo>
                    <a:cubicBezTo>
                      <a:pt x="432814" y="168954"/>
                      <a:pt x="436375" y="173664"/>
                      <a:pt x="436375" y="178996"/>
                    </a:cubicBezTo>
                    <a:lnTo>
                      <a:pt x="436375" y="334245"/>
                    </a:lnTo>
                    <a:lnTo>
                      <a:pt x="469399" y="334245"/>
                    </a:lnTo>
                    <a:cubicBezTo>
                      <a:pt x="475986" y="334245"/>
                      <a:pt x="481327" y="339577"/>
                      <a:pt x="481327" y="346153"/>
                    </a:cubicBezTo>
                    <a:cubicBezTo>
                      <a:pt x="481327" y="352641"/>
                      <a:pt x="475986" y="357973"/>
                      <a:pt x="469399" y="357973"/>
                    </a:cubicBezTo>
                    <a:lnTo>
                      <a:pt x="436375" y="357973"/>
                    </a:lnTo>
                    <a:lnTo>
                      <a:pt x="436375" y="427733"/>
                    </a:lnTo>
                    <a:cubicBezTo>
                      <a:pt x="436375" y="434220"/>
                      <a:pt x="431123" y="439552"/>
                      <a:pt x="424536" y="439552"/>
                    </a:cubicBezTo>
                    <a:cubicBezTo>
                      <a:pt x="417949" y="439552"/>
                      <a:pt x="412608" y="434220"/>
                      <a:pt x="412608" y="427733"/>
                    </a:cubicBezTo>
                    <a:lnTo>
                      <a:pt x="412608" y="357973"/>
                    </a:lnTo>
                    <a:lnTo>
                      <a:pt x="324573" y="357973"/>
                    </a:lnTo>
                    <a:cubicBezTo>
                      <a:pt x="320300" y="357973"/>
                      <a:pt x="316295" y="355662"/>
                      <a:pt x="314158" y="352019"/>
                    </a:cubicBezTo>
                    <a:cubicBezTo>
                      <a:pt x="312111" y="348286"/>
                      <a:pt x="312111" y="343665"/>
                      <a:pt x="314336" y="340022"/>
                    </a:cubicBezTo>
                    <a:lnTo>
                      <a:pt x="414299" y="172953"/>
                    </a:lnTo>
                    <a:cubicBezTo>
                      <a:pt x="417059" y="168332"/>
                      <a:pt x="422489" y="166111"/>
                      <a:pt x="427651" y="167533"/>
                    </a:cubicBezTo>
                    <a:close/>
                    <a:moveTo>
                      <a:pt x="216270" y="167099"/>
                    </a:moveTo>
                    <a:cubicBezTo>
                      <a:pt x="257222" y="167099"/>
                      <a:pt x="290518" y="200333"/>
                      <a:pt x="290518" y="241210"/>
                    </a:cubicBezTo>
                    <a:cubicBezTo>
                      <a:pt x="290518" y="284486"/>
                      <a:pt x="273603" y="325097"/>
                      <a:pt x="242978" y="355754"/>
                    </a:cubicBezTo>
                    <a:lnTo>
                      <a:pt x="182707" y="415825"/>
                    </a:lnTo>
                    <a:lnTo>
                      <a:pt x="278588" y="415825"/>
                    </a:lnTo>
                    <a:cubicBezTo>
                      <a:pt x="285176" y="415825"/>
                      <a:pt x="290518" y="421158"/>
                      <a:pt x="290518" y="427734"/>
                    </a:cubicBezTo>
                    <a:cubicBezTo>
                      <a:pt x="290518" y="434220"/>
                      <a:pt x="285176" y="439552"/>
                      <a:pt x="278588" y="439552"/>
                    </a:cubicBezTo>
                    <a:lnTo>
                      <a:pt x="154040" y="439552"/>
                    </a:lnTo>
                    <a:cubicBezTo>
                      <a:pt x="149232" y="439552"/>
                      <a:pt x="144870" y="436709"/>
                      <a:pt x="143001" y="432265"/>
                    </a:cubicBezTo>
                    <a:cubicBezTo>
                      <a:pt x="141131" y="427822"/>
                      <a:pt x="142199" y="422668"/>
                      <a:pt x="145582" y="419292"/>
                    </a:cubicBezTo>
                    <a:lnTo>
                      <a:pt x="226152" y="338959"/>
                    </a:lnTo>
                    <a:cubicBezTo>
                      <a:pt x="252236" y="312834"/>
                      <a:pt x="266659" y="278088"/>
                      <a:pt x="266659" y="241210"/>
                    </a:cubicBezTo>
                    <a:cubicBezTo>
                      <a:pt x="266659" y="213485"/>
                      <a:pt x="244046" y="190914"/>
                      <a:pt x="216270" y="190914"/>
                    </a:cubicBezTo>
                    <a:cubicBezTo>
                      <a:pt x="188493" y="190914"/>
                      <a:pt x="165880" y="213485"/>
                      <a:pt x="165880" y="241210"/>
                    </a:cubicBezTo>
                    <a:cubicBezTo>
                      <a:pt x="165880" y="247786"/>
                      <a:pt x="160539" y="253029"/>
                      <a:pt x="154040" y="253029"/>
                    </a:cubicBezTo>
                    <a:cubicBezTo>
                      <a:pt x="147452" y="253029"/>
                      <a:pt x="142110" y="247786"/>
                      <a:pt x="142110" y="241210"/>
                    </a:cubicBezTo>
                    <a:cubicBezTo>
                      <a:pt x="142110" y="200333"/>
                      <a:pt x="175406" y="167099"/>
                      <a:pt x="216270" y="167099"/>
                    </a:cubicBezTo>
                    <a:close/>
                    <a:moveTo>
                      <a:pt x="522185" y="165547"/>
                    </a:moveTo>
                    <a:cubicBezTo>
                      <a:pt x="528772" y="165547"/>
                      <a:pt x="534111" y="170871"/>
                      <a:pt x="534111" y="177438"/>
                    </a:cubicBezTo>
                    <a:cubicBezTo>
                      <a:pt x="534111" y="184005"/>
                      <a:pt x="528772" y="189329"/>
                      <a:pt x="522185" y="189329"/>
                    </a:cubicBezTo>
                    <a:cubicBezTo>
                      <a:pt x="515598" y="189329"/>
                      <a:pt x="510259" y="184005"/>
                      <a:pt x="510259" y="177438"/>
                    </a:cubicBezTo>
                    <a:cubicBezTo>
                      <a:pt x="510259" y="170871"/>
                      <a:pt x="515598" y="165547"/>
                      <a:pt x="522185" y="165547"/>
                    </a:cubicBezTo>
                    <a:close/>
                    <a:moveTo>
                      <a:pt x="85420" y="165547"/>
                    </a:moveTo>
                    <a:cubicBezTo>
                      <a:pt x="91987" y="165547"/>
                      <a:pt x="97311" y="170871"/>
                      <a:pt x="97311" y="177438"/>
                    </a:cubicBezTo>
                    <a:cubicBezTo>
                      <a:pt x="97311" y="184005"/>
                      <a:pt x="91987" y="189329"/>
                      <a:pt x="85420" y="189329"/>
                    </a:cubicBezTo>
                    <a:cubicBezTo>
                      <a:pt x="78853" y="189329"/>
                      <a:pt x="73529" y="184005"/>
                      <a:pt x="73529" y="177438"/>
                    </a:cubicBezTo>
                    <a:cubicBezTo>
                      <a:pt x="73529" y="170871"/>
                      <a:pt x="78853" y="165547"/>
                      <a:pt x="85420" y="165547"/>
                    </a:cubicBezTo>
                    <a:close/>
                    <a:moveTo>
                      <a:pt x="429885" y="73388"/>
                    </a:moveTo>
                    <a:cubicBezTo>
                      <a:pt x="436472" y="73388"/>
                      <a:pt x="441811" y="78712"/>
                      <a:pt x="441811" y="85279"/>
                    </a:cubicBezTo>
                    <a:cubicBezTo>
                      <a:pt x="441811" y="91846"/>
                      <a:pt x="436472" y="97170"/>
                      <a:pt x="429885" y="97170"/>
                    </a:cubicBezTo>
                    <a:cubicBezTo>
                      <a:pt x="423298" y="97170"/>
                      <a:pt x="417959" y="91846"/>
                      <a:pt x="417959" y="85279"/>
                    </a:cubicBezTo>
                    <a:cubicBezTo>
                      <a:pt x="417959" y="78712"/>
                      <a:pt x="423298" y="73388"/>
                      <a:pt x="429885" y="73388"/>
                    </a:cubicBezTo>
                    <a:close/>
                    <a:moveTo>
                      <a:pt x="177720" y="73388"/>
                    </a:moveTo>
                    <a:cubicBezTo>
                      <a:pt x="184287" y="73388"/>
                      <a:pt x="189611" y="78712"/>
                      <a:pt x="189611" y="85279"/>
                    </a:cubicBezTo>
                    <a:cubicBezTo>
                      <a:pt x="189611" y="91846"/>
                      <a:pt x="184287" y="97170"/>
                      <a:pt x="177720" y="97170"/>
                    </a:cubicBezTo>
                    <a:cubicBezTo>
                      <a:pt x="171153" y="97170"/>
                      <a:pt x="165829" y="91846"/>
                      <a:pt x="165829" y="85279"/>
                    </a:cubicBezTo>
                    <a:cubicBezTo>
                      <a:pt x="165829" y="78712"/>
                      <a:pt x="171153" y="73388"/>
                      <a:pt x="177720" y="73388"/>
                    </a:cubicBezTo>
                    <a:close/>
                    <a:moveTo>
                      <a:pt x="303775" y="42480"/>
                    </a:moveTo>
                    <a:cubicBezTo>
                      <a:pt x="310366" y="42480"/>
                      <a:pt x="315710" y="47815"/>
                      <a:pt x="315710" y="54396"/>
                    </a:cubicBezTo>
                    <a:lnTo>
                      <a:pt x="315710" y="69869"/>
                    </a:lnTo>
                    <a:cubicBezTo>
                      <a:pt x="315710" y="76449"/>
                      <a:pt x="310366" y="81785"/>
                      <a:pt x="303775" y="81785"/>
                    </a:cubicBezTo>
                    <a:cubicBezTo>
                      <a:pt x="297184" y="81785"/>
                      <a:pt x="291929" y="76449"/>
                      <a:pt x="291929" y="69869"/>
                    </a:cubicBezTo>
                    <a:lnTo>
                      <a:pt x="291929" y="54396"/>
                    </a:lnTo>
                    <a:cubicBezTo>
                      <a:pt x="291929" y="47815"/>
                      <a:pt x="297184" y="42480"/>
                      <a:pt x="303775" y="42480"/>
                    </a:cubicBezTo>
                    <a:close/>
                    <a:moveTo>
                      <a:pt x="303775" y="0"/>
                    </a:moveTo>
                    <a:cubicBezTo>
                      <a:pt x="394204" y="0"/>
                      <a:pt x="479560" y="40347"/>
                      <a:pt x="537058" y="108956"/>
                    </a:cubicBezTo>
                    <a:lnTo>
                      <a:pt x="537058" y="93048"/>
                    </a:lnTo>
                    <a:cubicBezTo>
                      <a:pt x="537058" y="86471"/>
                      <a:pt x="542309" y="81139"/>
                      <a:pt x="548895" y="81139"/>
                    </a:cubicBezTo>
                    <a:cubicBezTo>
                      <a:pt x="555482" y="81139"/>
                      <a:pt x="560822" y="86471"/>
                      <a:pt x="560822" y="93048"/>
                    </a:cubicBezTo>
                    <a:lnTo>
                      <a:pt x="560822" y="138994"/>
                    </a:lnTo>
                    <a:cubicBezTo>
                      <a:pt x="560822" y="145570"/>
                      <a:pt x="555482" y="150903"/>
                      <a:pt x="548895" y="150903"/>
                    </a:cubicBezTo>
                    <a:lnTo>
                      <a:pt x="502880" y="150903"/>
                    </a:lnTo>
                    <a:cubicBezTo>
                      <a:pt x="496293" y="150903"/>
                      <a:pt x="490953" y="145570"/>
                      <a:pt x="490953" y="138994"/>
                    </a:cubicBezTo>
                    <a:cubicBezTo>
                      <a:pt x="490953" y="132417"/>
                      <a:pt x="496293" y="127174"/>
                      <a:pt x="502880" y="127174"/>
                    </a:cubicBezTo>
                    <a:lnTo>
                      <a:pt x="521126" y="127174"/>
                    </a:lnTo>
                    <a:cubicBezTo>
                      <a:pt x="468168" y="62032"/>
                      <a:pt x="388419" y="23728"/>
                      <a:pt x="303775" y="23728"/>
                    </a:cubicBezTo>
                    <a:cubicBezTo>
                      <a:pt x="149440" y="23728"/>
                      <a:pt x="23764" y="149214"/>
                      <a:pt x="23764" y="303316"/>
                    </a:cubicBezTo>
                    <a:cubicBezTo>
                      <a:pt x="23764" y="457508"/>
                      <a:pt x="149440" y="582905"/>
                      <a:pt x="303775" y="582905"/>
                    </a:cubicBezTo>
                    <a:cubicBezTo>
                      <a:pt x="458199" y="582905"/>
                      <a:pt x="583786" y="457508"/>
                      <a:pt x="583786" y="303316"/>
                    </a:cubicBezTo>
                    <a:cubicBezTo>
                      <a:pt x="583786" y="278255"/>
                      <a:pt x="580492" y="253371"/>
                      <a:pt x="573906" y="229376"/>
                    </a:cubicBezTo>
                    <a:cubicBezTo>
                      <a:pt x="572126" y="223066"/>
                      <a:pt x="575864" y="216489"/>
                      <a:pt x="582273" y="214801"/>
                    </a:cubicBezTo>
                    <a:cubicBezTo>
                      <a:pt x="588592" y="213023"/>
                      <a:pt x="595089" y="216756"/>
                      <a:pt x="596869" y="223066"/>
                    </a:cubicBezTo>
                    <a:cubicBezTo>
                      <a:pt x="603990" y="249194"/>
                      <a:pt x="607639" y="276122"/>
                      <a:pt x="607639" y="303316"/>
                    </a:cubicBezTo>
                    <a:cubicBezTo>
                      <a:pt x="607639" y="470572"/>
                      <a:pt x="471283" y="606722"/>
                      <a:pt x="303775" y="606722"/>
                    </a:cubicBezTo>
                    <a:cubicBezTo>
                      <a:pt x="136267" y="606722"/>
                      <a:pt x="0" y="470572"/>
                      <a:pt x="0" y="303316"/>
                    </a:cubicBezTo>
                    <a:cubicBezTo>
                      <a:pt x="0" y="136061"/>
                      <a:pt x="136267" y="0"/>
                      <a:pt x="303775" y="0"/>
                    </a:cubicBezTo>
                    <a:close/>
                  </a:path>
                </a:pathLst>
              </a:cu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" name="îṣļîḑé-文本框 10"/>
              <p:cNvSpPr txBox="1"/>
              <p:nvPr/>
            </p:nvSpPr>
            <p:spPr>
              <a:xfrm>
                <a:off x="5705546" y="2463550"/>
                <a:ext cx="946413" cy="230833"/>
              </a:xfrm>
              <a:prstGeom prst="rect">
                <a:avLst/>
              </a:prstGeom>
              <a:noFill/>
            </p:spPr>
            <p:txBody>
              <a:bodyPr wrap="non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îṣļîḑé-Rectangle 8"/>
              <p:cNvSpPr/>
              <p:nvPr/>
            </p:nvSpPr>
            <p:spPr>
              <a:xfrm>
                <a:off x="5517252" y="2770921"/>
                <a:ext cx="1323000" cy="427473"/>
              </a:xfrm>
              <a:prstGeom prst="rect">
                <a:avLst/>
              </a:prstGeom>
            </p:spPr>
            <p:txBody>
              <a:bodyPr wrap="squar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îṣļîḑé-Freeform 9"/>
              <p:cNvSpPr/>
              <p:nvPr/>
            </p:nvSpPr>
            <p:spPr>
              <a:xfrm>
                <a:off x="6038793" y="1968038"/>
                <a:ext cx="279918" cy="255392"/>
              </a:xfrm>
              <a:custGeom>
                <a:avLst/>
                <a:gdLst>
                  <a:gd name="T0" fmla="*/ 2581 w 2598"/>
                  <a:gd name="T1" fmla="*/ 1647 h 2374"/>
                  <a:gd name="T2" fmla="*/ 2569 w 2598"/>
                  <a:gd name="T3" fmla="*/ 832 h 2374"/>
                  <a:gd name="T4" fmla="*/ 2537 w 2598"/>
                  <a:gd name="T5" fmla="*/ 796 h 2374"/>
                  <a:gd name="T6" fmla="*/ 2498 w 2598"/>
                  <a:gd name="T7" fmla="*/ 768 h 2374"/>
                  <a:gd name="T8" fmla="*/ 2330 w 2598"/>
                  <a:gd name="T9" fmla="*/ 768 h 2374"/>
                  <a:gd name="T10" fmla="*/ 2152 w 2598"/>
                  <a:gd name="T11" fmla="*/ 792 h 2374"/>
                  <a:gd name="T12" fmla="*/ 2144 w 2598"/>
                  <a:gd name="T13" fmla="*/ 800 h 2374"/>
                  <a:gd name="T14" fmla="*/ 2108 w 2598"/>
                  <a:gd name="T15" fmla="*/ 824 h 2374"/>
                  <a:gd name="T16" fmla="*/ 2096 w 2598"/>
                  <a:gd name="T17" fmla="*/ 1265 h 2374"/>
                  <a:gd name="T18" fmla="*/ 2087 w 2598"/>
                  <a:gd name="T19" fmla="*/ 1532 h 2374"/>
                  <a:gd name="T20" fmla="*/ 2046 w 2598"/>
                  <a:gd name="T21" fmla="*/ 1509 h 2374"/>
                  <a:gd name="T22" fmla="*/ 2014 w 2598"/>
                  <a:gd name="T23" fmla="*/ 1407 h 2374"/>
                  <a:gd name="T24" fmla="*/ 1983 w 2598"/>
                  <a:gd name="T25" fmla="*/ 1206 h 2374"/>
                  <a:gd name="T26" fmla="*/ 1778 w 2598"/>
                  <a:gd name="T27" fmla="*/ 864 h 2374"/>
                  <a:gd name="T28" fmla="*/ 1534 w 2598"/>
                  <a:gd name="T29" fmla="*/ 731 h 2374"/>
                  <a:gd name="T30" fmla="*/ 1270 w 2598"/>
                  <a:gd name="T31" fmla="*/ 517 h 2374"/>
                  <a:gd name="T32" fmla="*/ 881 w 2598"/>
                  <a:gd name="T33" fmla="*/ 113 h 2374"/>
                  <a:gd name="T34" fmla="*/ 867 w 2598"/>
                  <a:gd name="T35" fmla="*/ 108 h 2374"/>
                  <a:gd name="T36" fmla="*/ 864 w 2598"/>
                  <a:gd name="T37" fmla="*/ 106 h 2374"/>
                  <a:gd name="T38" fmla="*/ 544 w 2598"/>
                  <a:gd name="T39" fmla="*/ 433 h 2374"/>
                  <a:gd name="T40" fmla="*/ 700 w 2598"/>
                  <a:gd name="T41" fmla="*/ 669 h 2374"/>
                  <a:gd name="T42" fmla="*/ 961 w 2598"/>
                  <a:gd name="T43" fmla="*/ 873 h 2374"/>
                  <a:gd name="T44" fmla="*/ 315 w 2598"/>
                  <a:gd name="T45" fmla="*/ 837 h 2374"/>
                  <a:gd name="T46" fmla="*/ 47 w 2598"/>
                  <a:gd name="T47" fmla="*/ 1013 h 2374"/>
                  <a:gd name="T48" fmla="*/ 73 w 2598"/>
                  <a:gd name="T49" fmla="*/ 1228 h 2374"/>
                  <a:gd name="T50" fmla="*/ 92 w 2598"/>
                  <a:gd name="T51" fmla="*/ 1245 h 2374"/>
                  <a:gd name="T52" fmla="*/ 25 w 2598"/>
                  <a:gd name="T53" fmla="*/ 1471 h 2374"/>
                  <a:gd name="T54" fmla="*/ 126 w 2598"/>
                  <a:gd name="T55" fmla="*/ 1585 h 2374"/>
                  <a:gd name="T56" fmla="*/ 122 w 2598"/>
                  <a:gd name="T57" fmla="*/ 1825 h 2374"/>
                  <a:gd name="T58" fmla="*/ 279 w 2598"/>
                  <a:gd name="T59" fmla="*/ 1944 h 2374"/>
                  <a:gd name="T60" fmla="*/ 330 w 2598"/>
                  <a:gd name="T61" fmla="*/ 1950 h 2374"/>
                  <a:gd name="T62" fmla="*/ 309 w 2598"/>
                  <a:gd name="T63" fmla="*/ 2153 h 2374"/>
                  <a:gd name="T64" fmla="*/ 445 w 2598"/>
                  <a:gd name="T65" fmla="*/ 2271 h 2374"/>
                  <a:gd name="T66" fmla="*/ 476 w 2598"/>
                  <a:gd name="T67" fmla="*/ 2293 h 2374"/>
                  <a:gd name="T68" fmla="*/ 503 w 2598"/>
                  <a:gd name="T69" fmla="*/ 2293 h 2374"/>
                  <a:gd name="T70" fmla="*/ 737 w 2598"/>
                  <a:gd name="T71" fmla="*/ 2333 h 2374"/>
                  <a:gd name="T72" fmla="*/ 1052 w 2598"/>
                  <a:gd name="T73" fmla="*/ 2337 h 2374"/>
                  <a:gd name="T74" fmla="*/ 1364 w 2598"/>
                  <a:gd name="T75" fmla="*/ 2333 h 2374"/>
                  <a:gd name="T76" fmla="*/ 1569 w 2598"/>
                  <a:gd name="T77" fmla="*/ 2251 h 2374"/>
                  <a:gd name="T78" fmla="*/ 1709 w 2598"/>
                  <a:gd name="T79" fmla="*/ 2070 h 2374"/>
                  <a:gd name="T80" fmla="*/ 1736 w 2598"/>
                  <a:gd name="T81" fmla="*/ 2078 h 2374"/>
                  <a:gd name="T82" fmla="*/ 1871 w 2598"/>
                  <a:gd name="T83" fmla="*/ 2080 h 2374"/>
                  <a:gd name="T84" fmla="*/ 2069 w 2598"/>
                  <a:gd name="T85" fmla="*/ 2058 h 2374"/>
                  <a:gd name="T86" fmla="*/ 2068 w 2598"/>
                  <a:gd name="T87" fmla="*/ 2087 h 2374"/>
                  <a:gd name="T88" fmla="*/ 2086 w 2598"/>
                  <a:gd name="T89" fmla="*/ 2329 h 2374"/>
                  <a:gd name="T90" fmla="*/ 2123 w 2598"/>
                  <a:gd name="T91" fmla="*/ 2342 h 2374"/>
                  <a:gd name="T92" fmla="*/ 2145 w 2598"/>
                  <a:gd name="T93" fmla="*/ 2356 h 2374"/>
                  <a:gd name="T94" fmla="*/ 2504 w 2598"/>
                  <a:gd name="T95" fmla="*/ 2363 h 2374"/>
                  <a:gd name="T96" fmla="*/ 2531 w 2598"/>
                  <a:gd name="T97" fmla="*/ 2362 h 2374"/>
                  <a:gd name="T98" fmla="*/ 2583 w 2598"/>
                  <a:gd name="T99" fmla="*/ 2313 h 2374"/>
                  <a:gd name="T100" fmla="*/ 2581 w 2598"/>
                  <a:gd name="T101" fmla="*/ 1647 h 2374"/>
                  <a:gd name="T102" fmla="*/ 182 w 2598"/>
                  <a:gd name="T103" fmla="*/ 1654 h 2374"/>
                  <a:gd name="T104" fmla="*/ 182 w 2598"/>
                  <a:gd name="T105" fmla="*/ 1688 h 2374"/>
                  <a:gd name="T106" fmla="*/ 170 w 2598"/>
                  <a:gd name="T107" fmla="*/ 1700 h 2374"/>
                  <a:gd name="T108" fmla="*/ 171 w 2598"/>
                  <a:gd name="T109" fmla="*/ 1683 h 2374"/>
                  <a:gd name="T110" fmla="*/ 183 w 2598"/>
                  <a:gd name="T111" fmla="*/ 1650 h 2374"/>
                  <a:gd name="T112" fmla="*/ 182 w 2598"/>
                  <a:gd name="T113" fmla="*/ 1654 h 2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98" h="2374">
                    <a:moveTo>
                      <a:pt x="2581" y="1647"/>
                    </a:moveTo>
                    <a:cubicBezTo>
                      <a:pt x="2560" y="1375"/>
                      <a:pt x="2576" y="1105"/>
                      <a:pt x="2569" y="832"/>
                    </a:cubicBezTo>
                    <a:cubicBezTo>
                      <a:pt x="2569" y="812"/>
                      <a:pt x="2553" y="799"/>
                      <a:pt x="2537" y="796"/>
                    </a:cubicBezTo>
                    <a:cubicBezTo>
                      <a:pt x="2531" y="780"/>
                      <a:pt x="2518" y="768"/>
                      <a:pt x="2498" y="768"/>
                    </a:cubicBezTo>
                    <a:cubicBezTo>
                      <a:pt x="2442" y="770"/>
                      <a:pt x="2386" y="769"/>
                      <a:pt x="2330" y="768"/>
                    </a:cubicBezTo>
                    <a:cubicBezTo>
                      <a:pt x="2274" y="767"/>
                      <a:pt x="2203" y="763"/>
                      <a:pt x="2152" y="792"/>
                    </a:cubicBezTo>
                    <a:cubicBezTo>
                      <a:pt x="2149" y="794"/>
                      <a:pt x="2146" y="797"/>
                      <a:pt x="2144" y="800"/>
                    </a:cubicBezTo>
                    <a:cubicBezTo>
                      <a:pt x="2128" y="798"/>
                      <a:pt x="2111" y="806"/>
                      <a:pt x="2108" y="824"/>
                    </a:cubicBezTo>
                    <a:cubicBezTo>
                      <a:pt x="2087" y="967"/>
                      <a:pt x="2099" y="1120"/>
                      <a:pt x="2096" y="1265"/>
                    </a:cubicBezTo>
                    <a:cubicBezTo>
                      <a:pt x="2094" y="1354"/>
                      <a:pt x="2090" y="1443"/>
                      <a:pt x="2087" y="1532"/>
                    </a:cubicBezTo>
                    <a:cubicBezTo>
                      <a:pt x="2071" y="1532"/>
                      <a:pt x="2057" y="1527"/>
                      <a:pt x="2046" y="1509"/>
                    </a:cubicBezTo>
                    <a:cubicBezTo>
                      <a:pt x="2027" y="1479"/>
                      <a:pt x="2021" y="1440"/>
                      <a:pt x="2014" y="1407"/>
                    </a:cubicBezTo>
                    <a:cubicBezTo>
                      <a:pt x="1999" y="1341"/>
                      <a:pt x="1993" y="1273"/>
                      <a:pt x="1983" y="1206"/>
                    </a:cubicBezTo>
                    <a:cubicBezTo>
                      <a:pt x="1960" y="1063"/>
                      <a:pt x="1894" y="950"/>
                      <a:pt x="1778" y="864"/>
                    </a:cubicBezTo>
                    <a:cubicBezTo>
                      <a:pt x="1704" y="809"/>
                      <a:pt x="1613" y="778"/>
                      <a:pt x="1534" y="731"/>
                    </a:cubicBezTo>
                    <a:cubicBezTo>
                      <a:pt x="1436" y="673"/>
                      <a:pt x="1351" y="596"/>
                      <a:pt x="1270" y="517"/>
                    </a:cubicBezTo>
                    <a:cubicBezTo>
                      <a:pt x="1138" y="390"/>
                      <a:pt x="1030" y="221"/>
                      <a:pt x="881" y="113"/>
                    </a:cubicBezTo>
                    <a:cubicBezTo>
                      <a:pt x="877" y="110"/>
                      <a:pt x="872" y="108"/>
                      <a:pt x="867" y="108"/>
                    </a:cubicBezTo>
                    <a:cubicBezTo>
                      <a:pt x="866" y="107"/>
                      <a:pt x="865" y="107"/>
                      <a:pt x="864" y="106"/>
                    </a:cubicBezTo>
                    <a:cubicBezTo>
                      <a:pt x="664" y="0"/>
                      <a:pt x="524" y="265"/>
                      <a:pt x="544" y="433"/>
                    </a:cubicBezTo>
                    <a:cubicBezTo>
                      <a:pt x="556" y="531"/>
                      <a:pt x="625" y="610"/>
                      <a:pt x="700" y="669"/>
                    </a:cubicBezTo>
                    <a:cubicBezTo>
                      <a:pt x="780" y="734"/>
                      <a:pt x="903" y="783"/>
                      <a:pt x="961" y="873"/>
                    </a:cubicBezTo>
                    <a:cubicBezTo>
                      <a:pt x="746" y="894"/>
                      <a:pt x="532" y="822"/>
                      <a:pt x="315" y="837"/>
                    </a:cubicBezTo>
                    <a:cubicBezTo>
                      <a:pt x="200" y="845"/>
                      <a:pt x="94" y="905"/>
                      <a:pt x="47" y="1013"/>
                    </a:cubicBezTo>
                    <a:cubicBezTo>
                      <a:pt x="15" y="1085"/>
                      <a:pt x="23" y="1167"/>
                      <a:pt x="73" y="1228"/>
                    </a:cubicBezTo>
                    <a:cubicBezTo>
                      <a:pt x="78" y="1235"/>
                      <a:pt x="85" y="1241"/>
                      <a:pt x="92" y="1245"/>
                    </a:cubicBezTo>
                    <a:cubicBezTo>
                      <a:pt x="31" y="1301"/>
                      <a:pt x="0" y="1381"/>
                      <a:pt x="25" y="1471"/>
                    </a:cubicBezTo>
                    <a:cubicBezTo>
                      <a:pt x="38" y="1521"/>
                      <a:pt x="77" y="1568"/>
                      <a:pt x="126" y="1585"/>
                    </a:cubicBezTo>
                    <a:cubicBezTo>
                      <a:pt x="77" y="1649"/>
                      <a:pt x="74" y="1745"/>
                      <a:pt x="122" y="1825"/>
                    </a:cubicBezTo>
                    <a:cubicBezTo>
                      <a:pt x="157" y="1883"/>
                      <a:pt x="215" y="1926"/>
                      <a:pt x="279" y="1944"/>
                    </a:cubicBezTo>
                    <a:cubicBezTo>
                      <a:pt x="293" y="1948"/>
                      <a:pt x="311" y="1950"/>
                      <a:pt x="330" y="1950"/>
                    </a:cubicBezTo>
                    <a:cubicBezTo>
                      <a:pt x="291" y="2011"/>
                      <a:pt x="278" y="2093"/>
                      <a:pt x="309" y="2153"/>
                    </a:cubicBezTo>
                    <a:cubicBezTo>
                      <a:pt x="337" y="2207"/>
                      <a:pt x="386" y="2245"/>
                      <a:pt x="445" y="2271"/>
                    </a:cubicBezTo>
                    <a:cubicBezTo>
                      <a:pt x="449" y="2283"/>
                      <a:pt x="459" y="2293"/>
                      <a:pt x="476" y="2293"/>
                    </a:cubicBezTo>
                    <a:cubicBezTo>
                      <a:pt x="485" y="2293"/>
                      <a:pt x="494" y="2293"/>
                      <a:pt x="503" y="2293"/>
                    </a:cubicBezTo>
                    <a:cubicBezTo>
                      <a:pt x="582" y="2317"/>
                      <a:pt x="669" y="2327"/>
                      <a:pt x="737" y="2333"/>
                    </a:cubicBezTo>
                    <a:cubicBezTo>
                      <a:pt x="842" y="2343"/>
                      <a:pt x="948" y="2334"/>
                      <a:pt x="1052" y="2337"/>
                    </a:cubicBezTo>
                    <a:cubicBezTo>
                      <a:pt x="1157" y="2341"/>
                      <a:pt x="1260" y="2346"/>
                      <a:pt x="1364" y="2333"/>
                    </a:cubicBezTo>
                    <a:cubicBezTo>
                      <a:pt x="1442" y="2324"/>
                      <a:pt x="1508" y="2299"/>
                      <a:pt x="1569" y="2251"/>
                    </a:cubicBezTo>
                    <a:cubicBezTo>
                      <a:pt x="1629" y="2203"/>
                      <a:pt x="1652" y="2124"/>
                      <a:pt x="1709" y="2070"/>
                    </a:cubicBezTo>
                    <a:cubicBezTo>
                      <a:pt x="1717" y="2074"/>
                      <a:pt x="1725" y="2077"/>
                      <a:pt x="1736" y="2078"/>
                    </a:cubicBezTo>
                    <a:cubicBezTo>
                      <a:pt x="1781" y="2082"/>
                      <a:pt x="1826" y="2081"/>
                      <a:pt x="1871" y="2080"/>
                    </a:cubicBezTo>
                    <a:cubicBezTo>
                      <a:pt x="1932" y="2080"/>
                      <a:pt x="2024" y="2091"/>
                      <a:pt x="2069" y="2058"/>
                    </a:cubicBezTo>
                    <a:cubicBezTo>
                      <a:pt x="2069" y="2068"/>
                      <a:pt x="2068" y="2077"/>
                      <a:pt x="2068" y="2087"/>
                    </a:cubicBezTo>
                    <a:cubicBezTo>
                      <a:pt x="2066" y="2156"/>
                      <a:pt x="2048" y="2266"/>
                      <a:pt x="2086" y="2329"/>
                    </a:cubicBezTo>
                    <a:cubicBezTo>
                      <a:pt x="2095" y="2344"/>
                      <a:pt x="2111" y="2347"/>
                      <a:pt x="2123" y="2342"/>
                    </a:cubicBezTo>
                    <a:cubicBezTo>
                      <a:pt x="2127" y="2349"/>
                      <a:pt x="2134" y="2355"/>
                      <a:pt x="2145" y="2356"/>
                    </a:cubicBezTo>
                    <a:cubicBezTo>
                      <a:pt x="2263" y="2374"/>
                      <a:pt x="2388" y="2327"/>
                      <a:pt x="2504" y="2363"/>
                    </a:cubicBezTo>
                    <a:cubicBezTo>
                      <a:pt x="2514" y="2366"/>
                      <a:pt x="2523" y="2365"/>
                      <a:pt x="2531" y="2362"/>
                    </a:cubicBezTo>
                    <a:cubicBezTo>
                      <a:pt x="2557" y="2369"/>
                      <a:pt x="2590" y="2348"/>
                      <a:pt x="2583" y="2313"/>
                    </a:cubicBezTo>
                    <a:cubicBezTo>
                      <a:pt x="2544" y="2093"/>
                      <a:pt x="2598" y="1869"/>
                      <a:pt x="2581" y="1647"/>
                    </a:cubicBezTo>
                    <a:close/>
                    <a:moveTo>
                      <a:pt x="182" y="1654"/>
                    </a:moveTo>
                    <a:cubicBezTo>
                      <a:pt x="181" y="1666"/>
                      <a:pt x="181" y="1677"/>
                      <a:pt x="182" y="1688"/>
                    </a:cubicBezTo>
                    <a:cubicBezTo>
                      <a:pt x="177" y="1692"/>
                      <a:pt x="173" y="1696"/>
                      <a:pt x="170" y="1700"/>
                    </a:cubicBezTo>
                    <a:cubicBezTo>
                      <a:pt x="170" y="1695"/>
                      <a:pt x="170" y="1689"/>
                      <a:pt x="171" y="1683"/>
                    </a:cubicBezTo>
                    <a:cubicBezTo>
                      <a:pt x="173" y="1670"/>
                      <a:pt x="178" y="1660"/>
                      <a:pt x="183" y="1650"/>
                    </a:cubicBezTo>
                    <a:cubicBezTo>
                      <a:pt x="183" y="1652"/>
                      <a:pt x="183" y="1653"/>
                      <a:pt x="182" y="1654"/>
                    </a:cubicBezTo>
                    <a:close/>
                  </a:path>
                </a:pathLst>
              </a:cu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îṣļîḑé-文本框 13"/>
              <p:cNvSpPr txBox="1"/>
              <p:nvPr/>
            </p:nvSpPr>
            <p:spPr>
              <a:xfrm>
                <a:off x="7287084" y="2463550"/>
                <a:ext cx="946413" cy="230833"/>
              </a:xfrm>
              <a:prstGeom prst="rect">
                <a:avLst/>
              </a:prstGeom>
              <a:noFill/>
            </p:spPr>
            <p:txBody>
              <a:bodyPr wrap="non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2000" b="1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îṣļîḑé-Rectangle 11"/>
              <p:cNvSpPr/>
              <p:nvPr/>
            </p:nvSpPr>
            <p:spPr>
              <a:xfrm>
                <a:off x="7098790" y="2770921"/>
                <a:ext cx="1323000" cy="427473"/>
              </a:xfrm>
              <a:prstGeom prst="rect">
                <a:avLst/>
              </a:prstGeom>
            </p:spPr>
            <p:txBody>
              <a:bodyPr wrap="square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 12"/>
              <p:cNvSpPr/>
              <p:nvPr/>
            </p:nvSpPr>
            <p:spPr>
              <a:xfrm>
                <a:off x="7625917" y="1955775"/>
                <a:ext cx="268745" cy="279918"/>
              </a:xfrm>
              <a:custGeom>
                <a:avLst/>
                <a:gdLst>
                  <a:gd name="connsiteX0" fmla="*/ 582177 w 584267"/>
                  <a:gd name="connsiteY0" fmla="*/ 293917 h 608556"/>
                  <a:gd name="connsiteX1" fmla="*/ 583869 w 584267"/>
                  <a:gd name="connsiteY1" fmla="*/ 302971 h 608556"/>
                  <a:gd name="connsiteX2" fmla="*/ 279094 w 584267"/>
                  <a:gd name="connsiteY2" fmla="*/ 594692 h 608556"/>
                  <a:gd name="connsiteX3" fmla="*/ 274201 w 584267"/>
                  <a:gd name="connsiteY3" fmla="*/ 594173 h 608556"/>
                  <a:gd name="connsiteX4" fmla="*/ 481444 w 584267"/>
                  <a:gd name="connsiteY4" fmla="*/ 395362 h 608556"/>
                  <a:gd name="connsiteX5" fmla="*/ 482901 w 584267"/>
                  <a:gd name="connsiteY5" fmla="*/ 382579 h 608556"/>
                  <a:gd name="connsiteX6" fmla="*/ 473950 w 584267"/>
                  <a:gd name="connsiteY6" fmla="*/ 392556 h 608556"/>
                  <a:gd name="connsiteX7" fmla="*/ 261711 w 584267"/>
                  <a:gd name="connsiteY7" fmla="*/ 583988 h 608556"/>
                  <a:gd name="connsiteX8" fmla="*/ 259837 w 584267"/>
                  <a:gd name="connsiteY8" fmla="*/ 575778 h 608556"/>
                  <a:gd name="connsiteX9" fmla="*/ 259837 w 584267"/>
                  <a:gd name="connsiteY9" fmla="*/ 464577 h 608556"/>
                  <a:gd name="connsiteX10" fmla="*/ 267019 w 584267"/>
                  <a:gd name="connsiteY10" fmla="*/ 427579 h 608556"/>
                  <a:gd name="connsiteX11" fmla="*/ 360492 w 584267"/>
                  <a:gd name="connsiteY11" fmla="*/ 347971 h 608556"/>
                  <a:gd name="connsiteX12" fmla="*/ 572210 w 584267"/>
                  <a:gd name="connsiteY12" fmla="*/ 296632 h 608556"/>
                  <a:gd name="connsiteX13" fmla="*/ 582177 w 584267"/>
                  <a:gd name="connsiteY13" fmla="*/ 293917 h 608556"/>
                  <a:gd name="connsiteX14" fmla="*/ 274656 w 584267"/>
                  <a:gd name="connsiteY14" fmla="*/ 289106 h 608556"/>
                  <a:gd name="connsiteX15" fmla="*/ 323064 w 584267"/>
                  <a:gd name="connsiteY15" fmla="*/ 289106 h 608556"/>
                  <a:gd name="connsiteX16" fmla="*/ 323064 w 584267"/>
                  <a:gd name="connsiteY16" fmla="*/ 331845 h 608556"/>
                  <a:gd name="connsiteX17" fmla="*/ 274656 w 584267"/>
                  <a:gd name="connsiteY17" fmla="*/ 367928 h 608556"/>
                  <a:gd name="connsiteX18" fmla="*/ 207690 w 584267"/>
                  <a:gd name="connsiteY18" fmla="*/ 289106 h 608556"/>
                  <a:gd name="connsiteX19" fmla="*/ 256098 w 584267"/>
                  <a:gd name="connsiteY19" fmla="*/ 289106 h 608556"/>
                  <a:gd name="connsiteX20" fmla="*/ 256098 w 584267"/>
                  <a:gd name="connsiteY20" fmla="*/ 390148 h 608556"/>
                  <a:gd name="connsiteX21" fmla="*/ 251413 w 584267"/>
                  <a:gd name="connsiteY21" fmla="*/ 397424 h 608556"/>
                  <a:gd name="connsiteX22" fmla="*/ 244230 w 584267"/>
                  <a:gd name="connsiteY22" fmla="*/ 397424 h 608556"/>
                  <a:gd name="connsiteX23" fmla="*/ 207690 w 584267"/>
                  <a:gd name="connsiteY23" fmla="*/ 354388 h 608556"/>
                  <a:gd name="connsiteX24" fmla="*/ 32007 w 584267"/>
                  <a:gd name="connsiteY24" fmla="*/ 259919 h 608556"/>
                  <a:gd name="connsiteX25" fmla="*/ 41076 w 584267"/>
                  <a:gd name="connsiteY25" fmla="*/ 266907 h 608556"/>
                  <a:gd name="connsiteX26" fmla="*/ 137781 w 584267"/>
                  <a:gd name="connsiteY26" fmla="*/ 344838 h 608556"/>
                  <a:gd name="connsiteX27" fmla="*/ 240315 w 584267"/>
                  <a:gd name="connsiteY27" fmla="*/ 447188 h 608556"/>
                  <a:gd name="connsiteX28" fmla="*/ 245936 w 584267"/>
                  <a:gd name="connsiteY28" fmla="*/ 484802 h 608556"/>
                  <a:gd name="connsiteX29" fmla="*/ 245936 w 584267"/>
                  <a:gd name="connsiteY29" fmla="*/ 592762 h 608556"/>
                  <a:gd name="connsiteX30" fmla="*/ 243854 w 584267"/>
                  <a:gd name="connsiteY30" fmla="*/ 601075 h 608556"/>
                  <a:gd name="connsiteX31" fmla="*/ 64914 w 584267"/>
                  <a:gd name="connsiteY31" fmla="*/ 379959 h 608556"/>
                  <a:gd name="connsiteX32" fmla="*/ 58668 w 584267"/>
                  <a:gd name="connsiteY32" fmla="*/ 368322 h 608556"/>
                  <a:gd name="connsiteX33" fmla="*/ 57523 w 584267"/>
                  <a:gd name="connsiteY33" fmla="*/ 381102 h 608556"/>
                  <a:gd name="connsiteX34" fmla="*/ 225637 w 584267"/>
                  <a:gd name="connsiteY34" fmla="*/ 608556 h 608556"/>
                  <a:gd name="connsiteX35" fmla="*/ 32852 w 584267"/>
                  <a:gd name="connsiteY35" fmla="*/ 465579 h 608556"/>
                  <a:gd name="connsiteX36" fmla="*/ 24108 w 584267"/>
                  <a:gd name="connsiteY36" fmla="*/ 266803 h 608556"/>
                  <a:gd name="connsiteX37" fmla="*/ 32007 w 584267"/>
                  <a:gd name="connsiteY37" fmla="*/ 259919 h 608556"/>
                  <a:gd name="connsiteX38" fmla="*/ 274656 w 584267"/>
                  <a:gd name="connsiteY38" fmla="*/ 196948 h 608556"/>
                  <a:gd name="connsiteX39" fmla="*/ 276946 w 584267"/>
                  <a:gd name="connsiteY39" fmla="*/ 196948 h 608556"/>
                  <a:gd name="connsiteX40" fmla="*/ 323064 w 584267"/>
                  <a:gd name="connsiteY40" fmla="*/ 243106 h 608556"/>
                  <a:gd name="connsiteX41" fmla="*/ 323064 w 584267"/>
                  <a:gd name="connsiteY41" fmla="*/ 270759 h 608556"/>
                  <a:gd name="connsiteX42" fmla="*/ 274656 w 584267"/>
                  <a:gd name="connsiteY42" fmla="*/ 270759 h 608556"/>
                  <a:gd name="connsiteX43" fmla="*/ 253808 w 584267"/>
                  <a:gd name="connsiteY43" fmla="*/ 196948 h 608556"/>
                  <a:gd name="connsiteX44" fmla="*/ 256098 w 584267"/>
                  <a:gd name="connsiteY44" fmla="*/ 196948 h 608556"/>
                  <a:gd name="connsiteX45" fmla="*/ 256098 w 584267"/>
                  <a:gd name="connsiteY45" fmla="*/ 270759 h 608556"/>
                  <a:gd name="connsiteX46" fmla="*/ 207690 w 584267"/>
                  <a:gd name="connsiteY46" fmla="*/ 270759 h 608556"/>
                  <a:gd name="connsiteX47" fmla="*/ 207690 w 584267"/>
                  <a:gd name="connsiteY47" fmla="*/ 243106 h 608556"/>
                  <a:gd name="connsiteX48" fmla="*/ 253808 w 584267"/>
                  <a:gd name="connsiteY48" fmla="*/ 196948 h 608556"/>
                  <a:gd name="connsiteX49" fmla="*/ 267670 w 584267"/>
                  <a:gd name="connsiteY49" fmla="*/ 0 h 608556"/>
                  <a:gd name="connsiteX50" fmla="*/ 312522 w 584267"/>
                  <a:gd name="connsiteY50" fmla="*/ 15795 h 608556"/>
                  <a:gd name="connsiteX51" fmla="*/ 445310 w 584267"/>
                  <a:gd name="connsiteY51" fmla="*/ 125946 h 608556"/>
                  <a:gd name="connsiteX52" fmla="*/ 479860 w 584267"/>
                  <a:gd name="connsiteY52" fmla="*/ 199622 h 608556"/>
                  <a:gd name="connsiteX53" fmla="*/ 479860 w 584267"/>
                  <a:gd name="connsiteY53" fmla="*/ 283378 h 608556"/>
                  <a:gd name="connsiteX54" fmla="*/ 406077 w 584267"/>
                  <a:gd name="connsiteY54" fmla="*/ 296992 h 608556"/>
                  <a:gd name="connsiteX55" fmla="*/ 406077 w 584267"/>
                  <a:gd name="connsiteY55" fmla="*/ 199622 h 608556"/>
                  <a:gd name="connsiteX56" fmla="*/ 398064 w 584267"/>
                  <a:gd name="connsiteY56" fmla="*/ 182580 h 608556"/>
                  <a:gd name="connsiteX57" fmla="*/ 267670 w 584267"/>
                  <a:gd name="connsiteY57" fmla="*/ 74403 h 608556"/>
                  <a:gd name="connsiteX58" fmla="*/ 137276 w 584267"/>
                  <a:gd name="connsiteY58" fmla="*/ 182580 h 608556"/>
                  <a:gd name="connsiteX59" fmla="*/ 129263 w 584267"/>
                  <a:gd name="connsiteY59" fmla="*/ 199622 h 608556"/>
                  <a:gd name="connsiteX60" fmla="*/ 129263 w 584267"/>
                  <a:gd name="connsiteY60" fmla="*/ 307383 h 608556"/>
                  <a:gd name="connsiteX61" fmla="*/ 55480 w 584267"/>
                  <a:gd name="connsiteY61" fmla="*/ 245657 h 608556"/>
                  <a:gd name="connsiteX62" fmla="*/ 55480 w 584267"/>
                  <a:gd name="connsiteY62" fmla="*/ 199622 h 608556"/>
                  <a:gd name="connsiteX63" fmla="*/ 90134 w 584267"/>
                  <a:gd name="connsiteY63" fmla="*/ 125946 h 608556"/>
                  <a:gd name="connsiteX64" fmla="*/ 222818 w 584267"/>
                  <a:gd name="connsiteY64" fmla="*/ 15795 h 608556"/>
                  <a:gd name="connsiteX65" fmla="*/ 267670 w 584267"/>
                  <a:gd name="connsiteY6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584267" h="608556">
                    <a:moveTo>
                      <a:pt x="582177" y="293917"/>
                    </a:moveTo>
                    <a:cubicBezTo>
                      <a:pt x="584155" y="294839"/>
                      <a:pt x="584753" y="297723"/>
                      <a:pt x="583869" y="302971"/>
                    </a:cubicBezTo>
                    <a:cubicBezTo>
                      <a:pt x="573043" y="369172"/>
                      <a:pt x="519229" y="585339"/>
                      <a:pt x="279094" y="594692"/>
                    </a:cubicBezTo>
                    <a:cubicBezTo>
                      <a:pt x="277324" y="594796"/>
                      <a:pt x="275763" y="594484"/>
                      <a:pt x="274201" y="594173"/>
                    </a:cubicBezTo>
                    <a:cubicBezTo>
                      <a:pt x="316982" y="575362"/>
                      <a:pt x="434083" y="514565"/>
                      <a:pt x="481444" y="395362"/>
                    </a:cubicBezTo>
                    <a:cubicBezTo>
                      <a:pt x="484046" y="388918"/>
                      <a:pt x="484567" y="383202"/>
                      <a:pt x="482901" y="382579"/>
                    </a:cubicBezTo>
                    <a:cubicBezTo>
                      <a:pt x="481236" y="382059"/>
                      <a:pt x="477385" y="386632"/>
                      <a:pt x="473950" y="392556"/>
                    </a:cubicBezTo>
                    <a:cubicBezTo>
                      <a:pt x="425444" y="474761"/>
                      <a:pt x="294811" y="562891"/>
                      <a:pt x="261711" y="583988"/>
                    </a:cubicBezTo>
                    <a:cubicBezTo>
                      <a:pt x="260566" y="581494"/>
                      <a:pt x="259837" y="578688"/>
                      <a:pt x="259837" y="575778"/>
                    </a:cubicBezTo>
                    <a:lnTo>
                      <a:pt x="259837" y="464577"/>
                    </a:lnTo>
                    <a:cubicBezTo>
                      <a:pt x="259837" y="453872"/>
                      <a:pt x="261711" y="436724"/>
                      <a:pt x="267019" y="427579"/>
                    </a:cubicBezTo>
                    <a:cubicBezTo>
                      <a:pt x="277220" y="409703"/>
                      <a:pt x="301785" y="380292"/>
                      <a:pt x="360492" y="347971"/>
                    </a:cubicBezTo>
                    <a:cubicBezTo>
                      <a:pt x="443556" y="302348"/>
                      <a:pt x="532448" y="319288"/>
                      <a:pt x="572210" y="296632"/>
                    </a:cubicBezTo>
                    <a:cubicBezTo>
                      <a:pt x="576842" y="294034"/>
                      <a:pt x="580199" y="292994"/>
                      <a:pt x="582177" y="293917"/>
                    </a:cubicBezTo>
                    <a:close/>
                    <a:moveTo>
                      <a:pt x="274656" y="289106"/>
                    </a:moveTo>
                    <a:lnTo>
                      <a:pt x="323064" y="289106"/>
                    </a:lnTo>
                    <a:lnTo>
                      <a:pt x="323064" y="331845"/>
                    </a:lnTo>
                    <a:cubicBezTo>
                      <a:pt x="302660" y="344427"/>
                      <a:pt x="286836" y="356698"/>
                      <a:pt x="274656" y="367928"/>
                    </a:cubicBezTo>
                    <a:close/>
                    <a:moveTo>
                      <a:pt x="207690" y="289106"/>
                    </a:moveTo>
                    <a:lnTo>
                      <a:pt x="256098" y="289106"/>
                    </a:lnTo>
                    <a:lnTo>
                      <a:pt x="256098" y="390148"/>
                    </a:lnTo>
                    <a:cubicBezTo>
                      <a:pt x="254328" y="392642"/>
                      <a:pt x="252767" y="395033"/>
                      <a:pt x="251413" y="397424"/>
                    </a:cubicBezTo>
                    <a:lnTo>
                      <a:pt x="244230" y="397424"/>
                    </a:lnTo>
                    <a:cubicBezTo>
                      <a:pt x="235798" y="384118"/>
                      <a:pt x="224034" y="369461"/>
                      <a:pt x="207690" y="354388"/>
                    </a:cubicBezTo>
                    <a:close/>
                    <a:moveTo>
                      <a:pt x="32007" y="259919"/>
                    </a:moveTo>
                    <a:cubicBezTo>
                      <a:pt x="34960" y="260049"/>
                      <a:pt x="38109" y="262491"/>
                      <a:pt x="41076" y="266907"/>
                    </a:cubicBezTo>
                    <a:cubicBezTo>
                      <a:pt x="52110" y="283325"/>
                      <a:pt x="77822" y="310445"/>
                      <a:pt x="137781" y="344838"/>
                    </a:cubicBezTo>
                    <a:cubicBezTo>
                      <a:pt x="205026" y="383388"/>
                      <a:pt x="230634" y="424328"/>
                      <a:pt x="240315" y="447188"/>
                    </a:cubicBezTo>
                    <a:cubicBezTo>
                      <a:pt x="244374" y="457059"/>
                      <a:pt x="245936" y="474204"/>
                      <a:pt x="245936" y="484802"/>
                    </a:cubicBezTo>
                    <a:lnTo>
                      <a:pt x="245936" y="592762"/>
                    </a:lnTo>
                    <a:cubicBezTo>
                      <a:pt x="245936" y="595879"/>
                      <a:pt x="245103" y="598685"/>
                      <a:pt x="243854" y="601075"/>
                    </a:cubicBezTo>
                    <a:cubicBezTo>
                      <a:pt x="202008" y="562006"/>
                      <a:pt x="87815" y="449889"/>
                      <a:pt x="64914" y="379959"/>
                    </a:cubicBezTo>
                    <a:cubicBezTo>
                      <a:pt x="62728" y="373413"/>
                      <a:pt x="60334" y="368010"/>
                      <a:pt x="58668" y="368322"/>
                    </a:cubicBezTo>
                    <a:cubicBezTo>
                      <a:pt x="56899" y="368529"/>
                      <a:pt x="56274" y="374244"/>
                      <a:pt x="57523" y="381102"/>
                    </a:cubicBezTo>
                    <a:cubicBezTo>
                      <a:pt x="79279" y="494777"/>
                      <a:pt x="177025" y="574890"/>
                      <a:pt x="225637" y="608556"/>
                    </a:cubicBezTo>
                    <a:cubicBezTo>
                      <a:pt x="154540" y="593490"/>
                      <a:pt x="100410" y="549744"/>
                      <a:pt x="32852" y="465579"/>
                    </a:cubicBezTo>
                    <a:cubicBezTo>
                      <a:pt x="-24400" y="394402"/>
                      <a:pt x="7037" y="304003"/>
                      <a:pt x="24108" y="266803"/>
                    </a:cubicBezTo>
                    <a:cubicBezTo>
                      <a:pt x="26294" y="261972"/>
                      <a:pt x="29053" y="259789"/>
                      <a:pt x="32007" y="259919"/>
                    </a:cubicBezTo>
                    <a:close/>
                    <a:moveTo>
                      <a:pt x="274656" y="196948"/>
                    </a:moveTo>
                    <a:lnTo>
                      <a:pt x="276946" y="196948"/>
                    </a:lnTo>
                    <a:cubicBezTo>
                      <a:pt x="302452" y="196948"/>
                      <a:pt x="323064" y="217636"/>
                      <a:pt x="323064" y="243106"/>
                    </a:cubicBezTo>
                    <a:lnTo>
                      <a:pt x="323064" y="270759"/>
                    </a:lnTo>
                    <a:lnTo>
                      <a:pt x="274656" y="270759"/>
                    </a:lnTo>
                    <a:close/>
                    <a:moveTo>
                      <a:pt x="253808" y="196948"/>
                    </a:moveTo>
                    <a:lnTo>
                      <a:pt x="256098" y="196948"/>
                    </a:lnTo>
                    <a:lnTo>
                      <a:pt x="256098" y="270759"/>
                    </a:lnTo>
                    <a:lnTo>
                      <a:pt x="207690" y="270759"/>
                    </a:lnTo>
                    <a:lnTo>
                      <a:pt x="207690" y="243106"/>
                    </a:lnTo>
                    <a:cubicBezTo>
                      <a:pt x="207690" y="217636"/>
                      <a:pt x="228302" y="196948"/>
                      <a:pt x="253808" y="196948"/>
                    </a:cubicBezTo>
                    <a:close/>
                    <a:moveTo>
                      <a:pt x="267670" y="0"/>
                    </a:moveTo>
                    <a:cubicBezTo>
                      <a:pt x="284321" y="0"/>
                      <a:pt x="300243" y="5611"/>
                      <a:pt x="312522" y="15795"/>
                    </a:cubicBezTo>
                    <a:lnTo>
                      <a:pt x="445310" y="125946"/>
                    </a:lnTo>
                    <a:cubicBezTo>
                      <a:pt x="465291" y="142572"/>
                      <a:pt x="479860" y="173539"/>
                      <a:pt x="479860" y="199622"/>
                    </a:cubicBezTo>
                    <a:lnTo>
                      <a:pt x="479860" y="283378"/>
                    </a:lnTo>
                    <a:cubicBezTo>
                      <a:pt x="457070" y="285976"/>
                      <a:pt x="431990" y="289613"/>
                      <a:pt x="406077" y="296992"/>
                    </a:cubicBezTo>
                    <a:lnTo>
                      <a:pt x="406077" y="199622"/>
                    </a:lnTo>
                    <a:cubicBezTo>
                      <a:pt x="406077" y="195258"/>
                      <a:pt x="401499" y="185386"/>
                      <a:pt x="398064" y="182580"/>
                    </a:cubicBezTo>
                    <a:lnTo>
                      <a:pt x="267670" y="74403"/>
                    </a:lnTo>
                    <a:lnTo>
                      <a:pt x="137276" y="182580"/>
                    </a:lnTo>
                    <a:cubicBezTo>
                      <a:pt x="133945" y="185386"/>
                      <a:pt x="129263" y="195258"/>
                      <a:pt x="129263" y="199622"/>
                    </a:cubicBezTo>
                    <a:lnTo>
                      <a:pt x="129263" y="307383"/>
                    </a:lnTo>
                    <a:cubicBezTo>
                      <a:pt x="82849" y="278702"/>
                      <a:pt x="63285" y="256984"/>
                      <a:pt x="55480" y="245657"/>
                    </a:cubicBezTo>
                    <a:lnTo>
                      <a:pt x="55480" y="199622"/>
                    </a:lnTo>
                    <a:cubicBezTo>
                      <a:pt x="55480" y="173539"/>
                      <a:pt x="70049" y="142572"/>
                      <a:pt x="90134" y="125946"/>
                    </a:cubicBezTo>
                    <a:lnTo>
                      <a:pt x="222818" y="15795"/>
                    </a:lnTo>
                    <a:cubicBezTo>
                      <a:pt x="235097" y="5611"/>
                      <a:pt x="251019" y="0"/>
                      <a:pt x="267670" y="0"/>
                    </a:cubicBezTo>
                    <a:close/>
                  </a:path>
                </a:pathLst>
              </a:custGeom>
              <a:solidFill>
                <a:srgbClr val="F4C4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k0ja3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45A454"/>
      </a:accent1>
      <a:accent2>
        <a:srgbClr val="127F93"/>
      </a:accent2>
      <a:accent3>
        <a:srgbClr val="45A454"/>
      </a:accent3>
      <a:accent4>
        <a:srgbClr val="127F93"/>
      </a:accent4>
      <a:accent5>
        <a:srgbClr val="45A454"/>
      </a:accent5>
      <a:accent6>
        <a:srgbClr val="70C0BC"/>
      </a:accent6>
      <a:hlink>
        <a:srgbClr val="404354"/>
      </a:hlink>
      <a:folHlink>
        <a:srgbClr val="A19178"/>
      </a:folHlink>
    </a:clrScheme>
    <a:fontScheme name="brk0ja3e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1348</Words>
  <Application>Microsoft Office PowerPoint</Application>
  <PresentationFormat>宽屏</PresentationFormat>
  <Paragraphs>240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Gill Sans</vt:lpstr>
      <vt:lpstr>微软雅黑</vt:lpstr>
      <vt:lpstr>Arial</vt:lpstr>
      <vt:lpstr>Calibri</vt:lpstr>
      <vt:lpstr>Wingdings</vt:lpstr>
      <vt:lpstr>第一PPT，www.1ppt.com</vt:lpstr>
      <vt:lpstr>第一PPT，www.1ppt.com 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年中总结</dc:title>
  <dc:creator>第一PPT</dc:creator>
  <cp:keywords>www.1ppt.com</cp:keywords>
  <dc:description>www.1ppt.com</dc:description>
  <cp:lastModifiedBy>之灵</cp:lastModifiedBy>
  <cp:revision>25</cp:revision>
  <dcterms:created xsi:type="dcterms:W3CDTF">2019-05-07T09:45:25Z</dcterms:created>
  <dcterms:modified xsi:type="dcterms:W3CDTF">2023-04-08T13:50:48Z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