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685" r:id="rId3"/>
  </p:sldMasterIdLst>
  <p:notesMasterIdLst>
    <p:notesMasterId r:id="rId40"/>
  </p:notesMasterIdLst>
  <p:sldIdLst>
    <p:sldId id="294" r:id="rId4"/>
    <p:sldId id="268" r:id="rId5"/>
    <p:sldId id="259" r:id="rId6"/>
    <p:sldId id="265" r:id="rId7"/>
    <p:sldId id="260" r:id="rId8"/>
    <p:sldId id="269" r:id="rId9"/>
    <p:sldId id="267" r:id="rId10"/>
    <p:sldId id="266" r:id="rId11"/>
    <p:sldId id="262" r:id="rId12"/>
    <p:sldId id="263" r:id="rId13"/>
    <p:sldId id="261" r:id="rId14"/>
    <p:sldId id="264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290" r:id="rId37"/>
    <p:sldId id="291" r:id="rId38"/>
    <p:sldId id="295" r:id="rId39"/>
  </p:sldIdLst>
  <p:sldSz cx="9144000" cy="5143500" type="screen16x9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2801"/>
    <a:srgbClr val="FF3300"/>
    <a:srgbClr val="40424E"/>
    <a:srgbClr val="E6AF00"/>
    <a:srgbClr val="006600"/>
    <a:srgbClr val="FF6E01"/>
    <a:srgbClr val="FFD000"/>
    <a:srgbClr val="FF0066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0" autoAdjust="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2823;&#35745;&#21010;&#27169;&#26495;\PPT&#22270;&#34920;&#20043;&#36947;\PPT&#22270;&#34920;&#20043;&#3694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2823;&#35745;&#21010;&#27169;&#26495;\PPT&#22270;&#34920;&#20043;&#36947;\PPT&#22270;&#34920;&#20043;&#3694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2823;&#35745;&#21010;&#27169;&#26495;\PPT&#22270;&#34920;&#20043;&#36947;\PPT&#22270;&#34920;&#20043;&#3694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Sheet1!$W$69</c:f>
              <c:strCache>
                <c:ptCount val="1"/>
                <c:pt idx="0">
                  <c:v>SALE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280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40-43F1-9281-693AA2AA7A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40-43F1-9281-693AA2AA7A27}"/>
              </c:ext>
            </c:extLst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40-43F1-9281-693AA2AA7A27}"/>
              </c:ext>
            </c:extLst>
          </c:dPt>
          <c:cat>
            <c:strRef>
              <c:f>Sheet1!$V$70:$V$72</c:f>
              <c:strCache>
                <c:ptCount val="3"/>
                <c:pt idx="0">
                  <c:v>A</c:v>
                </c:pt>
                <c:pt idx="2">
                  <c:v>B</c:v>
                </c:pt>
              </c:strCache>
            </c:strRef>
          </c:cat>
          <c:val>
            <c:numRef>
              <c:f>Sheet1!$W$70:$W$72</c:f>
              <c:numCache>
                <c:formatCode>General</c:formatCode>
                <c:ptCount val="3"/>
                <c:pt idx="0">
                  <c:v>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40-43F1-9281-693AA2AA7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Sheet1!$N$69</c:f>
              <c:strCache>
                <c:ptCount val="1"/>
                <c:pt idx="0">
                  <c:v>SALE</c:v>
                </c:pt>
              </c:strCache>
            </c:strRef>
          </c:tx>
          <c:spPr>
            <a:solidFill>
              <a:srgbClr val="41A847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808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B0-488D-906A-CFBF76C7481F}"/>
              </c:ext>
            </c:extLst>
          </c:dPt>
          <c:dPt>
            <c:idx val="1"/>
            <c:bubble3D val="0"/>
            <c:spPr>
              <a:solidFill>
                <a:srgbClr val="41A84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B0-488D-906A-CFBF76C7481F}"/>
              </c:ext>
            </c:extLst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7B0-488D-906A-CFBF76C7481F}"/>
              </c:ext>
            </c:extLst>
          </c:dPt>
          <c:cat>
            <c:strRef>
              <c:f>Sheet1!$M$70:$M$72</c:f>
              <c:strCache>
                <c:ptCount val="3"/>
                <c:pt idx="0">
                  <c:v>A</c:v>
                </c:pt>
                <c:pt idx="2">
                  <c:v>B</c:v>
                </c:pt>
              </c:strCache>
            </c:strRef>
          </c:cat>
          <c:val>
            <c:numRef>
              <c:f>Sheet1!$N$70:$N$72</c:f>
              <c:numCache>
                <c:formatCode>General</c:formatCode>
                <c:ptCount val="3"/>
                <c:pt idx="0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B0-488D-906A-CFBF76C74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Sheet1!$AG$69</c:f>
              <c:strCache>
                <c:ptCount val="1"/>
                <c:pt idx="0">
                  <c:v>SALE</c:v>
                </c:pt>
              </c:strCache>
            </c:strRef>
          </c:tx>
          <c:spPr>
            <a:solidFill>
              <a:srgbClr val="41A847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D1-4E1C-8F63-4C986B0EF27A}"/>
              </c:ext>
            </c:extLst>
          </c:dPt>
          <c:dPt>
            <c:idx val="1"/>
            <c:bubble3D val="0"/>
            <c:spPr>
              <a:solidFill>
                <a:srgbClr val="41A84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D1-4E1C-8F63-4C986B0EF27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D1-4E1C-8F63-4C986B0EF27A}"/>
              </c:ext>
            </c:extLst>
          </c:dPt>
          <c:cat>
            <c:strRef>
              <c:f>Sheet1!$AF$70:$AF$72</c:f>
              <c:strCache>
                <c:ptCount val="3"/>
                <c:pt idx="0">
                  <c:v>A</c:v>
                </c:pt>
                <c:pt idx="2">
                  <c:v>B</c:v>
                </c:pt>
              </c:strCache>
            </c:strRef>
          </c:cat>
          <c:val>
            <c:numRef>
              <c:f>Sheet1!$AG$70:$AG$72</c:f>
              <c:numCache>
                <c:formatCode>General</c:formatCode>
                <c:ptCount val="3"/>
                <c:pt idx="0">
                  <c:v>23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D1-4E1C-8F63-4C986B0EF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9921-5DE1-4C8B-9354-DA83D888C184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5A02E-A2AF-4BA2-B36D-B64612DA5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24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484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920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147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856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795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320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805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987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086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713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63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454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960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602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88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429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535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3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174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647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2250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00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9705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5330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5458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0184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3721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4560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4064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484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40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102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983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34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819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A02E-A2AF-4BA2-B36D-B64612DA5FA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7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73C7-6617-419C-BEFB-2B138D2ADEDF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7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34A8-D49D-427C-BFD1-8DB42CC87828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55E8-5328-4E8C-8C4D-FCB59A57EC9E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96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496-EB43-49AF-B4BE-A9C9F9A87B2A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6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496-EB43-49AF-B4BE-A9C9F9A87B2A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7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496-EB43-49AF-B4BE-A9C9F9A87B2A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86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496-EB43-49AF-B4BE-A9C9F9A87B2A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2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496-EB43-49AF-B4BE-A9C9F9A87B2A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89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496-EB43-49AF-B4BE-A9C9F9A87B2A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54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496-EB43-49AF-B4BE-A9C9F9A87B2A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1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496-EB43-49AF-B4BE-A9C9F9A87B2A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68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6943-71AA-452B-AFF1-BD7D9149BB38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4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496-EB43-49AF-B4BE-A9C9F9A87B2A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1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496-EB43-49AF-B4BE-A9C9F9A87B2A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41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496-EB43-49AF-B4BE-A9C9F9A87B2A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1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496-EB43-49AF-B4BE-A9C9F9A87B2A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5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496-EB43-49AF-B4BE-A9C9F9A87B2A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496-EB43-49AF-B4BE-A9C9F9A87B2A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56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496-EB43-49AF-B4BE-A9C9F9A87B2A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68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496-EB43-49AF-B4BE-A9C9F9A87B2A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496-EB43-49AF-B4BE-A9C9F9A87B2A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72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496-EB43-49AF-B4BE-A9C9F9A87B2A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2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945B-1CAA-490E-B5F3-84AA4D16E6D8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3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496-EB43-49AF-B4BE-A9C9F9A87B2A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907705" y="134906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Add title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87843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496-EB43-49AF-B4BE-A9C9F9A87B2A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5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496-EB43-49AF-B4BE-A9C9F9A87B2A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74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2023/4/11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91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2023/4/11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24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98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143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137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36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8A0C-706D-46FB-B786-311BA2C242F8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4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5B73-18AE-43A3-BCD5-CBFD5BFF08DF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16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4148-329B-4132-AAB9-A7994EF74B53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91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8931-7470-4AEB-A78A-19AF95C71817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0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D32A-437F-4CB5-B7A4-C426D4E9683B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18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1B5F-CB12-42F8-B760-6FC1601C1CD5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7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7" b="22747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96496-EB43-49AF-B4BE-A9C9F9A87B2A}" type="datetime1">
              <a:rPr lang="zh-CN" altLang="en-US" smtClean="0"/>
              <a:t>2023/4/11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16415" y="267494"/>
            <a:ext cx="43174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2801"/>
                </a:solidFill>
                <a:latin typeface="Impact" pitchFamily="34" charset="0"/>
                <a:ea typeface="+mn-ea"/>
              </a:defRPr>
            </a:lvl1pPr>
          </a:lstStyle>
          <a:p>
            <a:fld id="{FE541623-E094-4E7A-B234-600E7B9822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907614" y="267492"/>
            <a:ext cx="569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PAGE</a:t>
            </a:r>
            <a:endParaRPr lang="zh-CN" altLang="en-US" sz="1400" dirty="0"/>
          </a:p>
        </p:txBody>
      </p:sp>
      <p:sp>
        <p:nvSpPr>
          <p:cNvPr id="10" name="矩形 9"/>
          <p:cNvSpPr/>
          <p:nvPr userDrawn="1"/>
        </p:nvSpPr>
        <p:spPr>
          <a:xfrm>
            <a:off x="8748159" y="313367"/>
            <a:ext cx="291178" cy="216026"/>
          </a:xfrm>
          <a:prstGeom prst="rect">
            <a:avLst/>
          </a:prstGeom>
          <a:solidFill>
            <a:srgbClr val="FF2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燕尾形 10"/>
          <p:cNvSpPr/>
          <p:nvPr userDrawn="1"/>
        </p:nvSpPr>
        <p:spPr>
          <a:xfrm rot="5400000">
            <a:off x="8856172" y="374658"/>
            <a:ext cx="108013" cy="10801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8028384" y="575269"/>
            <a:ext cx="10801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 userDrawn="1"/>
        </p:nvSpPr>
        <p:spPr>
          <a:xfrm>
            <a:off x="179512" y="195486"/>
            <a:ext cx="288032" cy="287185"/>
          </a:xfrm>
          <a:prstGeom prst="rect">
            <a:avLst/>
          </a:prstGeom>
          <a:solidFill>
            <a:srgbClr val="FF2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467544" y="195183"/>
            <a:ext cx="148267" cy="2871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62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5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75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1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jpg"/><Relationship Id="rId5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0"/>
          <p:cNvGrpSpPr/>
          <p:nvPr/>
        </p:nvGrpSpPr>
        <p:grpSpPr>
          <a:xfrm>
            <a:off x="0" y="2249940"/>
            <a:ext cx="9187494" cy="2893560"/>
            <a:chOff x="0" y="2249940"/>
            <a:chExt cx="9187494" cy="2893560"/>
          </a:xfrm>
        </p:grpSpPr>
        <p:grpSp>
          <p:nvGrpSpPr>
            <p:cNvPr id="96" name="组合 95"/>
            <p:cNvGrpSpPr/>
            <p:nvPr/>
          </p:nvGrpSpPr>
          <p:grpSpPr>
            <a:xfrm>
              <a:off x="0" y="2249940"/>
              <a:ext cx="9187494" cy="2893560"/>
              <a:chOff x="0" y="2249940"/>
              <a:chExt cx="9187494" cy="2893560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890"/>
              <a:stretch/>
            </p:blipFill>
            <p:spPr>
              <a:xfrm>
                <a:off x="0" y="2249940"/>
                <a:ext cx="9163894" cy="2893560"/>
              </a:xfrm>
              <a:prstGeom prst="rect">
                <a:avLst/>
              </a:prstGeom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0926" b="57399"/>
              <a:stretch/>
            </p:blipFill>
            <p:spPr>
              <a:xfrm>
                <a:off x="8357761" y="2258541"/>
                <a:ext cx="829733" cy="1231105"/>
              </a:xfrm>
              <a:prstGeom prst="rect">
                <a:avLst/>
              </a:prstGeom>
            </p:spPr>
          </p:pic>
        </p:grpSp>
        <p:sp>
          <p:nvSpPr>
            <p:cNvPr id="104" name="矩形 103"/>
            <p:cNvSpPr/>
            <p:nvPr/>
          </p:nvSpPr>
          <p:spPr>
            <a:xfrm>
              <a:off x="0" y="4723121"/>
              <a:ext cx="9163894" cy="42037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12918" y="2381049"/>
            <a:ext cx="387157" cy="384389"/>
            <a:chOff x="7367401" y="2282771"/>
            <a:chExt cx="1001878" cy="994714"/>
          </a:xfrm>
          <a:solidFill>
            <a:schemeClr val="bg1"/>
          </a:solidFill>
        </p:grpSpPr>
        <p:sp>
          <p:nvSpPr>
            <p:cNvPr id="7" name="Freeform 32"/>
            <p:cNvSpPr>
              <a:spLocks/>
            </p:cNvSpPr>
            <p:nvPr/>
          </p:nvSpPr>
          <p:spPr bwMode="auto">
            <a:xfrm>
              <a:off x="7634210" y="2488996"/>
              <a:ext cx="473930" cy="596888"/>
            </a:xfrm>
            <a:custGeom>
              <a:avLst/>
              <a:gdLst>
                <a:gd name="T0" fmla="*/ 659 w 671"/>
                <a:gd name="T1" fmla="*/ 351 h 845"/>
                <a:gd name="T2" fmla="*/ 643 w 671"/>
                <a:gd name="T3" fmla="*/ 429 h 845"/>
                <a:gd name="T4" fmla="*/ 659 w 671"/>
                <a:gd name="T5" fmla="*/ 458 h 845"/>
                <a:gd name="T6" fmla="*/ 664 w 671"/>
                <a:gd name="T7" fmla="*/ 493 h 845"/>
                <a:gd name="T8" fmla="*/ 378 w 671"/>
                <a:gd name="T9" fmla="*/ 838 h 845"/>
                <a:gd name="T10" fmla="*/ 357 w 671"/>
                <a:gd name="T11" fmla="*/ 840 h 845"/>
                <a:gd name="T12" fmla="*/ 286 w 671"/>
                <a:gd name="T13" fmla="*/ 838 h 845"/>
                <a:gd name="T14" fmla="*/ 267 w 671"/>
                <a:gd name="T15" fmla="*/ 834 h 845"/>
                <a:gd name="T16" fmla="*/ 15 w 671"/>
                <a:gd name="T17" fmla="*/ 366 h 845"/>
                <a:gd name="T18" fmla="*/ 41 w 671"/>
                <a:gd name="T19" fmla="*/ 49 h 845"/>
                <a:gd name="T20" fmla="*/ 45 w 671"/>
                <a:gd name="T21" fmla="*/ 39 h 845"/>
                <a:gd name="T22" fmla="*/ 58 w 671"/>
                <a:gd name="T23" fmla="*/ 39 h 845"/>
                <a:gd name="T24" fmla="*/ 130 w 671"/>
                <a:gd name="T25" fmla="*/ 7 h 845"/>
                <a:gd name="T26" fmla="*/ 145 w 671"/>
                <a:gd name="T27" fmla="*/ 1 h 845"/>
                <a:gd name="T28" fmla="*/ 658 w 671"/>
                <a:gd name="T29" fmla="*/ 349 h 845"/>
                <a:gd name="T30" fmla="*/ 659 w 671"/>
                <a:gd name="T31" fmla="*/ 35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1" h="845">
                  <a:moveTo>
                    <a:pt x="659" y="351"/>
                  </a:moveTo>
                  <a:cubicBezTo>
                    <a:pt x="641" y="374"/>
                    <a:pt x="634" y="401"/>
                    <a:pt x="643" y="429"/>
                  </a:cubicBezTo>
                  <a:cubicBezTo>
                    <a:pt x="647" y="440"/>
                    <a:pt x="651" y="451"/>
                    <a:pt x="659" y="458"/>
                  </a:cubicBezTo>
                  <a:cubicBezTo>
                    <a:pt x="671" y="469"/>
                    <a:pt x="670" y="479"/>
                    <a:pt x="664" y="493"/>
                  </a:cubicBezTo>
                  <a:cubicBezTo>
                    <a:pt x="602" y="635"/>
                    <a:pt x="505" y="749"/>
                    <a:pt x="378" y="838"/>
                  </a:cubicBezTo>
                  <a:cubicBezTo>
                    <a:pt x="371" y="844"/>
                    <a:pt x="366" y="845"/>
                    <a:pt x="357" y="840"/>
                  </a:cubicBezTo>
                  <a:cubicBezTo>
                    <a:pt x="334" y="828"/>
                    <a:pt x="310" y="827"/>
                    <a:pt x="286" y="838"/>
                  </a:cubicBezTo>
                  <a:cubicBezTo>
                    <a:pt x="278" y="842"/>
                    <a:pt x="273" y="840"/>
                    <a:pt x="267" y="834"/>
                  </a:cubicBezTo>
                  <a:cubicBezTo>
                    <a:pt x="129" y="707"/>
                    <a:pt x="41" y="553"/>
                    <a:pt x="15" y="366"/>
                  </a:cubicBezTo>
                  <a:cubicBezTo>
                    <a:pt x="0" y="259"/>
                    <a:pt x="9" y="153"/>
                    <a:pt x="41" y="49"/>
                  </a:cubicBezTo>
                  <a:cubicBezTo>
                    <a:pt x="42" y="46"/>
                    <a:pt x="44" y="43"/>
                    <a:pt x="45" y="39"/>
                  </a:cubicBezTo>
                  <a:cubicBezTo>
                    <a:pt x="50" y="39"/>
                    <a:pt x="54" y="39"/>
                    <a:pt x="58" y="39"/>
                  </a:cubicBezTo>
                  <a:cubicBezTo>
                    <a:pt x="87" y="40"/>
                    <a:pt x="110" y="29"/>
                    <a:pt x="130" y="7"/>
                  </a:cubicBezTo>
                  <a:cubicBezTo>
                    <a:pt x="133" y="3"/>
                    <a:pt x="141" y="0"/>
                    <a:pt x="145" y="1"/>
                  </a:cubicBezTo>
                  <a:cubicBezTo>
                    <a:pt x="359" y="54"/>
                    <a:pt x="532" y="167"/>
                    <a:pt x="658" y="349"/>
                  </a:cubicBezTo>
                  <a:cubicBezTo>
                    <a:pt x="658" y="349"/>
                    <a:pt x="658" y="350"/>
                    <a:pt x="659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8" name="Freeform 33"/>
            <p:cNvSpPr>
              <a:spLocks/>
            </p:cNvSpPr>
            <p:nvPr/>
          </p:nvSpPr>
          <p:spPr bwMode="auto">
            <a:xfrm>
              <a:off x="7367401" y="2493174"/>
              <a:ext cx="439907" cy="697464"/>
            </a:xfrm>
            <a:custGeom>
              <a:avLst/>
              <a:gdLst>
                <a:gd name="T0" fmla="*/ 338 w 623"/>
                <a:gd name="T1" fmla="*/ 987 h 987"/>
                <a:gd name="T2" fmla="*/ 328 w 623"/>
                <a:gd name="T3" fmla="*/ 982 h 987"/>
                <a:gd name="T4" fmla="*/ 13 w 623"/>
                <a:gd name="T5" fmla="*/ 504 h 987"/>
                <a:gd name="T6" fmla="*/ 20 w 623"/>
                <a:gd name="T7" fmla="*/ 260 h 987"/>
                <a:gd name="T8" fmla="*/ 38 w 623"/>
                <a:gd name="T9" fmla="*/ 223 h 987"/>
                <a:gd name="T10" fmla="*/ 362 w 623"/>
                <a:gd name="T11" fmla="*/ 1 h 987"/>
                <a:gd name="T12" fmla="*/ 375 w 623"/>
                <a:gd name="T13" fmla="*/ 3 h 987"/>
                <a:gd name="T14" fmla="*/ 380 w 623"/>
                <a:gd name="T15" fmla="*/ 21 h 987"/>
                <a:gd name="T16" fmla="*/ 344 w 623"/>
                <a:gd name="T17" fmla="*/ 309 h 987"/>
                <a:gd name="T18" fmla="*/ 567 w 623"/>
                <a:gd name="T19" fmla="*/ 812 h 987"/>
                <a:gd name="T20" fmla="*/ 615 w 623"/>
                <a:gd name="T21" fmla="*/ 859 h 987"/>
                <a:gd name="T22" fmla="*/ 618 w 623"/>
                <a:gd name="T23" fmla="*/ 875 h 987"/>
                <a:gd name="T24" fmla="*/ 612 w 623"/>
                <a:gd name="T25" fmla="*/ 895 h 987"/>
                <a:gd name="T26" fmla="*/ 588 w 623"/>
                <a:gd name="T27" fmla="*/ 924 h 987"/>
                <a:gd name="T28" fmla="*/ 345 w 623"/>
                <a:gd name="T29" fmla="*/ 986 h 987"/>
                <a:gd name="T30" fmla="*/ 338 w 623"/>
                <a:gd name="T31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3" h="987">
                  <a:moveTo>
                    <a:pt x="338" y="987"/>
                  </a:moveTo>
                  <a:cubicBezTo>
                    <a:pt x="336" y="986"/>
                    <a:pt x="332" y="984"/>
                    <a:pt x="328" y="982"/>
                  </a:cubicBezTo>
                  <a:cubicBezTo>
                    <a:pt x="154" y="868"/>
                    <a:pt x="47" y="710"/>
                    <a:pt x="13" y="504"/>
                  </a:cubicBezTo>
                  <a:cubicBezTo>
                    <a:pt x="0" y="422"/>
                    <a:pt x="3" y="341"/>
                    <a:pt x="20" y="260"/>
                  </a:cubicBezTo>
                  <a:cubicBezTo>
                    <a:pt x="23" y="245"/>
                    <a:pt x="28" y="234"/>
                    <a:pt x="38" y="223"/>
                  </a:cubicBezTo>
                  <a:cubicBezTo>
                    <a:pt x="129" y="124"/>
                    <a:pt x="237" y="51"/>
                    <a:pt x="362" y="1"/>
                  </a:cubicBezTo>
                  <a:cubicBezTo>
                    <a:pt x="365" y="0"/>
                    <a:pt x="373" y="1"/>
                    <a:pt x="375" y="3"/>
                  </a:cubicBezTo>
                  <a:cubicBezTo>
                    <a:pt x="379" y="8"/>
                    <a:pt x="382" y="16"/>
                    <a:pt x="380" y="21"/>
                  </a:cubicBezTo>
                  <a:cubicBezTo>
                    <a:pt x="351" y="115"/>
                    <a:pt x="338" y="211"/>
                    <a:pt x="344" y="309"/>
                  </a:cubicBezTo>
                  <a:cubicBezTo>
                    <a:pt x="358" y="504"/>
                    <a:pt x="435" y="670"/>
                    <a:pt x="567" y="812"/>
                  </a:cubicBezTo>
                  <a:cubicBezTo>
                    <a:pt x="582" y="828"/>
                    <a:pt x="598" y="844"/>
                    <a:pt x="615" y="859"/>
                  </a:cubicBezTo>
                  <a:cubicBezTo>
                    <a:pt x="620" y="864"/>
                    <a:pt x="623" y="868"/>
                    <a:pt x="618" y="875"/>
                  </a:cubicBezTo>
                  <a:cubicBezTo>
                    <a:pt x="615" y="881"/>
                    <a:pt x="612" y="889"/>
                    <a:pt x="612" y="895"/>
                  </a:cubicBezTo>
                  <a:cubicBezTo>
                    <a:pt x="614" y="914"/>
                    <a:pt x="601" y="918"/>
                    <a:pt x="588" y="924"/>
                  </a:cubicBezTo>
                  <a:cubicBezTo>
                    <a:pt x="510" y="956"/>
                    <a:pt x="429" y="976"/>
                    <a:pt x="345" y="986"/>
                  </a:cubicBezTo>
                  <a:cubicBezTo>
                    <a:pt x="344" y="986"/>
                    <a:pt x="342" y="986"/>
                    <a:pt x="338" y="9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9" name="Freeform 34"/>
            <p:cNvSpPr>
              <a:spLocks/>
            </p:cNvSpPr>
            <p:nvPr/>
          </p:nvSpPr>
          <p:spPr bwMode="auto">
            <a:xfrm>
              <a:off x="8168724" y="2543313"/>
              <a:ext cx="200555" cy="558090"/>
            </a:xfrm>
            <a:custGeom>
              <a:avLst/>
              <a:gdLst>
                <a:gd name="T0" fmla="*/ 39 w 284"/>
                <a:gd name="T1" fmla="*/ 0 h 790"/>
                <a:gd name="T2" fmla="*/ 229 w 284"/>
                <a:gd name="T3" fmla="*/ 159 h 790"/>
                <a:gd name="T4" fmla="*/ 235 w 284"/>
                <a:gd name="T5" fmla="*/ 173 h 790"/>
                <a:gd name="T6" fmla="*/ 78 w 284"/>
                <a:gd name="T7" fmla="*/ 785 h 790"/>
                <a:gd name="T8" fmla="*/ 74 w 284"/>
                <a:gd name="T9" fmla="*/ 790 h 790"/>
                <a:gd name="T10" fmla="*/ 71 w 284"/>
                <a:gd name="T11" fmla="*/ 790 h 790"/>
                <a:gd name="T12" fmla="*/ 73 w 284"/>
                <a:gd name="T13" fmla="*/ 770 h 790"/>
                <a:gd name="T14" fmla="*/ 23 w 284"/>
                <a:gd name="T15" fmla="*/ 412 h 790"/>
                <a:gd name="T16" fmla="*/ 28 w 284"/>
                <a:gd name="T17" fmla="*/ 390 h 790"/>
                <a:gd name="T18" fmla="*/ 12 w 284"/>
                <a:gd name="T19" fmla="*/ 254 h 790"/>
                <a:gd name="T20" fmla="*/ 2 w 284"/>
                <a:gd name="T21" fmla="*/ 231 h 790"/>
                <a:gd name="T22" fmla="*/ 5 w 284"/>
                <a:gd name="T23" fmla="*/ 37 h 790"/>
                <a:gd name="T24" fmla="*/ 13 w 284"/>
                <a:gd name="T25" fmla="*/ 20 h 790"/>
                <a:gd name="T26" fmla="*/ 39 w 284"/>
                <a:gd name="T2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790">
                  <a:moveTo>
                    <a:pt x="39" y="0"/>
                  </a:moveTo>
                  <a:cubicBezTo>
                    <a:pt x="110" y="44"/>
                    <a:pt x="173" y="97"/>
                    <a:pt x="229" y="159"/>
                  </a:cubicBezTo>
                  <a:cubicBezTo>
                    <a:pt x="232" y="163"/>
                    <a:pt x="234" y="168"/>
                    <a:pt x="235" y="173"/>
                  </a:cubicBezTo>
                  <a:cubicBezTo>
                    <a:pt x="284" y="403"/>
                    <a:pt x="231" y="607"/>
                    <a:pt x="78" y="785"/>
                  </a:cubicBezTo>
                  <a:cubicBezTo>
                    <a:pt x="77" y="787"/>
                    <a:pt x="75" y="788"/>
                    <a:pt x="74" y="790"/>
                  </a:cubicBezTo>
                  <a:cubicBezTo>
                    <a:pt x="73" y="790"/>
                    <a:pt x="73" y="790"/>
                    <a:pt x="71" y="790"/>
                  </a:cubicBezTo>
                  <a:cubicBezTo>
                    <a:pt x="71" y="784"/>
                    <a:pt x="72" y="777"/>
                    <a:pt x="73" y="770"/>
                  </a:cubicBezTo>
                  <a:cubicBezTo>
                    <a:pt x="86" y="647"/>
                    <a:pt x="68" y="527"/>
                    <a:pt x="23" y="412"/>
                  </a:cubicBezTo>
                  <a:cubicBezTo>
                    <a:pt x="20" y="403"/>
                    <a:pt x="20" y="398"/>
                    <a:pt x="28" y="390"/>
                  </a:cubicBezTo>
                  <a:cubicBezTo>
                    <a:pt x="70" y="351"/>
                    <a:pt x="63" y="283"/>
                    <a:pt x="12" y="254"/>
                  </a:cubicBezTo>
                  <a:cubicBezTo>
                    <a:pt x="1" y="248"/>
                    <a:pt x="0" y="242"/>
                    <a:pt x="2" y="231"/>
                  </a:cubicBezTo>
                  <a:cubicBezTo>
                    <a:pt x="12" y="167"/>
                    <a:pt x="13" y="102"/>
                    <a:pt x="5" y="37"/>
                  </a:cubicBezTo>
                  <a:cubicBezTo>
                    <a:pt x="4" y="30"/>
                    <a:pt x="5" y="25"/>
                    <a:pt x="13" y="20"/>
                  </a:cubicBezTo>
                  <a:cubicBezTo>
                    <a:pt x="21" y="15"/>
                    <a:pt x="29" y="8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0" name="Freeform 35"/>
            <p:cNvSpPr>
              <a:spLocks/>
            </p:cNvSpPr>
            <p:nvPr/>
          </p:nvSpPr>
          <p:spPr bwMode="auto">
            <a:xfrm>
              <a:off x="7913256" y="2835191"/>
              <a:ext cx="280239" cy="378725"/>
            </a:xfrm>
            <a:custGeom>
              <a:avLst/>
              <a:gdLst>
                <a:gd name="T0" fmla="*/ 395 w 397"/>
                <a:gd name="T1" fmla="*/ 316 h 536"/>
                <a:gd name="T2" fmla="*/ 381 w 397"/>
                <a:gd name="T3" fmla="*/ 422 h 536"/>
                <a:gd name="T4" fmla="*/ 371 w 397"/>
                <a:gd name="T5" fmla="*/ 440 h 536"/>
                <a:gd name="T6" fmla="*/ 230 w 397"/>
                <a:gd name="T7" fmla="*/ 533 h 536"/>
                <a:gd name="T8" fmla="*/ 211 w 397"/>
                <a:gd name="T9" fmla="*/ 535 h 536"/>
                <a:gd name="T10" fmla="*/ 17 w 397"/>
                <a:gd name="T11" fmla="*/ 450 h 536"/>
                <a:gd name="T12" fmla="*/ 10 w 397"/>
                <a:gd name="T13" fmla="*/ 436 h 536"/>
                <a:gd name="T14" fmla="*/ 6 w 397"/>
                <a:gd name="T15" fmla="*/ 405 h 536"/>
                <a:gd name="T16" fmla="*/ 17 w 397"/>
                <a:gd name="T17" fmla="*/ 377 h 536"/>
                <a:gd name="T18" fmla="*/ 311 w 397"/>
                <a:gd name="T19" fmla="*/ 12 h 536"/>
                <a:gd name="T20" fmla="*/ 325 w 397"/>
                <a:gd name="T21" fmla="*/ 1 h 536"/>
                <a:gd name="T22" fmla="*/ 345 w 397"/>
                <a:gd name="T23" fmla="*/ 14 h 536"/>
                <a:gd name="T24" fmla="*/ 395 w 397"/>
                <a:gd name="T25" fmla="*/ 31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7" h="536">
                  <a:moveTo>
                    <a:pt x="395" y="316"/>
                  </a:moveTo>
                  <a:cubicBezTo>
                    <a:pt x="393" y="337"/>
                    <a:pt x="388" y="380"/>
                    <a:pt x="381" y="422"/>
                  </a:cubicBezTo>
                  <a:cubicBezTo>
                    <a:pt x="380" y="428"/>
                    <a:pt x="376" y="435"/>
                    <a:pt x="371" y="440"/>
                  </a:cubicBezTo>
                  <a:cubicBezTo>
                    <a:pt x="328" y="477"/>
                    <a:pt x="281" y="508"/>
                    <a:pt x="230" y="533"/>
                  </a:cubicBezTo>
                  <a:cubicBezTo>
                    <a:pt x="224" y="535"/>
                    <a:pt x="217" y="536"/>
                    <a:pt x="211" y="535"/>
                  </a:cubicBezTo>
                  <a:cubicBezTo>
                    <a:pt x="143" y="515"/>
                    <a:pt x="78" y="486"/>
                    <a:pt x="17" y="450"/>
                  </a:cubicBezTo>
                  <a:cubicBezTo>
                    <a:pt x="13" y="448"/>
                    <a:pt x="10" y="441"/>
                    <a:pt x="10" y="436"/>
                  </a:cubicBezTo>
                  <a:cubicBezTo>
                    <a:pt x="8" y="426"/>
                    <a:pt x="10" y="414"/>
                    <a:pt x="6" y="405"/>
                  </a:cubicBezTo>
                  <a:cubicBezTo>
                    <a:pt x="0" y="391"/>
                    <a:pt x="6" y="385"/>
                    <a:pt x="17" y="377"/>
                  </a:cubicBezTo>
                  <a:cubicBezTo>
                    <a:pt x="149" y="283"/>
                    <a:pt x="248" y="162"/>
                    <a:pt x="311" y="12"/>
                  </a:cubicBezTo>
                  <a:cubicBezTo>
                    <a:pt x="314" y="6"/>
                    <a:pt x="315" y="0"/>
                    <a:pt x="325" y="1"/>
                  </a:cubicBezTo>
                  <a:cubicBezTo>
                    <a:pt x="335" y="2"/>
                    <a:pt x="341" y="3"/>
                    <a:pt x="345" y="14"/>
                  </a:cubicBezTo>
                  <a:cubicBezTo>
                    <a:pt x="380" y="104"/>
                    <a:pt x="397" y="198"/>
                    <a:pt x="395" y="3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1" name="Freeform 36"/>
            <p:cNvSpPr>
              <a:spLocks/>
            </p:cNvSpPr>
            <p:nvPr/>
          </p:nvSpPr>
          <p:spPr bwMode="auto">
            <a:xfrm>
              <a:off x="7715387" y="2282771"/>
              <a:ext cx="396036" cy="180857"/>
            </a:xfrm>
            <a:custGeom>
              <a:avLst/>
              <a:gdLst>
                <a:gd name="T0" fmla="*/ 0 w 561"/>
                <a:gd name="T1" fmla="*/ 175 h 256"/>
                <a:gd name="T2" fmla="*/ 127 w 561"/>
                <a:gd name="T3" fmla="*/ 15 h 256"/>
                <a:gd name="T4" fmla="*/ 140 w 561"/>
                <a:gd name="T5" fmla="*/ 10 h 256"/>
                <a:gd name="T6" fmla="*/ 455 w 561"/>
                <a:gd name="T7" fmla="*/ 54 h 256"/>
                <a:gd name="T8" fmla="*/ 477 w 561"/>
                <a:gd name="T9" fmla="*/ 72 h 256"/>
                <a:gd name="T10" fmla="*/ 560 w 561"/>
                <a:gd name="T11" fmla="*/ 230 h 256"/>
                <a:gd name="T12" fmla="*/ 559 w 561"/>
                <a:gd name="T13" fmla="*/ 246 h 256"/>
                <a:gd name="T14" fmla="*/ 538 w 561"/>
                <a:gd name="T15" fmla="*/ 253 h 256"/>
                <a:gd name="T16" fmla="*/ 184 w 561"/>
                <a:gd name="T17" fmla="*/ 193 h 256"/>
                <a:gd name="T18" fmla="*/ 43 w 561"/>
                <a:gd name="T19" fmla="*/ 206 h 256"/>
                <a:gd name="T20" fmla="*/ 19 w 561"/>
                <a:gd name="T21" fmla="*/ 197 h 256"/>
                <a:gd name="T22" fmla="*/ 0 w 561"/>
                <a:gd name="T23" fmla="*/ 17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1" h="256">
                  <a:moveTo>
                    <a:pt x="0" y="175"/>
                  </a:moveTo>
                  <a:cubicBezTo>
                    <a:pt x="36" y="116"/>
                    <a:pt x="78" y="63"/>
                    <a:pt x="127" y="15"/>
                  </a:cubicBezTo>
                  <a:cubicBezTo>
                    <a:pt x="130" y="12"/>
                    <a:pt x="136" y="11"/>
                    <a:pt x="140" y="10"/>
                  </a:cubicBezTo>
                  <a:cubicBezTo>
                    <a:pt x="249" y="0"/>
                    <a:pt x="354" y="15"/>
                    <a:pt x="455" y="54"/>
                  </a:cubicBezTo>
                  <a:cubicBezTo>
                    <a:pt x="463" y="58"/>
                    <a:pt x="472" y="65"/>
                    <a:pt x="477" y="72"/>
                  </a:cubicBezTo>
                  <a:cubicBezTo>
                    <a:pt x="511" y="121"/>
                    <a:pt x="539" y="174"/>
                    <a:pt x="560" y="230"/>
                  </a:cubicBezTo>
                  <a:cubicBezTo>
                    <a:pt x="561" y="235"/>
                    <a:pt x="561" y="242"/>
                    <a:pt x="559" y="246"/>
                  </a:cubicBezTo>
                  <a:cubicBezTo>
                    <a:pt x="554" y="253"/>
                    <a:pt x="548" y="256"/>
                    <a:pt x="538" y="253"/>
                  </a:cubicBezTo>
                  <a:cubicBezTo>
                    <a:pt x="424" y="210"/>
                    <a:pt x="306" y="189"/>
                    <a:pt x="184" y="193"/>
                  </a:cubicBezTo>
                  <a:cubicBezTo>
                    <a:pt x="137" y="195"/>
                    <a:pt x="90" y="201"/>
                    <a:pt x="43" y="206"/>
                  </a:cubicBezTo>
                  <a:cubicBezTo>
                    <a:pt x="32" y="208"/>
                    <a:pt x="24" y="208"/>
                    <a:pt x="19" y="197"/>
                  </a:cubicBezTo>
                  <a:cubicBezTo>
                    <a:pt x="15" y="189"/>
                    <a:pt x="7" y="183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2" name="Freeform 37"/>
            <p:cNvSpPr>
              <a:spLocks/>
            </p:cNvSpPr>
            <p:nvPr/>
          </p:nvSpPr>
          <p:spPr bwMode="auto">
            <a:xfrm>
              <a:off x="7747321" y="2435276"/>
              <a:ext cx="400214" cy="282627"/>
            </a:xfrm>
            <a:custGeom>
              <a:avLst/>
              <a:gdLst>
                <a:gd name="T0" fmla="*/ 0 w 567"/>
                <a:gd name="T1" fmla="*/ 35 h 400"/>
                <a:gd name="T2" fmla="*/ 480 w 567"/>
                <a:gd name="T3" fmla="*/ 79 h 400"/>
                <a:gd name="T4" fmla="*/ 558 w 567"/>
                <a:gd name="T5" fmla="*/ 186 h 400"/>
                <a:gd name="T6" fmla="*/ 560 w 567"/>
                <a:gd name="T7" fmla="*/ 349 h 400"/>
                <a:gd name="T8" fmla="*/ 557 w 567"/>
                <a:gd name="T9" fmla="*/ 377 h 400"/>
                <a:gd name="T10" fmla="*/ 534 w 567"/>
                <a:gd name="T11" fmla="*/ 400 h 400"/>
                <a:gd name="T12" fmla="*/ 0 w 567"/>
                <a:gd name="T13" fmla="*/ 3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400">
                  <a:moveTo>
                    <a:pt x="0" y="35"/>
                  </a:moveTo>
                  <a:cubicBezTo>
                    <a:pt x="97" y="0"/>
                    <a:pt x="371" y="25"/>
                    <a:pt x="480" y="79"/>
                  </a:cubicBezTo>
                  <a:cubicBezTo>
                    <a:pt x="481" y="147"/>
                    <a:pt x="497" y="169"/>
                    <a:pt x="558" y="186"/>
                  </a:cubicBezTo>
                  <a:cubicBezTo>
                    <a:pt x="566" y="240"/>
                    <a:pt x="567" y="294"/>
                    <a:pt x="560" y="349"/>
                  </a:cubicBezTo>
                  <a:cubicBezTo>
                    <a:pt x="559" y="358"/>
                    <a:pt x="558" y="368"/>
                    <a:pt x="557" y="377"/>
                  </a:cubicBezTo>
                  <a:cubicBezTo>
                    <a:pt x="554" y="397"/>
                    <a:pt x="558" y="395"/>
                    <a:pt x="534" y="400"/>
                  </a:cubicBezTo>
                  <a:cubicBezTo>
                    <a:pt x="402" y="212"/>
                    <a:pt x="222" y="93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3" name="Freeform 38"/>
            <p:cNvSpPr>
              <a:spLocks/>
            </p:cNvSpPr>
            <p:nvPr/>
          </p:nvSpPr>
          <p:spPr bwMode="auto">
            <a:xfrm>
              <a:off x="7655400" y="3171537"/>
              <a:ext cx="366490" cy="105948"/>
            </a:xfrm>
            <a:custGeom>
              <a:avLst/>
              <a:gdLst>
                <a:gd name="T0" fmla="*/ 519 w 519"/>
                <a:gd name="T1" fmla="*/ 88 h 150"/>
                <a:gd name="T2" fmla="*/ 0 w 519"/>
                <a:gd name="T3" fmla="*/ 64 h 150"/>
                <a:gd name="T4" fmla="*/ 216 w 519"/>
                <a:gd name="T5" fmla="*/ 0 h 150"/>
                <a:gd name="T6" fmla="*/ 352 w 519"/>
                <a:gd name="T7" fmla="*/ 10 h 150"/>
                <a:gd name="T8" fmla="*/ 519 w 519"/>
                <a:gd name="T9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150">
                  <a:moveTo>
                    <a:pt x="519" y="88"/>
                  </a:moveTo>
                  <a:cubicBezTo>
                    <a:pt x="376" y="150"/>
                    <a:pt x="104" y="137"/>
                    <a:pt x="0" y="64"/>
                  </a:cubicBezTo>
                  <a:cubicBezTo>
                    <a:pt x="70" y="43"/>
                    <a:pt x="143" y="22"/>
                    <a:pt x="216" y="0"/>
                  </a:cubicBezTo>
                  <a:cubicBezTo>
                    <a:pt x="256" y="51"/>
                    <a:pt x="316" y="46"/>
                    <a:pt x="352" y="10"/>
                  </a:cubicBezTo>
                  <a:cubicBezTo>
                    <a:pt x="408" y="36"/>
                    <a:pt x="463" y="62"/>
                    <a:pt x="519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4" name="Freeform 39"/>
            <p:cNvSpPr>
              <a:spLocks/>
            </p:cNvSpPr>
            <p:nvPr/>
          </p:nvSpPr>
          <p:spPr bwMode="auto">
            <a:xfrm>
              <a:off x="7501701" y="2298887"/>
              <a:ext cx="251887" cy="145044"/>
            </a:xfrm>
            <a:custGeom>
              <a:avLst/>
              <a:gdLst>
                <a:gd name="T0" fmla="*/ 357 w 357"/>
                <a:gd name="T1" fmla="*/ 0 h 205"/>
                <a:gd name="T2" fmla="*/ 266 w 357"/>
                <a:gd name="T3" fmla="*/ 129 h 205"/>
                <a:gd name="T4" fmla="*/ 256 w 357"/>
                <a:gd name="T5" fmla="*/ 136 h 205"/>
                <a:gd name="T6" fmla="*/ 168 w 357"/>
                <a:gd name="T7" fmla="*/ 198 h 205"/>
                <a:gd name="T8" fmla="*/ 167 w 357"/>
                <a:gd name="T9" fmla="*/ 199 h 205"/>
                <a:gd name="T10" fmla="*/ 0 w 357"/>
                <a:gd name="T11" fmla="*/ 205 h 205"/>
                <a:gd name="T12" fmla="*/ 357 w 357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205">
                  <a:moveTo>
                    <a:pt x="357" y="0"/>
                  </a:moveTo>
                  <a:cubicBezTo>
                    <a:pt x="326" y="44"/>
                    <a:pt x="296" y="87"/>
                    <a:pt x="266" y="129"/>
                  </a:cubicBezTo>
                  <a:cubicBezTo>
                    <a:pt x="264" y="132"/>
                    <a:pt x="259" y="136"/>
                    <a:pt x="256" y="136"/>
                  </a:cubicBezTo>
                  <a:cubicBezTo>
                    <a:pt x="211" y="135"/>
                    <a:pt x="182" y="157"/>
                    <a:pt x="168" y="198"/>
                  </a:cubicBezTo>
                  <a:cubicBezTo>
                    <a:pt x="167" y="200"/>
                    <a:pt x="166" y="201"/>
                    <a:pt x="167" y="199"/>
                  </a:cubicBezTo>
                  <a:cubicBezTo>
                    <a:pt x="110" y="201"/>
                    <a:pt x="56" y="203"/>
                    <a:pt x="0" y="205"/>
                  </a:cubicBezTo>
                  <a:cubicBezTo>
                    <a:pt x="99" y="101"/>
                    <a:pt x="218" y="32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5" name="Freeform 40"/>
            <p:cNvSpPr>
              <a:spLocks/>
            </p:cNvSpPr>
            <p:nvPr/>
          </p:nvSpPr>
          <p:spPr bwMode="auto">
            <a:xfrm>
              <a:off x="8104559" y="2355591"/>
              <a:ext cx="204733" cy="234577"/>
            </a:xfrm>
            <a:custGeom>
              <a:avLst/>
              <a:gdLst>
                <a:gd name="T0" fmla="*/ 290 w 290"/>
                <a:gd name="T1" fmla="*/ 332 h 332"/>
                <a:gd name="T2" fmla="*/ 281 w 290"/>
                <a:gd name="T3" fmla="*/ 325 h 332"/>
                <a:gd name="T4" fmla="*/ 155 w 290"/>
                <a:gd name="T5" fmla="*/ 231 h 332"/>
                <a:gd name="T6" fmla="*/ 147 w 290"/>
                <a:gd name="T7" fmla="*/ 215 h 332"/>
                <a:gd name="T8" fmla="*/ 66 w 290"/>
                <a:gd name="T9" fmla="*/ 126 h 332"/>
                <a:gd name="T10" fmla="*/ 53 w 290"/>
                <a:gd name="T11" fmla="*/ 119 h 332"/>
                <a:gd name="T12" fmla="*/ 0 w 290"/>
                <a:gd name="T13" fmla="*/ 0 h 332"/>
                <a:gd name="T14" fmla="*/ 290 w 290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332">
                  <a:moveTo>
                    <a:pt x="290" y="332"/>
                  </a:moveTo>
                  <a:cubicBezTo>
                    <a:pt x="286" y="329"/>
                    <a:pt x="284" y="327"/>
                    <a:pt x="281" y="325"/>
                  </a:cubicBezTo>
                  <a:cubicBezTo>
                    <a:pt x="239" y="294"/>
                    <a:pt x="197" y="263"/>
                    <a:pt x="155" y="231"/>
                  </a:cubicBezTo>
                  <a:cubicBezTo>
                    <a:pt x="151" y="228"/>
                    <a:pt x="147" y="221"/>
                    <a:pt x="147" y="215"/>
                  </a:cubicBezTo>
                  <a:cubicBezTo>
                    <a:pt x="146" y="168"/>
                    <a:pt x="114" y="132"/>
                    <a:pt x="66" y="126"/>
                  </a:cubicBezTo>
                  <a:cubicBezTo>
                    <a:pt x="61" y="126"/>
                    <a:pt x="54" y="123"/>
                    <a:pt x="53" y="119"/>
                  </a:cubicBezTo>
                  <a:cubicBezTo>
                    <a:pt x="34" y="79"/>
                    <a:pt x="17" y="39"/>
                    <a:pt x="0" y="0"/>
                  </a:cubicBezTo>
                  <a:cubicBezTo>
                    <a:pt x="84" y="22"/>
                    <a:pt x="264" y="226"/>
                    <a:pt x="290" y="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6" name="Freeform 41"/>
            <p:cNvSpPr>
              <a:spLocks/>
            </p:cNvSpPr>
            <p:nvPr/>
          </p:nvSpPr>
          <p:spPr bwMode="auto">
            <a:xfrm>
              <a:off x="7407094" y="2470791"/>
              <a:ext cx="185632" cy="123556"/>
            </a:xfrm>
            <a:custGeom>
              <a:avLst/>
              <a:gdLst>
                <a:gd name="T0" fmla="*/ 263 w 263"/>
                <a:gd name="T1" fmla="*/ 1 h 175"/>
                <a:gd name="T2" fmla="*/ 0 w 263"/>
                <a:gd name="T3" fmla="*/ 175 h 175"/>
                <a:gd name="T4" fmla="*/ 4 w 263"/>
                <a:gd name="T5" fmla="*/ 162 h 175"/>
                <a:gd name="T6" fmla="*/ 80 w 263"/>
                <a:gd name="T7" fmla="*/ 28 h 175"/>
                <a:gd name="T8" fmla="*/ 104 w 263"/>
                <a:gd name="T9" fmla="*/ 12 h 175"/>
                <a:gd name="T10" fmla="*/ 250 w 263"/>
                <a:gd name="T11" fmla="*/ 0 h 175"/>
                <a:gd name="T12" fmla="*/ 263 w 263"/>
                <a:gd name="T13" fmla="*/ 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75">
                  <a:moveTo>
                    <a:pt x="263" y="1"/>
                  </a:moveTo>
                  <a:cubicBezTo>
                    <a:pt x="167" y="46"/>
                    <a:pt x="80" y="101"/>
                    <a:pt x="0" y="175"/>
                  </a:cubicBezTo>
                  <a:cubicBezTo>
                    <a:pt x="2" y="168"/>
                    <a:pt x="3" y="165"/>
                    <a:pt x="4" y="162"/>
                  </a:cubicBezTo>
                  <a:cubicBezTo>
                    <a:pt x="30" y="117"/>
                    <a:pt x="55" y="72"/>
                    <a:pt x="80" y="28"/>
                  </a:cubicBezTo>
                  <a:cubicBezTo>
                    <a:pt x="85" y="19"/>
                    <a:pt x="93" y="13"/>
                    <a:pt x="104" y="12"/>
                  </a:cubicBezTo>
                  <a:cubicBezTo>
                    <a:pt x="153" y="9"/>
                    <a:pt x="201" y="4"/>
                    <a:pt x="250" y="0"/>
                  </a:cubicBezTo>
                  <a:cubicBezTo>
                    <a:pt x="254" y="0"/>
                    <a:pt x="258" y="1"/>
                    <a:pt x="26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60733" y="2993640"/>
            <a:ext cx="426572" cy="372647"/>
            <a:chOff x="882603" y="2302677"/>
            <a:chExt cx="1093895" cy="955612"/>
          </a:xfrm>
          <a:solidFill>
            <a:srgbClr val="40424E"/>
          </a:solidFill>
        </p:grpSpPr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882603" y="2302677"/>
              <a:ext cx="820672" cy="955612"/>
            </a:xfrm>
            <a:custGeom>
              <a:avLst/>
              <a:gdLst>
                <a:gd name="T0" fmla="*/ 908 w 1036"/>
                <a:gd name="T1" fmla="*/ 372 h 1206"/>
                <a:gd name="T2" fmla="*/ 908 w 1036"/>
                <a:gd name="T3" fmla="*/ 296 h 1206"/>
                <a:gd name="T4" fmla="*/ 908 w 1036"/>
                <a:gd name="T5" fmla="*/ 152 h 1206"/>
                <a:gd name="T6" fmla="*/ 883 w 1036"/>
                <a:gd name="T7" fmla="*/ 128 h 1206"/>
                <a:gd name="T8" fmla="*/ 405 w 1036"/>
                <a:gd name="T9" fmla="*/ 128 h 1206"/>
                <a:gd name="T10" fmla="*/ 387 w 1036"/>
                <a:gd name="T11" fmla="*/ 128 h 1206"/>
                <a:gd name="T12" fmla="*/ 387 w 1036"/>
                <a:gd name="T13" fmla="*/ 150 h 1206"/>
                <a:gd name="T14" fmla="*/ 387 w 1036"/>
                <a:gd name="T15" fmla="*/ 296 h 1206"/>
                <a:gd name="T16" fmla="*/ 295 w 1036"/>
                <a:gd name="T17" fmla="*/ 386 h 1206"/>
                <a:gd name="T18" fmla="*/ 145 w 1036"/>
                <a:gd name="T19" fmla="*/ 386 h 1206"/>
                <a:gd name="T20" fmla="*/ 128 w 1036"/>
                <a:gd name="T21" fmla="*/ 386 h 1206"/>
                <a:gd name="T22" fmla="*/ 128 w 1036"/>
                <a:gd name="T23" fmla="*/ 404 h 1206"/>
                <a:gd name="T24" fmla="*/ 128 w 1036"/>
                <a:gd name="T25" fmla="*/ 1052 h 1206"/>
                <a:gd name="T26" fmla="*/ 153 w 1036"/>
                <a:gd name="T27" fmla="*/ 1078 h 1206"/>
                <a:gd name="T28" fmla="*/ 882 w 1036"/>
                <a:gd name="T29" fmla="*/ 1078 h 1206"/>
                <a:gd name="T30" fmla="*/ 908 w 1036"/>
                <a:gd name="T31" fmla="*/ 1052 h 1206"/>
                <a:gd name="T32" fmla="*/ 908 w 1036"/>
                <a:gd name="T33" fmla="*/ 869 h 1206"/>
                <a:gd name="T34" fmla="*/ 914 w 1036"/>
                <a:gd name="T35" fmla="*/ 851 h 1206"/>
                <a:gd name="T36" fmla="*/ 1028 w 1036"/>
                <a:gd name="T37" fmla="*/ 729 h 1206"/>
                <a:gd name="T38" fmla="*/ 1035 w 1036"/>
                <a:gd name="T39" fmla="*/ 724 h 1206"/>
                <a:gd name="T40" fmla="*/ 1036 w 1036"/>
                <a:gd name="T41" fmla="*/ 738 h 1206"/>
                <a:gd name="T42" fmla="*/ 1036 w 1036"/>
                <a:gd name="T43" fmla="*/ 1069 h 1206"/>
                <a:gd name="T44" fmla="*/ 899 w 1036"/>
                <a:gd name="T45" fmla="*/ 1206 h 1206"/>
                <a:gd name="T46" fmla="*/ 133 w 1036"/>
                <a:gd name="T47" fmla="*/ 1206 h 1206"/>
                <a:gd name="T48" fmla="*/ 0 w 1036"/>
                <a:gd name="T49" fmla="*/ 1073 h 1206"/>
                <a:gd name="T50" fmla="*/ 0 w 1036"/>
                <a:gd name="T51" fmla="*/ 316 h 1206"/>
                <a:gd name="T52" fmla="*/ 19 w 1036"/>
                <a:gd name="T53" fmla="*/ 267 h 1206"/>
                <a:gd name="T54" fmla="*/ 265 w 1036"/>
                <a:gd name="T55" fmla="*/ 27 h 1206"/>
                <a:gd name="T56" fmla="*/ 331 w 1036"/>
                <a:gd name="T57" fmla="*/ 0 h 1206"/>
                <a:gd name="T58" fmla="*/ 902 w 1036"/>
                <a:gd name="T59" fmla="*/ 0 h 1206"/>
                <a:gd name="T60" fmla="*/ 1036 w 1036"/>
                <a:gd name="T61" fmla="*/ 129 h 1206"/>
                <a:gd name="T62" fmla="*/ 1035 w 1036"/>
                <a:gd name="T63" fmla="*/ 206 h 1206"/>
                <a:gd name="T64" fmla="*/ 1028 w 1036"/>
                <a:gd name="T65" fmla="*/ 224 h 1206"/>
                <a:gd name="T66" fmla="*/ 942 w 1036"/>
                <a:gd name="T67" fmla="*/ 328 h 1206"/>
                <a:gd name="T68" fmla="*/ 921 w 1036"/>
                <a:gd name="T69" fmla="*/ 358 h 1206"/>
                <a:gd name="T70" fmla="*/ 908 w 1036"/>
                <a:gd name="T71" fmla="*/ 372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6" h="1206">
                  <a:moveTo>
                    <a:pt x="908" y="372"/>
                  </a:moveTo>
                  <a:cubicBezTo>
                    <a:pt x="908" y="344"/>
                    <a:pt x="908" y="320"/>
                    <a:pt x="908" y="296"/>
                  </a:cubicBezTo>
                  <a:cubicBezTo>
                    <a:pt x="908" y="248"/>
                    <a:pt x="908" y="200"/>
                    <a:pt x="908" y="152"/>
                  </a:cubicBezTo>
                  <a:cubicBezTo>
                    <a:pt x="908" y="131"/>
                    <a:pt x="905" y="128"/>
                    <a:pt x="883" y="128"/>
                  </a:cubicBezTo>
                  <a:cubicBezTo>
                    <a:pt x="724" y="128"/>
                    <a:pt x="565" y="128"/>
                    <a:pt x="405" y="128"/>
                  </a:cubicBezTo>
                  <a:cubicBezTo>
                    <a:pt x="400" y="128"/>
                    <a:pt x="394" y="128"/>
                    <a:pt x="387" y="128"/>
                  </a:cubicBezTo>
                  <a:cubicBezTo>
                    <a:pt x="387" y="137"/>
                    <a:pt x="387" y="144"/>
                    <a:pt x="387" y="150"/>
                  </a:cubicBezTo>
                  <a:cubicBezTo>
                    <a:pt x="387" y="199"/>
                    <a:pt x="387" y="247"/>
                    <a:pt x="387" y="296"/>
                  </a:cubicBezTo>
                  <a:cubicBezTo>
                    <a:pt x="386" y="352"/>
                    <a:pt x="351" y="386"/>
                    <a:pt x="295" y="386"/>
                  </a:cubicBezTo>
                  <a:cubicBezTo>
                    <a:pt x="245" y="386"/>
                    <a:pt x="195" y="386"/>
                    <a:pt x="145" y="386"/>
                  </a:cubicBezTo>
                  <a:cubicBezTo>
                    <a:pt x="140" y="386"/>
                    <a:pt x="135" y="386"/>
                    <a:pt x="128" y="386"/>
                  </a:cubicBezTo>
                  <a:cubicBezTo>
                    <a:pt x="128" y="394"/>
                    <a:pt x="128" y="399"/>
                    <a:pt x="128" y="404"/>
                  </a:cubicBezTo>
                  <a:cubicBezTo>
                    <a:pt x="128" y="620"/>
                    <a:pt x="128" y="836"/>
                    <a:pt x="128" y="1052"/>
                  </a:cubicBezTo>
                  <a:cubicBezTo>
                    <a:pt x="128" y="1076"/>
                    <a:pt x="130" y="1078"/>
                    <a:pt x="153" y="1078"/>
                  </a:cubicBezTo>
                  <a:cubicBezTo>
                    <a:pt x="396" y="1078"/>
                    <a:pt x="639" y="1078"/>
                    <a:pt x="882" y="1078"/>
                  </a:cubicBezTo>
                  <a:cubicBezTo>
                    <a:pt x="906" y="1078"/>
                    <a:pt x="908" y="1076"/>
                    <a:pt x="908" y="1052"/>
                  </a:cubicBezTo>
                  <a:cubicBezTo>
                    <a:pt x="908" y="991"/>
                    <a:pt x="908" y="930"/>
                    <a:pt x="908" y="869"/>
                  </a:cubicBezTo>
                  <a:cubicBezTo>
                    <a:pt x="908" y="863"/>
                    <a:pt x="910" y="855"/>
                    <a:pt x="914" y="851"/>
                  </a:cubicBezTo>
                  <a:cubicBezTo>
                    <a:pt x="952" y="810"/>
                    <a:pt x="990" y="770"/>
                    <a:pt x="1028" y="729"/>
                  </a:cubicBezTo>
                  <a:cubicBezTo>
                    <a:pt x="1030" y="728"/>
                    <a:pt x="1031" y="727"/>
                    <a:pt x="1035" y="724"/>
                  </a:cubicBezTo>
                  <a:cubicBezTo>
                    <a:pt x="1035" y="730"/>
                    <a:pt x="1036" y="734"/>
                    <a:pt x="1036" y="738"/>
                  </a:cubicBezTo>
                  <a:cubicBezTo>
                    <a:pt x="1036" y="849"/>
                    <a:pt x="1036" y="959"/>
                    <a:pt x="1036" y="1069"/>
                  </a:cubicBezTo>
                  <a:cubicBezTo>
                    <a:pt x="1035" y="1151"/>
                    <a:pt x="981" y="1206"/>
                    <a:pt x="899" y="1206"/>
                  </a:cubicBezTo>
                  <a:cubicBezTo>
                    <a:pt x="643" y="1206"/>
                    <a:pt x="388" y="1206"/>
                    <a:pt x="133" y="1206"/>
                  </a:cubicBezTo>
                  <a:cubicBezTo>
                    <a:pt x="56" y="1206"/>
                    <a:pt x="0" y="1150"/>
                    <a:pt x="0" y="1073"/>
                  </a:cubicBezTo>
                  <a:cubicBezTo>
                    <a:pt x="0" y="821"/>
                    <a:pt x="0" y="568"/>
                    <a:pt x="0" y="316"/>
                  </a:cubicBezTo>
                  <a:cubicBezTo>
                    <a:pt x="0" y="297"/>
                    <a:pt x="6" y="281"/>
                    <a:pt x="19" y="267"/>
                  </a:cubicBezTo>
                  <a:cubicBezTo>
                    <a:pt x="101" y="187"/>
                    <a:pt x="183" y="107"/>
                    <a:pt x="265" y="27"/>
                  </a:cubicBezTo>
                  <a:cubicBezTo>
                    <a:pt x="283" y="9"/>
                    <a:pt x="305" y="0"/>
                    <a:pt x="331" y="0"/>
                  </a:cubicBezTo>
                  <a:cubicBezTo>
                    <a:pt x="521" y="0"/>
                    <a:pt x="712" y="0"/>
                    <a:pt x="902" y="0"/>
                  </a:cubicBezTo>
                  <a:cubicBezTo>
                    <a:pt x="978" y="1"/>
                    <a:pt x="1033" y="53"/>
                    <a:pt x="1036" y="129"/>
                  </a:cubicBezTo>
                  <a:cubicBezTo>
                    <a:pt x="1036" y="155"/>
                    <a:pt x="1036" y="180"/>
                    <a:pt x="1035" y="206"/>
                  </a:cubicBezTo>
                  <a:cubicBezTo>
                    <a:pt x="1035" y="212"/>
                    <a:pt x="1032" y="219"/>
                    <a:pt x="1028" y="224"/>
                  </a:cubicBezTo>
                  <a:cubicBezTo>
                    <a:pt x="999" y="259"/>
                    <a:pt x="970" y="293"/>
                    <a:pt x="942" y="328"/>
                  </a:cubicBezTo>
                  <a:cubicBezTo>
                    <a:pt x="934" y="337"/>
                    <a:pt x="928" y="348"/>
                    <a:pt x="921" y="358"/>
                  </a:cubicBezTo>
                  <a:cubicBezTo>
                    <a:pt x="918" y="362"/>
                    <a:pt x="914" y="365"/>
                    <a:pt x="908" y="3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362082" y="2640858"/>
              <a:ext cx="386396" cy="443988"/>
            </a:xfrm>
            <a:custGeom>
              <a:avLst/>
              <a:gdLst>
                <a:gd name="T0" fmla="*/ 351 w 488"/>
                <a:gd name="T1" fmla="*/ 0 h 560"/>
                <a:gd name="T2" fmla="*/ 488 w 488"/>
                <a:gd name="T3" fmla="*/ 114 h 560"/>
                <a:gd name="T4" fmla="*/ 431 w 488"/>
                <a:gd name="T5" fmla="*/ 180 h 560"/>
                <a:gd name="T6" fmla="*/ 127 w 488"/>
                <a:gd name="T7" fmla="*/ 490 h 560"/>
                <a:gd name="T8" fmla="*/ 39 w 488"/>
                <a:gd name="T9" fmla="*/ 554 h 560"/>
                <a:gd name="T10" fmla="*/ 5 w 488"/>
                <a:gd name="T11" fmla="*/ 560 h 560"/>
                <a:gd name="T12" fmla="*/ 4 w 488"/>
                <a:gd name="T13" fmla="*/ 526 h 560"/>
                <a:gd name="T14" fmla="*/ 64 w 488"/>
                <a:gd name="T15" fmla="*/ 404 h 560"/>
                <a:gd name="T16" fmla="*/ 347 w 488"/>
                <a:gd name="T17" fmla="*/ 7 h 560"/>
                <a:gd name="T18" fmla="*/ 351 w 488"/>
                <a:gd name="T1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" h="560">
                  <a:moveTo>
                    <a:pt x="351" y="0"/>
                  </a:moveTo>
                  <a:cubicBezTo>
                    <a:pt x="398" y="39"/>
                    <a:pt x="443" y="76"/>
                    <a:pt x="488" y="114"/>
                  </a:cubicBezTo>
                  <a:cubicBezTo>
                    <a:pt x="469" y="137"/>
                    <a:pt x="450" y="159"/>
                    <a:pt x="431" y="180"/>
                  </a:cubicBezTo>
                  <a:cubicBezTo>
                    <a:pt x="336" y="289"/>
                    <a:pt x="238" y="396"/>
                    <a:pt x="127" y="490"/>
                  </a:cubicBezTo>
                  <a:cubicBezTo>
                    <a:pt x="100" y="514"/>
                    <a:pt x="69" y="534"/>
                    <a:pt x="39" y="554"/>
                  </a:cubicBezTo>
                  <a:cubicBezTo>
                    <a:pt x="30" y="560"/>
                    <a:pt x="17" y="558"/>
                    <a:pt x="5" y="560"/>
                  </a:cubicBezTo>
                  <a:cubicBezTo>
                    <a:pt x="5" y="549"/>
                    <a:pt x="0" y="536"/>
                    <a:pt x="4" y="526"/>
                  </a:cubicBezTo>
                  <a:cubicBezTo>
                    <a:pt x="23" y="485"/>
                    <a:pt x="41" y="443"/>
                    <a:pt x="64" y="404"/>
                  </a:cubicBezTo>
                  <a:cubicBezTo>
                    <a:pt x="147" y="264"/>
                    <a:pt x="245" y="134"/>
                    <a:pt x="347" y="7"/>
                  </a:cubicBezTo>
                  <a:cubicBezTo>
                    <a:pt x="348" y="5"/>
                    <a:pt x="349" y="3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667783" y="2400113"/>
              <a:ext cx="273223" cy="299340"/>
            </a:xfrm>
            <a:custGeom>
              <a:avLst/>
              <a:gdLst>
                <a:gd name="T0" fmla="*/ 139 w 345"/>
                <a:gd name="T1" fmla="*/ 378 h 378"/>
                <a:gd name="T2" fmla="*/ 0 w 345"/>
                <a:gd name="T3" fmla="*/ 264 h 378"/>
                <a:gd name="T4" fmla="*/ 19 w 345"/>
                <a:gd name="T5" fmla="*/ 240 h 378"/>
                <a:gd name="T6" fmla="*/ 183 w 345"/>
                <a:gd name="T7" fmla="*/ 54 h 378"/>
                <a:gd name="T8" fmla="*/ 231 w 345"/>
                <a:gd name="T9" fmla="*/ 17 h 378"/>
                <a:gd name="T10" fmla="*/ 308 w 345"/>
                <a:gd name="T11" fmla="*/ 26 h 378"/>
                <a:gd name="T12" fmla="*/ 334 w 345"/>
                <a:gd name="T13" fmla="*/ 103 h 378"/>
                <a:gd name="T14" fmla="*/ 312 w 345"/>
                <a:gd name="T15" fmla="*/ 150 h 378"/>
                <a:gd name="T16" fmla="*/ 139 w 345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378">
                  <a:moveTo>
                    <a:pt x="139" y="378"/>
                  </a:moveTo>
                  <a:cubicBezTo>
                    <a:pt x="90" y="338"/>
                    <a:pt x="46" y="301"/>
                    <a:pt x="0" y="264"/>
                  </a:cubicBezTo>
                  <a:cubicBezTo>
                    <a:pt x="7" y="255"/>
                    <a:pt x="13" y="247"/>
                    <a:pt x="19" y="240"/>
                  </a:cubicBezTo>
                  <a:cubicBezTo>
                    <a:pt x="74" y="178"/>
                    <a:pt x="128" y="115"/>
                    <a:pt x="183" y="54"/>
                  </a:cubicBezTo>
                  <a:cubicBezTo>
                    <a:pt x="196" y="39"/>
                    <a:pt x="214" y="27"/>
                    <a:pt x="231" y="17"/>
                  </a:cubicBezTo>
                  <a:cubicBezTo>
                    <a:pt x="259" y="0"/>
                    <a:pt x="280" y="4"/>
                    <a:pt x="308" y="26"/>
                  </a:cubicBezTo>
                  <a:cubicBezTo>
                    <a:pt x="336" y="50"/>
                    <a:pt x="345" y="73"/>
                    <a:pt x="334" y="103"/>
                  </a:cubicBezTo>
                  <a:cubicBezTo>
                    <a:pt x="328" y="119"/>
                    <a:pt x="322" y="136"/>
                    <a:pt x="312" y="150"/>
                  </a:cubicBezTo>
                  <a:cubicBezTo>
                    <a:pt x="255" y="226"/>
                    <a:pt x="197" y="301"/>
                    <a:pt x="139" y="3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088524" y="2679029"/>
              <a:ext cx="408829" cy="66632"/>
            </a:xfrm>
            <a:custGeom>
              <a:avLst/>
              <a:gdLst>
                <a:gd name="T0" fmla="*/ 257 w 516"/>
                <a:gd name="T1" fmla="*/ 0 h 84"/>
                <a:gd name="T2" fmla="*/ 496 w 516"/>
                <a:gd name="T3" fmla="*/ 0 h 84"/>
                <a:gd name="T4" fmla="*/ 516 w 516"/>
                <a:gd name="T5" fmla="*/ 19 h 84"/>
                <a:gd name="T6" fmla="*/ 516 w 516"/>
                <a:gd name="T7" fmla="*/ 49 h 84"/>
                <a:gd name="T8" fmla="*/ 481 w 516"/>
                <a:gd name="T9" fmla="*/ 84 h 84"/>
                <a:gd name="T10" fmla="*/ 23 w 516"/>
                <a:gd name="T11" fmla="*/ 84 h 84"/>
                <a:gd name="T12" fmla="*/ 0 w 516"/>
                <a:gd name="T13" fmla="*/ 61 h 84"/>
                <a:gd name="T14" fmla="*/ 0 w 516"/>
                <a:gd name="T15" fmla="*/ 22 h 84"/>
                <a:gd name="T16" fmla="*/ 22 w 516"/>
                <a:gd name="T17" fmla="*/ 0 h 84"/>
                <a:gd name="T18" fmla="*/ 257 w 516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6" h="84">
                  <a:moveTo>
                    <a:pt x="257" y="0"/>
                  </a:moveTo>
                  <a:cubicBezTo>
                    <a:pt x="337" y="0"/>
                    <a:pt x="416" y="0"/>
                    <a:pt x="496" y="0"/>
                  </a:cubicBezTo>
                  <a:cubicBezTo>
                    <a:pt x="515" y="0"/>
                    <a:pt x="516" y="1"/>
                    <a:pt x="516" y="19"/>
                  </a:cubicBezTo>
                  <a:cubicBezTo>
                    <a:pt x="516" y="29"/>
                    <a:pt x="516" y="39"/>
                    <a:pt x="516" y="49"/>
                  </a:cubicBezTo>
                  <a:cubicBezTo>
                    <a:pt x="516" y="71"/>
                    <a:pt x="503" y="84"/>
                    <a:pt x="481" y="84"/>
                  </a:cubicBezTo>
                  <a:cubicBezTo>
                    <a:pt x="329" y="84"/>
                    <a:pt x="176" y="84"/>
                    <a:pt x="23" y="84"/>
                  </a:cubicBezTo>
                  <a:cubicBezTo>
                    <a:pt x="0" y="84"/>
                    <a:pt x="0" y="83"/>
                    <a:pt x="0" y="61"/>
                  </a:cubicBezTo>
                  <a:cubicBezTo>
                    <a:pt x="0" y="48"/>
                    <a:pt x="0" y="35"/>
                    <a:pt x="0" y="22"/>
                  </a:cubicBezTo>
                  <a:cubicBezTo>
                    <a:pt x="0" y="0"/>
                    <a:pt x="0" y="0"/>
                    <a:pt x="22" y="0"/>
                  </a:cubicBezTo>
                  <a:cubicBezTo>
                    <a:pt x="100" y="0"/>
                    <a:pt x="179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087855" y="2815306"/>
              <a:ext cx="344542" cy="67301"/>
            </a:xfrm>
            <a:custGeom>
              <a:avLst/>
              <a:gdLst>
                <a:gd name="T0" fmla="*/ 435 w 435"/>
                <a:gd name="T1" fmla="*/ 0 h 85"/>
                <a:gd name="T2" fmla="*/ 382 w 435"/>
                <a:gd name="T3" fmla="*/ 80 h 85"/>
                <a:gd name="T4" fmla="*/ 371 w 435"/>
                <a:gd name="T5" fmla="*/ 84 h 85"/>
                <a:gd name="T6" fmla="*/ 15 w 435"/>
                <a:gd name="T7" fmla="*/ 85 h 85"/>
                <a:gd name="T8" fmla="*/ 1 w 435"/>
                <a:gd name="T9" fmla="*/ 69 h 85"/>
                <a:gd name="T10" fmla="*/ 0 w 435"/>
                <a:gd name="T11" fmla="*/ 18 h 85"/>
                <a:gd name="T12" fmla="*/ 19 w 435"/>
                <a:gd name="T13" fmla="*/ 0 h 85"/>
                <a:gd name="T14" fmla="*/ 190 w 435"/>
                <a:gd name="T15" fmla="*/ 0 h 85"/>
                <a:gd name="T16" fmla="*/ 415 w 435"/>
                <a:gd name="T17" fmla="*/ 0 h 85"/>
                <a:gd name="T18" fmla="*/ 435 w 435"/>
                <a:gd name="T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85">
                  <a:moveTo>
                    <a:pt x="435" y="0"/>
                  </a:moveTo>
                  <a:cubicBezTo>
                    <a:pt x="417" y="29"/>
                    <a:pt x="400" y="55"/>
                    <a:pt x="382" y="80"/>
                  </a:cubicBezTo>
                  <a:cubicBezTo>
                    <a:pt x="380" y="83"/>
                    <a:pt x="375" y="84"/>
                    <a:pt x="371" y="84"/>
                  </a:cubicBezTo>
                  <a:cubicBezTo>
                    <a:pt x="252" y="85"/>
                    <a:pt x="134" y="84"/>
                    <a:pt x="15" y="85"/>
                  </a:cubicBezTo>
                  <a:cubicBezTo>
                    <a:pt x="4" y="85"/>
                    <a:pt x="0" y="80"/>
                    <a:pt x="1" y="69"/>
                  </a:cubicBezTo>
                  <a:cubicBezTo>
                    <a:pt x="1" y="52"/>
                    <a:pt x="1" y="35"/>
                    <a:pt x="0" y="18"/>
                  </a:cubicBezTo>
                  <a:cubicBezTo>
                    <a:pt x="0" y="4"/>
                    <a:pt x="6" y="0"/>
                    <a:pt x="19" y="0"/>
                  </a:cubicBezTo>
                  <a:cubicBezTo>
                    <a:pt x="76" y="0"/>
                    <a:pt x="133" y="0"/>
                    <a:pt x="190" y="0"/>
                  </a:cubicBezTo>
                  <a:cubicBezTo>
                    <a:pt x="265" y="0"/>
                    <a:pt x="340" y="0"/>
                    <a:pt x="415" y="0"/>
                  </a:cubicBezTo>
                  <a:cubicBezTo>
                    <a:pt x="421" y="0"/>
                    <a:pt x="426" y="0"/>
                    <a:pt x="4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082497" y="2945221"/>
              <a:ext cx="244427" cy="146657"/>
            </a:xfrm>
            <a:custGeom>
              <a:avLst/>
              <a:gdLst>
                <a:gd name="T0" fmla="*/ 286 w 309"/>
                <a:gd name="T1" fmla="*/ 148 h 185"/>
                <a:gd name="T2" fmla="*/ 283 w 309"/>
                <a:gd name="T3" fmla="*/ 148 h 185"/>
                <a:gd name="T4" fmla="*/ 234 w 309"/>
                <a:gd name="T5" fmla="*/ 153 h 185"/>
                <a:gd name="T6" fmla="*/ 214 w 309"/>
                <a:gd name="T7" fmla="*/ 169 h 185"/>
                <a:gd name="T8" fmla="*/ 156 w 309"/>
                <a:gd name="T9" fmla="*/ 164 h 185"/>
                <a:gd name="T10" fmla="*/ 105 w 309"/>
                <a:gd name="T11" fmla="*/ 110 h 185"/>
                <a:gd name="T12" fmla="*/ 80 w 309"/>
                <a:gd name="T13" fmla="*/ 157 h 185"/>
                <a:gd name="T14" fmla="*/ 38 w 309"/>
                <a:gd name="T15" fmla="*/ 178 h 185"/>
                <a:gd name="T16" fmla="*/ 11 w 309"/>
                <a:gd name="T17" fmla="*/ 126 h 185"/>
                <a:gd name="T18" fmla="*/ 64 w 309"/>
                <a:gd name="T19" fmla="*/ 24 h 185"/>
                <a:gd name="T20" fmla="*/ 126 w 309"/>
                <a:gd name="T21" fmla="*/ 21 h 185"/>
                <a:gd name="T22" fmla="*/ 191 w 309"/>
                <a:gd name="T23" fmla="*/ 90 h 185"/>
                <a:gd name="T24" fmla="*/ 230 w 309"/>
                <a:gd name="T25" fmla="*/ 60 h 185"/>
                <a:gd name="T26" fmla="*/ 281 w 309"/>
                <a:gd name="T27" fmla="*/ 58 h 185"/>
                <a:gd name="T28" fmla="*/ 309 w 309"/>
                <a:gd name="T29" fmla="*/ 76 h 185"/>
                <a:gd name="T30" fmla="*/ 286 w 309"/>
                <a:gd name="T31" fmla="*/ 14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9" h="185">
                  <a:moveTo>
                    <a:pt x="286" y="148"/>
                  </a:moveTo>
                  <a:cubicBezTo>
                    <a:pt x="284" y="148"/>
                    <a:pt x="284" y="148"/>
                    <a:pt x="283" y="148"/>
                  </a:cubicBezTo>
                  <a:cubicBezTo>
                    <a:pt x="265" y="131"/>
                    <a:pt x="249" y="137"/>
                    <a:pt x="234" y="153"/>
                  </a:cubicBezTo>
                  <a:cubicBezTo>
                    <a:pt x="228" y="159"/>
                    <a:pt x="221" y="164"/>
                    <a:pt x="214" y="169"/>
                  </a:cubicBezTo>
                  <a:cubicBezTo>
                    <a:pt x="193" y="185"/>
                    <a:pt x="174" y="183"/>
                    <a:pt x="156" y="164"/>
                  </a:cubicBezTo>
                  <a:cubicBezTo>
                    <a:pt x="139" y="147"/>
                    <a:pt x="123" y="129"/>
                    <a:pt x="105" y="110"/>
                  </a:cubicBezTo>
                  <a:cubicBezTo>
                    <a:pt x="96" y="126"/>
                    <a:pt x="88" y="142"/>
                    <a:pt x="80" y="157"/>
                  </a:cubicBezTo>
                  <a:cubicBezTo>
                    <a:pt x="71" y="174"/>
                    <a:pt x="55" y="181"/>
                    <a:pt x="38" y="178"/>
                  </a:cubicBezTo>
                  <a:cubicBezTo>
                    <a:pt x="14" y="174"/>
                    <a:pt x="0" y="149"/>
                    <a:pt x="11" y="126"/>
                  </a:cubicBezTo>
                  <a:cubicBezTo>
                    <a:pt x="28" y="92"/>
                    <a:pt x="45" y="57"/>
                    <a:pt x="64" y="24"/>
                  </a:cubicBezTo>
                  <a:cubicBezTo>
                    <a:pt x="77" y="0"/>
                    <a:pt x="107" y="0"/>
                    <a:pt x="126" y="21"/>
                  </a:cubicBezTo>
                  <a:cubicBezTo>
                    <a:pt x="148" y="43"/>
                    <a:pt x="169" y="66"/>
                    <a:pt x="191" y="90"/>
                  </a:cubicBezTo>
                  <a:cubicBezTo>
                    <a:pt x="204" y="80"/>
                    <a:pt x="217" y="70"/>
                    <a:pt x="230" y="60"/>
                  </a:cubicBezTo>
                  <a:cubicBezTo>
                    <a:pt x="247" y="47"/>
                    <a:pt x="262" y="46"/>
                    <a:pt x="281" y="58"/>
                  </a:cubicBezTo>
                  <a:cubicBezTo>
                    <a:pt x="291" y="64"/>
                    <a:pt x="300" y="70"/>
                    <a:pt x="309" y="76"/>
                  </a:cubicBezTo>
                  <a:cubicBezTo>
                    <a:pt x="301" y="100"/>
                    <a:pt x="294" y="124"/>
                    <a:pt x="286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748478" y="2540408"/>
              <a:ext cx="228020" cy="273223"/>
            </a:xfrm>
            <a:custGeom>
              <a:avLst/>
              <a:gdLst>
                <a:gd name="T0" fmla="*/ 288 w 288"/>
                <a:gd name="T1" fmla="*/ 37 h 345"/>
                <a:gd name="T2" fmla="*/ 280 w 288"/>
                <a:gd name="T3" fmla="*/ 52 h 345"/>
                <a:gd name="T4" fmla="*/ 118 w 288"/>
                <a:gd name="T5" fmla="*/ 260 h 345"/>
                <a:gd name="T6" fmla="*/ 57 w 288"/>
                <a:gd name="T7" fmla="*/ 326 h 345"/>
                <a:gd name="T8" fmla="*/ 24 w 288"/>
                <a:gd name="T9" fmla="*/ 343 h 345"/>
                <a:gd name="T10" fmla="*/ 3 w 288"/>
                <a:gd name="T11" fmla="*/ 338 h 345"/>
                <a:gd name="T12" fmla="*/ 3 w 288"/>
                <a:gd name="T13" fmla="*/ 314 h 345"/>
                <a:gd name="T14" fmla="*/ 44 w 288"/>
                <a:gd name="T15" fmla="*/ 262 h 345"/>
                <a:gd name="T16" fmla="*/ 210 w 288"/>
                <a:gd name="T17" fmla="*/ 53 h 345"/>
                <a:gd name="T18" fmla="*/ 236 w 288"/>
                <a:gd name="T19" fmla="*/ 15 h 345"/>
                <a:gd name="T20" fmla="*/ 263 w 288"/>
                <a:gd name="T21" fmla="*/ 4 h 345"/>
                <a:gd name="T22" fmla="*/ 288 w 288"/>
                <a:gd name="T23" fmla="*/ 3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345">
                  <a:moveTo>
                    <a:pt x="288" y="37"/>
                  </a:moveTo>
                  <a:cubicBezTo>
                    <a:pt x="286" y="40"/>
                    <a:pt x="284" y="46"/>
                    <a:pt x="280" y="52"/>
                  </a:cubicBezTo>
                  <a:cubicBezTo>
                    <a:pt x="226" y="121"/>
                    <a:pt x="172" y="191"/>
                    <a:pt x="118" y="260"/>
                  </a:cubicBezTo>
                  <a:cubicBezTo>
                    <a:pt x="99" y="283"/>
                    <a:pt x="78" y="305"/>
                    <a:pt x="57" y="326"/>
                  </a:cubicBezTo>
                  <a:cubicBezTo>
                    <a:pt x="48" y="334"/>
                    <a:pt x="36" y="339"/>
                    <a:pt x="24" y="343"/>
                  </a:cubicBezTo>
                  <a:cubicBezTo>
                    <a:pt x="18" y="345"/>
                    <a:pt x="6" y="343"/>
                    <a:pt x="3" y="338"/>
                  </a:cubicBezTo>
                  <a:cubicBezTo>
                    <a:pt x="0" y="332"/>
                    <a:pt x="0" y="320"/>
                    <a:pt x="3" y="314"/>
                  </a:cubicBezTo>
                  <a:cubicBezTo>
                    <a:pt x="15" y="296"/>
                    <a:pt x="30" y="279"/>
                    <a:pt x="44" y="262"/>
                  </a:cubicBezTo>
                  <a:cubicBezTo>
                    <a:pt x="99" y="192"/>
                    <a:pt x="154" y="123"/>
                    <a:pt x="210" y="53"/>
                  </a:cubicBezTo>
                  <a:cubicBezTo>
                    <a:pt x="219" y="41"/>
                    <a:pt x="228" y="28"/>
                    <a:pt x="236" y="15"/>
                  </a:cubicBezTo>
                  <a:cubicBezTo>
                    <a:pt x="243" y="5"/>
                    <a:pt x="251" y="0"/>
                    <a:pt x="263" y="4"/>
                  </a:cubicBezTo>
                  <a:cubicBezTo>
                    <a:pt x="275" y="7"/>
                    <a:pt x="288" y="23"/>
                    <a:pt x="28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293107" y="2473776"/>
              <a:ext cx="204247" cy="66632"/>
            </a:xfrm>
            <a:custGeom>
              <a:avLst/>
              <a:gdLst>
                <a:gd name="T0" fmla="*/ 129 w 258"/>
                <a:gd name="T1" fmla="*/ 84 h 84"/>
                <a:gd name="T2" fmla="*/ 18 w 258"/>
                <a:gd name="T3" fmla="*/ 84 h 84"/>
                <a:gd name="T4" fmla="*/ 0 w 258"/>
                <a:gd name="T5" fmla="*/ 66 h 84"/>
                <a:gd name="T6" fmla="*/ 0 w 258"/>
                <a:gd name="T7" fmla="*/ 16 h 84"/>
                <a:gd name="T8" fmla="*/ 15 w 258"/>
                <a:gd name="T9" fmla="*/ 0 h 84"/>
                <a:gd name="T10" fmla="*/ 243 w 258"/>
                <a:gd name="T11" fmla="*/ 0 h 84"/>
                <a:gd name="T12" fmla="*/ 258 w 258"/>
                <a:gd name="T13" fmla="*/ 15 h 84"/>
                <a:gd name="T14" fmla="*/ 258 w 258"/>
                <a:gd name="T15" fmla="*/ 68 h 84"/>
                <a:gd name="T16" fmla="*/ 241 w 258"/>
                <a:gd name="T17" fmla="*/ 84 h 84"/>
                <a:gd name="T18" fmla="*/ 129 w 258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84">
                  <a:moveTo>
                    <a:pt x="129" y="84"/>
                  </a:moveTo>
                  <a:cubicBezTo>
                    <a:pt x="92" y="84"/>
                    <a:pt x="55" y="83"/>
                    <a:pt x="18" y="84"/>
                  </a:cubicBezTo>
                  <a:cubicBezTo>
                    <a:pt x="5" y="84"/>
                    <a:pt x="0" y="79"/>
                    <a:pt x="0" y="66"/>
                  </a:cubicBezTo>
                  <a:cubicBezTo>
                    <a:pt x="1" y="50"/>
                    <a:pt x="1" y="33"/>
                    <a:pt x="0" y="16"/>
                  </a:cubicBezTo>
                  <a:cubicBezTo>
                    <a:pt x="0" y="5"/>
                    <a:pt x="4" y="0"/>
                    <a:pt x="15" y="0"/>
                  </a:cubicBezTo>
                  <a:cubicBezTo>
                    <a:pt x="91" y="0"/>
                    <a:pt x="167" y="0"/>
                    <a:pt x="243" y="0"/>
                  </a:cubicBezTo>
                  <a:cubicBezTo>
                    <a:pt x="254" y="0"/>
                    <a:pt x="258" y="4"/>
                    <a:pt x="258" y="15"/>
                  </a:cubicBezTo>
                  <a:cubicBezTo>
                    <a:pt x="257" y="33"/>
                    <a:pt x="257" y="50"/>
                    <a:pt x="258" y="68"/>
                  </a:cubicBezTo>
                  <a:cubicBezTo>
                    <a:pt x="258" y="80"/>
                    <a:pt x="253" y="84"/>
                    <a:pt x="241" y="84"/>
                  </a:cubicBezTo>
                  <a:cubicBezTo>
                    <a:pt x="203" y="84"/>
                    <a:pt x="166" y="84"/>
                    <a:pt x="1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</p:grpSp>
      <p:sp>
        <p:nvSpPr>
          <p:cNvPr id="26" name="KSO_Shape"/>
          <p:cNvSpPr>
            <a:spLocks/>
          </p:cNvSpPr>
          <p:nvPr/>
        </p:nvSpPr>
        <p:spPr bwMode="auto">
          <a:xfrm>
            <a:off x="212918" y="4204442"/>
            <a:ext cx="527645" cy="392216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51435" tIns="25718" rIns="51435" bIns="405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804248" y="2912633"/>
            <a:ext cx="507503" cy="507503"/>
            <a:chOff x="6016316" y="1528430"/>
            <a:chExt cx="560677" cy="560677"/>
          </a:xfrm>
          <a:solidFill>
            <a:schemeClr val="bg1"/>
          </a:solidFill>
        </p:grpSpPr>
        <p:grpSp>
          <p:nvGrpSpPr>
            <p:cNvPr id="28" name="组合 27"/>
            <p:cNvGrpSpPr/>
            <p:nvPr/>
          </p:nvGrpSpPr>
          <p:grpSpPr>
            <a:xfrm>
              <a:off x="6084168" y="1657727"/>
              <a:ext cx="371475" cy="302084"/>
              <a:chOff x="5256405" y="2057401"/>
              <a:chExt cx="1130300" cy="919163"/>
            </a:xfrm>
            <a:grpFill/>
          </p:grpSpPr>
          <p:sp>
            <p:nvSpPr>
              <p:cNvPr id="30" name="Freeform 45"/>
              <p:cNvSpPr>
                <a:spLocks/>
              </p:cNvSpPr>
              <p:nvPr/>
            </p:nvSpPr>
            <p:spPr bwMode="auto">
              <a:xfrm>
                <a:off x="5473893" y="2528889"/>
                <a:ext cx="330200" cy="428625"/>
              </a:xfrm>
              <a:custGeom>
                <a:avLst/>
                <a:gdLst>
                  <a:gd name="T0" fmla="*/ 35 w 88"/>
                  <a:gd name="T1" fmla="*/ 0 h 114"/>
                  <a:gd name="T2" fmla="*/ 0 w 88"/>
                  <a:gd name="T3" fmla="*/ 0 h 114"/>
                  <a:gd name="T4" fmla="*/ 88 w 88"/>
                  <a:gd name="T5" fmla="*/ 114 h 114"/>
                  <a:gd name="T6" fmla="*/ 35 w 88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114">
                    <a:moveTo>
                      <a:pt x="3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52"/>
                      <a:pt x="37" y="95"/>
                      <a:pt x="88" y="114"/>
                    </a:cubicBezTo>
                    <a:cubicBezTo>
                      <a:pt x="57" y="91"/>
                      <a:pt x="37" y="49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46"/>
              <p:cNvSpPr>
                <a:spLocks/>
              </p:cNvSpPr>
              <p:nvPr/>
            </p:nvSpPr>
            <p:spPr bwMode="auto">
              <a:xfrm>
                <a:off x="5627880" y="2057401"/>
                <a:ext cx="758825" cy="919163"/>
              </a:xfrm>
              <a:custGeom>
                <a:avLst/>
                <a:gdLst>
                  <a:gd name="T0" fmla="*/ 202 w 202"/>
                  <a:gd name="T1" fmla="*/ 126 h 245"/>
                  <a:gd name="T2" fmla="*/ 202 w 202"/>
                  <a:gd name="T3" fmla="*/ 118 h 245"/>
                  <a:gd name="T4" fmla="*/ 202 w 202"/>
                  <a:gd name="T5" fmla="*/ 118 h 245"/>
                  <a:gd name="T6" fmla="*/ 91 w 202"/>
                  <a:gd name="T7" fmla="*/ 0 h 245"/>
                  <a:gd name="T8" fmla="*/ 87 w 202"/>
                  <a:gd name="T9" fmla="*/ 0 h 245"/>
                  <a:gd name="T10" fmla="*/ 87 w 202"/>
                  <a:gd name="T11" fmla="*/ 0 h 245"/>
                  <a:gd name="T12" fmla="*/ 86 w 202"/>
                  <a:gd name="T13" fmla="*/ 0 h 245"/>
                  <a:gd name="T14" fmla="*/ 83 w 202"/>
                  <a:gd name="T15" fmla="*/ 0 h 245"/>
                  <a:gd name="T16" fmla="*/ 79 w 202"/>
                  <a:gd name="T17" fmla="*/ 0 h 245"/>
                  <a:gd name="T18" fmla="*/ 79 w 202"/>
                  <a:gd name="T19" fmla="*/ 0 h 245"/>
                  <a:gd name="T20" fmla="*/ 79 w 202"/>
                  <a:gd name="T21" fmla="*/ 0 h 245"/>
                  <a:gd name="T22" fmla="*/ 21 w 202"/>
                  <a:gd name="T23" fmla="*/ 42 h 245"/>
                  <a:gd name="T24" fmla="*/ 29 w 202"/>
                  <a:gd name="T25" fmla="*/ 46 h 245"/>
                  <a:gd name="T26" fmla="*/ 79 w 202"/>
                  <a:gd name="T27" fmla="*/ 9 h 245"/>
                  <a:gd name="T28" fmla="*/ 79 w 202"/>
                  <a:gd name="T29" fmla="*/ 61 h 245"/>
                  <a:gd name="T30" fmla="*/ 53 w 202"/>
                  <a:gd name="T31" fmla="*/ 61 h 245"/>
                  <a:gd name="T32" fmla="*/ 51 w 202"/>
                  <a:gd name="T33" fmla="*/ 69 h 245"/>
                  <a:gd name="T34" fmla="*/ 79 w 202"/>
                  <a:gd name="T35" fmla="*/ 69 h 245"/>
                  <a:gd name="T36" fmla="*/ 79 w 202"/>
                  <a:gd name="T37" fmla="*/ 118 h 245"/>
                  <a:gd name="T38" fmla="*/ 26 w 202"/>
                  <a:gd name="T39" fmla="*/ 118 h 245"/>
                  <a:gd name="T40" fmla="*/ 26 w 202"/>
                  <a:gd name="T41" fmla="*/ 126 h 245"/>
                  <a:gd name="T42" fmla="*/ 79 w 202"/>
                  <a:gd name="T43" fmla="*/ 126 h 245"/>
                  <a:gd name="T44" fmla="*/ 79 w 202"/>
                  <a:gd name="T45" fmla="*/ 175 h 245"/>
                  <a:gd name="T46" fmla="*/ 18 w 202"/>
                  <a:gd name="T47" fmla="*/ 175 h 245"/>
                  <a:gd name="T48" fmla="*/ 10 w 202"/>
                  <a:gd name="T49" fmla="*/ 126 h 245"/>
                  <a:gd name="T50" fmla="*/ 0 w 202"/>
                  <a:gd name="T51" fmla="*/ 126 h 245"/>
                  <a:gd name="T52" fmla="*/ 79 w 202"/>
                  <a:gd name="T53" fmla="*/ 245 h 245"/>
                  <a:gd name="T54" fmla="*/ 79 w 202"/>
                  <a:gd name="T55" fmla="*/ 245 h 245"/>
                  <a:gd name="T56" fmla="*/ 80 w 202"/>
                  <a:gd name="T57" fmla="*/ 245 h 245"/>
                  <a:gd name="T58" fmla="*/ 80 w 202"/>
                  <a:gd name="T59" fmla="*/ 245 h 245"/>
                  <a:gd name="T60" fmla="*/ 80 w 202"/>
                  <a:gd name="T61" fmla="*/ 245 h 245"/>
                  <a:gd name="T62" fmla="*/ 82 w 202"/>
                  <a:gd name="T63" fmla="*/ 245 h 245"/>
                  <a:gd name="T64" fmla="*/ 83 w 202"/>
                  <a:gd name="T65" fmla="*/ 245 h 245"/>
                  <a:gd name="T66" fmla="*/ 83 w 202"/>
                  <a:gd name="T67" fmla="*/ 245 h 245"/>
                  <a:gd name="T68" fmla="*/ 84 w 202"/>
                  <a:gd name="T69" fmla="*/ 245 h 245"/>
                  <a:gd name="T70" fmla="*/ 186 w 202"/>
                  <a:gd name="T71" fmla="*/ 183 h 245"/>
                  <a:gd name="T72" fmla="*/ 187 w 202"/>
                  <a:gd name="T73" fmla="*/ 183 h 245"/>
                  <a:gd name="T74" fmla="*/ 187 w 202"/>
                  <a:gd name="T75" fmla="*/ 183 h 245"/>
                  <a:gd name="T76" fmla="*/ 202 w 202"/>
                  <a:gd name="T77" fmla="*/ 12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2" h="245">
                    <a:moveTo>
                      <a:pt x="202" y="126"/>
                    </a:moveTo>
                    <a:cubicBezTo>
                      <a:pt x="202" y="118"/>
                      <a:pt x="202" y="118"/>
                      <a:pt x="202" y="118"/>
                    </a:cubicBezTo>
                    <a:cubicBezTo>
                      <a:pt x="202" y="118"/>
                      <a:pt x="202" y="118"/>
                      <a:pt x="202" y="118"/>
                    </a:cubicBezTo>
                    <a:cubicBezTo>
                      <a:pt x="199" y="55"/>
                      <a:pt x="151" y="4"/>
                      <a:pt x="91" y="0"/>
                    </a:cubicBezTo>
                    <a:cubicBezTo>
                      <a:pt x="89" y="0"/>
                      <a:pt x="88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6" y="2"/>
                      <a:pt x="35" y="18"/>
                      <a:pt x="21" y="42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41" y="24"/>
                      <a:pt x="59" y="11"/>
                      <a:pt x="79" y="9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118"/>
                      <a:pt x="79" y="118"/>
                      <a:pt x="79" y="118"/>
                    </a:cubicBezTo>
                    <a:cubicBezTo>
                      <a:pt x="26" y="118"/>
                      <a:pt x="26" y="118"/>
                      <a:pt x="26" y="118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79" y="126"/>
                      <a:pt x="79" y="126"/>
                      <a:pt x="79" y="126"/>
                    </a:cubicBezTo>
                    <a:cubicBezTo>
                      <a:pt x="79" y="175"/>
                      <a:pt x="79" y="175"/>
                      <a:pt x="79" y="175"/>
                    </a:cubicBezTo>
                    <a:cubicBezTo>
                      <a:pt x="18" y="175"/>
                      <a:pt x="18" y="175"/>
                      <a:pt x="18" y="175"/>
                    </a:cubicBezTo>
                    <a:cubicBezTo>
                      <a:pt x="13" y="161"/>
                      <a:pt x="10" y="144"/>
                      <a:pt x="1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2" y="190"/>
                      <a:pt x="36" y="242"/>
                      <a:pt x="79" y="245"/>
                    </a:cubicBezTo>
                    <a:cubicBezTo>
                      <a:pt x="79" y="245"/>
                      <a:pt x="79" y="245"/>
                      <a:pt x="79" y="245"/>
                    </a:cubicBezTo>
                    <a:cubicBezTo>
                      <a:pt x="80" y="245"/>
                      <a:pt x="80" y="245"/>
                      <a:pt x="80" y="245"/>
                    </a:cubicBezTo>
                    <a:cubicBezTo>
                      <a:pt x="80" y="245"/>
                      <a:pt x="80" y="245"/>
                      <a:pt x="80" y="245"/>
                    </a:cubicBezTo>
                    <a:cubicBezTo>
                      <a:pt x="80" y="245"/>
                      <a:pt x="80" y="245"/>
                      <a:pt x="80" y="245"/>
                    </a:cubicBezTo>
                    <a:cubicBezTo>
                      <a:pt x="81" y="245"/>
                      <a:pt x="81" y="245"/>
                      <a:pt x="82" y="245"/>
                    </a:cubicBezTo>
                    <a:cubicBezTo>
                      <a:pt x="82" y="245"/>
                      <a:pt x="82" y="245"/>
                      <a:pt x="83" y="245"/>
                    </a:cubicBezTo>
                    <a:cubicBezTo>
                      <a:pt x="83" y="245"/>
                      <a:pt x="83" y="245"/>
                      <a:pt x="83" y="245"/>
                    </a:cubicBezTo>
                    <a:cubicBezTo>
                      <a:pt x="84" y="245"/>
                      <a:pt x="84" y="245"/>
                      <a:pt x="84" y="245"/>
                    </a:cubicBezTo>
                    <a:cubicBezTo>
                      <a:pt x="128" y="245"/>
                      <a:pt x="166" y="220"/>
                      <a:pt x="186" y="183"/>
                    </a:cubicBezTo>
                    <a:cubicBezTo>
                      <a:pt x="187" y="183"/>
                      <a:pt x="187" y="183"/>
                      <a:pt x="187" y="183"/>
                    </a:cubicBezTo>
                    <a:cubicBezTo>
                      <a:pt x="187" y="183"/>
                      <a:pt x="187" y="183"/>
                      <a:pt x="187" y="183"/>
                    </a:cubicBezTo>
                    <a:cubicBezTo>
                      <a:pt x="196" y="166"/>
                      <a:pt x="201" y="147"/>
                      <a:pt x="202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47"/>
              <p:cNvSpPr>
                <a:spLocks/>
              </p:cNvSpPr>
              <p:nvPr/>
            </p:nvSpPr>
            <p:spPr bwMode="auto">
              <a:xfrm>
                <a:off x="5707255" y="2743201"/>
                <a:ext cx="217488" cy="198438"/>
              </a:xfrm>
              <a:custGeom>
                <a:avLst/>
                <a:gdLst>
                  <a:gd name="T0" fmla="*/ 58 w 58"/>
                  <a:gd name="T1" fmla="*/ 53 h 53"/>
                  <a:gd name="T2" fmla="*/ 0 w 58"/>
                  <a:gd name="T3" fmla="*/ 0 h 53"/>
                  <a:gd name="T4" fmla="*/ 58 w 58"/>
                  <a:gd name="T5" fmla="*/ 0 h 53"/>
                  <a:gd name="T6" fmla="*/ 58 w 5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3">
                    <a:moveTo>
                      <a:pt x="58" y="53"/>
                    </a:moveTo>
                    <a:cubicBezTo>
                      <a:pt x="33" y="51"/>
                      <a:pt x="12" y="31"/>
                      <a:pt x="0" y="0"/>
                    </a:cubicBezTo>
                    <a:cubicBezTo>
                      <a:pt x="58" y="0"/>
                      <a:pt x="58" y="0"/>
                      <a:pt x="58" y="0"/>
                    </a:cubicBezTo>
                    <a:lnTo>
                      <a:pt x="58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48"/>
              <p:cNvSpPr>
                <a:spLocks/>
              </p:cNvSpPr>
              <p:nvPr/>
            </p:nvSpPr>
            <p:spPr bwMode="auto">
              <a:xfrm>
                <a:off x="6089843" y="2743201"/>
                <a:ext cx="201613" cy="173038"/>
              </a:xfrm>
              <a:custGeom>
                <a:avLst/>
                <a:gdLst>
                  <a:gd name="T0" fmla="*/ 0 w 54"/>
                  <a:gd name="T1" fmla="*/ 46 h 46"/>
                  <a:gd name="T2" fmla="*/ 31 w 54"/>
                  <a:gd name="T3" fmla="*/ 0 h 46"/>
                  <a:gd name="T4" fmla="*/ 54 w 54"/>
                  <a:gd name="T5" fmla="*/ 0 h 46"/>
                  <a:gd name="T6" fmla="*/ 0 w 54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46">
                    <a:moveTo>
                      <a:pt x="0" y="46"/>
                    </a:moveTo>
                    <a:cubicBezTo>
                      <a:pt x="13" y="35"/>
                      <a:pt x="24" y="19"/>
                      <a:pt x="3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1" y="21"/>
                      <a:pt x="22" y="37"/>
                      <a:pt x="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49"/>
              <p:cNvSpPr>
                <a:spLocks/>
              </p:cNvSpPr>
              <p:nvPr/>
            </p:nvSpPr>
            <p:spPr bwMode="auto">
              <a:xfrm>
                <a:off x="5954905" y="2743201"/>
                <a:ext cx="212725" cy="198438"/>
              </a:xfrm>
              <a:custGeom>
                <a:avLst/>
                <a:gdLst>
                  <a:gd name="T0" fmla="*/ 0 w 57"/>
                  <a:gd name="T1" fmla="*/ 0 h 53"/>
                  <a:gd name="T2" fmla="*/ 57 w 57"/>
                  <a:gd name="T3" fmla="*/ 0 h 53"/>
                  <a:gd name="T4" fmla="*/ 0 w 57"/>
                  <a:gd name="T5" fmla="*/ 53 h 53"/>
                  <a:gd name="T6" fmla="*/ 0 w 57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3">
                    <a:moveTo>
                      <a:pt x="0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45" y="31"/>
                      <a:pt x="24" y="51"/>
                      <a:pt x="0" y="5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50"/>
              <p:cNvSpPr>
                <a:spLocks/>
              </p:cNvSpPr>
              <p:nvPr/>
            </p:nvSpPr>
            <p:spPr bwMode="auto">
              <a:xfrm>
                <a:off x="5954905" y="2528889"/>
                <a:ext cx="254000" cy="184150"/>
              </a:xfrm>
              <a:custGeom>
                <a:avLst/>
                <a:gdLst>
                  <a:gd name="T0" fmla="*/ 0 w 68"/>
                  <a:gd name="T1" fmla="*/ 0 h 49"/>
                  <a:gd name="T2" fmla="*/ 68 w 68"/>
                  <a:gd name="T3" fmla="*/ 0 h 49"/>
                  <a:gd name="T4" fmla="*/ 60 w 68"/>
                  <a:gd name="T5" fmla="*/ 49 h 49"/>
                  <a:gd name="T6" fmla="*/ 0 w 68"/>
                  <a:gd name="T7" fmla="*/ 49 h 49"/>
                  <a:gd name="T8" fmla="*/ 0 w 68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9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8" y="18"/>
                      <a:pt x="65" y="34"/>
                      <a:pt x="60" y="49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51"/>
              <p:cNvSpPr>
                <a:spLocks/>
              </p:cNvSpPr>
              <p:nvPr/>
            </p:nvSpPr>
            <p:spPr bwMode="auto">
              <a:xfrm>
                <a:off x="5954905" y="2316164"/>
                <a:ext cx="254000" cy="182563"/>
              </a:xfrm>
              <a:custGeom>
                <a:avLst/>
                <a:gdLst>
                  <a:gd name="T0" fmla="*/ 0 w 68"/>
                  <a:gd name="T1" fmla="*/ 0 h 49"/>
                  <a:gd name="T2" fmla="*/ 60 w 68"/>
                  <a:gd name="T3" fmla="*/ 0 h 49"/>
                  <a:gd name="T4" fmla="*/ 68 w 68"/>
                  <a:gd name="T5" fmla="*/ 49 h 49"/>
                  <a:gd name="T6" fmla="*/ 0 w 68"/>
                  <a:gd name="T7" fmla="*/ 49 h 49"/>
                  <a:gd name="T8" fmla="*/ 0 w 68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9">
                    <a:moveTo>
                      <a:pt x="0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5" y="15"/>
                      <a:pt x="68" y="31"/>
                      <a:pt x="68" y="49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52"/>
              <p:cNvSpPr>
                <a:spLocks/>
              </p:cNvSpPr>
              <p:nvPr/>
            </p:nvSpPr>
            <p:spPr bwMode="auto">
              <a:xfrm>
                <a:off x="5954905" y="2090739"/>
                <a:ext cx="212725" cy="195263"/>
              </a:xfrm>
              <a:custGeom>
                <a:avLst/>
                <a:gdLst>
                  <a:gd name="T0" fmla="*/ 57 w 57"/>
                  <a:gd name="T1" fmla="*/ 52 h 52"/>
                  <a:gd name="T2" fmla="*/ 0 w 57"/>
                  <a:gd name="T3" fmla="*/ 52 h 52"/>
                  <a:gd name="T4" fmla="*/ 0 w 57"/>
                  <a:gd name="T5" fmla="*/ 0 h 52"/>
                  <a:gd name="T6" fmla="*/ 2 w 57"/>
                  <a:gd name="T7" fmla="*/ 0 h 52"/>
                  <a:gd name="T8" fmla="*/ 57 w 57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2">
                    <a:moveTo>
                      <a:pt x="57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5" y="3"/>
                      <a:pt x="45" y="23"/>
                      <a:pt x="57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53"/>
              <p:cNvSpPr>
                <a:spLocks/>
              </p:cNvSpPr>
              <p:nvPr/>
            </p:nvSpPr>
            <p:spPr bwMode="auto">
              <a:xfrm>
                <a:off x="6093018" y="2117726"/>
                <a:ext cx="195263" cy="168275"/>
              </a:xfrm>
              <a:custGeom>
                <a:avLst/>
                <a:gdLst>
                  <a:gd name="T0" fmla="*/ 52 w 52"/>
                  <a:gd name="T1" fmla="*/ 45 h 45"/>
                  <a:gd name="T2" fmla="*/ 30 w 52"/>
                  <a:gd name="T3" fmla="*/ 45 h 45"/>
                  <a:gd name="T4" fmla="*/ 0 w 52"/>
                  <a:gd name="T5" fmla="*/ 0 h 45"/>
                  <a:gd name="T6" fmla="*/ 52 w 52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5">
                    <a:moveTo>
                      <a:pt x="52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22" y="26"/>
                      <a:pt x="12" y="11"/>
                      <a:pt x="0" y="0"/>
                    </a:cubicBezTo>
                    <a:cubicBezTo>
                      <a:pt x="21" y="9"/>
                      <a:pt x="40" y="25"/>
                      <a:pt x="5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54"/>
              <p:cNvSpPr>
                <a:spLocks/>
              </p:cNvSpPr>
              <p:nvPr/>
            </p:nvSpPr>
            <p:spPr bwMode="auto">
              <a:xfrm>
                <a:off x="6213668" y="2316164"/>
                <a:ext cx="138113" cy="182563"/>
              </a:xfrm>
              <a:custGeom>
                <a:avLst/>
                <a:gdLst>
                  <a:gd name="T0" fmla="*/ 37 w 37"/>
                  <a:gd name="T1" fmla="*/ 49 h 49"/>
                  <a:gd name="T2" fmla="*/ 9 w 37"/>
                  <a:gd name="T3" fmla="*/ 49 h 49"/>
                  <a:gd name="T4" fmla="*/ 0 w 37"/>
                  <a:gd name="T5" fmla="*/ 0 h 49"/>
                  <a:gd name="T6" fmla="*/ 25 w 37"/>
                  <a:gd name="T7" fmla="*/ 0 h 49"/>
                  <a:gd name="T8" fmla="*/ 37 w 37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9">
                    <a:moveTo>
                      <a:pt x="37" y="49"/>
                    </a:moveTo>
                    <a:cubicBezTo>
                      <a:pt x="9" y="49"/>
                      <a:pt x="9" y="49"/>
                      <a:pt x="9" y="49"/>
                    </a:cubicBezTo>
                    <a:cubicBezTo>
                      <a:pt x="8" y="31"/>
                      <a:pt x="5" y="15"/>
                      <a:pt x="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" y="15"/>
                      <a:pt x="37" y="31"/>
                      <a:pt x="3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55"/>
              <p:cNvSpPr>
                <a:spLocks/>
              </p:cNvSpPr>
              <p:nvPr/>
            </p:nvSpPr>
            <p:spPr bwMode="auto">
              <a:xfrm>
                <a:off x="6216843" y="2528889"/>
                <a:ext cx="139700" cy="184150"/>
              </a:xfrm>
              <a:custGeom>
                <a:avLst/>
                <a:gdLst>
                  <a:gd name="T0" fmla="*/ 37 w 37"/>
                  <a:gd name="T1" fmla="*/ 0 h 49"/>
                  <a:gd name="T2" fmla="*/ 24 w 37"/>
                  <a:gd name="T3" fmla="*/ 49 h 49"/>
                  <a:gd name="T4" fmla="*/ 0 w 37"/>
                  <a:gd name="T5" fmla="*/ 49 h 49"/>
                  <a:gd name="T6" fmla="*/ 8 w 37"/>
                  <a:gd name="T7" fmla="*/ 0 h 49"/>
                  <a:gd name="T8" fmla="*/ 37 w 37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9">
                    <a:moveTo>
                      <a:pt x="37" y="0"/>
                    </a:moveTo>
                    <a:cubicBezTo>
                      <a:pt x="36" y="18"/>
                      <a:pt x="32" y="34"/>
                      <a:pt x="24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5" y="34"/>
                      <a:pt x="7" y="18"/>
                      <a:pt x="8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56"/>
              <p:cNvSpPr>
                <a:spLocks/>
              </p:cNvSpPr>
              <p:nvPr/>
            </p:nvSpPr>
            <p:spPr bwMode="auto">
              <a:xfrm>
                <a:off x="5256405" y="2187576"/>
                <a:ext cx="547688" cy="285750"/>
              </a:xfrm>
              <a:custGeom>
                <a:avLst/>
                <a:gdLst>
                  <a:gd name="T0" fmla="*/ 258 w 345"/>
                  <a:gd name="T1" fmla="*/ 88 h 180"/>
                  <a:gd name="T2" fmla="*/ 258 w 345"/>
                  <a:gd name="T3" fmla="*/ 111 h 180"/>
                  <a:gd name="T4" fmla="*/ 258 w 345"/>
                  <a:gd name="T5" fmla="*/ 180 h 180"/>
                  <a:gd name="T6" fmla="*/ 88 w 345"/>
                  <a:gd name="T7" fmla="*/ 180 h 180"/>
                  <a:gd name="T8" fmla="*/ 88 w 345"/>
                  <a:gd name="T9" fmla="*/ 178 h 180"/>
                  <a:gd name="T10" fmla="*/ 85 w 345"/>
                  <a:gd name="T11" fmla="*/ 178 h 180"/>
                  <a:gd name="T12" fmla="*/ 88 w 345"/>
                  <a:gd name="T13" fmla="*/ 154 h 180"/>
                  <a:gd name="T14" fmla="*/ 88 w 345"/>
                  <a:gd name="T15" fmla="*/ 111 h 180"/>
                  <a:gd name="T16" fmla="*/ 88 w 345"/>
                  <a:gd name="T17" fmla="*/ 111 h 180"/>
                  <a:gd name="T18" fmla="*/ 88 w 345"/>
                  <a:gd name="T19" fmla="*/ 88 h 180"/>
                  <a:gd name="T20" fmla="*/ 0 w 345"/>
                  <a:gd name="T21" fmla="*/ 88 h 180"/>
                  <a:gd name="T22" fmla="*/ 173 w 345"/>
                  <a:gd name="T23" fmla="*/ 0 h 180"/>
                  <a:gd name="T24" fmla="*/ 345 w 345"/>
                  <a:gd name="T25" fmla="*/ 88 h 180"/>
                  <a:gd name="T26" fmla="*/ 258 w 345"/>
                  <a:gd name="T27" fmla="*/ 8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5" h="180">
                    <a:moveTo>
                      <a:pt x="258" y="88"/>
                    </a:moveTo>
                    <a:lnTo>
                      <a:pt x="258" y="111"/>
                    </a:lnTo>
                    <a:lnTo>
                      <a:pt x="258" y="180"/>
                    </a:lnTo>
                    <a:lnTo>
                      <a:pt x="88" y="180"/>
                    </a:lnTo>
                    <a:lnTo>
                      <a:pt x="88" y="178"/>
                    </a:lnTo>
                    <a:lnTo>
                      <a:pt x="85" y="178"/>
                    </a:lnTo>
                    <a:lnTo>
                      <a:pt x="88" y="154"/>
                    </a:lnTo>
                    <a:lnTo>
                      <a:pt x="88" y="111"/>
                    </a:lnTo>
                    <a:lnTo>
                      <a:pt x="88" y="111"/>
                    </a:lnTo>
                    <a:lnTo>
                      <a:pt x="88" y="88"/>
                    </a:lnTo>
                    <a:lnTo>
                      <a:pt x="0" y="88"/>
                    </a:lnTo>
                    <a:lnTo>
                      <a:pt x="173" y="0"/>
                    </a:lnTo>
                    <a:lnTo>
                      <a:pt x="345" y="88"/>
                    </a:lnTo>
                    <a:lnTo>
                      <a:pt x="25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同心圆 28"/>
            <p:cNvSpPr/>
            <p:nvPr/>
          </p:nvSpPr>
          <p:spPr>
            <a:xfrm>
              <a:off x="6016316" y="1528430"/>
              <a:ext cx="560677" cy="560677"/>
            </a:xfrm>
            <a:prstGeom prst="donut">
              <a:avLst>
                <a:gd name="adj" fmla="val 109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146542" y="3552642"/>
            <a:ext cx="505578" cy="505578"/>
            <a:chOff x="1718632" y="1996162"/>
            <a:chExt cx="560677" cy="560677"/>
          </a:xfrm>
          <a:solidFill>
            <a:schemeClr val="bg1"/>
          </a:solidFill>
        </p:grpSpPr>
        <p:grpSp>
          <p:nvGrpSpPr>
            <p:cNvPr id="43" name="组合 42"/>
            <p:cNvGrpSpPr/>
            <p:nvPr/>
          </p:nvGrpSpPr>
          <p:grpSpPr>
            <a:xfrm flipH="1">
              <a:off x="1849203" y="2133863"/>
              <a:ext cx="272792" cy="268628"/>
              <a:chOff x="1046163" y="1765300"/>
              <a:chExt cx="1196975" cy="1019176"/>
            </a:xfrm>
            <a:grpFill/>
          </p:grpSpPr>
          <p:sp>
            <p:nvSpPr>
              <p:cNvPr id="45" name="Freeform 102"/>
              <p:cNvSpPr>
                <a:spLocks/>
              </p:cNvSpPr>
              <p:nvPr/>
            </p:nvSpPr>
            <p:spPr bwMode="auto">
              <a:xfrm>
                <a:off x="1046163" y="2690813"/>
                <a:ext cx="1196975" cy="93663"/>
              </a:xfrm>
              <a:custGeom>
                <a:avLst/>
                <a:gdLst>
                  <a:gd name="T0" fmla="*/ 319 w 319"/>
                  <a:gd name="T1" fmla="*/ 12 h 25"/>
                  <a:gd name="T2" fmla="*/ 310 w 319"/>
                  <a:gd name="T3" fmla="*/ 25 h 25"/>
                  <a:gd name="T4" fmla="*/ 9 w 319"/>
                  <a:gd name="T5" fmla="*/ 25 h 25"/>
                  <a:gd name="T6" fmla="*/ 0 w 319"/>
                  <a:gd name="T7" fmla="*/ 12 h 25"/>
                  <a:gd name="T8" fmla="*/ 0 w 319"/>
                  <a:gd name="T9" fmla="*/ 12 h 25"/>
                  <a:gd name="T10" fmla="*/ 9 w 319"/>
                  <a:gd name="T11" fmla="*/ 0 h 25"/>
                  <a:gd name="T12" fmla="*/ 310 w 319"/>
                  <a:gd name="T13" fmla="*/ 0 h 25"/>
                  <a:gd name="T14" fmla="*/ 319 w 319"/>
                  <a:gd name="T15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9" h="25">
                    <a:moveTo>
                      <a:pt x="319" y="12"/>
                    </a:moveTo>
                    <a:cubicBezTo>
                      <a:pt x="319" y="19"/>
                      <a:pt x="315" y="25"/>
                      <a:pt x="310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4" y="25"/>
                      <a:pt x="0" y="19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9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315" y="0"/>
                      <a:pt x="319" y="6"/>
                      <a:pt x="31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103"/>
              <p:cNvSpPr>
                <a:spLocks/>
              </p:cNvSpPr>
              <p:nvPr/>
            </p:nvSpPr>
            <p:spPr bwMode="auto">
              <a:xfrm>
                <a:off x="1092201" y="1989138"/>
                <a:ext cx="190500" cy="660400"/>
              </a:xfrm>
              <a:custGeom>
                <a:avLst/>
                <a:gdLst>
                  <a:gd name="T0" fmla="*/ 51 w 51"/>
                  <a:gd name="T1" fmla="*/ 166 h 176"/>
                  <a:gd name="T2" fmla="*/ 40 w 51"/>
                  <a:gd name="T3" fmla="*/ 176 h 176"/>
                  <a:gd name="T4" fmla="*/ 11 w 51"/>
                  <a:gd name="T5" fmla="*/ 176 h 176"/>
                  <a:gd name="T6" fmla="*/ 0 w 51"/>
                  <a:gd name="T7" fmla="*/ 166 h 176"/>
                  <a:gd name="T8" fmla="*/ 0 w 51"/>
                  <a:gd name="T9" fmla="*/ 10 h 176"/>
                  <a:gd name="T10" fmla="*/ 11 w 51"/>
                  <a:gd name="T11" fmla="*/ 0 h 176"/>
                  <a:gd name="T12" fmla="*/ 40 w 51"/>
                  <a:gd name="T13" fmla="*/ 0 h 176"/>
                  <a:gd name="T14" fmla="*/ 51 w 51"/>
                  <a:gd name="T15" fmla="*/ 10 h 176"/>
                  <a:gd name="T16" fmla="*/ 51 w 51"/>
                  <a:gd name="T17" fmla="*/ 16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76">
                    <a:moveTo>
                      <a:pt x="51" y="166"/>
                    </a:moveTo>
                    <a:cubicBezTo>
                      <a:pt x="51" y="172"/>
                      <a:pt x="46" y="176"/>
                      <a:pt x="40" y="176"/>
                    </a:cubicBezTo>
                    <a:cubicBezTo>
                      <a:pt x="11" y="176"/>
                      <a:pt x="11" y="176"/>
                      <a:pt x="11" y="176"/>
                    </a:cubicBezTo>
                    <a:cubicBezTo>
                      <a:pt x="5" y="176"/>
                      <a:pt x="0" y="172"/>
                      <a:pt x="0" y="16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0"/>
                      <a:pt x="51" y="5"/>
                      <a:pt x="51" y="10"/>
                    </a:cubicBezTo>
                    <a:lnTo>
                      <a:pt x="51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104"/>
              <p:cNvSpPr>
                <a:spLocks/>
              </p:cNvSpPr>
              <p:nvPr/>
            </p:nvSpPr>
            <p:spPr bwMode="auto">
              <a:xfrm>
                <a:off x="1320801" y="1765300"/>
                <a:ext cx="190500" cy="884238"/>
              </a:xfrm>
              <a:custGeom>
                <a:avLst/>
                <a:gdLst>
                  <a:gd name="T0" fmla="*/ 51 w 51"/>
                  <a:gd name="T1" fmla="*/ 223 h 236"/>
                  <a:gd name="T2" fmla="*/ 40 w 51"/>
                  <a:gd name="T3" fmla="*/ 236 h 236"/>
                  <a:gd name="T4" fmla="*/ 11 w 51"/>
                  <a:gd name="T5" fmla="*/ 236 h 236"/>
                  <a:gd name="T6" fmla="*/ 0 w 51"/>
                  <a:gd name="T7" fmla="*/ 223 h 236"/>
                  <a:gd name="T8" fmla="*/ 0 w 51"/>
                  <a:gd name="T9" fmla="*/ 13 h 236"/>
                  <a:gd name="T10" fmla="*/ 11 w 51"/>
                  <a:gd name="T11" fmla="*/ 0 h 236"/>
                  <a:gd name="T12" fmla="*/ 40 w 51"/>
                  <a:gd name="T13" fmla="*/ 0 h 236"/>
                  <a:gd name="T14" fmla="*/ 51 w 51"/>
                  <a:gd name="T15" fmla="*/ 13 h 236"/>
                  <a:gd name="T16" fmla="*/ 51 w 51"/>
                  <a:gd name="T17" fmla="*/ 223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236">
                    <a:moveTo>
                      <a:pt x="51" y="223"/>
                    </a:moveTo>
                    <a:cubicBezTo>
                      <a:pt x="51" y="230"/>
                      <a:pt x="46" y="236"/>
                      <a:pt x="40" y="236"/>
                    </a:cubicBezTo>
                    <a:cubicBezTo>
                      <a:pt x="11" y="236"/>
                      <a:pt x="11" y="236"/>
                      <a:pt x="11" y="236"/>
                    </a:cubicBezTo>
                    <a:cubicBezTo>
                      <a:pt x="5" y="236"/>
                      <a:pt x="0" y="230"/>
                      <a:pt x="0" y="22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0"/>
                      <a:pt x="51" y="6"/>
                      <a:pt x="51" y="13"/>
                    </a:cubicBezTo>
                    <a:lnTo>
                      <a:pt x="51" y="2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105"/>
              <p:cNvSpPr>
                <a:spLocks/>
              </p:cNvSpPr>
              <p:nvPr/>
            </p:nvSpPr>
            <p:spPr bwMode="auto">
              <a:xfrm>
                <a:off x="1549401" y="2159000"/>
                <a:ext cx="190500" cy="490538"/>
              </a:xfrm>
              <a:custGeom>
                <a:avLst/>
                <a:gdLst>
                  <a:gd name="T0" fmla="*/ 51 w 51"/>
                  <a:gd name="T1" fmla="*/ 124 h 131"/>
                  <a:gd name="T2" fmla="*/ 40 w 51"/>
                  <a:gd name="T3" fmla="*/ 131 h 131"/>
                  <a:gd name="T4" fmla="*/ 11 w 51"/>
                  <a:gd name="T5" fmla="*/ 131 h 131"/>
                  <a:gd name="T6" fmla="*/ 0 w 51"/>
                  <a:gd name="T7" fmla="*/ 124 h 131"/>
                  <a:gd name="T8" fmla="*/ 0 w 51"/>
                  <a:gd name="T9" fmla="*/ 7 h 131"/>
                  <a:gd name="T10" fmla="*/ 11 w 51"/>
                  <a:gd name="T11" fmla="*/ 0 h 131"/>
                  <a:gd name="T12" fmla="*/ 40 w 51"/>
                  <a:gd name="T13" fmla="*/ 0 h 131"/>
                  <a:gd name="T14" fmla="*/ 51 w 51"/>
                  <a:gd name="T15" fmla="*/ 7 h 131"/>
                  <a:gd name="T16" fmla="*/ 51 w 51"/>
                  <a:gd name="T17" fmla="*/ 12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31">
                    <a:moveTo>
                      <a:pt x="51" y="124"/>
                    </a:moveTo>
                    <a:cubicBezTo>
                      <a:pt x="51" y="128"/>
                      <a:pt x="46" y="131"/>
                      <a:pt x="40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5" y="131"/>
                      <a:pt x="0" y="128"/>
                      <a:pt x="0" y="12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5" y="0"/>
                      <a:pt x="1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0"/>
                      <a:pt x="51" y="3"/>
                      <a:pt x="51" y="7"/>
                    </a:cubicBezTo>
                    <a:lnTo>
                      <a:pt x="51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106"/>
              <p:cNvSpPr>
                <a:spLocks/>
              </p:cNvSpPr>
              <p:nvPr/>
            </p:nvSpPr>
            <p:spPr bwMode="auto">
              <a:xfrm>
                <a:off x="1781176" y="1870075"/>
                <a:ext cx="187325" cy="779463"/>
              </a:xfrm>
              <a:custGeom>
                <a:avLst/>
                <a:gdLst>
                  <a:gd name="T0" fmla="*/ 50 w 50"/>
                  <a:gd name="T1" fmla="*/ 197 h 208"/>
                  <a:gd name="T2" fmla="*/ 39 w 50"/>
                  <a:gd name="T3" fmla="*/ 208 h 208"/>
                  <a:gd name="T4" fmla="*/ 10 w 50"/>
                  <a:gd name="T5" fmla="*/ 208 h 208"/>
                  <a:gd name="T6" fmla="*/ 0 w 50"/>
                  <a:gd name="T7" fmla="*/ 197 h 208"/>
                  <a:gd name="T8" fmla="*/ 0 w 50"/>
                  <a:gd name="T9" fmla="*/ 12 h 208"/>
                  <a:gd name="T10" fmla="*/ 10 w 50"/>
                  <a:gd name="T11" fmla="*/ 0 h 208"/>
                  <a:gd name="T12" fmla="*/ 39 w 50"/>
                  <a:gd name="T13" fmla="*/ 0 h 208"/>
                  <a:gd name="T14" fmla="*/ 50 w 50"/>
                  <a:gd name="T15" fmla="*/ 12 h 208"/>
                  <a:gd name="T16" fmla="*/ 50 w 50"/>
                  <a:gd name="T17" fmla="*/ 19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208">
                    <a:moveTo>
                      <a:pt x="50" y="197"/>
                    </a:moveTo>
                    <a:cubicBezTo>
                      <a:pt x="50" y="203"/>
                      <a:pt x="45" y="208"/>
                      <a:pt x="39" y="208"/>
                    </a:cubicBezTo>
                    <a:cubicBezTo>
                      <a:pt x="10" y="208"/>
                      <a:pt x="10" y="208"/>
                      <a:pt x="10" y="208"/>
                    </a:cubicBezTo>
                    <a:cubicBezTo>
                      <a:pt x="4" y="208"/>
                      <a:pt x="0" y="203"/>
                      <a:pt x="0" y="19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5" y="0"/>
                      <a:pt x="50" y="5"/>
                      <a:pt x="50" y="12"/>
                    </a:cubicBezTo>
                    <a:lnTo>
                      <a:pt x="50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107"/>
              <p:cNvSpPr>
                <a:spLocks/>
              </p:cNvSpPr>
              <p:nvPr/>
            </p:nvSpPr>
            <p:spPr bwMode="auto">
              <a:xfrm>
                <a:off x="2009776" y="2159000"/>
                <a:ext cx="187325" cy="490538"/>
              </a:xfrm>
              <a:custGeom>
                <a:avLst/>
                <a:gdLst>
                  <a:gd name="T0" fmla="*/ 50 w 50"/>
                  <a:gd name="T1" fmla="*/ 124 h 131"/>
                  <a:gd name="T2" fmla="*/ 39 w 50"/>
                  <a:gd name="T3" fmla="*/ 131 h 131"/>
                  <a:gd name="T4" fmla="*/ 10 w 50"/>
                  <a:gd name="T5" fmla="*/ 131 h 131"/>
                  <a:gd name="T6" fmla="*/ 0 w 50"/>
                  <a:gd name="T7" fmla="*/ 124 h 131"/>
                  <a:gd name="T8" fmla="*/ 0 w 50"/>
                  <a:gd name="T9" fmla="*/ 7 h 131"/>
                  <a:gd name="T10" fmla="*/ 10 w 50"/>
                  <a:gd name="T11" fmla="*/ 0 h 131"/>
                  <a:gd name="T12" fmla="*/ 39 w 50"/>
                  <a:gd name="T13" fmla="*/ 0 h 131"/>
                  <a:gd name="T14" fmla="*/ 50 w 50"/>
                  <a:gd name="T15" fmla="*/ 7 h 131"/>
                  <a:gd name="T16" fmla="*/ 50 w 50"/>
                  <a:gd name="T17" fmla="*/ 12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31">
                    <a:moveTo>
                      <a:pt x="50" y="124"/>
                    </a:moveTo>
                    <a:cubicBezTo>
                      <a:pt x="50" y="128"/>
                      <a:pt x="45" y="131"/>
                      <a:pt x="39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4" y="131"/>
                      <a:pt x="0" y="128"/>
                      <a:pt x="0" y="12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1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5" y="0"/>
                      <a:pt x="50" y="3"/>
                      <a:pt x="50" y="7"/>
                    </a:cubicBezTo>
                    <a:lnTo>
                      <a:pt x="50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4" name="同心圆 43"/>
            <p:cNvSpPr/>
            <p:nvPr/>
          </p:nvSpPr>
          <p:spPr>
            <a:xfrm>
              <a:off x="1718632" y="1996162"/>
              <a:ext cx="560677" cy="560677"/>
            </a:xfrm>
            <a:prstGeom prst="donut">
              <a:avLst>
                <a:gd name="adj" fmla="val 109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Freeform 24"/>
          <p:cNvSpPr>
            <a:spLocks noEditPoints="1"/>
          </p:cNvSpPr>
          <p:nvPr/>
        </p:nvSpPr>
        <p:spPr bwMode="auto">
          <a:xfrm>
            <a:off x="1893640" y="4176503"/>
            <a:ext cx="454496" cy="448094"/>
          </a:xfrm>
          <a:custGeom>
            <a:avLst/>
            <a:gdLst>
              <a:gd name="T0" fmla="*/ 42 w 90"/>
              <a:gd name="T1" fmla="*/ 30 h 89"/>
              <a:gd name="T2" fmla="*/ 31 w 90"/>
              <a:gd name="T3" fmla="*/ 42 h 89"/>
              <a:gd name="T4" fmla="*/ 21 w 90"/>
              <a:gd name="T5" fmla="*/ 42 h 89"/>
              <a:gd name="T6" fmla="*/ 42 w 90"/>
              <a:gd name="T7" fmla="*/ 20 h 89"/>
              <a:gd name="T8" fmla="*/ 42 w 90"/>
              <a:gd name="T9" fmla="*/ 30 h 89"/>
              <a:gd name="T10" fmla="*/ 48 w 90"/>
              <a:gd name="T11" fmla="*/ 20 h 89"/>
              <a:gd name="T12" fmla="*/ 69 w 90"/>
              <a:gd name="T13" fmla="*/ 42 h 89"/>
              <a:gd name="T14" fmla="*/ 59 w 90"/>
              <a:gd name="T15" fmla="*/ 42 h 89"/>
              <a:gd name="T16" fmla="*/ 48 w 90"/>
              <a:gd name="T17" fmla="*/ 30 h 89"/>
              <a:gd name="T18" fmla="*/ 48 w 90"/>
              <a:gd name="T19" fmla="*/ 20 h 89"/>
              <a:gd name="T20" fmla="*/ 42 w 90"/>
              <a:gd name="T21" fmla="*/ 5 h 89"/>
              <a:gd name="T22" fmla="*/ 42 w 90"/>
              <a:gd name="T23" fmla="*/ 15 h 89"/>
              <a:gd name="T24" fmla="*/ 16 w 90"/>
              <a:gd name="T25" fmla="*/ 42 h 89"/>
              <a:gd name="T26" fmla="*/ 6 w 90"/>
              <a:gd name="T27" fmla="*/ 42 h 89"/>
              <a:gd name="T28" fmla="*/ 42 w 90"/>
              <a:gd name="T29" fmla="*/ 5 h 89"/>
              <a:gd name="T30" fmla="*/ 42 w 90"/>
              <a:gd name="T31" fmla="*/ 5 h 89"/>
              <a:gd name="T32" fmla="*/ 42 w 90"/>
              <a:gd name="T33" fmla="*/ 58 h 89"/>
              <a:gd name="T34" fmla="*/ 42 w 90"/>
              <a:gd name="T35" fmla="*/ 68 h 89"/>
              <a:gd name="T36" fmla="*/ 21 w 90"/>
              <a:gd name="T37" fmla="*/ 47 h 89"/>
              <a:gd name="T38" fmla="*/ 31 w 90"/>
              <a:gd name="T39" fmla="*/ 47 h 89"/>
              <a:gd name="T40" fmla="*/ 42 w 90"/>
              <a:gd name="T41" fmla="*/ 58 h 89"/>
              <a:gd name="T42" fmla="*/ 42 w 90"/>
              <a:gd name="T43" fmla="*/ 58 h 89"/>
              <a:gd name="T44" fmla="*/ 42 w 90"/>
              <a:gd name="T45" fmla="*/ 74 h 89"/>
              <a:gd name="T46" fmla="*/ 42 w 90"/>
              <a:gd name="T47" fmla="*/ 83 h 89"/>
              <a:gd name="T48" fmla="*/ 6 w 90"/>
              <a:gd name="T49" fmla="*/ 47 h 89"/>
              <a:gd name="T50" fmla="*/ 16 w 90"/>
              <a:gd name="T51" fmla="*/ 47 h 89"/>
              <a:gd name="T52" fmla="*/ 42 w 90"/>
              <a:gd name="T53" fmla="*/ 74 h 89"/>
              <a:gd name="T54" fmla="*/ 42 w 90"/>
              <a:gd name="T55" fmla="*/ 74 h 89"/>
              <a:gd name="T56" fmla="*/ 48 w 90"/>
              <a:gd name="T57" fmla="*/ 83 h 89"/>
              <a:gd name="T58" fmla="*/ 48 w 90"/>
              <a:gd name="T59" fmla="*/ 74 h 89"/>
              <a:gd name="T60" fmla="*/ 74 w 90"/>
              <a:gd name="T61" fmla="*/ 47 h 89"/>
              <a:gd name="T62" fmla="*/ 84 w 90"/>
              <a:gd name="T63" fmla="*/ 47 h 89"/>
              <a:gd name="T64" fmla="*/ 48 w 90"/>
              <a:gd name="T65" fmla="*/ 83 h 89"/>
              <a:gd name="T66" fmla="*/ 48 w 90"/>
              <a:gd name="T67" fmla="*/ 83 h 89"/>
              <a:gd name="T68" fmla="*/ 48 w 90"/>
              <a:gd name="T69" fmla="*/ 68 h 89"/>
              <a:gd name="T70" fmla="*/ 48 w 90"/>
              <a:gd name="T71" fmla="*/ 58 h 89"/>
              <a:gd name="T72" fmla="*/ 59 w 90"/>
              <a:gd name="T73" fmla="*/ 47 h 89"/>
              <a:gd name="T74" fmla="*/ 69 w 90"/>
              <a:gd name="T75" fmla="*/ 47 h 89"/>
              <a:gd name="T76" fmla="*/ 48 w 90"/>
              <a:gd name="T77" fmla="*/ 68 h 89"/>
              <a:gd name="T78" fmla="*/ 48 w 90"/>
              <a:gd name="T79" fmla="*/ 68 h 89"/>
              <a:gd name="T80" fmla="*/ 48 w 90"/>
              <a:gd name="T81" fmla="*/ 15 h 89"/>
              <a:gd name="T82" fmla="*/ 48 w 90"/>
              <a:gd name="T83" fmla="*/ 5 h 89"/>
              <a:gd name="T84" fmla="*/ 84 w 90"/>
              <a:gd name="T85" fmla="*/ 42 h 89"/>
              <a:gd name="T86" fmla="*/ 74 w 90"/>
              <a:gd name="T87" fmla="*/ 42 h 89"/>
              <a:gd name="T88" fmla="*/ 48 w 90"/>
              <a:gd name="T89" fmla="*/ 15 h 89"/>
              <a:gd name="T90" fmla="*/ 48 w 90"/>
              <a:gd name="T91" fmla="*/ 15 h 89"/>
              <a:gd name="T92" fmla="*/ 45 w 90"/>
              <a:gd name="T93" fmla="*/ 0 h 89"/>
              <a:gd name="T94" fmla="*/ 0 w 90"/>
              <a:gd name="T95" fmla="*/ 44 h 89"/>
              <a:gd name="T96" fmla="*/ 45 w 90"/>
              <a:gd name="T97" fmla="*/ 89 h 89"/>
              <a:gd name="T98" fmla="*/ 90 w 90"/>
              <a:gd name="T99" fmla="*/ 44 h 89"/>
              <a:gd name="T100" fmla="*/ 45 w 90"/>
              <a:gd name="T101" fmla="*/ 0 h 89"/>
              <a:gd name="T102" fmla="*/ 45 w 90"/>
              <a:gd name="T103" fmla="*/ 0 h 89"/>
              <a:gd name="T104" fmla="*/ 45 w 90"/>
              <a:gd name="T105" fmla="*/ 35 h 89"/>
              <a:gd name="T106" fmla="*/ 36 w 90"/>
              <a:gd name="T107" fmla="*/ 44 h 89"/>
              <a:gd name="T108" fmla="*/ 45 w 90"/>
              <a:gd name="T109" fmla="*/ 54 h 89"/>
              <a:gd name="T110" fmla="*/ 54 w 90"/>
              <a:gd name="T111" fmla="*/ 44 h 89"/>
              <a:gd name="T112" fmla="*/ 45 w 90"/>
              <a:gd name="T113" fmla="*/ 35 h 89"/>
              <a:gd name="T114" fmla="*/ 45 w 90"/>
              <a:gd name="T115" fmla="*/ 3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0" h="89">
                <a:moveTo>
                  <a:pt x="42" y="30"/>
                </a:moveTo>
                <a:cubicBezTo>
                  <a:pt x="36" y="31"/>
                  <a:pt x="32" y="36"/>
                  <a:pt x="3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30"/>
                  <a:pt x="31" y="21"/>
                  <a:pt x="42" y="20"/>
                </a:cubicBezTo>
                <a:cubicBezTo>
                  <a:pt x="42" y="30"/>
                  <a:pt x="42" y="30"/>
                  <a:pt x="42" y="30"/>
                </a:cubicBezTo>
                <a:close/>
                <a:moveTo>
                  <a:pt x="48" y="20"/>
                </a:moveTo>
                <a:cubicBezTo>
                  <a:pt x="59" y="21"/>
                  <a:pt x="68" y="30"/>
                  <a:pt x="6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8" y="36"/>
                  <a:pt x="54" y="31"/>
                  <a:pt x="48" y="30"/>
                </a:cubicBezTo>
                <a:cubicBezTo>
                  <a:pt x="48" y="20"/>
                  <a:pt x="48" y="20"/>
                  <a:pt x="48" y="20"/>
                </a:cubicBezTo>
                <a:close/>
                <a:moveTo>
                  <a:pt x="42" y="5"/>
                </a:moveTo>
                <a:cubicBezTo>
                  <a:pt x="42" y="15"/>
                  <a:pt x="42" y="15"/>
                  <a:pt x="42" y="15"/>
                </a:cubicBezTo>
                <a:cubicBezTo>
                  <a:pt x="28" y="16"/>
                  <a:pt x="17" y="28"/>
                  <a:pt x="1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7" y="22"/>
                  <a:pt x="23" y="6"/>
                  <a:pt x="42" y="5"/>
                </a:cubicBezTo>
                <a:cubicBezTo>
                  <a:pt x="42" y="5"/>
                  <a:pt x="42" y="5"/>
                  <a:pt x="42" y="5"/>
                </a:cubicBezTo>
                <a:close/>
                <a:moveTo>
                  <a:pt x="42" y="58"/>
                </a:moveTo>
                <a:cubicBezTo>
                  <a:pt x="42" y="68"/>
                  <a:pt x="42" y="68"/>
                  <a:pt x="42" y="68"/>
                </a:cubicBezTo>
                <a:cubicBezTo>
                  <a:pt x="31" y="67"/>
                  <a:pt x="22" y="58"/>
                  <a:pt x="2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2" y="53"/>
                  <a:pt x="36" y="57"/>
                  <a:pt x="42" y="58"/>
                </a:cubicBezTo>
                <a:cubicBezTo>
                  <a:pt x="42" y="58"/>
                  <a:pt x="42" y="58"/>
                  <a:pt x="42" y="58"/>
                </a:cubicBezTo>
                <a:close/>
                <a:moveTo>
                  <a:pt x="42" y="74"/>
                </a:moveTo>
                <a:cubicBezTo>
                  <a:pt x="42" y="83"/>
                  <a:pt x="42" y="83"/>
                  <a:pt x="42" y="83"/>
                </a:cubicBezTo>
                <a:cubicBezTo>
                  <a:pt x="23" y="82"/>
                  <a:pt x="7" y="66"/>
                  <a:pt x="6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7" y="61"/>
                  <a:pt x="28" y="72"/>
                  <a:pt x="42" y="74"/>
                </a:cubicBezTo>
                <a:cubicBezTo>
                  <a:pt x="42" y="74"/>
                  <a:pt x="42" y="74"/>
                  <a:pt x="42" y="74"/>
                </a:cubicBezTo>
                <a:close/>
                <a:moveTo>
                  <a:pt x="48" y="83"/>
                </a:moveTo>
                <a:cubicBezTo>
                  <a:pt x="48" y="74"/>
                  <a:pt x="48" y="74"/>
                  <a:pt x="48" y="74"/>
                </a:cubicBezTo>
                <a:cubicBezTo>
                  <a:pt x="62" y="72"/>
                  <a:pt x="73" y="61"/>
                  <a:pt x="74" y="47"/>
                </a:cubicBezTo>
                <a:cubicBezTo>
                  <a:pt x="84" y="47"/>
                  <a:pt x="84" y="47"/>
                  <a:pt x="84" y="47"/>
                </a:cubicBezTo>
                <a:cubicBezTo>
                  <a:pt x="83" y="66"/>
                  <a:pt x="67" y="82"/>
                  <a:pt x="48" y="83"/>
                </a:cubicBezTo>
                <a:cubicBezTo>
                  <a:pt x="48" y="83"/>
                  <a:pt x="48" y="83"/>
                  <a:pt x="48" y="83"/>
                </a:cubicBezTo>
                <a:close/>
                <a:moveTo>
                  <a:pt x="48" y="68"/>
                </a:moveTo>
                <a:cubicBezTo>
                  <a:pt x="48" y="58"/>
                  <a:pt x="48" y="58"/>
                  <a:pt x="48" y="58"/>
                </a:cubicBezTo>
                <a:cubicBezTo>
                  <a:pt x="54" y="57"/>
                  <a:pt x="58" y="53"/>
                  <a:pt x="59" y="47"/>
                </a:cubicBezTo>
                <a:cubicBezTo>
                  <a:pt x="69" y="47"/>
                  <a:pt x="69" y="47"/>
                  <a:pt x="69" y="47"/>
                </a:cubicBezTo>
                <a:cubicBezTo>
                  <a:pt x="68" y="58"/>
                  <a:pt x="59" y="67"/>
                  <a:pt x="48" y="68"/>
                </a:cubicBezTo>
                <a:cubicBezTo>
                  <a:pt x="48" y="68"/>
                  <a:pt x="48" y="68"/>
                  <a:pt x="48" y="68"/>
                </a:cubicBezTo>
                <a:close/>
                <a:moveTo>
                  <a:pt x="48" y="15"/>
                </a:moveTo>
                <a:cubicBezTo>
                  <a:pt x="48" y="5"/>
                  <a:pt x="48" y="5"/>
                  <a:pt x="48" y="5"/>
                </a:cubicBezTo>
                <a:cubicBezTo>
                  <a:pt x="67" y="6"/>
                  <a:pt x="83" y="22"/>
                  <a:pt x="84" y="42"/>
                </a:cubicBezTo>
                <a:cubicBezTo>
                  <a:pt x="74" y="42"/>
                  <a:pt x="74" y="42"/>
                  <a:pt x="74" y="42"/>
                </a:cubicBezTo>
                <a:cubicBezTo>
                  <a:pt x="73" y="28"/>
                  <a:pt x="62" y="16"/>
                  <a:pt x="48" y="15"/>
                </a:cubicBezTo>
                <a:cubicBezTo>
                  <a:pt x="48" y="15"/>
                  <a:pt x="48" y="15"/>
                  <a:pt x="48" y="15"/>
                </a:cubicBezTo>
                <a:close/>
                <a:moveTo>
                  <a:pt x="45" y="0"/>
                </a:moveTo>
                <a:cubicBezTo>
                  <a:pt x="21" y="0"/>
                  <a:pt x="0" y="20"/>
                  <a:pt x="0" y="44"/>
                </a:cubicBezTo>
                <a:cubicBezTo>
                  <a:pt x="0" y="69"/>
                  <a:pt x="21" y="89"/>
                  <a:pt x="45" y="89"/>
                </a:cubicBezTo>
                <a:cubicBezTo>
                  <a:pt x="69" y="89"/>
                  <a:pt x="90" y="69"/>
                  <a:pt x="90" y="44"/>
                </a:cubicBezTo>
                <a:cubicBezTo>
                  <a:pt x="90" y="20"/>
                  <a:pt x="69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lose/>
                <a:moveTo>
                  <a:pt x="45" y="35"/>
                </a:moveTo>
                <a:cubicBezTo>
                  <a:pt x="40" y="35"/>
                  <a:pt x="36" y="39"/>
                  <a:pt x="36" y="44"/>
                </a:cubicBezTo>
                <a:cubicBezTo>
                  <a:pt x="36" y="49"/>
                  <a:pt x="40" y="54"/>
                  <a:pt x="45" y="54"/>
                </a:cubicBezTo>
                <a:cubicBezTo>
                  <a:pt x="50" y="54"/>
                  <a:pt x="54" y="49"/>
                  <a:pt x="54" y="44"/>
                </a:cubicBezTo>
                <a:cubicBezTo>
                  <a:pt x="54" y="39"/>
                  <a:pt x="50" y="35"/>
                  <a:pt x="45" y="35"/>
                </a:cubicBezTo>
                <a:cubicBezTo>
                  <a:pt x="45" y="35"/>
                  <a:pt x="45" y="35"/>
                  <a:pt x="4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25"/>
          <p:cNvSpPr>
            <a:spLocks noEditPoints="1"/>
          </p:cNvSpPr>
          <p:nvPr/>
        </p:nvSpPr>
        <p:spPr bwMode="auto">
          <a:xfrm>
            <a:off x="6084168" y="4155566"/>
            <a:ext cx="469032" cy="469032"/>
          </a:xfrm>
          <a:custGeom>
            <a:avLst/>
            <a:gdLst>
              <a:gd name="T0" fmla="*/ 23 w 89"/>
              <a:gd name="T1" fmla="*/ 47 h 89"/>
              <a:gd name="T2" fmla="*/ 34 w 89"/>
              <a:gd name="T3" fmla="*/ 47 h 89"/>
              <a:gd name="T4" fmla="*/ 34 w 89"/>
              <a:gd name="T5" fmla="*/ 58 h 89"/>
              <a:gd name="T6" fmla="*/ 23 w 89"/>
              <a:gd name="T7" fmla="*/ 58 h 89"/>
              <a:gd name="T8" fmla="*/ 23 w 89"/>
              <a:gd name="T9" fmla="*/ 47 h 89"/>
              <a:gd name="T10" fmla="*/ 54 w 89"/>
              <a:gd name="T11" fmla="*/ 30 h 89"/>
              <a:gd name="T12" fmla="*/ 65 w 89"/>
              <a:gd name="T13" fmla="*/ 30 h 89"/>
              <a:gd name="T14" fmla="*/ 65 w 89"/>
              <a:gd name="T15" fmla="*/ 58 h 89"/>
              <a:gd name="T16" fmla="*/ 54 w 89"/>
              <a:gd name="T17" fmla="*/ 58 h 89"/>
              <a:gd name="T18" fmla="*/ 54 w 89"/>
              <a:gd name="T19" fmla="*/ 30 h 89"/>
              <a:gd name="T20" fmla="*/ 42 w 89"/>
              <a:gd name="T21" fmla="*/ 0 h 89"/>
              <a:gd name="T22" fmla="*/ 15 w 89"/>
              <a:gd name="T23" fmla="*/ 11 h 89"/>
              <a:gd name="T24" fmla="*/ 27 w 89"/>
              <a:gd name="T25" fmla="*/ 23 h 89"/>
              <a:gd name="T26" fmla="*/ 42 w 89"/>
              <a:gd name="T27" fmla="*/ 17 h 89"/>
              <a:gd name="T28" fmla="*/ 42 w 89"/>
              <a:gd name="T29" fmla="*/ 0 h 89"/>
              <a:gd name="T30" fmla="*/ 47 w 89"/>
              <a:gd name="T31" fmla="*/ 72 h 89"/>
              <a:gd name="T32" fmla="*/ 47 w 89"/>
              <a:gd name="T33" fmla="*/ 89 h 89"/>
              <a:gd name="T34" fmla="*/ 89 w 89"/>
              <a:gd name="T35" fmla="*/ 44 h 89"/>
              <a:gd name="T36" fmla="*/ 47 w 89"/>
              <a:gd name="T37" fmla="*/ 0 h 89"/>
              <a:gd name="T38" fmla="*/ 47 w 89"/>
              <a:gd name="T39" fmla="*/ 17 h 89"/>
              <a:gd name="T40" fmla="*/ 72 w 89"/>
              <a:gd name="T41" fmla="*/ 44 h 89"/>
              <a:gd name="T42" fmla="*/ 47 w 89"/>
              <a:gd name="T43" fmla="*/ 72 h 89"/>
              <a:gd name="T44" fmla="*/ 47 w 89"/>
              <a:gd name="T45" fmla="*/ 72 h 89"/>
              <a:gd name="T46" fmla="*/ 18 w 89"/>
              <a:gd name="T47" fmla="*/ 54 h 89"/>
              <a:gd name="T48" fmla="*/ 2 w 89"/>
              <a:gd name="T49" fmla="*/ 58 h 89"/>
              <a:gd name="T50" fmla="*/ 42 w 89"/>
              <a:gd name="T51" fmla="*/ 89 h 89"/>
              <a:gd name="T52" fmla="*/ 42 w 89"/>
              <a:gd name="T53" fmla="*/ 72 h 89"/>
              <a:gd name="T54" fmla="*/ 18 w 89"/>
              <a:gd name="T55" fmla="*/ 54 h 89"/>
              <a:gd name="T56" fmla="*/ 18 w 89"/>
              <a:gd name="T57" fmla="*/ 54 h 89"/>
              <a:gd name="T58" fmla="*/ 23 w 89"/>
              <a:gd name="T59" fmla="*/ 27 h 89"/>
              <a:gd name="T60" fmla="*/ 11 w 89"/>
              <a:gd name="T61" fmla="*/ 15 h 89"/>
              <a:gd name="T62" fmla="*/ 0 w 89"/>
              <a:gd name="T63" fmla="*/ 44 h 89"/>
              <a:gd name="T64" fmla="*/ 1 w 89"/>
              <a:gd name="T65" fmla="*/ 53 h 89"/>
              <a:gd name="T66" fmla="*/ 17 w 89"/>
              <a:gd name="T67" fmla="*/ 49 h 89"/>
              <a:gd name="T68" fmla="*/ 16 w 89"/>
              <a:gd name="T69" fmla="*/ 44 h 89"/>
              <a:gd name="T70" fmla="*/ 23 w 89"/>
              <a:gd name="T71" fmla="*/ 27 h 89"/>
              <a:gd name="T72" fmla="*/ 23 w 89"/>
              <a:gd name="T73" fmla="*/ 27 h 89"/>
              <a:gd name="T74" fmla="*/ 39 w 89"/>
              <a:gd name="T75" fmla="*/ 39 h 89"/>
              <a:gd name="T76" fmla="*/ 49 w 89"/>
              <a:gd name="T77" fmla="*/ 39 h 89"/>
              <a:gd name="T78" fmla="*/ 49 w 89"/>
              <a:gd name="T79" fmla="*/ 58 h 89"/>
              <a:gd name="T80" fmla="*/ 39 w 89"/>
              <a:gd name="T81" fmla="*/ 58 h 89"/>
              <a:gd name="T82" fmla="*/ 39 w 89"/>
              <a:gd name="T83" fmla="*/ 3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9" h="89">
                <a:moveTo>
                  <a:pt x="23" y="47"/>
                </a:moveTo>
                <a:cubicBezTo>
                  <a:pt x="34" y="47"/>
                  <a:pt x="34" y="47"/>
                  <a:pt x="34" y="47"/>
                </a:cubicBezTo>
                <a:cubicBezTo>
                  <a:pt x="34" y="58"/>
                  <a:pt x="34" y="58"/>
                  <a:pt x="34" y="58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54" y="30"/>
                </a:moveTo>
                <a:cubicBezTo>
                  <a:pt x="65" y="30"/>
                  <a:pt x="65" y="30"/>
                  <a:pt x="65" y="30"/>
                </a:cubicBezTo>
                <a:cubicBezTo>
                  <a:pt x="65" y="58"/>
                  <a:pt x="65" y="58"/>
                  <a:pt x="65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30"/>
                  <a:pt x="54" y="30"/>
                  <a:pt x="54" y="30"/>
                </a:cubicBezTo>
                <a:close/>
                <a:moveTo>
                  <a:pt x="42" y="0"/>
                </a:moveTo>
                <a:cubicBezTo>
                  <a:pt x="31" y="0"/>
                  <a:pt x="22" y="5"/>
                  <a:pt x="15" y="11"/>
                </a:cubicBezTo>
                <a:cubicBezTo>
                  <a:pt x="27" y="23"/>
                  <a:pt x="27" y="23"/>
                  <a:pt x="27" y="23"/>
                </a:cubicBezTo>
                <a:cubicBezTo>
                  <a:pt x="31" y="20"/>
                  <a:pt x="36" y="17"/>
                  <a:pt x="42" y="17"/>
                </a:cubicBezTo>
                <a:cubicBezTo>
                  <a:pt x="42" y="0"/>
                  <a:pt x="42" y="0"/>
                  <a:pt x="42" y="0"/>
                </a:cubicBezTo>
                <a:close/>
                <a:moveTo>
                  <a:pt x="47" y="72"/>
                </a:moveTo>
                <a:cubicBezTo>
                  <a:pt x="47" y="89"/>
                  <a:pt x="47" y="89"/>
                  <a:pt x="47" y="89"/>
                </a:cubicBezTo>
                <a:cubicBezTo>
                  <a:pt x="70" y="87"/>
                  <a:pt x="89" y="68"/>
                  <a:pt x="89" y="44"/>
                </a:cubicBezTo>
                <a:cubicBezTo>
                  <a:pt x="89" y="21"/>
                  <a:pt x="70" y="1"/>
                  <a:pt x="47" y="0"/>
                </a:cubicBezTo>
                <a:cubicBezTo>
                  <a:pt x="47" y="17"/>
                  <a:pt x="47" y="17"/>
                  <a:pt x="47" y="17"/>
                </a:cubicBezTo>
                <a:cubicBezTo>
                  <a:pt x="61" y="18"/>
                  <a:pt x="72" y="30"/>
                  <a:pt x="72" y="44"/>
                </a:cubicBezTo>
                <a:cubicBezTo>
                  <a:pt x="72" y="59"/>
                  <a:pt x="61" y="71"/>
                  <a:pt x="47" y="72"/>
                </a:cubicBezTo>
                <a:cubicBezTo>
                  <a:pt x="47" y="72"/>
                  <a:pt x="47" y="72"/>
                  <a:pt x="47" y="72"/>
                </a:cubicBezTo>
                <a:close/>
                <a:moveTo>
                  <a:pt x="18" y="54"/>
                </a:moveTo>
                <a:cubicBezTo>
                  <a:pt x="2" y="58"/>
                  <a:pt x="2" y="58"/>
                  <a:pt x="2" y="58"/>
                </a:cubicBezTo>
                <a:cubicBezTo>
                  <a:pt x="8" y="75"/>
                  <a:pt x="23" y="88"/>
                  <a:pt x="42" y="89"/>
                </a:cubicBezTo>
                <a:cubicBezTo>
                  <a:pt x="42" y="72"/>
                  <a:pt x="42" y="72"/>
                  <a:pt x="42" y="72"/>
                </a:cubicBezTo>
                <a:cubicBezTo>
                  <a:pt x="31" y="71"/>
                  <a:pt x="22" y="64"/>
                  <a:pt x="18" y="54"/>
                </a:cubicBezTo>
                <a:cubicBezTo>
                  <a:pt x="18" y="54"/>
                  <a:pt x="18" y="54"/>
                  <a:pt x="18" y="54"/>
                </a:cubicBezTo>
                <a:close/>
                <a:moveTo>
                  <a:pt x="23" y="27"/>
                </a:moveTo>
                <a:cubicBezTo>
                  <a:pt x="11" y="15"/>
                  <a:pt x="11" y="15"/>
                  <a:pt x="11" y="15"/>
                </a:cubicBezTo>
                <a:cubicBezTo>
                  <a:pt x="4" y="23"/>
                  <a:pt x="0" y="33"/>
                  <a:pt x="0" y="44"/>
                </a:cubicBezTo>
                <a:cubicBezTo>
                  <a:pt x="0" y="47"/>
                  <a:pt x="0" y="50"/>
                  <a:pt x="1" y="53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7"/>
                  <a:pt x="16" y="46"/>
                  <a:pt x="16" y="44"/>
                </a:cubicBezTo>
                <a:cubicBezTo>
                  <a:pt x="16" y="38"/>
                  <a:pt x="19" y="31"/>
                  <a:pt x="23" y="27"/>
                </a:cubicBezTo>
                <a:cubicBezTo>
                  <a:pt x="23" y="27"/>
                  <a:pt x="23" y="27"/>
                  <a:pt x="23" y="27"/>
                </a:cubicBezTo>
                <a:close/>
                <a:moveTo>
                  <a:pt x="39" y="39"/>
                </a:moveTo>
                <a:cubicBezTo>
                  <a:pt x="49" y="39"/>
                  <a:pt x="49" y="39"/>
                  <a:pt x="49" y="39"/>
                </a:cubicBezTo>
                <a:cubicBezTo>
                  <a:pt x="49" y="58"/>
                  <a:pt x="49" y="58"/>
                  <a:pt x="4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39"/>
                  <a:pt x="39" y="39"/>
                  <a:pt x="39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9"/>
          <p:cNvSpPr>
            <a:spLocks noEditPoints="1"/>
          </p:cNvSpPr>
          <p:nvPr/>
        </p:nvSpPr>
        <p:spPr bwMode="auto">
          <a:xfrm>
            <a:off x="1916980" y="2340344"/>
            <a:ext cx="431156" cy="422464"/>
          </a:xfrm>
          <a:custGeom>
            <a:avLst/>
            <a:gdLst>
              <a:gd name="T0" fmla="*/ 34 w 84"/>
              <a:gd name="T1" fmla="*/ 0 h 88"/>
              <a:gd name="T2" fmla="*/ 53 w 84"/>
              <a:gd name="T3" fmla="*/ 19 h 88"/>
              <a:gd name="T4" fmla="*/ 34 w 84"/>
              <a:gd name="T5" fmla="*/ 38 h 88"/>
              <a:gd name="T6" fmla="*/ 15 w 84"/>
              <a:gd name="T7" fmla="*/ 19 h 88"/>
              <a:gd name="T8" fmla="*/ 34 w 84"/>
              <a:gd name="T9" fmla="*/ 0 h 88"/>
              <a:gd name="T10" fmla="*/ 43 w 84"/>
              <a:gd name="T11" fmla="*/ 51 h 88"/>
              <a:gd name="T12" fmla="*/ 54 w 84"/>
              <a:gd name="T13" fmla="*/ 45 h 88"/>
              <a:gd name="T14" fmla="*/ 67 w 84"/>
              <a:gd name="T15" fmla="*/ 49 h 88"/>
              <a:gd name="T16" fmla="*/ 73 w 84"/>
              <a:gd name="T17" fmla="*/ 61 h 88"/>
              <a:gd name="T18" fmla="*/ 70 w 84"/>
              <a:gd name="T19" fmla="*/ 71 h 88"/>
              <a:gd name="T20" fmla="*/ 72 w 84"/>
              <a:gd name="T21" fmla="*/ 73 h 88"/>
              <a:gd name="T22" fmla="*/ 73 w 84"/>
              <a:gd name="T23" fmla="*/ 72 h 88"/>
              <a:gd name="T24" fmla="*/ 84 w 84"/>
              <a:gd name="T25" fmla="*/ 81 h 88"/>
              <a:gd name="T26" fmla="*/ 79 w 84"/>
              <a:gd name="T27" fmla="*/ 87 h 88"/>
              <a:gd name="T28" fmla="*/ 68 w 84"/>
              <a:gd name="T29" fmla="*/ 78 h 88"/>
              <a:gd name="T30" fmla="*/ 69 w 84"/>
              <a:gd name="T31" fmla="*/ 76 h 88"/>
              <a:gd name="T32" fmla="*/ 68 w 84"/>
              <a:gd name="T33" fmla="*/ 75 h 88"/>
              <a:gd name="T34" fmla="*/ 57 w 84"/>
              <a:gd name="T35" fmla="*/ 80 h 88"/>
              <a:gd name="T36" fmla="*/ 44 w 84"/>
              <a:gd name="T37" fmla="*/ 75 h 88"/>
              <a:gd name="T38" fmla="*/ 38 w 84"/>
              <a:gd name="T39" fmla="*/ 64 h 88"/>
              <a:gd name="T40" fmla="*/ 43 w 84"/>
              <a:gd name="T41" fmla="*/ 51 h 88"/>
              <a:gd name="T42" fmla="*/ 55 w 84"/>
              <a:gd name="T43" fmla="*/ 51 h 88"/>
              <a:gd name="T44" fmla="*/ 47 w 84"/>
              <a:gd name="T45" fmla="*/ 55 h 88"/>
              <a:gd name="T46" fmla="*/ 44 w 84"/>
              <a:gd name="T47" fmla="*/ 63 h 88"/>
              <a:gd name="T48" fmla="*/ 48 w 84"/>
              <a:gd name="T49" fmla="*/ 71 h 88"/>
              <a:gd name="T50" fmla="*/ 56 w 84"/>
              <a:gd name="T51" fmla="*/ 74 h 88"/>
              <a:gd name="T52" fmla="*/ 64 w 84"/>
              <a:gd name="T53" fmla="*/ 70 h 88"/>
              <a:gd name="T54" fmla="*/ 67 w 84"/>
              <a:gd name="T55" fmla="*/ 62 h 88"/>
              <a:gd name="T56" fmla="*/ 63 w 84"/>
              <a:gd name="T57" fmla="*/ 54 h 88"/>
              <a:gd name="T58" fmla="*/ 55 w 84"/>
              <a:gd name="T59" fmla="*/ 51 h 88"/>
              <a:gd name="T60" fmla="*/ 48 w 84"/>
              <a:gd name="T61" fmla="*/ 85 h 88"/>
              <a:gd name="T62" fmla="*/ 40 w 84"/>
              <a:gd name="T63" fmla="*/ 81 h 88"/>
              <a:gd name="T64" fmla="*/ 32 w 84"/>
              <a:gd name="T65" fmla="*/ 64 h 88"/>
              <a:gd name="T66" fmla="*/ 32 w 84"/>
              <a:gd name="T67" fmla="*/ 60 h 88"/>
              <a:gd name="T68" fmla="*/ 22 w 84"/>
              <a:gd name="T69" fmla="*/ 43 h 88"/>
              <a:gd name="T70" fmla="*/ 0 w 84"/>
              <a:gd name="T71" fmla="*/ 80 h 88"/>
              <a:gd name="T72" fmla="*/ 48 w 84"/>
              <a:gd name="T73" fmla="*/ 8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4" h="88">
                <a:moveTo>
                  <a:pt x="34" y="0"/>
                </a:moveTo>
                <a:cubicBezTo>
                  <a:pt x="44" y="0"/>
                  <a:pt x="53" y="9"/>
                  <a:pt x="53" y="19"/>
                </a:cubicBezTo>
                <a:cubicBezTo>
                  <a:pt x="53" y="30"/>
                  <a:pt x="44" y="38"/>
                  <a:pt x="34" y="38"/>
                </a:cubicBezTo>
                <a:cubicBezTo>
                  <a:pt x="23" y="38"/>
                  <a:pt x="15" y="30"/>
                  <a:pt x="15" y="19"/>
                </a:cubicBezTo>
                <a:cubicBezTo>
                  <a:pt x="15" y="9"/>
                  <a:pt x="23" y="0"/>
                  <a:pt x="34" y="0"/>
                </a:cubicBezTo>
                <a:close/>
                <a:moveTo>
                  <a:pt x="43" y="51"/>
                </a:moveTo>
                <a:cubicBezTo>
                  <a:pt x="46" y="48"/>
                  <a:pt x="50" y="46"/>
                  <a:pt x="54" y="45"/>
                </a:cubicBezTo>
                <a:cubicBezTo>
                  <a:pt x="59" y="45"/>
                  <a:pt x="63" y="46"/>
                  <a:pt x="67" y="49"/>
                </a:cubicBezTo>
                <a:cubicBezTo>
                  <a:pt x="70" y="53"/>
                  <a:pt x="72" y="57"/>
                  <a:pt x="73" y="61"/>
                </a:cubicBezTo>
                <a:cubicBezTo>
                  <a:pt x="73" y="65"/>
                  <a:pt x="72" y="68"/>
                  <a:pt x="70" y="71"/>
                </a:cubicBezTo>
                <a:cubicBezTo>
                  <a:pt x="72" y="73"/>
                  <a:pt x="72" y="73"/>
                  <a:pt x="72" y="73"/>
                </a:cubicBezTo>
                <a:cubicBezTo>
                  <a:pt x="73" y="72"/>
                  <a:pt x="73" y="72"/>
                  <a:pt x="73" y="72"/>
                </a:cubicBezTo>
                <a:cubicBezTo>
                  <a:pt x="84" y="81"/>
                  <a:pt x="84" y="81"/>
                  <a:pt x="84" y="81"/>
                </a:cubicBezTo>
                <a:cubicBezTo>
                  <a:pt x="79" y="87"/>
                  <a:pt x="79" y="87"/>
                  <a:pt x="79" y="87"/>
                </a:cubicBezTo>
                <a:cubicBezTo>
                  <a:pt x="68" y="78"/>
                  <a:pt x="68" y="78"/>
                  <a:pt x="68" y="78"/>
                </a:cubicBezTo>
                <a:cubicBezTo>
                  <a:pt x="69" y="76"/>
                  <a:pt x="69" y="76"/>
                  <a:pt x="69" y="76"/>
                </a:cubicBezTo>
                <a:cubicBezTo>
                  <a:pt x="68" y="75"/>
                  <a:pt x="68" y="75"/>
                  <a:pt x="68" y="75"/>
                </a:cubicBezTo>
                <a:cubicBezTo>
                  <a:pt x="65" y="78"/>
                  <a:pt x="61" y="79"/>
                  <a:pt x="57" y="80"/>
                </a:cubicBezTo>
                <a:cubicBezTo>
                  <a:pt x="52" y="80"/>
                  <a:pt x="48" y="79"/>
                  <a:pt x="44" y="75"/>
                </a:cubicBezTo>
                <a:cubicBezTo>
                  <a:pt x="41" y="72"/>
                  <a:pt x="39" y="68"/>
                  <a:pt x="38" y="64"/>
                </a:cubicBezTo>
                <a:cubicBezTo>
                  <a:pt x="38" y="59"/>
                  <a:pt x="39" y="55"/>
                  <a:pt x="43" y="51"/>
                </a:cubicBezTo>
                <a:close/>
                <a:moveTo>
                  <a:pt x="55" y="51"/>
                </a:moveTo>
                <a:cubicBezTo>
                  <a:pt x="52" y="51"/>
                  <a:pt x="49" y="52"/>
                  <a:pt x="47" y="55"/>
                </a:cubicBezTo>
                <a:cubicBezTo>
                  <a:pt x="45" y="57"/>
                  <a:pt x="44" y="60"/>
                  <a:pt x="44" y="63"/>
                </a:cubicBezTo>
                <a:cubicBezTo>
                  <a:pt x="44" y="66"/>
                  <a:pt x="46" y="69"/>
                  <a:pt x="48" y="71"/>
                </a:cubicBezTo>
                <a:cubicBezTo>
                  <a:pt x="50" y="73"/>
                  <a:pt x="53" y="74"/>
                  <a:pt x="56" y="74"/>
                </a:cubicBezTo>
                <a:cubicBezTo>
                  <a:pt x="59" y="74"/>
                  <a:pt x="62" y="73"/>
                  <a:pt x="64" y="70"/>
                </a:cubicBezTo>
                <a:cubicBezTo>
                  <a:pt x="66" y="68"/>
                  <a:pt x="67" y="65"/>
                  <a:pt x="67" y="62"/>
                </a:cubicBezTo>
                <a:cubicBezTo>
                  <a:pt x="67" y="59"/>
                  <a:pt x="66" y="56"/>
                  <a:pt x="63" y="54"/>
                </a:cubicBezTo>
                <a:cubicBezTo>
                  <a:pt x="61" y="52"/>
                  <a:pt x="58" y="51"/>
                  <a:pt x="55" y="51"/>
                </a:cubicBezTo>
                <a:close/>
                <a:moveTo>
                  <a:pt x="48" y="85"/>
                </a:moveTo>
                <a:cubicBezTo>
                  <a:pt x="45" y="84"/>
                  <a:pt x="42" y="83"/>
                  <a:pt x="40" y="81"/>
                </a:cubicBezTo>
                <a:cubicBezTo>
                  <a:pt x="35" y="76"/>
                  <a:pt x="32" y="71"/>
                  <a:pt x="32" y="64"/>
                </a:cubicBezTo>
                <a:cubicBezTo>
                  <a:pt x="32" y="63"/>
                  <a:pt x="32" y="61"/>
                  <a:pt x="32" y="60"/>
                </a:cubicBezTo>
                <a:cubicBezTo>
                  <a:pt x="22" y="43"/>
                  <a:pt x="22" y="43"/>
                  <a:pt x="22" y="43"/>
                </a:cubicBezTo>
                <a:cubicBezTo>
                  <a:pt x="10" y="48"/>
                  <a:pt x="0" y="60"/>
                  <a:pt x="0" y="80"/>
                </a:cubicBezTo>
                <a:cubicBezTo>
                  <a:pt x="17" y="86"/>
                  <a:pt x="33" y="88"/>
                  <a:pt x="48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4007" tIns="27003" rIns="54007" bIns="27003" numCol="1" anchor="t" anchorCtr="0" compatLnSpc="1">
            <a:prstTxWarp prst="textNoShape">
              <a:avLst/>
            </a:prstTxWarp>
          </a:bodyPr>
          <a:lstStyle/>
          <a:p>
            <a:endParaRPr lang="zh-CN" altLang="en-US" sz="1063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Freeform 9"/>
          <p:cNvSpPr>
            <a:spLocks noEditPoints="1"/>
          </p:cNvSpPr>
          <p:nvPr/>
        </p:nvSpPr>
        <p:spPr bwMode="auto">
          <a:xfrm rot="20129309">
            <a:off x="2642871" y="3506561"/>
            <a:ext cx="539820" cy="527642"/>
          </a:xfrm>
          <a:custGeom>
            <a:avLst/>
            <a:gdLst>
              <a:gd name="T0" fmla="*/ 34 w 94"/>
              <a:gd name="T1" fmla="*/ 15 h 96"/>
              <a:gd name="T2" fmla="*/ 14 w 94"/>
              <a:gd name="T3" fmla="*/ 22 h 96"/>
              <a:gd name="T4" fmla="*/ 22 w 94"/>
              <a:gd name="T5" fmla="*/ 42 h 96"/>
              <a:gd name="T6" fmla="*/ 42 w 94"/>
              <a:gd name="T7" fmla="*/ 35 h 96"/>
              <a:gd name="T8" fmla="*/ 41 w 94"/>
              <a:gd name="T9" fmla="*/ 9 h 96"/>
              <a:gd name="T10" fmla="*/ 49 w 94"/>
              <a:gd name="T11" fmla="*/ 10 h 96"/>
              <a:gd name="T12" fmla="*/ 49 w 94"/>
              <a:gd name="T13" fmla="*/ 18 h 96"/>
              <a:gd name="T14" fmla="*/ 51 w 94"/>
              <a:gd name="T15" fmla="*/ 23 h 96"/>
              <a:gd name="T16" fmla="*/ 56 w 94"/>
              <a:gd name="T17" fmla="*/ 29 h 96"/>
              <a:gd name="T18" fmla="*/ 50 w 94"/>
              <a:gd name="T19" fmla="*/ 34 h 96"/>
              <a:gd name="T20" fmla="*/ 52 w 94"/>
              <a:gd name="T21" fmla="*/ 43 h 96"/>
              <a:gd name="T22" fmla="*/ 44 w 94"/>
              <a:gd name="T23" fmla="*/ 45 h 96"/>
              <a:gd name="T24" fmla="*/ 41 w 94"/>
              <a:gd name="T25" fmla="*/ 53 h 96"/>
              <a:gd name="T26" fmla="*/ 36 w 94"/>
              <a:gd name="T27" fmla="*/ 50 h 96"/>
              <a:gd name="T28" fmla="*/ 34 w 94"/>
              <a:gd name="T29" fmla="*/ 55 h 96"/>
              <a:gd name="T30" fmla="*/ 27 w 94"/>
              <a:gd name="T31" fmla="*/ 52 h 96"/>
              <a:gd name="T32" fmla="*/ 20 w 94"/>
              <a:gd name="T33" fmla="*/ 55 h 96"/>
              <a:gd name="T34" fmla="*/ 15 w 94"/>
              <a:gd name="T35" fmla="*/ 48 h 96"/>
              <a:gd name="T36" fmla="*/ 8 w 94"/>
              <a:gd name="T37" fmla="*/ 47 h 96"/>
              <a:gd name="T38" fmla="*/ 7 w 94"/>
              <a:gd name="T39" fmla="*/ 39 h 96"/>
              <a:gd name="T40" fmla="*/ 6 w 94"/>
              <a:gd name="T41" fmla="*/ 34 h 96"/>
              <a:gd name="T42" fmla="*/ 1 w 94"/>
              <a:gd name="T43" fmla="*/ 28 h 96"/>
              <a:gd name="T44" fmla="*/ 6 w 94"/>
              <a:gd name="T45" fmla="*/ 22 h 96"/>
              <a:gd name="T46" fmla="*/ 5 w 94"/>
              <a:gd name="T47" fmla="*/ 14 h 96"/>
              <a:gd name="T48" fmla="*/ 12 w 94"/>
              <a:gd name="T49" fmla="*/ 12 h 96"/>
              <a:gd name="T50" fmla="*/ 15 w 94"/>
              <a:gd name="T51" fmla="*/ 4 h 96"/>
              <a:gd name="T52" fmla="*/ 20 w 94"/>
              <a:gd name="T53" fmla="*/ 7 h 96"/>
              <a:gd name="T54" fmla="*/ 22 w 94"/>
              <a:gd name="T55" fmla="*/ 2 h 96"/>
              <a:gd name="T56" fmla="*/ 30 w 94"/>
              <a:gd name="T57" fmla="*/ 5 h 96"/>
              <a:gd name="T58" fmla="*/ 37 w 94"/>
              <a:gd name="T59" fmla="*/ 2 h 96"/>
              <a:gd name="T60" fmla="*/ 41 w 94"/>
              <a:gd name="T61" fmla="*/ 9 h 96"/>
              <a:gd name="T62" fmla="*/ 72 w 94"/>
              <a:gd name="T63" fmla="*/ 54 h 96"/>
              <a:gd name="T64" fmla="*/ 52 w 94"/>
              <a:gd name="T65" fmla="*/ 62 h 96"/>
              <a:gd name="T66" fmla="*/ 60 w 94"/>
              <a:gd name="T67" fmla="*/ 82 h 96"/>
              <a:gd name="T68" fmla="*/ 80 w 94"/>
              <a:gd name="T69" fmla="*/ 74 h 96"/>
              <a:gd name="T70" fmla="*/ 79 w 94"/>
              <a:gd name="T71" fmla="*/ 49 h 96"/>
              <a:gd name="T72" fmla="*/ 86 w 94"/>
              <a:gd name="T73" fmla="*/ 50 h 96"/>
              <a:gd name="T74" fmla="*/ 87 w 94"/>
              <a:gd name="T75" fmla="*/ 58 h 96"/>
              <a:gd name="T76" fmla="*/ 88 w 94"/>
              <a:gd name="T77" fmla="*/ 62 h 96"/>
              <a:gd name="T78" fmla="*/ 94 w 94"/>
              <a:gd name="T79" fmla="*/ 69 h 96"/>
              <a:gd name="T80" fmla="*/ 88 w 94"/>
              <a:gd name="T81" fmla="*/ 74 h 96"/>
              <a:gd name="T82" fmla="*/ 89 w 94"/>
              <a:gd name="T83" fmla="*/ 83 h 96"/>
              <a:gd name="T84" fmla="*/ 82 w 94"/>
              <a:gd name="T85" fmla="*/ 85 h 96"/>
              <a:gd name="T86" fmla="*/ 79 w 94"/>
              <a:gd name="T87" fmla="*/ 92 h 96"/>
              <a:gd name="T88" fmla="*/ 74 w 94"/>
              <a:gd name="T89" fmla="*/ 90 h 96"/>
              <a:gd name="T90" fmla="*/ 72 w 94"/>
              <a:gd name="T91" fmla="*/ 95 h 96"/>
              <a:gd name="T92" fmla="*/ 64 w 94"/>
              <a:gd name="T93" fmla="*/ 91 h 96"/>
              <a:gd name="T94" fmla="*/ 58 w 94"/>
              <a:gd name="T95" fmla="*/ 94 h 96"/>
              <a:gd name="T96" fmla="*/ 53 w 94"/>
              <a:gd name="T97" fmla="*/ 87 h 96"/>
              <a:gd name="T98" fmla="*/ 46 w 94"/>
              <a:gd name="T99" fmla="*/ 87 h 96"/>
              <a:gd name="T100" fmla="*/ 45 w 94"/>
              <a:gd name="T101" fmla="*/ 78 h 96"/>
              <a:gd name="T102" fmla="*/ 44 w 94"/>
              <a:gd name="T103" fmla="*/ 74 h 96"/>
              <a:gd name="T104" fmla="*/ 38 w 94"/>
              <a:gd name="T105" fmla="*/ 67 h 96"/>
              <a:gd name="T106" fmla="*/ 44 w 94"/>
              <a:gd name="T107" fmla="*/ 62 h 96"/>
              <a:gd name="T108" fmla="*/ 42 w 94"/>
              <a:gd name="T109" fmla="*/ 54 h 96"/>
              <a:gd name="T110" fmla="*/ 50 w 94"/>
              <a:gd name="T111" fmla="*/ 52 h 96"/>
              <a:gd name="T112" fmla="*/ 53 w 94"/>
              <a:gd name="T113" fmla="*/ 44 h 96"/>
              <a:gd name="T114" fmla="*/ 58 w 94"/>
              <a:gd name="T115" fmla="*/ 47 h 96"/>
              <a:gd name="T116" fmla="*/ 60 w 94"/>
              <a:gd name="T117" fmla="*/ 41 h 96"/>
              <a:gd name="T118" fmla="*/ 68 w 94"/>
              <a:gd name="T119" fmla="*/ 45 h 96"/>
              <a:gd name="T120" fmla="*/ 74 w 94"/>
              <a:gd name="T121" fmla="*/ 42 h 96"/>
              <a:gd name="T122" fmla="*/ 79 w 94"/>
              <a:gd name="T123" fmla="*/ 4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4" h="96">
                <a:moveTo>
                  <a:pt x="42" y="23"/>
                </a:moveTo>
                <a:cubicBezTo>
                  <a:pt x="41" y="19"/>
                  <a:pt x="38" y="16"/>
                  <a:pt x="34" y="15"/>
                </a:cubicBezTo>
                <a:cubicBezTo>
                  <a:pt x="31" y="13"/>
                  <a:pt x="26" y="13"/>
                  <a:pt x="23" y="14"/>
                </a:cubicBezTo>
                <a:cubicBezTo>
                  <a:pt x="19" y="16"/>
                  <a:pt x="16" y="18"/>
                  <a:pt x="14" y="22"/>
                </a:cubicBezTo>
                <a:cubicBezTo>
                  <a:pt x="13" y="26"/>
                  <a:pt x="13" y="30"/>
                  <a:pt x="14" y="34"/>
                </a:cubicBezTo>
                <a:cubicBezTo>
                  <a:pt x="15" y="37"/>
                  <a:pt x="18" y="41"/>
                  <a:pt x="22" y="42"/>
                </a:cubicBezTo>
                <a:cubicBezTo>
                  <a:pt x="26" y="44"/>
                  <a:pt x="30" y="44"/>
                  <a:pt x="34" y="43"/>
                </a:cubicBezTo>
                <a:cubicBezTo>
                  <a:pt x="37" y="41"/>
                  <a:pt x="40" y="39"/>
                  <a:pt x="42" y="35"/>
                </a:cubicBezTo>
                <a:cubicBezTo>
                  <a:pt x="44" y="31"/>
                  <a:pt x="44" y="27"/>
                  <a:pt x="42" y="23"/>
                </a:cubicBezTo>
                <a:close/>
                <a:moveTo>
                  <a:pt x="41" y="9"/>
                </a:moveTo>
                <a:cubicBezTo>
                  <a:pt x="42" y="10"/>
                  <a:pt x="44" y="11"/>
                  <a:pt x="45" y="12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1"/>
                  <a:pt x="52" y="13"/>
                  <a:pt x="52" y="15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50" y="20"/>
                  <a:pt x="50" y="20"/>
                </a:cubicBezTo>
                <a:cubicBezTo>
                  <a:pt x="50" y="21"/>
                  <a:pt x="50" y="22"/>
                  <a:pt x="51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5"/>
                  <a:pt x="56" y="27"/>
                  <a:pt x="56" y="29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1" y="33"/>
                  <a:pt x="50" y="34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9"/>
                  <a:pt x="53" y="41"/>
                  <a:pt x="52" y="43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3"/>
                  <a:pt x="46" y="44"/>
                  <a:pt x="44" y="45"/>
                </a:cubicBezTo>
                <a:cubicBezTo>
                  <a:pt x="47" y="49"/>
                  <a:pt x="47" y="49"/>
                  <a:pt x="47" y="49"/>
                </a:cubicBezTo>
                <a:cubicBezTo>
                  <a:pt x="45" y="51"/>
                  <a:pt x="43" y="52"/>
                  <a:pt x="41" y="53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50"/>
                  <a:pt x="37" y="50"/>
                  <a:pt x="36" y="50"/>
                </a:cubicBezTo>
                <a:cubicBezTo>
                  <a:pt x="36" y="50"/>
                  <a:pt x="35" y="51"/>
                  <a:pt x="34" y="51"/>
                </a:cubicBezTo>
                <a:cubicBezTo>
                  <a:pt x="34" y="55"/>
                  <a:pt x="34" y="55"/>
                  <a:pt x="34" y="55"/>
                </a:cubicBezTo>
                <a:cubicBezTo>
                  <a:pt x="32" y="56"/>
                  <a:pt x="30" y="56"/>
                  <a:pt x="27" y="56"/>
                </a:cubicBezTo>
                <a:cubicBezTo>
                  <a:pt x="27" y="52"/>
                  <a:pt x="27" y="52"/>
                  <a:pt x="27" y="52"/>
                </a:cubicBezTo>
                <a:cubicBezTo>
                  <a:pt x="25" y="51"/>
                  <a:pt x="24" y="51"/>
                  <a:pt x="22" y="51"/>
                </a:cubicBezTo>
                <a:cubicBezTo>
                  <a:pt x="20" y="55"/>
                  <a:pt x="20" y="55"/>
                  <a:pt x="20" y="55"/>
                </a:cubicBezTo>
                <a:cubicBezTo>
                  <a:pt x="17" y="54"/>
                  <a:pt x="15" y="53"/>
                  <a:pt x="14" y="52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7"/>
                  <a:pt x="13" y="46"/>
                  <a:pt x="12" y="45"/>
                </a:cubicBezTo>
                <a:cubicBezTo>
                  <a:pt x="8" y="47"/>
                  <a:pt x="8" y="47"/>
                  <a:pt x="8" y="47"/>
                </a:cubicBezTo>
                <a:cubicBezTo>
                  <a:pt x="6" y="45"/>
                  <a:pt x="5" y="44"/>
                  <a:pt x="4" y="42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7"/>
                  <a:pt x="7" y="37"/>
                </a:cubicBezTo>
                <a:cubicBezTo>
                  <a:pt x="6" y="36"/>
                  <a:pt x="6" y="35"/>
                  <a:pt x="6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2"/>
                  <a:pt x="0" y="30"/>
                  <a:pt x="1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5"/>
                  <a:pt x="5" y="24"/>
                  <a:pt x="6" y="22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18"/>
                  <a:pt x="3" y="16"/>
                  <a:pt x="5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4"/>
                  <a:pt x="11" y="13"/>
                  <a:pt x="12" y="12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6"/>
                  <a:pt x="13" y="5"/>
                  <a:pt x="15" y="4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7"/>
                  <a:pt x="19" y="7"/>
                  <a:pt x="20" y="7"/>
                </a:cubicBezTo>
                <a:cubicBezTo>
                  <a:pt x="21" y="7"/>
                  <a:pt x="21" y="6"/>
                  <a:pt x="22" y="6"/>
                </a:cubicBezTo>
                <a:cubicBezTo>
                  <a:pt x="22" y="2"/>
                  <a:pt x="22" y="2"/>
                  <a:pt x="22" y="2"/>
                </a:cubicBezTo>
                <a:cubicBezTo>
                  <a:pt x="25" y="1"/>
                  <a:pt x="27" y="0"/>
                  <a:pt x="29" y="1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3" y="6"/>
                  <a:pt x="34" y="6"/>
                </a:cubicBezTo>
                <a:cubicBezTo>
                  <a:pt x="37" y="2"/>
                  <a:pt x="37" y="2"/>
                  <a:pt x="37" y="2"/>
                </a:cubicBezTo>
                <a:cubicBezTo>
                  <a:pt x="39" y="3"/>
                  <a:pt x="41" y="4"/>
                  <a:pt x="43" y="5"/>
                </a:cubicBezTo>
                <a:cubicBezTo>
                  <a:pt x="41" y="9"/>
                  <a:pt x="41" y="9"/>
                  <a:pt x="41" y="9"/>
                </a:cubicBezTo>
                <a:close/>
                <a:moveTo>
                  <a:pt x="80" y="63"/>
                </a:moveTo>
                <a:cubicBezTo>
                  <a:pt x="79" y="59"/>
                  <a:pt x="76" y="56"/>
                  <a:pt x="72" y="54"/>
                </a:cubicBezTo>
                <a:cubicBezTo>
                  <a:pt x="68" y="52"/>
                  <a:pt x="64" y="52"/>
                  <a:pt x="61" y="54"/>
                </a:cubicBezTo>
                <a:cubicBezTo>
                  <a:pt x="57" y="55"/>
                  <a:pt x="54" y="58"/>
                  <a:pt x="52" y="62"/>
                </a:cubicBezTo>
                <a:cubicBezTo>
                  <a:pt x="50" y="66"/>
                  <a:pt x="50" y="70"/>
                  <a:pt x="52" y="74"/>
                </a:cubicBezTo>
                <a:cubicBezTo>
                  <a:pt x="53" y="77"/>
                  <a:pt x="56" y="80"/>
                  <a:pt x="60" y="82"/>
                </a:cubicBezTo>
                <a:cubicBezTo>
                  <a:pt x="64" y="84"/>
                  <a:pt x="68" y="84"/>
                  <a:pt x="71" y="82"/>
                </a:cubicBezTo>
                <a:cubicBezTo>
                  <a:pt x="75" y="81"/>
                  <a:pt x="78" y="78"/>
                  <a:pt x="80" y="74"/>
                </a:cubicBezTo>
                <a:cubicBezTo>
                  <a:pt x="82" y="71"/>
                  <a:pt x="82" y="66"/>
                  <a:pt x="80" y="63"/>
                </a:cubicBezTo>
                <a:close/>
                <a:moveTo>
                  <a:pt x="79" y="49"/>
                </a:moveTo>
                <a:cubicBezTo>
                  <a:pt x="80" y="50"/>
                  <a:pt x="81" y="51"/>
                  <a:pt x="82" y="52"/>
                </a:cubicBezTo>
                <a:cubicBezTo>
                  <a:pt x="86" y="50"/>
                  <a:pt x="86" y="50"/>
                  <a:pt x="86" y="50"/>
                </a:cubicBezTo>
                <a:cubicBezTo>
                  <a:pt x="88" y="51"/>
                  <a:pt x="90" y="53"/>
                  <a:pt x="90" y="55"/>
                </a:cubicBezTo>
                <a:cubicBezTo>
                  <a:pt x="87" y="58"/>
                  <a:pt x="87" y="58"/>
                  <a:pt x="87" y="58"/>
                </a:cubicBezTo>
                <a:cubicBezTo>
                  <a:pt x="87" y="59"/>
                  <a:pt x="87" y="59"/>
                  <a:pt x="88" y="60"/>
                </a:cubicBezTo>
                <a:cubicBezTo>
                  <a:pt x="88" y="61"/>
                  <a:pt x="88" y="61"/>
                  <a:pt x="88" y="62"/>
                </a:cubicBezTo>
                <a:cubicBezTo>
                  <a:pt x="93" y="62"/>
                  <a:pt x="93" y="62"/>
                  <a:pt x="93" y="62"/>
                </a:cubicBezTo>
                <a:cubicBezTo>
                  <a:pt x="94" y="65"/>
                  <a:pt x="94" y="67"/>
                  <a:pt x="94" y="69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1"/>
                  <a:pt x="89" y="73"/>
                  <a:pt x="88" y="74"/>
                </a:cubicBezTo>
                <a:cubicBezTo>
                  <a:pt x="92" y="77"/>
                  <a:pt x="92" y="77"/>
                  <a:pt x="92" y="77"/>
                </a:cubicBezTo>
                <a:cubicBezTo>
                  <a:pt x="92" y="79"/>
                  <a:pt x="91" y="81"/>
                  <a:pt x="89" y="83"/>
                </a:cubicBezTo>
                <a:cubicBezTo>
                  <a:pt x="85" y="81"/>
                  <a:pt x="85" y="81"/>
                  <a:pt x="85" y="81"/>
                </a:cubicBezTo>
                <a:cubicBezTo>
                  <a:pt x="84" y="82"/>
                  <a:pt x="83" y="83"/>
                  <a:pt x="82" y="85"/>
                </a:cubicBezTo>
                <a:cubicBezTo>
                  <a:pt x="85" y="89"/>
                  <a:pt x="85" y="89"/>
                  <a:pt x="85" y="89"/>
                </a:cubicBezTo>
                <a:cubicBezTo>
                  <a:pt x="83" y="90"/>
                  <a:pt x="81" y="92"/>
                  <a:pt x="79" y="92"/>
                </a:cubicBezTo>
                <a:cubicBezTo>
                  <a:pt x="76" y="89"/>
                  <a:pt x="76" y="89"/>
                  <a:pt x="76" y="89"/>
                </a:cubicBezTo>
                <a:cubicBezTo>
                  <a:pt x="75" y="89"/>
                  <a:pt x="75" y="90"/>
                  <a:pt x="74" y="90"/>
                </a:cubicBezTo>
                <a:cubicBezTo>
                  <a:pt x="73" y="90"/>
                  <a:pt x="73" y="90"/>
                  <a:pt x="72" y="90"/>
                </a:cubicBezTo>
                <a:cubicBezTo>
                  <a:pt x="72" y="95"/>
                  <a:pt x="72" y="95"/>
                  <a:pt x="72" y="95"/>
                </a:cubicBezTo>
                <a:cubicBezTo>
                  <a:pt x="70" y="96"/>
                  <a:pt x="67" y="96"/>
                  <a:pt x="65" y="96"/>
                </a:cubicBezTo>
                <a:cubicBezTo>
                  <a:pt x="64" y="91"/>
                  <a:pt x="64" y="91"/>
                  <a:pt x="64" y="91"/>
                </a:cubicBezTo>
                <a:cubicBezTo>
                  <a:pt x="63" y="91"/>
                  <a:pt x="61" y="91"/>
                  <a:pt x="60" y="90"/>
                </a:cubicBezTo>
                <a:cubicBezTo>
                  <a:pt x="58" y="94"/>
                  <a:pt x="58" y="94"/>
                  <a:pt x="58" y="94"/>
                </a:cubicBezTo>
                <a:cubicBezTo>
                  <a:pt x="55" y="94"/>
                  <a:pt x="53" y="93"/>
                  <a:pt x="52" y="92"/>
                </a:cubicBezTo>
                <a:cubicBezTo>
                  <a:pt x="53" y="87"/>
                  <a:pt x="53" y="87"/>
                  <a:pt x="53" y="87"/>
                </a:cubicBezTo>
                <a:cubicBezTo>
                  <a:pt x="52" y="86"/>
                  <a:pt x="51" y="86"/>
                  <a:pt x="50" y="84"/>
                </a:cubicBezTo>
                <a:cubicBezTo>
                  <a:pt x="46" y="87"/>
                  <a:pt x="46" y="87"/>
                  <a:pt x="46" y="87"/>
                </a:cubicBezTo>
                <a:cubicBezTo>
                  <a:pt x="44" y="85"/>
                  <a:pt x="42" y="83"/>
                  <a:pt x="42" y="81"/>
                </a:cubicBezTo>
                <a:cubicBezTo>
                  <a:pt x="45" y="78"/>
                  <a:pt x="45" y="78"/>
                  <a:pt x="45" y="78"/>
                </a:cubicBezTo>
                <a:cubicBezTo>
                  <a:pt x="45" y="78"/>
                  <a:pt x="45" y="77"/>
                  <a:pt x="44" y="76"/>
                </a:cubicBezTo>
                <a:cubicBezTo>
                  <a:pt x="44" y="76"/>
                  <a:pt x="44" y="75"/>
                  <a:pt x="44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8" y="72"/>
                  <a:pt x="38" y="70"/>
                  <a:pt x="38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65"/>
                  <a:pt x="43" y="64"/>
                  <a:pt x="44" y="62"/>
                </a:cubicBezTo>
                <a:cubicBezTo>
                  <a:pt x="40" y="60"/>
                  <a:pt x="40" y="60"/>
                  <a:pt x="40" y="60"/>
                </a:cubicBezTo>
                <a:cubicBezTo>
                  <a:pt x="40" y="57"/>
                  <a:pt x="41" y="55"/>
                  <a:pt x="42" y="54"/>
                </a:cubicBezTo>
                <a:cubicBezTo>
                  <a:pt x="47" y="55"/>
                  <a:pt x="47" y="55"/>
                  <a:pt x="47" y="55"/>
                </a:cubicBezTo>
                <a:cubicBezTo>
                  <a:pt x="48" y="54"/>
                  <a:pt x="49" y="53"/>
                  <a:pt x="50" y="52"/>
                </a:cubicBezTo>
                <a:cubicBezTo>
                  <a:pt x="47" y="48"/>
                  <a:pt x="47" y="48"/>
                  <a:pt x="47" y="48"/>
                </a:cubicBezTo>
                <a:cubicBezTo>
                  <a:pt x="49" y="46"/>
                  <a:pt x="51" y="45"/>
                  <a:pt x="53" y="44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7"/>
                  <a:pt x="57" y="47"/>
                  <a:pt x="58" y="47"/>
                </a:cubicBezTo>
                <a:cubicBezTo>
                  <a:pt x="59" y="46"/>
                  <a:pt x="59" y="46"/>
                  <a:pt x="60" y="46"/>
                </a:cubicBezTo>
                <a:cubicBezTo>
                  <a:pt x="60" y="41"/>
                  <a:pt x="60" y="41"/>
                  <a:pt x="60" y="41"/>
                </a:cubicBezTo>
                <a:cubicBezTo>
                  <a:pt x="62" y="40"/>
                  <a:pt x="65" y="40"/>
                  <a:pt x="67" y="41"/>
                </a:cubicBezTo>
                <a:cubicBezTo>
                  <a:pt x="68" y="45"/>
                  <a:pt x="68" y="45"/>
                  <a:pt x="68" y="45"/>
                </a:cubicBezTo>
                <a:cubicBezTo>
                  <a:pt x="69" y="45"/>
                  <a:pt x="71" y="45"/>
                  <a:pt x="72" y="46"/>
                </a:cubicBezTo>
                <a:cubicBezTo>
                  <a:pt x="74" y="42"/>
                  <a:pt x="74" y="42"/>
                  <a:pt x="74" y="42"/>
                </a:cubicBezTo>
                <a:cubicBezTo>
                  <a:pt x="77" y="42"/>
                  <a:pt x="79" y="43"/>
                  <a:pt x="80" y="45"/>
                </a:cubicBezTo>
                <a:lnTo>
                  <a:pt x="79" y="49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4007" tIns="27003" rIns="54007" bIns="27003" numCol="1" anchor="t" anchorCtr="0" compatLnSpc="1">
            <a:prstTxWarp prst="textNoShape">
              <a:avLst/>
            </a:prstTxWarp>
          </a:bodyPr>
          <a:lstStyle/>
          <a:p>
            <a:endParaRPr lang="zh-CN" altLang="en-US" sz="1063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5" name="Freeform 63"/>
          <p:cNvSpPr>
            <a:spLocks noChangeAspect="1" noEditPoints="1"/>
          </p:cNvSpPr>
          <p:nvPr/>
        </p:nvSpPr>
        <p:spPr bwMode="auto">
          <a:xfrm>
            <a:off x="8532440" y="4159134"/>
            <a:ext cx="382960" cy="434973"/>
          </a:xfrm>
          <a:custGeom>
            <a:avLst/>
            <a:gdLst>
              <a:gd name="T0" fmla="*/ 319 w 352"/>
              <a:gd name="T1" fmla="*/ 209 h 400"/>
              <a:gd name="T2" fmla="*/ 238 w 352"/>
              <a:gd name="T3" fmla="*/ 134 h 400"/>
              <a:gd name="T4" fmla="*/ 251 w 352"/>
              <a:gd name="T5" fmla="*/ 134 h 400"/>
              <a:gd name="T6" fmla="*/ 313 w 352"/>
              <a:gd name="T7" fmla="*/ 114 h 400"/>
              <a:gd name="T8" fmla="*/ 283 w 352"/>
              <a:gd name="T9" fmla="*/ 96 h 400"/>
              <a:gd name="T10" fmla="*/ 292 w 352"/>
              <a:gd name="T11" fmla="*/ 82 h 400"/>
              <a:gd name="T12" fmla="*/ 289 w 352"/>
              <a:gd name="T13" fmla="*/ 75 h 400"/>
              <a:gd name="T14" fmla="*/ 237 w 352"/>
              <a:gd name="T15" fmla="*/ 97 h 400"/>
              <a:gd name="T16" fmla="*/ 231 w 352"/>
              <a:gd name="T17" fmla="*/ 16 h 400"/>
              <a:gd name="T18" fmla="*/ 142 w 352"/>
              <a:gd name="T19" fmla="*/ 17 h 400"/>
              <a:gd name="T20" fmla="*/ 136 w 352"/>
              <a:gd name="T21" fmla="*/ 108 h 400"/>
              <a:gd name="T22" fmla="*/ 121 w 352"/>
              <a:gd name="T23" fmla="*/ 112 h 400"/>
              <a:gd name="T24" fmla="*/ 111 w 352"/>
              <a:gd name="T25" fmla="*/ 119 h 400"/>
              <a:gd name="T26" fmla="*/ 127 w 352"/>
              <a:gd name="T27" fmla="*/ 130 h 400"/>
              <a:gd name="T28" fmla="*/ 34 w 352"/>
              <a:gd name="T29" fmla="*/ 214 h 400"/>
              <a:gd name="T30" fmla="*/ 149 w 352"/>
              <a:gd name="T31" fmla="*/ 391 h 400"/>
              <a:gd name="T32" fmla="*/ 343 w 352"/>
              <a:gd name="T33" fmla="*/ 268 h 400"/>
              <a:gd name="T34" fmla="*/ 303 w 352"/>
              <a:gd name="T35" fmla="*/ 109 h 400"/>
              <a:gd name="T36" fmla="*/ 251 w 352"/>
              <a:gd name="T37" fmla="*/ 123 h 400"/>
              <a:gd name="T38" fmla="*/ 243 w 352"/>
              <a:gd name="T39" fmla="*/ 122 h 400"/>
              <a:gd name="T40" fmla="*/ 280 w 352"/>
              <a:gd name="T41" fmla="*/ 85 h 400"/>
              <a:gd name="T42" fmla="*/ 239 w 352"/>
              <a:gd name="T43" fmla="*/ 111 h 400"/>
              <a:gd name="T44" fmla="*/ 280 w 352"/>
              <a:gd name="T45" fmla="*/ 85 h 400"/>
              <a:gd name="T46" fmla="*/ 218 w 352"/>
              <a:gd name="T47" fmla="*/ 315 h 400"/>
              <a:gd name="T48" fmla="*/ 183 w 352"/>
              <a:gd name="T49" fmla="*/ 326 h 400"/>
              <a:gd name="T50" fmla="*/ 169 w 352"/>
              <a:gd name="T51" fmla="*/ 344 h 400"/>
              <a:gd name="T52" fmla="*/ 147 w 352"/>
              <a:gd name="T53" fmla="*/ 322 h 400"/>
              <a:gd name="T54" fmla="*/ 122 w 352"/>
              <a:gd name="T55" fmla="*/ 300 h 400"/>
              <a:gd name="T56" fmla="*/ 155 w 352"/>
              <a:gd name="T57" fmla="*/ 280 h 400"/>
              <a:gd name="T58" fmla="*/ 169 w 352"/>
              <a:gd name="T59" fmla="*/ 301 h 400"/>
              <a:gd name="T60" fmla="*/ 142 w 352"/>
              <a:gd name="T61" fmla="*/ 258 h 400"/>
              <a:gd name="T62" fmla="*/ 122 w 352"/>
              <a:gd name="T63" fmla="*/ 225 h 400"/>
              <a:gd name="T64" fmla="*/ 169 w 352"/>
              <a:gd name="T65" fmla="*/ 184 h 400"/>
              <a:gd name="T66" fmla="*/ 183 w 352"/>
              <a:gd name="T67" fmla="*/ 175 h 400"/>
              <a:gd name="T68" fmla="*/ 215 w 352"/>
              <a:gd name="T69" fmla="*/ 194 h 400"/>
              <a:gd name="T70" fmla="*/ 195 w 352"/>
              <a:gd name="T71" fmla="*/ 223 h 400"/>
              <a:gd name="T72" fmla="*/ 183 w 352"/>
              <a:gd name="T73" fmla="*/ 209 h 400"/>
              <a:gd name="T74" fmla="*/ 221 w 352"/>
              <a:gd name="T75" fmla="*/ 252 h 400"/>
              <a:gd name="T76" fmla="*/ 230 w 352"/>
              <a:gd name="T77" fmla="*/ 30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52" h="400">
                <a:moveTo>
                  <a:pt x="343" y="268"/>
                </a:moveTo>
                <a:cubicBezTo>
                  <a:pt x="339" y="245"/>
                  <a:pt x="331" y="231"/>
                  <a:pt x="319" y="209"/>
                </a:cubicBezTo>
                <a:cubicBezTo>
                  <a:pt x="308" y="192"/>
                  <a:pt x="288" y="172"/>
                  <a:pt x="273" y="160"/>
                </a:cubicBezTo>
                <a:cubicBezTo>
                  <a:pt x="262" y="151"/>
                  <a:pt x="249" y="143"/>
                  <a:pt x="238" y="134"/>
                </a:cubicBezTo>
                <a:cubicBezTo>
                  <a:pt x="241" y="134"/>
                  <a:pt x="241" y="134"/>
                  <a:pt x="241" y="134"/>
                </a:cubicBezTo>
                <a:cubicBezTo>
                  <a:pt x="251" y="134"/>
                  <a:pt x="251" y="134"/>
                  <a:pt x="251" y="134"/>
                </a:cubicBezTo>
                <a:cubicBezTo>
                  <a:pt x="258" y="134"/>
                  <a:pt x="266" y="134"/>
                  <a:pt x="274" y="133"/>
                </a:cubicBezTo>
                <a:cubicBezTo>
                  <a:pt x="283" y="132"/>
                  <a:pt x="306" y="128"/>
                  <a:pt x="313" y="114"/>
                </a:cubicBezTo>
                <a:cubicBezTo>
                  <a:pt x="318" y="104"/>
                  <a:pt x="314" y="99"/>
                  <a:pt x="311" y="97"/>
                </a:cubicBezTo>
                <a:cubicBezTo>
                  <a:pt x="306" y="93"/>
                  <a:pt x="295" y="94"/>
                  <a:pt x="283" y="96"/>
                </a:cubicBezTo>
                <a:cubicBezTo>
                  <a:pt x="288" y="92"/>
                  <a:pt x="291" y="88"/>
                  <a:pt x="292" y="84"/>
                </a:cubicBezTo>
                <a:cubicBezTo>
                  <a:pt x="292" y="84"/>
                  <a:pt x="292" y="83"/>
                  <a:pt x="292" y="82"/>
                </a:cubicBezTo>
                <a:cubicBezTo>
                  <a:pt x="292" y="80"/>
                  <a:pt x="292" y="78"/>
                  <a:pt x="290" y="76"/>
                </a:cubicBezTo>
                <a:cubicBezTo>
                  <a:pt x="289" y="75"/>
                  <a:pt x="289" y="75"/>
                  <a:pt x="289" y="75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72" y="72"/>
                  <a:pt x="251" y="83"/>
                  <a:pt x="237" y="97"/>
                </a:cubicBezTo>
                <a:cubicBezTo>
                  <a:pt x="252" y="77"/>
                  <a:pt x="280" y="51"/>
                  <a:pt x="285" y="30"/>
                </a:cubicBezTo>
                <a:cubicBezTo>
                  <a:pt x="266" y="29"/>
                  <a:pt x="247" y="25"/>
                  <a:pt x="231" y="16"/>
                </a:cubicBezTo>
                <a:cubicBezTo>
                  <a:pt x="216" y="8"/>
                  <a:pt x="209" y="0"/>
                  <a:pt x="191" y="3"/>
                </a:cubicBezTo>
                <a:cubicBezTo>
                  <a:pt x="174" y="5"/>
                  <a:pt x="158" y="13"/>
                  <a:pt x="142" y="17"/>
                </a:cubicBezTo>
                <a:cubicBezTo>
                  <a:pt x="124" y="22"/>
                  <a:pt x="108" y="15"/>
                  <a:pt x="90" y="18"/>
                </a:cubicBezTo>
                <a:cubicBezTo>
                  <a:pt x="87" y="49"/>
                  <a:pt x="125" y="79"/>
                  <a:pt x="136" y="108"/>
                </a:cubicBezTo>
                <a:cubicBezTo>
                  <a:pt x="131" y="109"/>
                  <a:pt x="126" y="110"/>
                  <a:pt x="121" y="112"/>
                </a:cubicBezTo>
                <a:cubicBezTo>
                  <a:pt x="121" y="112"/>
                  <a:pt x="121" y="112"/>
                  <a:pt x="121" y="112"/>
                </a:cubicBezTo>
                <a:cubicBezTo>
                  <a:pt x="118" y="113"/>
                  <a:pt x="115" y="114"/>
                  <a:pt x="114" y="116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3" y="123"/>
                  <a:pt x="113" y="123"/>
                  <a:pt x="113" y="123"/>
                </a:cubicBezTo>
                <a:cubicBezTo>
                  <a:pt x="116" y="127"/>
                  <a:pt x="120" y="129"/>
                  <a:pt x="127" y="130"/>
                </a:cubicBezTo>
                <a:cubicBezTo>
                  <a:pt x="113" y="139"/>
                  <a:pt x="96" y="149"/>
                  <a:pt x="84" y="159"/>
                </a:cubicBezTo>
                <a:cubicBezTo>
                  <a:pt x="69" y="172"/>
                  <a:pt x="46" y="198"/>
                  <a:pt x="34" y="214"/>
                </a:cubicBezTo>
                <a:cubicBezTo>
                  <a:pt x="13" y="240"/>
                  <a:pt x="0" y="275"/>
                  <a:pt x="6" y="307"/>
                </a:cubicBezTo>
                <a:cubicBezTo>
                  <a:pt x="18" y="370"/>
                  <a:pt x="92" y="391"/>
                  <a:pt x="149" y="391"/>
                </a:cubicBezTo>
                <a:cubicBezTo>
                  <a:pt x="212" y="391"/>
                  <a:pt x="293" y="400"/>
                  <a:pt x="335" y="348"/>
                </a:cubicBezTo>
                <a:cubicBezTo>
                  <a:pt x="352" y="327"/>
                  <a:pt x="347" y="295"/>
                  <a:pt x="343" y="268"/>
                </a:cubicBezTo>
                <a:close/>
                <a:moveTo>
                  <a:pt x="305" y="105"/>
                </a:moveTo>
                <a:cubicBezTo>
                  <a:pt x="305" y="105"/>
                  <a:pt x="305" y="106"/>
                  <a:pt x="303" y="109"/>
                </a:cubicBezTo>
                <a:cubicBezTo>
                  <a:pt x="299" y="117"/>
                  <a:pt x="284" y="121"/>
                  <a:pt x="273" y="123"/>
                </a:cubicBezTo>
                <a:cubicBezTo>
                  <a:pt x="266" y="124"/>
                  <a:pt x="258" y="124"/>
                  <a:pt x="251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43" y="122"/>
                  <a:pt x="243" y="122"/>
                  <a:pt x="243" y="122"/>
                </a:cubicBezTo>
                <a:cubicBezTo>
                  <a:pt x="263" y="112"/>
                  <a:pt x="300" y="101"/>
                  <a:pt x="305" y="105"/>
                </a:cubicBezTo>
                <a:close/>
                <a:moveTo>
                  <a:pt x="280" y="85"/>
                </a:moveTo>
                <a:cubicBezTo>
                  <a:pt x="275" y="90"/>
                  <a:pt x="260" y="99"/>
                  <a:pt x="251" y="104"/>
                </a:cubicBezTo>
                <a:cubicBezTo>
                  <a:pt x="247" y="106"/>
                  <a:pt x="243" y="108"/>
                  <a:pt x="239" y="111"/>
                </a:cubicBezTo>
                <a:cubicBezTo>
                  <a:pt x="239" y="111"/>
                  <a:pt x="239" y="111"/>
                  <a:pt x="239" y="111"/>
                </a:cubicBezTo>
                <a:cubicBezTo>
                  <a:pt x="249" y="98"/>
                  <a:pt x="267" y="86"/>
                  <a:pt x="280" y="85"/>
                </a:cubicBezTo>
                <a:close/>
                <a:moveTo>
                  <a:pt x="230" y="301"/>
                </a:moveTo>
                <a:cubicBezTo>
                  <a:pt x="227" y="306"/>
                  <a:pt x="223" y="311"/>
                  <a:pt x="218" y="315"/>
                </a:cubicBezTo>
                <a:cubicBezTo>
                  <a:pt x="213" y="319"/>
                  <a:pt x="208" y="322"/>
                  <a:pt x="203" y="323"/>
                </a:cubicBezTo>
                <a:cubicBezTo>
                  <a:pt x="197" y="325"/>
                  <a:pt x="191" y="326"/>
                  <a:pt x="183" y="326"/>
                </a:cubicBezTo>
                <a:cubicBezTo>
                  <a:pt x="183" y="344"/>
                  <a:pt x="183" y="344"/>
                  <a:pt x="183" y="344"/>
                </a:cubicBezTo>
                <a:cubicBezTo>
                  <a:pt x="169" y="344"/>
                  <a:pt x="169" y="344"/>
                  <a:pt x="169" y="344"/>
                </a:cubicBezTo>
                <a:cubicBezTo>
                  <a:pt x="169" y="326"/>
                  <a:pt x="169" y="326"/>
                  <a:pt x="169" y="326"/>
                </a:cubicBezTo>
                <a:cubicBezTo>
                  <a:pt x="160" y="326"/>
                  <a:pt x="152" y="324"/>
                  <a:pt x="147" y="322"/>
                </a:cubicBezTo>
                <a:cubicBezTo>
                  <a:pt x="141" y="320"/>
                  <a:pt x="136" y="317"/>
                  <a:pt x="132" y="313"/>
                </a:cubicBezTo>
                <a:cubicBezTo>
                  <a:pt x="127" y="309"/>
                  <a:pt x="124" y="305"/>
                  <a:pt x="122" y="300"/>
                </a:cubicBezTo>
                <a:cubicBezTo>
                  <a:pt x="120" y="296"/>
                  <a:pt x="118" y="291"/>
                  <a:pt x="117" y="284"/>
                </a:cubicBezTo>
                <a:cubicBezTo>
                  <a:pt x="155" y="280"/>
                  <a:pt x="155" y="280"/>
                  <a:pt x="155" y="280"/>
                </a:cubicBezTo>
                <a:cubicBezTo>
                  <a:pt x="156" y="286"/>
                  <a:pt x="158" y="291"/>
                  <a:pt x="160" y="293"/>
                </a:cubicBezTo>
                <a:cubicBezTo>
                  <a:pt x="162" y="296"/>
                  <a:pt x="165" y="299"/>
                  <a:pt x="169" y="301"/>
                </a:cubicBezTo>
                <a:cubicBezTo>
                  <a:pt x="169" y="267"/>
                  <a:pt x="169" y="267"/>
                  <a:pt x="169" y="267"/>
                </a:cubicBezTo>
                <a:cubicBezTo>
                  <a:pt x="156" y="264"/>
                  <a:pt x="147" y="261"/>
                  <a:pt x="142" y="258"/>
                </a:cubicBezTo>
                <a:cubicBezTo>
                  <a:pt x="137" y="255"/>
                  <a:pt x="132" y="251"/>
                  <a:pt x="128" y="246"/>
                </a:cubicBezTo>
                <a:cubicBezTo>
                  <a:pt x="124" y="240"/>
                  <a:pt x="122" y="233"/>
                  <a:pt x="122" y="225"/>
                </a:cubicBezTo>
                <a:cubicBezTo>
                  <a:pt x="122" y="213"/>
                  <a:pt x="126" y="204"/>
                  <a:pt x="134" y="196"/>
                </a:cubicBezTo>
                <a:cubicBezTo>
                  <a:pt x="142" y="189"/>
                  <a:pt x="154" y="185"/>
                  <a:pt x="169" y="184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83" y="175"/>
                  <a:pt x="183" y="175"/>
                  <a:pt x="183" y="175"/>
                </a:cubicBezTo>
                <a:cubicBezTo>
                  <a:pt x="183" y="184"/>
                  <a:pt x="183" y="184"/>
                  <a:pt x="183" y="184"/>
                </a:cubicBezTo>
                <a:cubicBezTo>
                  <a:pt x="197" y="185"/>
                  <a:pt x="208" y="188"/>
                  <a:pt x="215" y="194"/>
                </a:cubicBezTo>
                <a:cubicBezTo>
                  <a:pt x="223" y="200"/>
                  <a:pt x="228" y="208"/>
                  <a:pt x="230" y="218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3" y="219"/>
                  <a:pt x="191" y="216"/>
                  <a:pt x="190" y="214"/>
                </a:cubicBezTo>
                <a:cubicBezTo>
                  <a:pt x="189" y="212"/>
                  <a:pt x="186" y="211"/>
                  <a:pt x="183" y="209"/>
                </a:cubicBezTo>
                <a:cubicBezTo>
                  <a:pt x="183" y="236"/>
                  <a:pt x="183" y="236"/>
                  <a:pt x="183" y="236"/>
                </a:cubicBezTo>
                <a:cubicBezTo>
                  <a:pt x="202" y="241"/>
                  <a:pt x="215" y="247"/>
                  <a:pt x="221" y="252"/>
                </a:cubicBezTo>
                <a:cubicBezTo>
                  <a:pt x="230" y="260"/>
                  <a:pt x="234" y="270"/>
                  <a:pt x="234" y="282"/>
                </a:cubicBezTo>
                <a:cubicBezTo>
                  <a:pt x="234" y="288"/>
                  <a:pt x="233" y="295"/>
                  <a:pt x="230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7740352" y="4271480"/>
            <a:ext cx="382570" cy="353118"/>
            <a:chOff x="1763688" y="4459554"/>
            <a:chExt cx="521910" cy="481732"/>
          </a:xfrm>
        </p:grpSpPr>
        <p:sp>
          <p:nvSpPr>
            <p:cNvPr id="57" name="圆角矩形 56"/>
            <p:cNvSpPr/>
            <p:nvPr/>
          </p:nvSpPr>
          <p:spPr>
            <a:xfrm>
              <a:off x="1763688" y="4459554"/>
              <a:ext cx="521910" cy="481732"/>
            </a:xfrm>
            <a:prstGeom prst="roundRect">
              <a:avLst/>
            </a:prstGeom>
            <a:noFill/>
            <a:ln>
              <a:solidFill>
                <a:srgbClr val="212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1815281" y="4501204"/>
              <a:ext cx="419016" cy="396147"/>
            </a:xfrm>
            <a:prstGeom prst="roundRect">
              <a:avLst/>
            </a:prstGeom>
            <a:solidFill>
              <a:srgbClr val="212040"/>
            </a:solidFill>
            <a:ln>
              <a:solidFill>
                <a:srgbClr val="212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五角星 58"/>
            <p:cNvSpPr/>
            <p:nvPr/>
          </p:nvSpPr>
          <p:spPr>
            <a:xfrm>
              <a:off x="1880627" y="4541264"/>
              <a:ext cx="288032" cy="288032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0" name="Freeform 19"/>
          <p:cNvSpPr>
            <a:spLocks/>
          </p:cNvSpPr>
          <p:nvPr/>
        </p:nvSpPr>
        <p:spPr bwMode="auto">
          <a:xfrm>
            <a:off x="3684292" y="3599089"/>
            <a:ext cx="302867" cy="319951"/>
          </a:xfrm>
          <a:custGeom>
            <a:avLst/>
            <a:gdLst>
              <a:gd name="T0" fmla="*/ 194 w 240"/>
              <a:gd name="T1" fmla="*/ 157 h 240"/>
              <a:gd name="T2" fmla="*/ 163 w 240"/>
              <a:gd name="T3" fmla="*/ 167 h 240"/>
              <a:gd name="T4" fmla="*/ 92 w 240"/>
              <a:gd name="T5" fmla="*/ 127 h 240"/>
              <a:gd name="T6" fmla="*/ 92 w 240"/>
              <a:gd name="T7" fmla="*/ 120 h 240"/>
              <a:gd name="T8" fmla="*/ 165 w 240"/>
              <a:gd name="T9" fmla="*/ 78 h 240"/>
              <a:gd name="T10" fmla="*/ 189 w 240"/>
              <a:gd name="T11" fmla="*/ 84 h 240"/>
              <a:gd name="T12" fmla="*/ 235 w 240"/>
              <a:gd name="T13" fmla="*/ 42 h 240"/>
              <a:gd name="T14" fmla="*/ 189 w 240"/>
              <a:gd name="T15" fmla="*/ 0 h 240"/>
              <a:gd name="T16" fmla="*/ 143 w 240"/>
              <a:gd name="T17" fmla="*/ 42 h 240"/>
              <a:gd name="T18" fmla="*/ 145 w 240"/>
              <a:gd name="T19" fmla="*/ 55 h 240"/>
              <a:gd name="T20" fmla="*/ 75 w 240"/>
              <a:gd name="T21" fmla="*/ 95 h 240"/>
              <a:gd name="T22" fmla="*/ 46 w 240"/>
              <a:gd name="T23" fmla="*/ 85 h 240"/>
              <a:gd name="T24" fmla="*/ 0 w 240"/>
              <a:gd name="T25" fmla="*/ 127 h 240"/>
              <a:gd name="T26" fmla="*/ 46 w 240"/>
              <a:gd name="T27" fmla="*/ 169 h 240"/>
              <a:gd name="T28" fmla="*/ 81 w 240"/>
              <a:gd name="T29" fmla="*/ 155 h 240"/>
              <a:gd name="T30" fmla="*/ 148 w 240"/>
              <a:gd name="T31" fmla="*/ 193 h 240"/>
              <a:gd name="T32" fmla="*/ 148 w 240"/>
              <a:gd name="T33" fmla="*/ 198 h 240"/>
              <a:gd name="T34" fmla="*/ 194 w 240"/>
              <a:gd name="T35" fmla="*/ 240 h 240"/>
              <a:gd name="T36" fmla="*/ 240 w 240"/>
              <a:gd name="T37" fmla="*/ 198 h 240"/>
              <a:gd name="T38" fmla="*/ 194 w 240"/>
              <a:gd name="T39" fmla="*/ 15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0" h="240">
                <a:moveTo>
                  <a:pt x="194" y="157"/>
                </a:moveTo>
                <a:cubicBezTo>
                  <a:pt x="182" y="157"/>
                  <a:pt x="171" y="161"/>
                  <a:pt x="163" y="167"/>
                </a:cubicBezTo>
                <a:cubicBezTo>
                  <a:pt x="92" y="127"/>
                  <a:pt x="92" y="127"/>
                  <a:pt x="92" y="127"/>
                </a:cubicBezTo>
                <a:cubicBezTo>
                  <a:pt x="92" y="124"/>
                  <a:pt x="92" y="122"/>
                  <a:pt x="92" y="120"/>
                </a:cubicBezTo>
                <a:cubicBezTo>
                  <a:pt x="165" y="78"/>
                  <a:pt x="165" y="78"/>
                  <a:pt x="165" y="78"/>
                </a:cubicBezTo>
                <a:cubicBezTo>
                  <a:pt x="172" y="82"/>
                  <a:pt x="180" y="84"/>
                  <a:pt x="189" y="84"/>
                </a:cubicBezTo>
                <a:cubicBezTo>
                  <a:pt x="215" y="84"/>
                  <a:pt x="235" y="65"/>
                  <a:pt x="235" y="42"/>
                </a:cubicBezTo>
                <a:cubicBezTo>
                  <a:pt x="235" y="19"/>
                  <a:pt x="215" y="0"/>
                  <a:pt x="189" y="0"/>
                </a:cubicBezTo>
                <a:cubicBezTo>
                  <a:pt x="164" y="0"/>
                  <a:pt x="143" y="19"/>
                  <a:pt x="143" y="42"/>
                </a:cubicBezTo>
                <a:cubicBezTo>
                  <a:pt x="143" y="47"/>
                  <a:pt x="144" y="51"/>
                  <a:pt x="145" y="55"/>
                </a:cubicBezTo>
                <a:cubicBezTo>
                  <a:pt x="75" y="95"/>
                  <a:pt x="75" y="95"/>
                  <a:pt x="75" y="95"/>
                </a:cubicBezTo>
                <a:cubicBezTo>
                  <a:pt x="67" y="89"/>
                  <a:pt x="57" y="85"/>
                  <a:pt x="46" y="85"/>
                </a:cubicBezTo>
                <a:cubicBezTo>
                  <a:pt x="21" y="85"/>
                  <a:pt x="0" y="104"/>
                  <a:pt x="0" y="127"/>
                </a:cubicBezTo>
                <a:cubicBezTo>
                  <a:pt x="0" y="150"/>
                  <a:pt x="21" y="169"/>
                  <a:pt x="46" y="169"/>
                </a:cubicBezTo>
                <a:cubicBezTo>
                  <a:pt x="60" y="169"/>
                  <a:pt x="73" y="164"/>
                  <a:pt x="81" y="155"/>
                </a:cubicBezTo>
                <a:cubicBezTo>
                  <a:pt x="148" y="193"/>
                  <a:pt x="148" y="193"/>
                  <a:pt x="148" y="193"/>
                </a:cubicBezTo>
                <a:cubicBezTo>
                  <a:pt x="148" y="195"/>
                  <a:pt x="148" y="197"/>
                  <a:pt x="148" y="198"/>
                </a:cubicBezTo>
                <a:cubicBezTo>
                  <a:pt x="148" y="221"/>
                  <a:pt x="168" y="240"/>
                  <a:pt x="194" y="240"/>
                </a:cubicBezTo>
                <a:cubicBezTo>
                  <a:pt x="219" y="240"/>
                  <a:pt x="240" y="221"/>
                  <a:pt x="240" y="198"/>
                </a:cubicBezTo>
                <a:cubicBezTo>
                  <a:pt x="240" y="175"/>
                  <a:pt x="219" y="157"/>
                  <a:pt x="194" y="1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>
              <a:cs typeface="+mn-ea"/>
              <a:sym typeface="+mn-lt"/>
            </a:endParaRPr>
          </a:p>
        </p:txBody>
      </p:sp>
      <p:grpSp>
        <p:nvGrpSpPr>
          <p:cNvPr id="61" name="组合 60"/>
          <p:cNvGrpSpPr>
            <a:grpSpLocks noChangeAspect="1"/>
          </p:cNvGrpSpPr>
          <p:nvPr/>
        </p:nvGrpSpPr>
        <p:grpSpPr>
          <a:xfrm>
            <a:off x="1026947" y="3626175"/>
            <a:ext cx="393244" cy="405000"/>
            <a:chOff x="10140951" y="3663950"/>
            <a:chExt cx="1062037" cy="1093788"/>
          </a:xfrm>
          <a:solidFill>
            <a:schemeClr val="bg1"/>
          </a:solidFill>
        </p:grpSpPr>
        <p:sp>
          <p:nvSpPr>
            <p:cNvPr id="62" name="Freeform 23"/>
            <p:cNvSpPr>
              <a:spLocks/>
            </p:cNvSpPr>
            <p:nvPr/>
          </p:nvSpPr>
          <p:spPr bwMode="auto">
            <a:xfrm>
              <a:off x="10148888" y="4467225"/>
              <a:ext cx="1054099" cy="290513"/>
            </a:xfrm>
            <a:custGeom>
              <a:avLst/>
              <a:gdLst>
                <a:gd name="T0" fmla="*/ 278 w 278"/>
                <a:gd name="T1" fmla="*/ 1 h 77"/>
                <a:gd name="T2" fmla="*/ 253 w 278"/>
                <a:gd name="T3" fmla="*/ 23 h 77"/>
                <a:gd name="T4" fmla="*/ 253 w 278"/>
                <a:gd name="T5" fmla="*/ 23 h 77"/>
                <a:gd name="T6" fmla="*/ 253 w 278"/>
                <a:gd name="T7" fmla="*/ 23 h 77"/>
                <a:gd name="T8" fmla="*/ 140 w 278"/>
                <a:gd name="T9" fmla="*/ 52 h 77"/>
                <a:gd name="T10" fmla="*/ 38 w 278"/>
                <a:gd name="T11" fmla="*/ 30 h 77"/>
                <a:gd name="T12" fmla="*/ 0 w 278"/>
                <a:gd name="T13" fmla="*/ 0 h 77"/>
                <a:gd name="T14" fmla="*/ 47 w 278"/>
                <a:gd name="T15" fmla="*/ 56 h 77"/>
                <a:gd name="T16" fmla="*/ 140 w 278"/>
                <a:gd name="T17" fmla="*/ 77 h 77"/>
                <a:gd name="T18" fmla="*/ 243 w 278"/>
                <a:gd name="T19" fmla="*/ 50 h 77"/>
                <a:gd name="T20" fmla="*/ 243 w 278"/>
                <a:gd name="T21" fmla="*/ 50 h 77"/>
                <a:gd name="T22" fmla="*/ 278 w 278"/>
                <a:gd name="T2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8" h="77">
                  <a:moveTo>
                    <a:pt x="278" y="1"/>
                  </a:moveTo>
                  <a:cubicBezTo>
                    <a:pt x="271" y="9"/>
                    <a:pt x="263" y="16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23" y="42"/>
                    <a:pt x="183" y="52"/>
                    <a:pt x="140" y="52"/>
                  </a:cubicBezTo>
                  <a:cubicBezTo>
                    <a:pt x="103" y="52"/>
                    <a:pt x="67" y="44"/>
                    <a:pt x="38" y="30"/>
                  </a:cubicBezTo>
                  <a:cubicBezTo>
                    <a:pt x="22" y="22"/>
                    <a:pt x="9" y="11"/>
                    <a:pt x="0" y="0"/>
                  </a:cubicBezTo>
                  <a:cubicBezTo>
                    <a:pt x="2" y="21"/>
                    <a:pt x="18" y="41"/>
                    <a:pt x="47" y="56"/>
                  </a:cubicBezTo>
                  <a:cubicBezTo>
                    <a:pt x="73" y="70"/>
                    <a:pt x="107" y="77"/>
                    <a:pt x="140" y="77"/>
                  </a:cubicBezTo>
                  <a:cubicBezTo>
                    <a:pt x="178" y="77"/>
                    <a:pt x="216" y="67"/>
                    <a:pt x="243" y="50"/>
                  </a:cubicBezTo>
                  <a:cubicBezTo>
                    <a:pt x="243" y="50"/>
                    <a:pt x="243" y="50"/>
                    <a:pt x="243" y="50"/>
                  </a:cubicBezTo>
                  <a:cubicBezTo>
                    <a:pt x="265" y="36"/>
                    <a:pt x="276" y="19"/>
                    <a:pt x="27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24"/>
            <p:cNvSpPr>
              <a:spLocks/>
            </p:cNvSpPr>
            <p:nvPr/>
          </p:nvSpPr>
          <p:spPr bwMode="auto">
            <a:xfrm>
              <a:off x="10148888" y="4308475"/>
              <a:ext cx="1054099" cy="287338"/>
            </a:xfrm>
            <a:custGeom>
              <a:avLst/>
              <a:gdLst>
                <a:gd name="T0" fmla="*/ 253 w 278"/>
                <a:gd name="T1" fmla="*/ 22 h 76"/>
                <a:gd name="T2" fmla="*/ 253 w 278"/>
                <a:gd name="T3" fmla="*/ 23 h 76"/>
                <a:gd name="T4" fmla="*/ 253 w 278"/>
                <a:gd name="T5" fmla="*/ 23 h 76"/>
                <a:gd name="T6" fmla="*/ 140 w 278"/>
                <a:gd name="T7" fmla="*/ 52 h 76"/>
                <a:gd name="T8" fmla="*/ 38 w 278"/>
                <a:gd name="T9" fmla="*/ 30 h 76"/>
                <a:gd name="T10" fmla="*/ 0 w 278"/>
                <a:gd name="T11" fmla="*/ 0 h 76"/>
                <a:gd name="T12" fmla="*/ 47 w 278"/>
                <a:gd name="T13" fmla="*/ 56 h 76"/>
                <a:gd name="T14" fmla="*/ 140 w 278"/>
                <a:gd name="T15" fmla="*/ 76 h 76"/>
                <a:gd name="T16" fmla="*/ 243 w 278"/>
                <a:gd name="T17" fmla="*/ 49 h 76"/>
                <a:gd name="T18" fmla="*/ 243 w 278"/>
                <a:gd name="T19" fmla="*/ 49 h 76"/>
                <a:gd name="T20" fmla="*/ 278 w 278"/>
                <a:gd name="T21" fmla="*/ 1 h 76"/>
                <a:gd name="T22" fmla="*/ 253 w 278"/>
                <a:gd name="T23" fmla="*/ 2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8" h="76">
                  <a:moveTo>
                    <a:pt x="253" y="22"/>
                  </a:moveTo>
                  <a:cubicBezTo>
                    <a:pt x="253" y="23"/>
                    <a:pt x="253" y="23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23" y="42"/>
                    <a:pt x="183" y="52"/>
                    <a:pt x="140" y="52"/>
                  </a:cubicBezTo>
                  <a:cubicBezTo>
                    <a:pt x="103" y="52"/>
                    <a:pt x="67" y="44"/>
                    <a:pt x="38" y="30"/>
                  </a:cubicBezTo>
                  <a:cubicBezTo>
                    <a:pt x="22" y="21"/>
                    <a:pt x="9" y="11"/>
                    <a:pt x="0" y="0"/>
                  </a:cubicBezTo>
                  <a:cubicBezTo>
                    <a:pt x="2" y="20"/>
                    <a:pt x="18" y="41"/>
                    <a:pt x="47" y="56"/>
                  </a:cubicBezTo>
                  <a:cubicBezTo>
                    <a:pt x="73" y="70"/>
                    <a:pt x="107" y="76"/>
                    <a:pt x="140" y="76"/>
                  </a:cubicBezTo>
                  <a:cubicBezTo>
                    <a:pt x="178" y="76"/>
                    <a:pt x="216" y="67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65" y="35"/>
                    <a:pt x="276" y="18"/>
                    <a:pt x="278" y="1"/>
                  </a:cubicBezTo>
                  <a:cubicBezTo>
                    <a:pt x="271" y="9"/>
                    <a:pt x="263" y="16"/>
                    <a:pt x="25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25"/>
            <p:cNvSpPr>
              <a:spLocks/>
            </p:cNvSpPr>
            <p:nvPr/>
          </p:nvSpPr>
          <p:spPr bwMode="auto">
            <a:xfrm>
              <a:off x="10148888" y="4148138"/>
              <a:ext cx="1054099" cy="288925"/>
            </a:xfrm>
            <a:custGeom>
              <a:avLst/>
              <a:gdLst>
                <a:gd name="T0" fmla="*/ 253 w 278"/>
                <a:gd name="T1" fmla="*/ 22 h 76"/>
                <a:gd name="T2" fmla="*/ 253 w 278"/>
                <a:gd name="T3" fmla="*/ 22 h 76"/>
                <a:gd name="T4" fmla="*/ 253 w 278"/>
                <a:gd name="T5" fmla="*/ 22 h 76"/>
                <a:gd name="T6" fmla="*/ 140 w 278"/>
                <a:gd name="T7" fmla="*/ 52 h 76"/>
                <a:gd name="T8" fmla="*/ 38 w 278"/>
                <a:gd name="T9" fmla="*/ 29 h 76"/>
                <a:gd name="T10" fmla="*/ 0 w 278"/>
                <a:gd name="T11" fmla="*/ 0 h 76"/>
                <a:gd name="T12" fmla="*/ 47 w 278"/>
                <a:gd name="T13" fmla="*/ 55 h 76"/>
                <a:gd name="T14" fmla="*/ 140 w 278"/>
                <a:gd name="T15" fmla="*/ 76 h 76"/>
                <a:gd name="T16" fmla="*/ 243 w 278"/>
                <a:gd name="T17" fmla="*/ 49 h 76"/>
                <a:gd name="T18" fmla="*/ 243 w 278"/>
                <a:gd name="T19" fmla="*/ 49 h 76"/>
                <a:gd name="T20" fmla="*/ 278 w 278"/>
                <a:gd name="T21" fmla="*/ 1 h 76"/>
                <a:gd name="T22" fmla="*/ 253 w 278"/>
                <a:gd name="T23" fmla="*/ 2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8" h="76">
                  <a:moveTo>
                    <a:pt x="253" y="22"/>
                  </a:moveTo>
                  <a:cubicBezTo>
                    <a:pt x="253" y="22"/>
                    <a:pt x="253" y="22"/>
                    <a:pt x="253" y="22"/>
                  </a:cubicBezTo>
                  <a:cubicBezTo>
                    <a:pt x="253" y="22"/>
                    <a:pt x="253" y="22"/>
                    <a:pt x="253" y="22"/>
                  </a:cubicBezTo>
                  <a:cubicBezTo>
                    <a:pt x="223" y="41"/>
                    <a:pt x="183" y="52"/>
                    <a:pt x="140" y="52"/>
                  </a:cubicBezTo>
                  <a:cubicBezTo>
                    <a:pt x="103" y="52"/>
                    <a:pt x="67" y="44"/>
                    <a:pt x="38" y="29"/>
                  </a:cubicBezTo>
                  <a:cubicBezTo>
                    <a:pt x="22" y="21"/>
                    <a:pt x="9" y="11"/>
                    <a:pt x="0" y="0"/>
                  </a:cubicBezTo>
                  <a:cubicBezTo>
                    <a:pt x="2" y="20"/>
                    <a:pt x="18" y="41"/>
                    <a:pt x="47" y="55"/>
                  </a:cubicBezTo>
                  <a:cubicBezTo>
                    <a:pt x="73" y="69"/>
                    <a:pt x="107" y="76"/>
                    <a:pt x="140" y="76"/>
                  </a:cubicBezTo>
                  <a:cubicBezTo>
                    <a:pt x="178" y="76"/>
                    <a:pt x="216" y="67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65" y="35"/>
                    <a:pt x="276" y="18"/>
                    <a:pt x="278" y="1"/>
                  </a:cubicBezTo>
                  <a:cubicBezTo>
                    <a:pt x="271" y="9"/>
                    <a:pt x="263" y="16"/>
                    <a:pt x="25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26"/>
            <p:cNvSpPr>
              <a:spLocks noEditPoints="1"/>
            </p:cNvSpPr>
            <p:nvPr/>
          </p:nvSpPr>
          <p:spPr bwMode="auto">
            <a:xfrm>
              <a:off x="10140951" y="3663950"/>
              <a:ext cx="1062037" cy="647700"/>
            </a:xfrm>
            <a:custGeom>
              <a:avLst/>
              <a:gdLst>
                <a:gd name="T0" fmla="*/ 2 w 280"/>
                <a:gd name="T1" fmla="*/ 78 h 171"/>
                <a:gd name="T2" fmla="*/ 49 w 280"/>
                <a:gd name="T3" fmla="*/ 141 h 171"/>
                <a:gd name="T4" fmla="*/ 245 w 280"/>
                <a:gd name="T5" fmla="*/ 135 h 171"/>
                <a:gd name="T6" fmla="*/ 245 w 280"/>
                <a:gd name="T7" fmla="*/ 135 h 171"/>
                <a:gd name="T8" fmla="*/ 280 w 280"/>
                <a:gd name="T9" fmla="*/ 84 h 171"/>
                <a:gd name="T10" fmla="*/ 280 w 280"/>
                <a:gd name="T11" fmla="*/ 81 h 171"/>
                <a:gd name="T12" fmla="*/ 280 w 280"/>
                <a:gd name="T13" fmla="*/ 77 h 171"/>
                <a:gd name="T14" fmla="*/ 233 w 280"/>
                <a:gd name="T15" fmla="*/ 21 h 171"/>
                <a:gd name="T16" fmla="*/ 140 w 280"/>
                <a:gd name="T17" fmla="*/ 0 h 171"/>
                <a:gd name="T18" fmla="*/ 133 w 280"/>
                <a:gd name="T19" fmla="*/ 1 h 171"/>
                <a:gd name="T20" fmla="*/ 132 w 280"/>
                <a:gd name="T21" fmla="*/ 1 h 171"/>
                <a:gd name="T22" fmla="*/ 119 w 280"/>
                <a:gd name="T23" fmla="*/ 1 h 171"/>
                <a:gd name="T24" fmla="*/ 119 w 280"/>
                <a:gd name="T25" fmla="*/ 1 h 171"/>
                <a:gd name="T26" fmla="*/ 106 w 280"/>
                <a:gd name="T27" fmla="*/ 3 h 171"/>
                <a:gd name="T28" fmla="*/ 106 w 280"/>
                <a:gd name="T29" fmla="*/ 3 h 171"/>
                <a:gd name="T30" fmla="*/ 93 w 280"/>
                <a:gd name="T31" fmla="*/ 5 h 171"/>
                <a:gd name="T32" fmla="*/ 93 w 280"/>
                <a:gd name="T33" fmla="*/ 5 h 171"/>
                <a:gd name="T34" fmla="*/ 37 w 280"/>
                <a:gd name="T35" fmla="*/ 27 h 171"/>
                <a:gd name="T36" fmla="*/ 37 w 280"/>
                <a:gd name="T37" fmla="*/ 27 h 171"/>
                <a:gd name="T38" fmla="*/ 2 w 280"/>
                <a:gd name="T39" fmla="*/ 78 h 171"/>
                <a:gd name="T40" fmla="*/ 230 w 280"/>
                <a:gd name="T41" fmla="*/ 127 h 171"/>
                <a:gd name="T42" fmla="*/ 230 w 280"/>
                <a:gd name="T43" fmla="*/ 127 h 171"/>
                <a:gd name="T44" fmla="*/ 62 w 280"/>
                <a:gd name="T45" fmla="*/ 133 h 171"/>
                <a:gd name="T46" fmla="*/ 52 w 280"/>
                <a:gd name="T47" fmla="*/ 35 h 171"/>
                <a:gd name="T48" fmla="*/ 220 w 280"/>
                <a:gd name="T49" fmla="*/ 30 h 171"/>
                <a:gd name="T50" fmla="*/ 230 w 280"/>
                <a:gd name="T51" fmla="*/ 12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0" h="171">
                  <a:moveTo>
                    <a:pt x="2" y="78"/>
                  </a:moveTo>
                  <a:cubicBezTo>
                    <a:pt x="0" y="101"/>
                    <a:pt x="16" y="125"/>
                    <a:pt x="49" y="141"/>
                  </a:cubicBezTo>
                  <a:cubicBezTo>
                    <a:pt x="106" y="171"/>
                    <a:pt x="194" y="168"/>
                    <a:pt x="245" y="135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68" y="120"/>
                    <a:pt x="279" y="102"/>
                    <a:pt x="280" y="84"/>
                  </a:cubicBezTo>
                  <a:cubicBezTo>
                    <a:pt x="280" y="83"/>
                    <a:pt x="280" y="82"/>
                    <a:pt x="280" y="81"/>
                  </a:cubicBezTo>
                  <a:cubicBezTo>
                    <a:pt x="280" y="80"/>
                    <a:pt x="280" y="78"/>
                    <a:pt x="280" y="77"/>
                  </a:cubicBezTo>
                  <a:cubicBezTo>
                    <a:pt x="278" y="56"/>
                    <a:pt x="262" y="36"/>
                    <a:pt x="233" y="21"/>
                  </a:cubicBezTo>
                  <a:cubicBezTo>
                    <a:pt x="206" y="7"/>
                    <a:pt x="173" y="0"/>
                    <a:pt x="140" y="0"/>
                  </a:cubicBezTo>
                  <a:cubicBezTo>
                    <a:pt x="138" y="0"/>
                    <a:pt x="135" y="0"/>
                    <a:pt x="133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28" y="1"/>
                    <a:pt x="124" y="1"/>
                    <a:pt x="119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5" y="2"/>
                    <a:pt x="110" y="2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2" y="4"/>
                    <a:pt x="97" y="4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72" y="10"/>
                    <a:pt x="52" y="1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4" y="42"/>
                    <a:pt x="3" y="60"/>
                    <a:pt x="2" y="78"/>
                  </a:cubicBezTo>
                  <a:close/>
                  <a:moveTo>
                    <a:pt x="230" y="127"/>
                  </a:moveTo>
                  <a:cubicBezTo>
                    <a:pt x="230" y="127"/>
                    <a:pt x="230" y="127"/>
                    <a:pt x="230" y="127"/>
                  </a:cubicBezTo>
                  <a:cubicBezTo>
                    <a:pt x="187" y="156"/>
                    <a:pt x="111" y="158"/>
                    <a:pt x="62" y="133"/>
                  </a:cubicBezTo>
                  <a:cubicBezTo>
                    <a:pt x="13" y="107"/>
                    <a:pt x="8" y="63"/>
                    <a:pt x="52" y="35"/>
                  </a:cubicBezTo>
                  <a:cubicBezTo>
                    <a:pt x="95" y="6"/>
                    <a:pt x="171" y="4"/>
                    <a:pt x="220" y="30"/>
                  </a:cubicBezTo>
                  <a:cubicBezTo>
                    <a:pt x="269" y="55"/>
                    <a:pt x="274" y="99"/>
                    <a:pt x="23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27"/>
            <p:cNvSpPr>
              <a:spLocks noEditPoints="1"/>
            </p:cNvSpPr>
            <p:nvPr/>
          </p:nvSpPr>
          <p:spPr bwMode="auto">
            <a:xfrm>
              <a:off x="10206038" y="3698875"/>
              <a:ext cx="939800" cy="544513"/>
            </a:xfrm>
            <a:custGeom>
              <a:avLst/>
              <a:gdLst>
                <a:gd name="T0" fmla="*/ 40 w 248"/>
                <a:gd name="T1" fmla="*/ 29 h 144"/>
                <a:gd name="T2" fmla="*/ 50 w 248"/>
                <a:gd name="T3" fmla="*/ 120 h 144"/>
                <a:gd name="T4" fmla="*/ 208 w 248"/>
                <a:gd name="T5" fmla="*/ 115 h 144"/>
                <a:gd name="T6" fmla="*/ 198 w 248"/>
                <a:gd name="T7" fmla="*/ 24 h 144"/>
                <a:gd name="T8" fmla="*/ 40 w 248"/>
                <a:gd name="T9" fmla="*/ 29 h 144"/>
                <a:gd name="T10" fmla="*/ 81 w 248"/>
                <a:gd name="T11" fmla="*/ 107 h 144"/>
                <a:gd name="T12" fmla="*/ 74 w 248"/>
                <a:gd name="T13" fmla="*/ 111 h 144"/>
                <a:gd name="T14" fmla="*/ 68 w 248"/>
                <a:gd name="T15" fmla="*/ 111 h 144"/>
                <a:gd name="T16" fmla="*/ 67 w 248"/>
                <a:gd name="T17" fmla="*/ 110 h 144"/>
                <a:gd name="T18" fmla="*/ 65 w 248"/>
                <a:gd name="T19" fmla="*/ 109 h 144"/>
                <a:gd name="T20" fmla="*/ 64 w 248"/>
                <a:gd name="T21" fmla="*/ 106 h 144"/>
                <a:gd name="T22" fmla="*/ 71 w 248"/>
                <a:gd name="T23" fmla="*/ 101 h 144"/>
                <a:gd name="T24" fmla="*/ 51 w 248"/>
                <a:gd name="T25" fmla="*/ 82 h 144"/>
                <a:gd name="T26" fmla="*/ 52 w 248"/>
                <a:gd name="T27" fmla="*/ 81 h 144"/>
                <a:gd name="T28" fmla="*/ 69 w 248"/>
                <a:gd name="T29" fmla="*/ 76 h 144"/>
                <a:gd name="T30" fmla="*/ 71 w 248"/>
                <a:gd name="T31" fmla="*/ 76 h 144"/>
                <a:gd name="T32" fmla="*/ 86 w 248"/>
                <a:gd name="T33" fmla="*/ 91 h 144"/>
                <a:gd name="T34" fmla="*/ 114 w 248"/>
                <a:gd name="T35" fmla="*/ 73 h 144"/>
                <a:gd name="T36" fmla="*/ 113 w 248"/>
                <a:gd name="T37" fmla="*/ 41 h 144"/>
                <a:gd name="T38" fmla="*/ 168 w 248"/>
                <a:gd name="T39" fmla="*/ 38 h 144"/>
                <a:gd name="T40" fmla="*/ 175 w 248"/>
                <a:gd name="T41" fmla="*/ 33 h 144"/>
                <a:gd name="T42" fmla="*/ 182 w 248"/>
                <a:gd name="T43" fmla="*/ 33 h 144"/>
                <a:gd name="T44" fmla="*/ 185 w 248"/>
                <a:gd name="T45" fmla="*/ 35 h 144"/>
                <a:gd name="T46" fmla="*/ 185 w 248"/>
                <a:gd name="T47" fmla="*/ 38 h 144"/>
                <a:gd name="T48" fmla="*/ 178 w 248"/>
                <a:gd name="T49" fmla="*/ 43 h 144"/>
                <a:gd name="T50" fmla="*/ 195 w 248"/>
                <a:gd name="T51" fmla="*/ 61 h 144"/>
                <a:gd name="T52" fmla="*/ 193 w 248"/>
                <a:gd name="T53" fmla="*/ 62 h 144"/>
                <a:gd name="T54" fmla="*/ 179 w 248"/>
                <a:gd name="T55" fmla="*/ 66 h 144"/>
                <a:gd name="T56" fmla="*/ 176 w 248"/>
                <a:gd name="T57" fmla="*/ 66 h 144"/>
                <a:gd name="T58" fmla="*/ 163 w 248"/>
                <a:gd name="T59" fmla="*/ 53 h 144"/>
                <a:gd name="T60" fmla="*/ 137 w 248"/>
                <a:gd name="T61" fmla="*/ 70 h 144"/>
                <a:gd name="T62" fmla="*/ 137 w 248"/>
                <a:gd name="T63" fmla="*/ 103 h 144"/>
                <a:gd name="T64" fmla="*/ 81 w 248"/>
                <a:gd name="T65" fmla="*/ 10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8" h="144">
                  <a:moveTo>
                    <a:pt x="40" y="29"/>
                  </a:moveTo>
                  <a:cubicBezTo>
                    <a:pt x="0" y="56"/>
                    <a:pt x="4" y="96"/>
                    <a:pt x="50" y="120"/>
                  </a:cubicBezTo>
                  <a:cubicBezTo>
                    <a:pt x="96" y="144"/>
                    <a:pt x="167" y="142"/>
                    <a:pt x="208" y="115"/>
                  </a:cubicBezTo>
                  <a:cubicBezTo>
                    <a:pt x="248" y="89"/>
                    <a:pt x="244" y="48"/>
                    <a:pt x="198" y="24"/>
                  </a:cubicBezTo>
                  <a:cubicBezTo>
                    <a:pt x="152" y="0"/>
                    <a:pt x="81" y="2"/>
                    <a:pt x="40" y="29"/>
                  </a:cubicBezTo>
                  <a:close/>
                  <a:moveTo>
                    <a:pt x="81" y="107"/>
                  </a:moveTo>
                  <a:cubicBezTo>
                    <a:pt x="74" y="111"/>
                    <a:pt x="74" y="111"/>
                    <a:pt x="74" y="111"/>
                  </a:cubicBezTo>
                  <a:cubicBezTo>
                    <a:pt x="72" y="112"/>
                    <a:pt x="71" y="112"/>
                    <a:pt x="68" y="111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2" y="108"/>
                    <a:pt x="62" y="107"/>
                    <a:pt x="64" y="106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65" y="99"/>
                    <a:pt x="46" y="85"/>
                    <a:pt x="51" y="82"/>
                  </a:cubicBezTo>
                  <a:cubicBezTo>
                    <a:pt x="51" y="82"/>
                    <a:pt x="51" y="82"/>
                    <a:pt x="52" y="81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9" y="76"/>
                    <a:pt x="71" y="76"/>
                    <a:pt x="71" y="76"/>
                  </a:cubicBezTo>
                  <a:cubicBezTo>
                    <a:pt x="72" y="77"/>
                    <a:pt x="77" y="86"/>
                    <a:pt x="86" y="91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08" y="66"/>
                    <a:pt x="95" y="53"/>
                    <a:pt x="113" y="41"/>
                  </a:cubicBezTo>
                  <a:cubicBezTo>
                    <a:pt x="134" y="27"/>
                    <a:pt x="161" y="34"/>
                    <a:pt x="168" y="38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8" y="32"/>
                    <a:pt x="179" y="32"/>
                    <a:pt x="182" y="33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8" y="36"/>
                    <a:pt x="188" y="37"/>
                    <a:pt x="185" y="38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83" y="45"/>
                    <a:pt x="200" y="58"/>
                    <a:pt x="195" y="61"/>
                  </a:cubicBezTo>
                  <a:cubicBezTo>
                    <a:pt x="195" y="62"/>
                    <a:pt x="194" y="62"/>
                    <a:pt x="193" y="62"/>
                  </a:cubicBezTo>
                  <a:cubicBezTo>
                    <a:pt x="179" y="66"/>
                    <a:pt x="179" y="66"/>
                    <a:pt x="179" y="66"/>
                  </a:cubicBezTo>
                  <a:cubicBezTo>
                    <a:pt x="178" y="66"/>
                    <a:pt x="177" y="66"/>
                    <a:pt x="176" y="66"/>
                  </a:cubicBezTo>
                  <a:cubicBezTo>
                    <a:pt x="175" y="65"/>
                    <a:pt x="170" y="56"/>
                    <a:pt x="163" y="53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43" y="78"/>
                    <a:pt x="155" y="91"/>
                    <a:pt x="137" y="103"/>
                  </a:cubicBezTo>
                  <a:cubicBezTo>
                    <a:pt x="117" y="116"/>
                    <a:pt x="93" y="111"/>
                    <a:pt x="81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28"/>
            <p:cNvSpPr>
              <a:spLocks/>
            </p:cNvSpPr>
            <p:nvPr/>
          </p:nvSpPr>
          <p:spPr bwMode="auto">
            <a:xfrm>
              <a:off x="10564813" y="4000500"/>
              <a:ext cx="117475" cy="73025"/>
            </a:xfrm>
            <a:custGeom>
              <a:avLst/>
              <a:gdLst>
                <a:gd name="T0" fmla="*/ 22 w 31"/>
                <a:gd name="T1" fmla="*/ 14 h 19"/>
                <a:gd name="T2" fmla="*/ 24 w 31"/>
                <a:gd name="T3" fmla="*/ 0 h 19"/>
                <a:gd name="T4" fmla="*/ 0 w 31"/>
                <a:gd name="T5" fmla="*/ 16 h 19"/>
                <a:gd name="T6" fmla="*/ 22 w 31"/>
                <a:gd name="T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9">
                  <a:moveTo>
                    <a:pt x="22" y="14"/>
                  </a:moveTo>
                  <a:cubicBezTo>
                    <a:pt x="31" y="9"/>
                    <a:pt x="26" y="3"/>
                    <a:pt x="24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8"/>
                    <a:pt x="15" y="19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29"/>
            <p:cNvSpPr>
              <a:spLocks/>
            </p:cNvSpPr>
            <p:nvPr/>
          </p:nvSpPr>
          <p:spPr bwMode="auto">
            <a:xfrm>
              <a:off x="10679113" y="3863975"/>
              <a:ext cx="114300" cy="73025"/>
            </a:xfrm>
            <a:custGeom>
              <a:avLst/>
              <a:gdLst>
                <a:gd name="T0" fmla="*/ 7 w 30"/>
                <a:gd name="T1" fmla="*/ 19 h 19"/>
                <a:gd name="T2" fmla="*/ 30 w 30"/>
                <a:gd name="T3" fmla="*/ 4 h 19"/>
                <a:gd name="T4" fmla="*/ 8 w 30"/>
                <a:gd name="T5" fmla="*/ 6 h 19"/>
                <a:gd name="T6" fmla="*/ 7 w 30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9">
                  <a:moveTo>
                    <a:pt x="7" y="19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26" y="3"/>
                    <a:pt x="16" y="0"/>
                    <a:pt x="8" y="6"/>
                  </a:cubicBezTo>
                  <a:cubicBezTo>
                    <a:pt x="0" y="11"/>
                    <a:pt x="4" y="16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9" name="Freeform 47"/>
          <p:cNvSpPr>
            <a:spLocks noEditPoints="1"/>
          </p:cNvSpPr>
          <p:nvPr/>
        </p:nvSpPr>
        <p:spPr bwMode="auto">
          <a:xfrm>
            <a:off x="128478" y="3055655"/>
            <a:ext cx="510161" cy="328264"/>
          </a:xfrm>
          <a:custGeom>
            <a:avLst/>
            <a:gdLst>
              <a:gd name="T0" fmla="*/ 88 w 187"/>
              <a:gd name="T1" fmla="*/ 82 h 112"/>
              <a:gd name="T2" fmla="*/ 77 w 187"/>
              <a:gd name="T3" fmla="*/ 100 h 112"/>
              <a:gd name="T4" fmla="*/ 82 w 187"/>
              <a:gd name="T5" fmla="*/ 100 h 112"/>
              <a:gd name="T6" fmla="*/ 82 w 187"/>
              <a:gd name="T7" fmla="*/ 112 h 112"/>
              <a:gd name="T8" fmla="*/ 95 w 187"/>
              <a:gd name="T9" fmla="*/ 112 h 112"/>
              <a:gd name="T10" fmla="*/ 95 w 187"/>
              <a:gd name="T11" fmla="*/ 100 h 112"/>
              <a:gd name="T12" fmla="*/ 100 w 187"/>
              <a:gd name="T13" fmla="*/ 100 h 112"/>
              <a:gd name="T14" fmla="*/ 88 w 187"/>
              <a:gd name="T15" fmla="*/ 82 h 112"/>
              <a:gd name="T16" fmla="*/ 115 w 187"/>
              <a:gd name="T17" fmla="*/ 82 h 112"/>
              <a:gd name="T18" fmla="*/ 103 w 187"/>
              <a:gd name="T19" fmla="*/ 100 h 112"/>
              <a:gd name="T20" fmla="*/ 108 w 187"/>
              <a:gd name="T21" fmla="*/ 100 h 112"/>
              <a:gd name="T22" fmla="*/ 108 w 187"/>
              <a:gd name="T23" fmla="*/ 112 h 112"/>
              <a:gd name="T24" fmla="*/ 121 w 187"/>
              <a:gd name="T25" fmla="*/ 112 h 112"/>
              <a:gd name="T26" fmla="*/ 121 w 187"/>
              <a:gd name="T27" fmla="*/ 100 h 112"/>
              <a:gd name="T28" fmla="*/ 126 w 187"/>
              <a:gd name="T29" fmla="*/ 100 h 112"/>
              <a:gd name="T30" fmla="*/ 115 w 187"/>
              <a:gd name="T31" fmla="*/ 82 h 112"/>
              <a:gd name="T32" fmla="*/ 141 w 187"/>
              <a:gd name="T33" fmla="*/ 82 h 112"/>
              <a:gd name="T34" fmla="*/ 130 w 187"/>
              <a:gd name="T35" fmla="*/ 100 h 112"/>
              <a:gd name="T36" fmla="*/ 134 w 187"/>
              <a:gd name="T37" fmla="*/ 100 h 112"/>
              <a:gd name="T38" fmla="*/ 134 w 187"/>
              <a:gd name="T39" fmla="*/ 112 h 112"/>
              <a:gd name="T40" fmla="*/ 148 w 187"/>
              <a:gd name="T41" fmla="*/ 112 h 112"/>
              <a:gd name="T42" fmla="*/ 148 w 187"/>
              <a:gd name="T43" fmla="*/ 100 h 112"/>
              <a:gd name="T44" fmla="*/ 152 w 187"/>
              <a:gd name="T45" fmla="*/ 100 h 112"/>
              <a:gd name="T46" fmla="*/ 141 w 187"/>
              <a:gd name="T47" fmla="*/ 82 h 112"/>
              <a:gd name="T48" fmla="*/ 115 w 187"/>
              <a:gd name="T49" fmla="*/ 12 h 112"/>
              <a:gd name="T50" fmla="*/ 91 w 187"/>
              <a:gd name="T51" fmla="*/ 28 h 112"/>
              <a:gd name="T52" fmla="*/ 82 w 187"/>
              <a:gd name="T53" fmla="*/ 24 h 112"/>
              <a:gd name="T54" fmla="*/ 79 w 187"/>
              <a:gd name="T55" fmla="*/ 24 h 112"/>
              <a:gd name="T56" fmla="*/ 68 w 187"/>
              <a:gd name="T57" fmla="*/ 40 h 112"/>
              <a:gd name="T58" fmla="*/ 59 w 187"/>
              <a:gd name="T59" fmla="*/ 38 h 112"/>
              <a:gd name="T60" fmla="*/ 44 w 187"/>
              <a:gd name="T61" fmla="*/ 53 h 112"/>
              <a:gd name="T62" fmla="*/ 67 w 187"/>
              <a:gd name="T63" fmla="*/ 79 h 112"/>
              <a:gd name="T64" fmla="*/ 163 w 187"/>
              <a:gd name="T65" fmla="*/ 79 h 112"/>
              <a:gd name="T66" fmla="*/ 187 w 187"/>
              <a:gd name="T67" fmla="*/ 53 h 112"/>
              <a:gd name="T68" fmla="*/ 168 w 187"/>
              <a:gd name="T69" fmla="*/ 37 h 112"/>
              <a:gd name="T70" fmla="*/ 163 w 187"/>
              <a:gd name="T71" fmla="*/ 38 h 112"/>
              <a:gd name="T72" fmla="*/ 151 w 187"/>
              <a:gd name="T73" fmla="*/ 24 h 112"/>
              <a:gd name="T74" fmla="*/ 143 w 187"/>
              <a:gd name="T75" fmla="*/ 27 h 112"/>
              <a:gd name="T76" fmla="*/ 115 w 187"/>
              <a:gd name="T77" fmla="*/ 12 h 112"/>
              <a:gd name="T78" fmla="*/ 72 w 187"/>
              <a:gd name="T79" fmla="*/ 0 h 112"/>
              <a:gd name="T80" fmla="*/ 47 w 187"/>
              <a:gd name="T81" fmla="*/ 17 h 112"/>
              <a:gd name="T82" fmla="*/ 38 w 187"/>
              <a:gd name="T83" fmla="*/ 12 h 112"/>
              <a:gd name="T84" fmla="*/ 36 w 187"/>
              <a:gd name="T85" fmla="*/ 12 h 112"/>
              <a:gd name="T86" fmla="*/ 24 w 187"/>
              <a:gd name="T87" fmla="*/ 28 h 112"/>
              <a:gd name="T88" fmla="*/ 15 w 187"/>
              <a:gd name="T89" fmla="*/ 26 h 112"/>
              <a:gd name="T90" fmla="*/ 0 w 187"/>
              <a:gd name="T91" fmla="*/ 41 h 112"/>
              <a:gd name="T92" fmla="*/ 24 w 187"/>
              <a:gd name="T93" fmla="*/ 67 h 112"/>
              <a:gd name="T94" fmla="*/ 40 w 187"/>
              <a:gd name="T95" fmla="*/ 67 h 112"/>
              <a:gd name="T96" fmla="*/ 38 w 187"/>
              <a:gd name="T97" fmla="*/ 53 h 112"/>
              <a:gd name="T98" fmla="*/ 48 w 187"/>
              <a:gd name="T99" fmla="*/ 35 h 112"/>
              <a:gd name="T100" fmla="*/ 59 w 187"/>
              <a:gd name="T101" fmla="*/ 32 h 112"/>
              <a:gd name="T102" fmla="*/ 62 w 187"/>
              <a:gd name="T103" fmla="*/ 32 h 112"/>
              <a:gd name="T104" fmla="*/ 78 w 187"/>
              <a:gd name="T105" fmla="*/ 18 h 112"/>
              <a:gd name="T106" fmla="*/ 82 w 187"/>
              <a:gd name="T107" fmla="*/ 18 h 112"/>
              <a:gd name="T108" fmla="*/ 90 w 187"/>
              <a:gd name="T109" fmla="*/ 20 h 112"/>
              <a:gd name="T110" fmla="*/ 97 w 187"/>
              <a:gd name="T111" fmla="*/ 12 h 112"/>
              <a:gd name="T112" fmla="*/ 72 w 187"/>
              <a:gd name="T113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7" h="112">
                <a:moveTo>
                  <a:pt x="88" y="82"/>
                </a:moveTo>
                <a:cubicBezTo>
                  <a:pt x="77" y="100"/>
                  <a:pt x="77" y="100"/>
                  <a:pt x="77" y="100"/>
                </a:cubicBezTo>
                <a:cubicBezTo>
                  <a:pt x="82" y="100"/>
                  <a:pt x="82" y="100"/>
                  <a:pt x="82" y="100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95" y="112"/>
                  <a:pt x="95" y="112"/>
                  <a:pt x="95" y="112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100" y="100"/>
                  <a:pt x="100" y="100"/>
                  <a:pt x="100" y="100"/>
                </a:cubicBezTo>
                <a:cubicBezTo>
                  <a:pt x="88" y="82"/>
                  <a:pt x="88" y="82"/>
                  <a:pt x="88" y="82"/>
                </a:cubicBezTo>
                <a:moveTo>
                  <a:pt x="115" y="82"/>
                </a:moveTo>
                <a:cubicBezTo>
                  <a:pt x="103" y="100"/>
                  <a:pt x="103" y="100"/>
                  <a:pt x="103" y="100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8" y="112"/>
                  <a:pt x="108" y="112"/>
                  <a:pt x="108" y="112"/>
                </a:cubicBezTo>
                <a:cubicBezTo>
                  <a:pt x="121" y="112"/>
                  <a:pt x="121" y="112"/>
                  <a:pt x="121" y="112"/>
                </a:cubicBezTo>
                <a:cubicBezTo>
                  <a:pt x="121" y="100"/>
                  <a:pt x="121" y="100"/>
                  <a:pt x="121" y="100"/>
                </a:cubicBezTo>
                <a:cubicBezTo>
                  <a:pt x="126" y="100"/>
                  <a:pt x="126" y="100"/>
                  <a:pt x="126" y="100"/>
                </a:cubicBezTo>
                <a:cubicBezTo>
                  <a:pt x="115" y="82"/>
                  <a:pt x="115" y="82"/>
                  <a:pt x="115" y="82"/>
                </a:cubicBezTo>
                <a:moveTo>
                  <a:pt x="141" y="82"/>
                </a:moveTo>
                <a:cubicBezTo>
                  <a:pt x="130" y="100"/>
                  <a:pt x="130" y="100"/>
                  <a:pt x="130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34" y="112"/>
                  <a:pt x="134" y="112"/>
                  <a:pt x="134" y="112"/>
                </a:cubicBezTo>
                <a:cubicBezTo>
                  <a:pt x="148" y="112"/>
                  <a:pt x="148" y="112"/>
                  <a:pt x="148" y="112"/>
                </a:cubicBezTo>
                <a:cubicBezTo>
                  <a:pt x="148" y="100"/>
                  <a:pt x="148" y="100"/>
                  <a:pt x="148" y="10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41" y="82"/>
                  <a:pt x="141" y="82"/>
                  <a:pt x="141" y="82"/>
                </a:cubicBezTo>
                <a:moveTo>
                  <a:pt x="115" y="12"/>
                </a:moveTo>
                <a:cubicBezTo>
                  <a:pt x="101" y="12"/>
                  <a:pt x="97" y="20"/>
                  <a:pt x="91" y="28"/>
                </a:cubicBezTo>
                <a:cubicBezTo>
                  <a:pt x="90" y="26"/>
                  <a:pt x="86" y="24"/>
                  <a:pt x="82" y="24"/>
                </a:cubicBezTo>
                <a:cubicBezTo>
                  <a:pt x="81" y="24"/>
                  <a:pt x="80" y="24"/>
                  <a:pt x="79" y="24"/>
                </a:cubicBezTo>
                <a:cubicBezTo>
                  <a:pt x="70" y="27"/>
                  <a:pt x="66" y="33"/>
                  <a:pt x="68" y="40"/>
                </a:cubicBezTo>
                <a:cubicBezTo>
                  <a:pt x="65" y="39"/>
                  <a:pt x="62" y="38"/>
                  <a:pt x="59" y="38"/>
                </a:cubicBezTo>
                <a:cubicBezTo>
                  <a:pt x="50" y="38"/>
                  <a:pt x="44" y="46"/>
                  <a:pt x="44" y="53"/>
                </a:cubicBezTo>
                <a:cubicBezTo>
                  <a:pt x="43" y="66"/>
                  <a:pt x="50" y="79"/>
                  <a:pt x="67" y="79"/>
                </a:cubicBezTo>
                <a:cubicBezTo>
                  <a:pt x="163" y="79"/>
                  <a:pt x="163" y="79"/>
                  <a:pt x="163" y="79"/>
                </a:cubicBezTo>
                <a:cubicBezTo>
                  <a:pt x="181" y="79"/>
                  <a:pt x="187" y="66"/>
                  <a:pt x="187" y="53"/>
                </a:cubicBezTo>
                <a:cubicBezTo>
                  <a:pt x="186" y="45"/>
                  <a:pt x="177" y="37"/>
                  <a:pt x="168" y="37"/>
                </a:cubicBezTo>
                <a:cubicBezTo>
                  <a:pt x="166" y="37"/>
                  <a:pt x="164" y="37"/>
                  <a:pt x="163" y="38"/>
                </a:cubicBezTo>
                <a:cubicBezTo>
                  <a:pt x="165" y="32"/>
                  <a:pt x="158" y="24"/>
                  <a:pt x="151" y="24"/>
                </a:cubicBezTo>
                <a:cubicBezTo>
                  <a:pt x="148" y="24"/>
                  <a:pt x="145" y="25"/>
                  <a:pt x="143" y="27"/>
                </a:cubicBezTo>
                <a:cubicBezTo>
                  <a:pt x="138" y="19"/>
                  <a:pt x="130" y="12"/>
                  <a:pt x="115" y="12"/>
                </a:cubicBezTo>
                <a:moveTo>
                  <a:pt x="72" y="0"/>
                </a:moveTo>
                <a:cubicBezTo>
                  <a:pt x="57" y="0"/>
                  <a:pt x="53" y="8"/>
                  <a:pt x="47" y="17"/>
                </a:cubicBezTo>
                <a:cubicBezTo>
                  <a:pt x="46" y="15"/>
                  <a:pt x="42" y="12"/>
                  <a:pt x="38" y="12"/>
                </a:cubicBezTo>
                <a:cubicBezTo>
                  <a:pt x="37" y="12"/>
                  <a:pt x="36" y="12"/>
                  <a:pt x="36" y="12"/>
                </a:cubicBezTo>
                <a:cubicBezTo>
                  <a:pt x="26" y="15"/>
                  <a:pt x="22" y="21"/>
                  <a:pt x="24" y="28"/>
                </a:cubicBezTo>
                <a:cubicBezTo>
                  <a:pt x="21" y="27"/>
                  <a:pt x="18" y="26"/>
                  <a:pt x="15" y="26"/>
                </a:cubicBezTo>
                <a:cubicBezTo>
                  <a:pt x="6" y="26"/>
                  <a:pt x="1" y="34"/>
                  <a:pt x="0" y="41"/>
                </a:cubicBezTo>
                <a:cubicBezTo>
                  <a:pt x="0" y="54"/>
                  <a:pt x="6" y="67"/>
                  <a:pt x="24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39" y="63"/>
                  <a:pt x="38" y="58"/>
                  <a:pt x="38" y="53"/>
                </a:cubicBezTo>
                <a:cubicBezTo>
                  <a:pt x="39" y="45"/>
                  <a:pt x="42" y="39"/>
                  <a:pt x="48" y="35"/>
                </a:cubicBezTo>
                <a:cubicBezTo>
                  <a:pt x="52" y="33"/>
                  <a:pt x="55" y="32"/>
                  <a:pt x="59" y="32"/>
                </a:cubicBezTo>
                <a:cubicBezTo>
                  <a:pt x="60" y="32"/>
                  <a:pt x="61" y="32"/>
                  <a:pt x="62" y="32"/>
                </a:cubicBezTo>
                <a:cubicBezTo>
                  <a:pt x="64" y="26"/>
                  <a:pt x="69" y="21"/>
                  <a:pt x="78" y="18"/>
                </a:cubicBezTo>
                <a:cubicBezTo>
                  <a:pt x="79" y="18"/>
                  <a:pt x="81" y="18"/>
                  <a:pt x="82" y="18"/>
                </a:cubicBezTo>
                <a:cubicBezTo>
                  <a:pt x="85" y="18"/>
                  <a:pt x="87" y="19"/>
                  <a:pt x="90" y="20"/>
                </a:cubicBezTo>
                <a:cubicBezTo>
                  <a:pt x="92" y="17"/>
                  <a:pt x="94" y="14"/>
                  <a:pt x="97" y="12"/>
                </a:cubicBezTo>
                <a:cubicBezTo>
                  <a:pt x="92" y="5"/>
                  <a:pt x="84" y="0"/>
                  <a:pt x="72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Freeform 45"/>
          <p:cNvSpPr>
            <a:spLocks noEditPoints="1"/>
          </p:cNvSpPr>
          <p:nvPr/>
        </p:nvSpPr>
        <p:spPr bwMode="auto">
          <a:xfrm>
            <a:off x="2670991" y="3001663"/>
            <a:ext cx="596829" cy="328264"/>
          </a:xfrm>
          <a:custGeom>
            <a:avLst/>
            <a:gdLst>
              <a:gd name="T0" fmla="*/ 29 w 219"/>
              <a:gd name="T1" fmla="*/ 43 h 112"/>
              <a:gd name="T2" fmla="*/ 19 w 219"/>
              <a:gd name="T3" fmla="*/ 54 h 112"/>
              <a:gd name="T4" fmla="*/ 23 w 219"/>
              <a:gd name="T5" fmla="*/ 62 h 112"/>
              <a:gd name="T6" fmla="*/ 4 w 219"/>
              <a:gd name="T7" fmla="*/ 91 h 112"/>
              <a:gd name="T8" fmla="*/ 6 w 219"/>
              <a:gd name="T9" fmla="*/ 92 h 112"/>
              <a:gd name="T10" fmla="*/ 18 w 219"/>
              <a:gd name="T11" fmla="*/ 81 h 112"/>
              <a:gd name="T12" fmla="*/ 12 w 219"/>
              <a:gd name="T13" fmla="*/ 112 h 112"/>
              <a:gd name="T14" fmla="*/ 22 w 219"/>
              <a:gd name="T15" fmla="*/ 112 h 112"/>
              <a:gd name="T16" fmla="*/ 29 w 219"/>
              <a:gd name="T17" fmla="*/ 99 h 112"/>
              <a:gd name="T18" fmla="*/ 36 w 219"/>
              <a:gd name="T19" fmla="*/ 112 h 112"/>
              <a:gd name="T20" fmla="*/ 46 w 219"/>
              <a:gd name="T21" fmla="*/ 112 h 112"/>
              <a:gd name="T22" fmla="*/ 41 w 219"/>
              <a:gd name="T23" fmla="*/ 81 h 112"/>
              <a:gd name="T24" fmla="*/ 52 w 219"/>
              <a:gd name="T25" fmla="*/ 92 h 112"/>
              <a:gd name="T26" fmla="*/ 55 w 219"/>
              <a:gd name="T27" fmla="*/ 91 h 112"/>
              <a:gd name="T28" fmla="*/ 36 w 219"/>
              <a:gd name="T29" fmla="*/ 62 h 112"/>
              <a:gd name="T30" fmla="*/ 40 w 219"/>
              <a:gd name="T31" fmla="*/ 54 h 112"/>
              <a:gd name="T32" fmla="*/ 29 w 219"/>
              <a:gd name="T33" fmla="*/ 43 h 112"/>
              <a:gd name="T34" fmla="*/ 189 w 219"/>
              <a:gd name="T35" fmla="*/ 43 h 112"/>
              <a:gd name="T36" fmla="*/ 179 w 219"/>
              <a:gd name="T37" fmla="*/ 54 h 112"/>
              <a:gd name="T38" fmla="*/ 183 w 219"/>
              <a:gd name="T39" fmla="*/ 62 h 112"/>
              <a:gd name="T40" fmla="*/ 164 w 219"/>
              <a:gd name="T41" fmla="*/ 91 h 112"/>
              <a:gd name="T42" fmla="*/ 166 w 219"/>
              <a:gd name="T43" fmla="*/ 92 h 112"/>
              <a:gd name="T44" fmla="*/ 178 w 219"/>
              <a:gd name="T45" fmla="*/ 81 h 112"/>
              <a:gd name="T46" fmla="*/ 172 w 219"/>
              <a:gd name="T47" fmla="*/ 112 h 112"/>
              <a:gd name="T48" fmla="*/ 182 w 219"/>
              <a:gd name="T49" fmla="*/ 112 h 112"/>
              <a:gd name="T50" fmla="*/ 189 w 219"/>
              <a:gd name="T51" fmla="*/ 99 h 112"/>
              <a:gd name="T52" fmla="*/ 197 w 219"/>
              <a:gd name="T53" fmla="*/ 112 h 112"/>
              <a:gd name="T54" fmla="*/ 206 w 219"/>
              <a:gd name="T55" fmla="*/ 112 h 112"/>
              <a:gd name="T56" fmla="*/ 201 w 219"/>
              <a:gd name="T57" fmla="*/ 81 h 112"/>
              <a:gd name="T58" fmla="*/ 213 w 219"/>
              <a:gd name="T59" fmla="*/ 92 h 112"/>
              <a:gd name="T60" fmla="*/ 215 w 219"/>
              <a:gd name="T61" fmla="*/ 91 h 112"/>
              <a:gd name="T62" fmla="*/ 196 w 219"/>
              <a:gd name="T63" fmla="*/ 62 h 112"/>
              <a:gd name="T64" fmla="*/ 200 w 219"/>
              <a:gd name="T65" fmla="*/ 54 h 112"/>
              <a:gd name="T66" fmla="*/ 189 w 219"/>
              <a:gd name="T67" fmla="*/ 43 h 112"/>
              <a:gd name="T68" fmla="*/ 111 w 219"/>
              <a:gd name="T69" fmla="*/ 0 h 112"/>
              <a:gd name="T70" fmla="*/ 94 w 219"/>
              <a:gd name="T71" fmla="*/ 17 h 112"/>
              <a:gd name="T72" fmla="*/ 100 w 219"/>
              <a:gd name="T73" fmla="*/ 31 h 112"/>
              <a:gd name="T74" fmla="*/ 70 w 219"/>
              <a:gd name="T75" fmla="*/ 78 h 112"/>
              <a:gd name="T76" fmla="*/ 73 w 219"/>
              <a:gd name="T77" fmla="*/ 80 h 112"/>
              <a:gd name="T78" fmla="*/ 92 w 219"/>
              <a:gd name="T79" fmla="*/ 62 h 112"/>
              <a:gd name="T80" fmla="*/ 84 w 219"/>
              <a:gd name="T81" fmla="*/ 112 h 112"/>
              <a:gd name="T82" fmla="*/ 99 w 219"/>
              <a:gd name="T83" fmla="*/ 112 h 112"/>
              <a:gd name="T84" fmla="*/ 111 w 219"/>
              <a:gd name="T85" fmla="*/ 91 h 112"/>
              <a:gd name="T86" fmla="*/ 123 w 219"/>
              <a:gd name="T87" fmla="*/ 112 h 112"/>
              <a:gd name="T88" fmla="*/ 139 w 219"/>
              <a:gd name="T89" fmla="*/ 112 h 112"/>
              <a:gd name="T90" fmla="*/ 130 w 219"/>
              <a:gd name="T91" fmla="*/ 62 h 112"/>
              <a:gd name="T92" fmla="*/ 149 w 219"/>
              <a:gd name="T93" fmla="*/ 80 h 112"/>
              <a:gd name="T94" fmla="*/ 153 w 219"/>
              <a:gd name="T95" fmla="*/ 78 h 112"/>
              <a:gd name="T96" fmla="*/ 122 w 219"/>
              <a:gd name="T97" fmla="*/ 31 h 112"/>
              <a:gd name="T98" fmla="*/ 128 w 219"/>
              <a:gd name="T99" fmla="*/ 17 h 112"/>
              <a:gd name="T100" fmla="*/ 111 w 219"/>
              <a:gd name="T101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9" h="112">
                <a:moveTo>
                  <a:pt x="29" y="43"/>
                </a:moveTo>
                <a:cubicBezTo>
                  <a:pt x="23" y="43"/>
                  <a:pt x="19" y="48"/>
                  <a:pt x="19" y="54"/>
                </a:cubicBezTo>
                <a:cubicBezTo>
                  <a:pt x="19" y="57"/>
                  <a:pt x="20" y="60"/>
                  <a:pt x="23" y="62"/>
                </a:cubicBezTo>
                <a:cubicBezTo>
                  <a:pt x="12" y="66"/>
                  <a:pt x="0" y="87"/>
                  <a:pt x="4" y="91"/>
                </a:cubicBezTo>
                <a:cubicBezTo>
                  <a:pt x="4" y="92"/>
                  <a:pt x="5" y="92"/>
                  <a:pt x="6" y="92"/>
                </a:cubicBezTo>
                <a:cubicBezTo>
                  <a:pt x="9" y="92"/>
                  <a:pt x="14" y="87"/>
                  <a:pt x="18" y="81"/>
                </a:cubicBezTo>
                <a:cubicBezTo>
                  <a:pt x="15" y="91"/>
                  <a:pt x="13" y="102"/>
                  <a:pt x="12" y="112"/>
                </a:cubicBezTo>
                <a:cubicBezTo>
                  <a:pt x="22" y="112"/>
                  <a:pt x="22" y="112"/>
                  <a:pt x="22" y="112"/>
                </a:cubicBezTo>
                <a:cubicBezTo>
                  <a:pt x="22" y="106"/>
                  <a:pt x="25" y="99"/>
                  <a:pt x="29" y="99"/>
                </a:cubicBezTo>
                <a:cubicBezTo>
                  <a:pt x="33" y="99"/>
                  <a:pt x="36" y="106"/>
                  <a:pt x="36" y="112"/>
                </a:cubicBezTo>
                <a:cubicBezTo>
                  <a:pt x="46" y="112"/>
                  <a:pt x="46" y="112"/>
                  <a:pt x="46" y="112"/>
                </a:cubicBezTo>
                <a:cubicBezTo>
                  <a:pt x="45" y="102"/>
                  <a:pt x="43" y="91"/>
                  <a:pt x="41" y="81"/>
                </a:cubicBezTo>
                <a:cubicBezTo>
                  <a:pt x="44" y="87"/>
                  <a:pt x="49" y="92"/>
                  <a:pt x="52" y="92"/>
                </a:cubicBezTo>
                <a:cubicBezTo>
                  <a:pt x="53" y="92"/>
                  <a:pt x="54" y="92"/>
                  <a:pt x="55" y="91"/>
                </a:cubicBezTo>
                <a:cubicBezTo>
                  <a:pt x="59" y="87"/>
                  <a:pt x="47" y="66"/>
                  <a:pt x="36" y="62"/>
                </a:cubicBezTo>
                <a:cubicBezTo>
                  <a:pt x="38" y="60"/>
                  <a:pt x="40" y="57"/>
                  <a:pt x="40" y="54"/>
                </a:cubicBezTo>
                <a:cubicBezTo>
                  <a:pt x="40" y="48"/>
                  <a:pt x="35" y="43"/>
                  <a:pt x="29" y="43"/>
                </a:cubicBezTo>
                <a:moveTo>
                  <a:pt x="189" y="43"/>
                </a:moveTo>
                <a:cubicBezTo>
                  <a:pt x="184" y="43"/>
                  <a:pt x="179" y="48"/>
                  <a:pt x="179" y="54"/>
                </a:cubicBezTo>
                <a:cubicBezTo>
                  <a:pt x="179" y="57"/>
                  <a:pt x="180" y="60"/>
                  <a:pt x="183" y="62"/>
                </a:cubicBezTo>
                <a:cubicBezTo>
                  <a:pt x="172" y="66"/>
                  <a:pt x="160" y="87"/>
                  <a:pt x="164" y="91"/>
                </a:cubicBezTo>
                <a:cubicBezTo>
                  <a:pt x="165" y="92"/>
                  <a:pt x="165" y="92"/>
                  <a:pt x="166" y="92"/>
                </a:cubicBezTo>
                <a:cubicBezTo>
                  <a:pt x="170" y="92"/>
                  <a:pt x="174" y="87"/>
                  <a:pt x="178" y="81"/>
                </a:cubicBezTo>
                <a:cubicBezTo>
                  <a:pt x="175" y="91"/>
                  <a:pt x="173" y="102"/>
                  <a:pt x="172" y="112"/>
                </a:cubicBezTo>
                <a:cubicBezTo>
                  <a:pt x="182" y="112"/>
                  <a:pt x="182" y="112"/>
                  <a:pt x="182" y="112"/>
                </a:cubicBezTo>
                <a:cubicBezTo>
                  <a:pt x="182" y="106"/>
                  <a:pt x="186" y="99"/>
                  <a:pt x="189" y="99"/>
                </a:cubicBezTo>
                <a:cubicBezTo>
                  <a:pt x="193" y="99"/>
                  <a:pt x="196" y="106"/>
                  <a:pt x="197" y="112"/>
                </a:cubicBezTo>
                <a:cubicBezTo>
                  <a:pt x="206" y="112"/>
                  <a:pt x="206" y="112"/>
                  <a:pt x="206" y="112"/>
                </a:cubicBezTo>
                <a:cubicBezTo>
                  <a:pt x="205" y="102"/>
                  <a:pt x="203" y="91"/>
                  <a:pt x="201" y="81"/>
                </a:cubicBezTo>
                <a:cubicBezTo>
                  <a:pt x="205" y="87"/>
                  <a:pt x="209" y="92"/>
                  <a:pt x="213" y="92"/>
                </a:cubicBezTo>
                <a:cubicBezTo>
                  <a:pt x="213" y="92"/>
                  <a:pt x="214" y="92"/>
                  <a:pt x="215" y="91"/>
                </a:cubicBezTo>
                <a:cubicBezTo>
                  <a:pt x="219" y="87"/>
                  <a:pt x="207" y="66"/>
                  <a:pt x="196" y="62"/>
                </a:cubicBezTo>
                <a:cubicBezTo>
                  <a:pt x="198" y="60"/>
                  <a:pt x="200" y="57"/>
                  <a:pt x="200" y="54"/>
                </a:cubicBezTo>
                <a:cubicBezTo>
                  <a:pt x="200" y="48"/>
                  <a:pt x="195" y="43"/>
                  <a:pt x="189" y="43"/>
                </a:cubicBezTo>
                <a:moveTo>
                  <a:pt x="111" y="0"/>
                </a:moveTo>
                <a:cubicBezTo>
                  <a:pt x="102" y="0"/>
                  <a:pt x="94" y="8"/>
                  <a:pt x="94" y="17"/>
                </a:cubicBezTo>
                <a:cubicBezTo>
                  <a:pt x="94" y="23"/>
                  <a:pt x="96" y="28"/>
                  <a:pt x="100" y="31"/>
                </a:cubicBezTo>
                <a:cubicBezTo>
                  <a:pt x="83" y="37"/>
                  <a:pt x="63" y="72"/>
                  <a:pt x="70" y="78"/>
                </a:cubicBezTo>
                <a:cubicBezTo>
                  <a:pt x="71" y="79"/>
                  <a:pt x="72" y="80"/>
                  <a:pt x="73" y="80"/>
                </a:cubicBezTo>
                <a:cubicBezTo>
                  <a:pt x="79" y="80"/>
                  <a:pt x="86" y="71"/>
                  <a:pt x="92" y="62"/>
                </a:cubicBezTo>
                <a:cubicBezTo>
                  <a:pt x="88" y="78"/>
                  <a:pt x="85" y="96"/>
                  <a:pt x="84" y="112"/>
                </a:cubicBezTo>
                <a:cubicBezTo>
                  <a:pt x="99" y="112"/>
                  <a:pt x="99" y="112"/>
                  <a:pt x="99" y="112"/>
                </a:cubicBezTo>
                <a:cubicBezTo>
                  <a:pt x="100" y="103"/>
                  <a:pt x="105" y="91"/>
                  <a:pt x="111" y="91"/>
                </a:cubicBezTo>
                <a:cubicBezTo>
                  <a:pt x="117" y="91"/>
                  <a:pt x="123" y="103"/>
                  <a:pt x="123" y="112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7" y="96"/>
                  <a:pt x="134" y="78"/>
                  <a:pt x="130" y="62"/>
                </a:cubicBezTo>
                <a:cubicBezTo>
                  <a:pt x="136" y="71"/>
                  <a:pt x="143" y="80"/>
                  <a:pt x="149" y="80"/>
                </a:cubicBezTo>
                <a:cubicBezTo>
                  <a:pt x="150" y="80"/>
                  <a:pt x="152" y="79"/>
                  <a:pt x="153" y="78"/>
                </a:cubicBezTo>
                <a:cubicBezTo>
                  <a:pt x="159" y="72"/>
                  <a:pt x="140" y="37"/>
                  <a:pt x="122" y="31"/>
                </a:cubicBezTo>
                <a:cubicBezTo>
                  <a:pt x="126" y="28"/>
                  <a:pt x="128" y="23"/>
                  <a:pt x="128" y="17"/>
                </a:cubicBezTo>
                <a:cubicBezTo>
                  <a:pt x="128" y="8"/>
                  <a:pt x="121" y="0"/>
                  <a:pt x="111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Freeform 190"/>
          <p:cNvSpPr>
            <a:spLocks noEditPoints="1"/>
          </p:cNvSpPr>
          <p:nvPr/>
        </p:nvSpPr>
        <p:spPr bwMode="auto">
          <a:xfrm>
            <a:off x="1043700" y="2357944"/>
            <a:ext cx="448449" cy="362576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40424E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706322" y="3023071"/>
            <a:ext cx="450630" cy="348492"/>
            <a:chOff x="4935424" y="3709055"/>
            <a:chExt cx="450630" cy="348492"/>
          </a:xfrm>
        </p:grpSpPr>
        <p:sp>
          <p:nvSpPr>
            <p:cNvPr id="72" name="Freeform 6"/>
            <p:cNvSpPr>
              <a:spLocks/>
            </p:cNvSpPr>
            <p:nvPr/>
          </p:nvSpPr>
          <p:spPr bwMode="auto">
            <a:xfrm>
              <a:off x="4935424" y="3709055"/>
              <a:ext cx="336645" cy="219799"/>
            </a:xfrm>
            <a:custGeom>
              <a:avLst/>
              <a:gdLst>
                <a:gd name="T0" fmla="*/ 357 w 458"/>
                <a:gd name="T1" fmla="*/ 8 h 299"/>
                <a:gd name="T2" fmla="*/ 184 w 458"/>
                <a:gd name="T3" fmla="*/ 54 h 299"/>
                <a:gd name="T4" fmla="*/ 40 w 458"/>
                <a:gd name="T5" fmla="*/ 161 h 299"/>
                <a:gd name="T6" fmla="*/ 35 w 458"/>
                <a:gd name="T7" fmla="*/ 277 h 299"/>
                <a:gd name="T8" fmla="*/ 36 w 458"/>
                <a:gd name="T9" fmla="*/ 279 h 299"/>
                <a:gd name="T10" fmla="*/ 85 w 458"/>
                <a:gd name="T11" fmla="*/ 288 h 299"/>
                <a:gd name="T12" fmla="*/ 133 w 458"/>
                <a:gd name="T13" fmla="*/ 256 h 299"/>
                <a:gd name="T14" fmla="*/ 142 w 458"/>
                <a:gd name="T15" fmla="*/ 207 h 299"/>
                <a:gd name="T16" fmla="*/ 128 w 458"/>
                <a:gd name="T17" fmla="*/ 195 h 299"/>
                <a:gd name="T18" fmla="*/ 211 w 458"/>
                <a:gd name="T19" fmla="*/ 112 h 299"/>
                <a:gd name="T20" fmla="*/ 211 w 458"/>
                <a:gd name="T21" fmla="*/ 112 h 299"/>
                <a:gd name="T22" fmla="*/ 212 w 458"/>
                <a:gd name="T23" fmla="*/ 112 h 299"/>
                <a:gd name="T24" fmla="*/ 212 w 458"/>
                <a:gd name="T25" fmla="*/ 112 h 299"/>
                <a:gd name="T26" fmla="*/ 212 w 458"/>
                <a:gd name="T27" fmla="*/ 112 h 299"/>
                <a:gd name="T28" fmla="*/ 329 w 458"/>
                <a:gd name="T29" fmla="*/ 97 h 299"/>
                <a:gd name="T30" fmla="*/ 330 w 458"/>
                <a:gd name="T31" fmla="*/ 116 h 299"/>
                <a:gd name="T32" fmla="*/ 374 w 458"/>
                <a:gd name="T33" fmla="*/ 139 h 299"/>
                <a:gd name="T34" fmla="*/ 429 w 458"/>
                <a:gd name="T35" fmla="*/ 121 h 299"/>
                <a:gd name="T36" fmla="*/ 452 w 458"/>
                <a:gd name="T37" fmla="*/ 77 h 299"/>
                <a:gd name="T38" fmla="*/ 451 w 458"/>
                <a:gd name="T39" fmla="*/ 75 h 299"/>
                <a:gd name="T40" fmla="*/ 357 w 458"/>
                <a:gd name="T41" fmla="*/ 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8" h="299">
                  <a:moveTo>
                    <a:pt x="357" y="8"/>
                  </a:moveTo>
                  <a:cubicBezTo>
                    <a:pt x="288" y="0"/>
                    <a:pt x="191" y="50"/>
                    <a:pt x="184" y="54"/>
                  </a:cubicBezTo>
                  <a:cubicBezTo>
                    <a:pt x="176" y="58"/>
                    <a:pt x="77" y="103"/>
                    <a:pt x="40" y="161"/>
                  </a:cubicBezTo>
                  <a:cubicBezTo>
                    <a:pt x="0" y="225"/>
                    <a:pt x="34" y="276"/>
                    <a:pt x="35" y="277"/>
                  </a:cubicBezTo>
                  <a:cubicBezTo>
                    <a:pt x="35" y="278"/>
                    <a:pt x="36" y="278"/>
                    <a:pt x="36" y="279"/>
                  </a:cubicBezTo>
                  <a:cubicBezTo>
                    <a:pt x="47" y="295"/>
                    <a:pt x="69" y="299"/>
                    <a:pt x="85" y="288"/>
                  </a:cubicBezTo>
                  <a:cubicBezTo>
                    <a:pt x="133" y="256"/>
                    <a:pt x="133" y="256"/>
                    <a:pt x="133" y="256"/>
                  </a:cubicBezTo>
                  <a:cubicBezTo>
                    <a:pt x="149" y="245"/>
                    <a:pt x="153" y="223"/>
                    <a:pt x="142" y="207"/>
                  </a:cubicBezTo>
                  <a:cubicBezTo>
                    <a:pt x="138" y="201"/>
                    <a:pt x="133" y="197"/>
                    <a:pt x="128" y="195"/>
                  </a:cubicBezTo>
                  <a:cubicBezTo>
                    <a:pt x="111" y="157"/>
                    <a:pt x="200" y="117"/>
                    <a:pt x="211" y="112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1" y="112"/>
                    <a:pt x="211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23" y="106"/>
                    <a:pt x="310" y="61"/>
                    <a:pt x="329" y="97"/>
                  </a:cubicBezTo>
                  <a:cubicBezTo>
                    <a:pt x="328" y="103"/>
                    <a:pt x="328" y="109"/>
                    <a:pt x="330" y="116"/>
                  </a:cubicBezTo>
                  <a:cubicBezTo>
                    <a:pt x="335" y="134"/>
                    <a:pt x="355" y="145"/>
                    <a:pt x="374" y="139"/>
                  </a:cubicBezTo>
                  <a:cubicBezTo>
                    <a:pt x="429" y="121"/>
                    <a:pt x="429" y="121"/>
                    <a:pt x="429" y="121"/>
                  </a:cubicBezTo>
                  <a:cubicBezTo>
                    <a:pt x="447" y="116"/>
                    <a:pt x="458" y="96"/>
                    <a:pt x="452" y="77"/>
                  </a:cubicBezTo>
                  <a:cubicBezTo>
                    <a:pt x="452" y="76"/>
                    <a:pt x="451" y="76"/>
                    <a:pt x="451" y="75"/>
                  </a:cubicBezTo>
                  <a:cubicBezTo>
                    <a:pt x="451" y="74"/>
                    <a:pt x="432" y="15"/>
                    <a:pt x="357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73" name="Freeform 7"/>
            <p:cNvSpPr>
              <a:spLocks noEditPoints="1"/>
            </p:cNvSpPr>
            <p:nvPr/>
          </p:nvSpPr>
          <p:spPr bwMode="auto">
            <a:xfrm>
              <a:off x="4981182" y="3844285"/>
              <a:ext cx="326839" cy="213262"/>
            </a:xfrm>
            <a:custGeom>
              <a:avLst/>
              <a:gdLst>
                <a:gd name="T0" fmla="*/ 442 w 445"/>
                <a:gd name="T1" fmla="*/ 213 h 290"/>
                <a:gd name="T2" fmla="*/ 313 w 445"/>
                <a:gd name="T3" fmla="*/ 55 h 290"/>
                <a:gd name="T4" fmla="*/ 313 w 445"/>
                <a:gd name="T5" fmla="*/ 26 h 290"/>
                <a:gd name="T6" fmla="*/ 262 w 445"/>
                <a:gd name="T7" fmla="*/ 26 h 290"/>
                <a:gd name="T8" fmla="*/ 183 w 445"/>
                <a:gd name="T9" fmla="*/ 30 h 290"/>
                <a:gd name="T10" fmla="*/ 157 w 445"/>
                <a:gd name="T11" fmla="*/ 0 h 290"/>
                <a:gd name="T12" fmla="*/ 132 w 445"/>
                <a:gd name="T13" fmla="*/ 46 h 290"/>
                <a:gd name="T14" fmla="*/ 132 w 445"/>
                <a:gd name="T15" fmla="*/ 48 h 290"/>
                <a:gd name="T16" fmla="*/ 132 w 445"/>
                <a:gd name="T17" fmla="*/ 53 h 290"/>
                <a:gd name="T18" fmla="*/ 3 w 445"/>
                <a:gd name="T19" fmla="*/ 213 h 290"/>
                <a:gd name="T20" fmla="*/ 0 w 445"/>
                <a:gd name="T21" fmla="*/ 234 h 290"/>
                <a:gd name="T22" fmla="*/ 0 w 445"/>
                <a:gd name="T23" fmla="*/ 278 h 290"/>
                <a:gd name="T24" fmla="*/ 433 w 445"/>
                <a:gd name="T25" fmla="*/ 290 h 290"/>
                <a:gd name="T26" fmla="*/ 445 w 445"/>
                <a:gd name="T27" fmla="*/ 234 h 290"/>
                <a:gd name="T28" fmla="*/ 445 w 445"/>
                <a:gd name="T29" fmla="*/ 230 h 290"/>
                <a:gd name="T30" fmla="*/ 175 w 445"/>
                <a:gd name="T31" fmla="*/ 246 h 290"/>
                <a:gd name="T32" fmla="*/ 146 w 445"/>
                <a:gd name="T33" fmla="*/ 240 h 290"/>
                <a:gd name="T34" fmla="*/ 153 w 445"/>
                <a:gd name="T35" fmla="*/ 211 h 290"/>
                <a:gd name="T36" fmla="*/ 181 w 445"/>
                <a:gd name="T37" fmla="*/ 218 h 290"/>
                <a:gd name="T38" fmla="*/ 181 w 445"/>
                <a:gd name="T39" fmla="*/ 187 h 290"/>
                <a:gd name="T40" fmla="*/ 153 w 445"/>
                <a:gd name="T41" fmla="*/ 193 h 290"/>
                <a:gd name="T42" fmla="*/ 146 w 445"/>
                <a:gd name="T43" fmla="*/ 164 h 290"/>
                <a:gd name="T44" fmla="*/ 175 w 445"/>
                <a:gd name="T45" fmla="*/ 158 h 290"/>
                <a:gd name="T46" fmla="*/ 181 w 445"/>
                <a:gd name="T47" fmla="*/ 187 h 290"/>
                <a:gd name="T48" fmla="*/ 175 w 445"/>
                <a:gd name="T49" fmla="*/ 140 h 290"/>
                <a:gd name="T50" fmla="*/ 146 w 445"/>
                <a:gd name="T51" fmla="*/ 134 h 290"/>
                <a:gd name="T52" fmla="*/ 153 w 445"/>
                <a:gd name="T53" fmla="*/ 105 h 290"/>
                <a:gd name="T54" fmla="*/ 181 w 445"/>
                <a:gd name="T55" fmla="*/ 111 h 290"/>
                <a:gd name="T56" fmla="*/ 240 w 445"/>
                <a:gd name="T57" fmla="*/ 240 h 290"/>
                <a:gd name="T58" fmla="*/ 211 w 445"/>
                <a:gd name="T59" fmla="*/ 246 h 290"/>
                <a:gd name="T60" fmla="*/ 205 w 445"/>
                <a:gd name="T61" fmla="*/ 218 h 290"/>
                <a:gd name="T62" fmla="*/ 234 w 445"/>
                <a:gd name="T63" fmla="*/ 211 h 290"/>
                <a:gd name="T64" fmla="*/ 240 w 445"/>
                <a:gd name="T65" fmla="*/ 240 h 290"/>
                <a:gd name="T66" fmla="*/ 234 w 445"/>
                <a:gd name="T67" fmla="*/ 193 h 290"/>
                <a:gd name="T68" fmla="*/ 205 w 445"/>
                <a:gd name="T69" fmla="*/ 187 h 290"/>
                <a:gd name="T70" fmla="*/ 211 w 445"/>
                <a:gd name="T71" fmla="*/ 158 h 290"/>
                <a:gd name="T72" fmla="*/ 240 w 445"/>
                <a:gd name="T73" fmla="*/ 164 h 290"/>
                <a:gd name="T74" fmla="*/ 240 w 445"/>
                <a:gd name="T75" fmla="*/ 134 h 290"/>
                <a:gd name="T76" fmla="*/ 211 w 445"/>
                <a:gd name="T77" fmla="*/ 140 h 290"/>
                <a:gd name="T78" fmla="*/ 205 w 445"/>
                <a:gd name="T79" fmla="*/ 111 h 290"/>
                <a:gd name="T80" fmla="*/ 234 w 445"/>
                <a:gd name="T81" fmla="*/ 105 h 290"/>
                <a:gd name="T82" fmla="*/ 240 w 445"/>
                <a:gd name="T83" fmla="*/ 134 h 290"/>
                <a:gd name="T84" fmla="*/ 292 w 445"/>
                <a:gd name="T85" fmla="*/ 246 h 290"/>
                <a:gd name="T86" fmla="*/ 263 w 445"/>
                <a:gd name="T87" fmla="*/ 240 h 290"/>
                <a:gd name="T88" fmla="*/ 269 w 445"/>
                <a:gd name="T89" fmla="*/ 211 h 290"/>
                <a:gd name="T90" fmla="*/ 298 w 445"/>
                <a:gd name="T91" fmla="*/ 218 h 290"/>
                <a:gd name="T92" fmla="*/ 298 w 445"/>
                <a:gd name="T93" fmla="*/ 187 h 290"/>
                <a:gd name="T94" fmla="*/ 269 w 445"/>
                <a:gd name="T95" fmla="*/ 193 h 290"/>
                <a:gd name="T96" fmla="*/ 263 w 445"/>
                <a:gd name="T97" fmla="*/ 164 h 290"/>
                <a:gd name="T98" fmla="*/ 292 w 445"/>
                <a:gd name="T99" fmla="*/ 158 h 290"/>
                <a:gd name="T100" fmla="*/ 298 w 445"/>
                <a:gd name="T101" fmla="*/ 187 h 290"/>
                <a:gd name="T102" fmla="*/ 292 w 445"/>
                <a:gd name="T103" fmla="*/ 140 h 290"/>
                <a:gd name="T104" fmla="*/ 263 w 445"/>
                <a:gd name="T105" fmla="*/ 134 h 290"/>
                <a:gd name="T106" fmla="*/ 269 w 445"/>
                <a:gd name="T107" fmla="*/ 105 h 290"/>
                <a:gd name="T108" fmla="*/ 298 w 445"/>
                <a:gd name="T109" fmla="*/ 11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5" h="290">
                  <a:moveTo>
                    <a:pt x="445" y="230"/>
                  </a:moveTo>
                  <a:cubicBezTo>
                    <a:pt x="445" y="224"/>
                    <a:pt x="444" y="218"/>
                    <a:pt x="442" y="213"/>
                  </a:cubicBezTo>
                  <a:cubicBezTo>
                    <a:pt x="433" y="184"/>
                    <a:pt x="397" y="165"/>
                    <a:pt x="397" y="165"/>
                  </a:cubicBezTo>
                  <a:cubicBezTo>
                    <a:pt x="325" y="114"/>
                    <a:pt x="314" y="77"/>
                    <a:pt x="313" y="55"/>
                  </a:cubicBezTo>
                  <a:cubicBezTo>
                    <a:pt x="313" y="54"/>
                    <a:pt x="313" y="54"/>
                    <a:pt x="313" y="53"/>
                  </a:cubicBezTo>
                  <a:cubicBezTo>
                    <a:pt x="313" y="26"/>
                    <a:pt x="313" y="26"/>
                    <a:pt x="313" y="26"/>
                  </a:cubicBezTo>
                  <a:cubicBezTo>
                    <a:pt x="313" y="12"/>
                    <a:pt x="302" y="0"/>
                    <a:pt x="288" y="0"/>
                  </a:cubicBezTo>
                  <a:cubicBezTo>
                    <a:pt x="274" y="0"/>
                    <a:pt x="262" y="12"/>
                    <a:pt x="262" y="26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20" y="42"/>
                    <a:pt x="193" y="34"/>
                    <a:pt x="183" y="30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12"/>
                    <a:pt x="172" y="0"/>
                    <a:pt x="157" y="0"/>
                  </a:cubicBezTo>
                  <a:cubicBezTo>
                    <a:pt x="143" y="0"/>
                    <a:pt x="132" y="12"/>
                    <a:pt x="132" y="2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2" y="47"/>
                    <a:pt x="132" y="48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73"/>
                    <a:pt x="122" y="113"/>
                    <a:pt x="48" y="165"/>
                  </a:cubicBezTo>
                  <a:cubicBezTo>
                    <a:pt x="48" y="165"/>
                    <a:pt x="11" y="184"/>
                    <a:pt x="3" y="213"/>
                  </a:cubicBezTo>
                  <a:cubicBezTo>
                    <a:pt x="1" y="218"/>
                    <a:pt x="0" y="224"/>
                    <a:pt x="0" y="230"/>
                  </a:cubicBezTo>
                  <a:cubicBezTo>
                    <a:pt x="0" y="231"/>
                    <a:pt x="0" y="232"/>
                    <a:pt x="0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85"/>
                    <a:pt x="6" y="290"/>
                    <a:pt x="12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9" y="290"/>
                    <a:pt x="445" y="285"/>
                    <a:pt x="445" y="278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2"/>
                    <a:pt x="445" y="231"/>
                    <a:pt x="445" y="230"/>
                  </a:cubicBezTo>
                  <a:close/>
                  <a:moveTo>
                    <a:pt x="181" y="240"/>
                  </a:moveTo>
                  <a:cubicBezTo>
                    <a:pt x="181" y="244"/>
                    <a:pt x="179" y="246"/>
                    <a:pt x="175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49" y="246"/>
                    <a:pt x="146" y="244"/>
                    <a:pt x="146" y="240"/>
                  </a:cubicBezTo>
                  <a:cubicBezTo>
                    <a:pt x="146" y="218"/>
                    <a:pt x="146" y="218"/>
                    <a:pt x="146" y="218"/>
                  </a:cubicBezTo>
                  <a:cubicBezTo>
                    <a:pt x="146" y="214"/>
                    <a:pt x="149" y="211"/>
                    <a:pt x="153" y="211"/>
                  </a:cubicBezTo>
                  <a:cubicBezTo>
                    <a:pt x="175" y="211"/>
                    <a:pt x="175" y="211"/>
                    <a:pt x="175" y="211"/>
                  </a:cubicBezTo>
                  <a:cubicBezTo>
                    <a:pt x="179" y="211"/>
                    <a:pt x="181" y="214"/>
                    <a:pt x="181" y="218"/>
                  </a:cubicBezTo>
                  <a:lnTo>
                    <a:pt x="181" y="240"/>
                  </a:lnTo>
                  <a:close/>
                  <a:moveTo>
                    <a:pt x="181" y="187"/>
                  </a:moveTo>
                  <a:cubicBezTo>
                    <a:pt x="181" y="190"/>
                    <a:pt x="179" y="193"/>
                    <a:pt x="175" y="193"/>
                  </a:cubicBezTo>
                  <a:cubicBezTo>
                    <a:pt x="153" y="193"/>
                    <a:pt x="153" y="193"/>
                    <a:pt x="153" y="193"/>
                  </a:cubicBezTo>
                  <a:cubicBezTo>
                    <a:pt x="149" y="193"/>
                    <a:pt x="146" y="190"/>
                    <a:pt x="146" y="187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1"/>
                    <a:pt x="149" y="158"/>
                    <a:pt x="153" y="158"/>
                  </a:cubicBezTo>
                  <a:cubicBezTo>
                    <a:pt x="175" y="158"/>
                    <a:pt x="175" y="158"/>
                    <a:pt x="175" y="158"/>
                  </a:cubicBezTo>
                  <a:cubicBezTo>
                    <a:pt x="179" y="158"/>
                    <a:pt x="181" y="161"/>
                    <a:pt x="181" y="164"/>
                  </a:cubicBezTo>
                  <a:lnTo>
                    <a:pt x="181" y="187"/>
                  </a:lnTo>
                  <a:close/>
                  <a:moveTo>
                    <a:pt x="181" y="134"/>
                  </a:moveTo>
                  <a:cubicBezTo>
                    <a:pt x="181" y="137"/>
                    <a:pt x="179" y="140"/>
                    <a:pt x="175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49" y="140"/>
                    <a:pt x="146" y="137"/>
                    <a:pt x="146" y="134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08"/>
                    <a:pt x="149" y="105"/>
                    <a:pt x="153" y="105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9" y="105"/>
                    <a:pt x="181" y="108"/>
                    <a:pt x="181" y="111"/>
                  </a:cubicBezTo>
                  <a:lnTo>
                    <a:pt x="181" y="134"/>
                  </a:lnTo>
                  <a:close/>
                  <a:moveTo>
                    <a:pt x="240" y="240"/>
                  </a:moveTo>
                  <a:cubicBezTo>
                    <a:pt x="240" y="244"/>
                    <a:pt x="237" y="246"/>
                    <a:pt x="234" y="246"/>
                  </a:cubicBezTo>
                  <a:cubicBezTo>
                    <a:pt x="211" y="246"/>
                    <a:pt x="211" y="246"/>
                    <a:pt x="211" y="246"/>
                  </a:cubicBezTo>
                  <a:cubicBezTo>
                    <a:pt x="208" y="246"/>
                    <a:pt x="205" y="244"/>
                    <a:pt x="205" y="240"/>
                  </a:cubicBezTo>
                  <a:cubicBezTo>
                    <a:pt x="205" y="218"/>
                    <a:pt x="205" y="218"/>
                    <a:pt x="205" y="218"/>
                  </a:cubicBezTo>
                  <a:cubicBezTo>
                    <a:pt x="205" y="214"/>
                    <a:pt x="208" y="211"/>
                    <a:pt x="211" y="211"/>
                  </a:cubicBezTo>
                  <a:cubicBezTo>
                    <a:pt x="234" y="211"/>
                    <a:pt x="234" y="211"/>
                    <a:pt x="234" y="211"/>
                  </a:cubicBezTo>
                  <a:cubicBezTo>
                    <a:pt x="237" y="211"/>
                    <a:pt x="240" y="214"/>
                    <a:pt x="240" y="218"/>
                  </a:cubicBezTo>
                  <a:lnTo>
                    <a:pt x="240" y="240"/>
                  </a:lnTo>
                  <a:close/>
                  <a:moveTo>
                    <a:pt x="240" y="187"/>
                  </a:moveTo>
                  <a:cubicBezTo>
                    <a:pt x="240" y="190"/>
                    <a:pt x="237" y="193"/>
                    <a:pt x="234" y="193"/>
                  </a:cubicBezTo>
                  <a:cubicBezTo>
                    <a:pt x="211" y="193"/>
                    <a:pt x="211" y="193"/>
                    <a:pt x="211" y="193"/>
                  </a:cubicBezTo>
                  <a:cubicBezTo>
                    <a:pt x="208" y="193"/>
                    <a:pt x="205" y="190"/>
                    <a:pt x="205" y="187"/>
                  </a:cubicBezTo>
                  <a:cubicBezTo>
                    <a:pt x="205" y="164"/>
                    <a:pt x="205" y="164"/>
                    <a:pt x="205" y="164"/>
                  </a:cubicBezTo>
                  <a:cubicBezTo>
                    <a:pt x="205" y="161"/>
                    <a:pt x="208" y="158"/>
                    <a:pt x="211" y="158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7" y="158"/>
                    <a:pt x="240" y="161"/>
                    <a:pt x="240" y="164"/>
                  </a:cubicBezTo>
                  <a:lnTo>
                    <a:pt x="240" y="187"/>
                  </a:lnTo>
                  <a:close/>
                  <a:moveTo>
                    <a:pt x="240" y="134"/>
                  </a:moveTo>
                  <a:cubicBezTo>
                    <a:pt x="240" y="137"/>
                    <a:pt x="237" y="140"/>
                    <a:pt x="234" y="140"/>
                  </a:cubicBezTo>
                  <a:cubicBezTo>
                    <a:pt x="211" y="140"/>
                    <a:pt x="211" y="140"/>
                    <a:pt x="211" y="140"/>
                  </a:cubicBezTo>
                  <a:cubicBezTo>
                    <a:pt x="208" y="140"/>
                    <a:pt x="205" y="137"/>
                    <a:pt x="205" y="134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08"/>
                    <a:pt x="208" y="105"/>
                    <a:pt x="211" y="105"/>
                  </a:cubicBezTo>
                  <a:cubicBezTo>
                    <a:pt x="234" y="105"/>
                    <a:pt x="234" y="105"/>
                    <a:pt x="234" y="105"/>
                  </a:cubicBezTo>
                  <a:cubicBezTo>
                    <a:pt x="237" y="105"/>
                    <a:pt x="240" y="108"/>
                    <a:pt x="240" y="111"/>
                  </a:cubicBezTo>
                  <a:lnTo>
                    <a:pt x="240" y="134"/>
                  </a:lnTo>
                  <a:close/>
                  <a:moveTo>
                    <a:pt x="298" y="240"/>
                  </a:moveTo>
                  <a:cubicBezTo>
                    <a:pt x="298" y="244"/>
                    <a:pt x="296" y="246"/>
                    <a:pt x="292" y="246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6" y="246"/>
                    <a:pt x="263" y="244"/>
                    <a:pt x="263" y="240"/>
                  </a:cubicBezTo>
                  <a:cubicBezTo>
                    <a:pt x="263" y="218"/>
                    <a:pt x="263" y="218"/>
                    <a:pt x="263" y="218"/>
                  </a:cubicBezTo>
                  <a:cubicBezTo>
                    <a:pt x="263" y="214"/>
                    <a:pt x="266" y="211"/>
                    <a:pt x="269" y="211"/>
                  </a:cubicBezTo>
                  <a:cubicBezTo>
                    <a:pt x="292" y="211"/>
                    <a:pt x="292" y="211"/>
                    <a:pt x="292" y="211"/>
                  </a:cubicBezTo>
                  <a:cubicBezTo>
                    <a:pt x="296" y="211"/>
                    <a:pt x="298" y="214"/>
                    <a:pt x="298" y="218"/>
                  </a:cubicBezTo>
                  <a:lnTo>
                    <a:pt x="298" y="240"/>
                  </a:lnTo>
                  <a:close/>
                  <a:moveTo>
                    <a:pt x="298" y="187"/>
                  </a:moveTo>
                  <a:cubicBezTo>
                    <a:pt x="298" y="190"/>
                    <a:pt x="296" y="193"/>
                    <a:pt x="292" y="193"/>
                  </a:cubicBezTo>
                  <a:cubicBezTo>
                    <a:pt x="269" y="193"/>
                    <a:pt x="269" y="193"/>
                    <a:pt x="269" y="193"/>
                  </a:cubicBezTo>
                  <a:cubicBezTo>
                    <a:pt x="266" y="193"/>
                    <a:pt x="263" y="190"/>
                    <a:pt x="263" y="187"/>
                  </a:cubicBezTo>
                  <a:cubicBezTo>
                    <a:pt x="263" y="164"/>
                    <a:pt x="263" y="164"/>
                    <a:pt x="263" y="164"/>
                  </a:cubicBezTo>
                  <a:cubicBezTo>
                    <a:pt x="263" y="161"/>
                    <a:pt x="266" y="158"/>
                    <a:pt x="269" y="158"/>
                  </a:cubicBezTo>
                  <a:cubicBezTo>
                    <a:pt x="292" y="158"/>
                    <a:pt x="292" y="158"/>
                    <a:pt x="292" y="158"/>
                  </a:cubicBezTo>
                  <a:cubicBezTo>
                    <a:pt x="296" y="158"/>
                    <a:pt x="298" y="161"/>
                    <a:pt x="298" y="164"/>
                  </a:cubicBezTo>
                  <a:lnTo>
                    <a:pt x="298" y="187"/>
                  </a:lnTo>
                  <a:close/>
                  <a:moveTo>
                    <a:pt x="298" y="134"/>
                  </a:moveTo>
                  <a:cubicBezTo>
                    <a:pt x="298" y="137"/>
                    <a:pt x="296" y="140"/>
                    <a:pt x="292" y="140"/>
                  </a:cubicBezTo>
                  <a:cubicBezTo>
                    <a:pt x="269" y="140"/>
                    <a:pt x="269" y="140"/>
                    <a:pt x="269" y="140"/>
                  </a:cubicBezTo>
                  <a:cubicBezTo>
                    <a:pt x="266" y="140"/>
                    <a:pt x="263" y="137"/>
                    <a:pt x="263" y="134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3" y="108"/>
                    <a:pt x="266" y="105"/>
                    <a:pt x="269" y="105"/>
                  </a:cubicBezTo>
                  <a:cubicBezTo>
                    <a:pt x="292" y="105"/>
                    <a:pt x="292" y="105"/>
                    <a:pt x="292" y="105"/>
                  </a:cubicBezTo>
                  <a:cubicBezTo>
                    <a:pt x="296" y="105"/>
                    <a:pt x="298" y="108"/>
                    <a:pt x="298" y="111"/>
                  </a:cubicBezTo>
                  <a:lnTo>
                    <a:pt x="298" y="1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74" name="Freeform 9"/>
            <p:cNvSpPr>
              <a:spLocks noEditPoints="1"/>
            </p:cNvSpPr>
            <p:nvPr/>
          </p:nvSpPr>
          <p:spPr bwMode="auto">
            <a:xfrm>
              <a:off x="5233665" y="3814052"/>
              <a:ext cx="152389" cy="105406"/>
            </a:xfrm>
            <a:custGeom>
              <a:avLst/>
              <a:gdLst>
                <a:gd name="T0" fmla="*/ 104 w 207"/>
                <a:gd name="T1" fmla="*/ 0 h 143"/>
                <a:gd name="T2" fmla="*/ 0 w 207"/>
                <a:gd name="T3" fmla="*/ 71 h 143"/>
                <a:gd name="T4" fmla="*/ 104 w 207"/>
                <a:gd name="T5" fmla="*/ 143 h 143"/>
                <a:gd name="T6" fmla="*/ 207 w 207"/>
                <a:gd name="T7" fmla="*/ 71 h 143"/>
                <a:gd name="T8" fmla="*/ 104 w 207"/>
                <a:gd name="T9" fmla="*/ 0 h 143"/>
                <a:gd name="T10" fmla="*/ 54 w 207"/>
                <a:gd name="T11" fmla="*/ 85 h 143"/>
                <a:gd name="T12" fmla="*/ 40 w 207"/>
                <a:gd name="T13" fmla="*/ 71 h 143"/>
                <a:gd name="T14" fmla="*/ 54 w 207"/>
                <a:gd name="T15" fmla="*/ 57 h 143"/>
                <a:gd name="T16" fmla="*/ 68 w 207"/>
                <a:gd name="T17" fmla="*/ 71 h 143"/>
                <a:gd name="T18" fmla="*/ 54 w 207"/>
                <a:gd name="T19" fmla="*/ 85 h 143"/>
                <a:gd name="T20" fmla="*/ 104 w 207"/>
                <a:gd name="T21" fmla="*/ 85 h 143"/>
                <a:gd name="T22" fmla="*/ 90 w 207"/>
                <a:gd name="T23" fmla="*/ 71 h 143"/>
                <a:gd name="T24" fmla="*/ 104 w 207"/>
                <a:gd name="T25" fmla="*/ 57 h 143"/>
                <a:gd name="T26" fmla="*/ 118 w 207"/>
                <a:gd name="T27" fmla="*/ 71 h 143"/>
                <a:gd name="T28" fmla="*/ 104 w 207"/>
                <a:gd name="T29" fmla="*/ 85 h 143"/>
                <a:gd name="T30" fmla="*/ 154 w 207"/>
                <a:gd name="T31" fmla="*/ 85 h 143"/>
                <a:gd name="T32" fmla="*/ 140 w 207"/>
                <a:gd name="T33" fmla="*/ 71 h 143"/>
                <a:gd name="T34" fmla="*/ 154 w 207"/>
                <a:gd name="T35" fmla="*/ 57 h 143"/>
                <a:gd name="T36" fmla="*/ 168 w 207"/>
                <a:gd name="T37" fmla="*/ 71 h 143"/>
                <a:gd name="T38" fmla="*/ 154 w 207"/>
                <a:gd name="T39" fmla="*/ 8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143">
                  <a:moveTo>
                    <a:pt x="104" y="0"/>
                  </a:moveTo>
                  <a:cubicBezTo>
                    <a:pt x="47" y="0"/>
                    <a:pt x="0" y="32"/>
                    <a:pt x="0" y="71"/>
                  </a:cubicBezTo>
                  <a:cubicBezTo>
                    <a:pt x="0" y="111"/>
                    <a:pt x="47" y="143"/>
                    <a:pt x="104" y="143"/>
                  </a:cubicBezTo>
                  <a:cubicBezTo>
                    <a:pt x="161" y="143"/>
                    <a:pt x="207" y="111"/>
                    <a:pt x="207" y="71"/>
                  </a:cubicBezTo>
                  <a:cubicBezTo>
                    <a:pt x="207" y="32"/>
                    <a:pt x="161" y="0"/>
                    <a:pt x="104" y="0"/>
                  </a:cubicBezTo>
                  <a:close/>
                  <a:moveTo>
                    <a:pt x="54" y="85"/>
                  </a:moveTo>
                  <a:cubicBezTo>
                    <a:pt x="46" y="85"/>
                    <a:pt x="40" y="79"/>
                    <a:pt x="40" y="71"/>
                  </a:cubicBezTo>
                  <a:cubicBezTo>
                    <a:pt x="40" y="64"/>
                    <a:pt x="46" y="57"/>
                    <a:pt x="54" y="57"/>
                  </a:cubicBezTo>
                  <a:cubicBezTo>
                    <a:pt x="62" y="57"/>
                    <a:pt x="68" y="64"/>
                    <a:pt x="68" y="71"/>
                  </a:cubicBezTo>
                  <a:cubicBezTo>
                    <a:pt x="68" y="79"/>
                    <a:pt x="62" y="85"/>
                    <a:pt x="54" y="85"/>
                  </a:cubicBezTo>
                  <a:close/>
                  <a:moveTo>
                    <a:pt x="104" y="85"/>
                  </a:moveTo>
                  <a:cubicBezTo>
                    <a:pt x="96" y="85"/>
                    <a:pt x="90" y="79"/>
                    <a:pt x="90" y="71"/>
                  </a:cubicBezTo>
                  <a:cubicBezTo>
                    <a:pt x="90" y="64"/>
                    <a:pt x="96" y="57"/>
                    <a:pt x="104" y="57"/>
                  </a:cubicBezTo>
                  <a:cubicBezTo>
                    <a:pt x="112" y="57"/>
                    <a:pt x="118" y="64"/>
                    <a:pt x="118" y="71"/>
                  </a:cubicBezTo>
                  <a:cubicBezTo>
                    <a:pt x="118" y="79"/>
                    <a:pt x="112" y="85"/>
                    <a:pt x="104" y="85"/>
                  </a:cubicBezTo>
                  <a:close/>
                  <a:moveTo>
                    <a:pt x="154" y="85"/>
                  </a:moveTo>
                  <a:cubicBezTo>
                    <a:pt x="146" y="85"/>
                    <a:pt x="140" y="79"/>
                    <a:pt x="140" y="71"/>
                  </a:cubicBezTo>
                  <a:cubicBezTo>
                    <a:pt x="140" y="64"/>
                    <a:pt x="146" y="57"/>
                    <a:pt x="154" y="57"/>
                  </a:cubicBezTo>
                  <a:cubicBezTo>
                    <a:pt x="162" y="57"/>
                    <a:pt x="168" y="64"/>
                    <a:pt x="168" y="71"/>
                  </a:cubicBezTo>
                  <a:cubicBezTo>
                    <a:pt x="168" y="79"/>
                    <a:pt x="162" y="85"/>
                    <a:pt x="154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907367" y="4224000"/>
            <a:ext cx="383889" cy="393113"/>
            <a:chOff x="3598200" y="1732459"/>
            <a:chExt cx="1947600" cy="1994400"/>
          </a:xfrm>
        </p:grpSpPr>
        <p:sp>
          <p:nvSpPr>
            <p:cNvPr id="77" name="Freeform 5"/>
            <p:cNvSpPr>
              <a:spLocks/>
            </p:cNvSpPr>
            <p:nvPr/>
          </p:nvSpPr>
          <p:spPr bwMode="auto">
            <a:xfrm>
              <a:off x="4815450" y="1732459"/>
              <a:ext cx="417924" cy="1423836"/>
            </a:xfrm>
            <a:custGeom>
              <a:avLst/>
              <a:gdLst>
                <a:gd name="T0" fmla="*/ 2 w 43"/>
                <a:gd name="T1" fmla="*/ 115 h 115"/>
                <a:gd name="T2" fmla="*/ 3 w 43"/>
                <a:gd name="T3" fmla="*/ 115 h 115"/>
                <a:gd name="T4" fmla="*/ 3 w 43"/>
                <a:gd name="T5" fmla="*/ 115 h 115"/>
                <a:gd name="T6" fmla="*/ 3 w 43"/>
                <a:gd name="T7" fmla="*/ 115 h 115"/>
                <a:gd name="T8" fmla="*/ 4 w 43"/>
                <a:gd name="T9" fmla="*/ 115 h 115"/>
                <a:gd name="T10" fmla="*/ 4 w 43"/>
                <a:gd name="T11" fmla="*/ 115 h 115"/>
                <a:gd name="T12" fmla="*/ 5 w 43"/>
                <a:gd name="T13" fmla="*/ 114 h 115"/>
                <a:gd name="T14" fmla="*/ 22 w 43"/>
                <a:gd name="T15" fmla="*/ 98 h 115"/>
                <a:gd name="T16" fmla="*/ 38 w 43"/>
                <a:gd name="T17" fmla="*/ 114 h 115"/>
                <a:gd name="T18" fmla="*/ 39 w 43"/>
                <a:gd name="T19" fmla="*/ 115 h 115"/>
                <a:gd name="T20" fmla="*/ 39 w 43"/>
                <a:gd name="T21" fmla="*/ 115 h 115"/>
                <a:gd name="T22" fmla="*/ 40 w 43"/>
                <a:gd name="T23" fmla="*/ 115 h 115"/>
                <a:gd name="T24" fmla="*/ 40 w 43"/>
                <a:gd name="T25" fmla="*/ 115 h 115"/>
                <a:gd name="T26" fmla="*/ 40 w 43"/>
                <a:gd name="T27" fmla="*/ 115 h 115"/>
                <a:gd name="T28" fmla="*/ 41 w 43"/>
                <a:gd name="T29" fmla="*/ 115 h 115"/>
                <a:gd name="T30" fmla="*/ 42 w 43"/>
                <a:gd name="T31" fmla="*/ 114 h 115"/>
                <a:gd name="T32" fmla="*/ 43 w 43"/>
                <a:gd name="T33" fmla="*/ 112 h 115"/>
                <a:gd name="T34" fmla="*/ 43 w 43"/>
                <a:gd name="T35" fmla="*/ 27 h 115"/>
                <a:gd name="T36" fmla="*/ 43 w 43"/>
                <a:gd name="T37" fmla="*/ 13 h 115"/>
                <a:gd name="T38" fmla="*/ 43 w 43"/>
                <a:gd name="T39" fmla="*/ 3 h 115"/>
                <a:gd name="T40" fmla="*/ 42 w 43"/>
                <a:gd name="T41" fmla="*/ 1 h 115"/>
                <a:gd name="T42" fmla="*/ 40 w 43"/>
                <a:gd name="T43" fmla="*/ 0 h 115"/>
                <a:gd name="T44" fmla="*/ 3 w 43"/>
                <a:gd name="T45" fmla="*/ 0 h 115"/>
                <a:gd name="T46" fmla="*/ 3 w 43"/>
                <a:gd name="T47" fmla="*/ 0 h 115"/>
                <a:gd name="T48" fmla="*/ 2 w 43"/>
                <a:gd name="T49" fmla="*/ 1 h 115"/>
                <a:gd name="T50" fmla="*/ 2 w 43"/>
                <a:gd name="T51" fmla="*/ 1 h 115"/>
                <a:gd name="T52" fmla="*/ 0 w 43"/>
                <a:gd name="T53" fmla="*/ 3 h 115"/>
                <a:gd name="T54" fmla="*/ 0 w 43"/>
                <a:gd name="T55" fmla="*/ 13 h 115"/>
                <a:gd name="T56" fmla="*/ 0 w 43"/>
                <a:gd name="T57" fmla="*/ 27 h 115"/>
                <a:gd name="T58" fmla="*/ 0 w 43"/>
                <a:gd name="T59" fmla="*/ 112 h 115"/>
                <a:gd name="T60" fmla="*/ 2 w 43"/>
                <a:gd name="T6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115">
                  <a:moveTo>
                    <a:pt x="2" y="115"/>
                  </a:moveTo>
                  <a:cubicBezTo>
                    <a:pt x="2" y="115"/>
                    <a:pt x="2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5"/>
                    <a:pt x="4" y="115"/>
                    <a:pt x="4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4" y="115"/>
                    <a:pt x="5" y="114"/>
                    <a:pt x="5" y="11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4"/>
                    <a:pt x="39" y="115"/>
                    <a:pt x="39" y="115"/>
                  </a:cubicBezTo>
                  <a:cubicBezTo>
                    <a:pt x="39" y="115"/>
                    <a:pt x="39" y="115"/>
                    <a:pt x="39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5"/>
                    <a:pt x="42" y="114"/>
                    <a:pt x="42" y="114"/>
                  </a:cubicBezTo>
                  <a:cubicBezTo>
                    <a:pt x="43" y="114"/>
                    <a:pt x="43" y="113"/>
                    <a:pt x="43" y="11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2"/>
                    <a:pt x="42" y="1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3"/>
                    <a:pt x="1" y="114"/>
                    <a:pt x="2" y="11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6"/>
            <p:cNvSpPr>
              <a:spLocks/>
            </p:cNvSpPr>
            <p:nvPr/>
          </p:nvSpPr>
          <p:spPr bwMode="auto">
            <a:xfrm>
              <a:off x="3853824" y="2462367"/>
              <a:ext cx="515304" cy="61683"/>
            </a:xfrm>
            <a:custGeom>
              <a:avLst/>
              <a:gdLst>
                <a:gd name="T0" fmla="*/ 0 w 53"/>
                <a:gd name="T1" fmla="*/ 3 h 5"/>
                <a:gd name="T2" fmla="*/ 3 w 53"/>
                <a:gd name="T3" fmla="*/ 5 h 5"/>
                <a:gd name="T4" fmla="*/ 50 w 53"/>
                <a:gd name="T5" fmla="*/ 5 h 5"/>
                <a:gd name="T6" fmla="*/ 53 w 53"/>
                <a:gd name="T7" fmla="*/ 3 h 5"/>
                <a:gd name="T8" fmla="*/ 50 w 53"/>
                <a:gd name="T9" fmla="*/ 0 h 5"/>
                <a:gd name="T10" fmla="*/ 3 w 53"/>
                <a:gd name="T11" fmla="*/ 0 h 5"/>
                <a:gd name="T12" fmla="*/ 0 w 53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">
                  <a:moveTo>
                    <a:pt x="0" y="3"/>
                  </a:moveTo>
                  <a:cubicBezTo>
                    <a:pt x="0" y="4"/>
                    <a:pt x="2" y="5"/>
                    <a:pt x="3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2" y="5"/>
                    <a:pt x="53" y="4"/>
                    <a:pt x="53" y="3"/>
                  </a:cubicBezTo>
                  <a:cubicBezTo>
                    <a:pt x="53" y="1"/>
                    <a:pt x="52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3853824" y="2750218"/>
              <a:ext cx="515304" cy="61683"/>
            </a:xfrm>
            <a:custGeom>
              <a:avLst/>
              <a:gdLst>
                <a:gd name="T0" fmla="*/ 50 w 53"/>
                <a:gd name="T1" fmla="*/ 0 h 5"/>
                <a:gd name="T2" fmla="*/ 3 w 53"/>
                <a:gd name="T3" fmla="*/ 0 h 5"/>
                <a:gd name="T4" fmla="*/ 0 w 53"/>
                <a:gd name="T5" fmla="*/ 2 h 5"/>
                <a:gd name="T6" fmla="*/ 3 w 53"/>
                <a:gd name="T7" fmla="*/ 5 h 5"/>
                <a:gd name="T8" fmla="*/ 50 w 53"/>
                <a:gd name="T9" fmla="*/ 5 h 5"/>
                <a:gd name="T10" fmla="*/ 53 w 53"/>
                <a:gd name="T11" fmla="*/ 2 h 5"/>
                <a:gd name="T12" fmla="*/ 50 w 5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">
                  <a:moveTo>
                    <a:pt x="5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2" y="5"/>
                    <a:pt x="53" y="4"/>
                    <a:pt x="53" y="2"/>
                  </a:cubicBezTo>
                  <a:cubicBezTo>
                    <a:pt x="53" y="1"/>
                    <a:pt x="52" y="0"/>
                    <a:pt x="5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8"/>
            <p:cNvSpPr>
              <a:spLocks/>
            </p:cNvSpPr>
            <p:nvPr/>
          </p:nvSpPr>
          <p:spPr bwMode="auto">
            <a:xfrm>
              <a:off x="3853824" y="3032931"/>
              <a:ext cx="515304" cy="61683"/>
            </a:xfrm>
            <a:custGeom>
              <a:avLst/>
              <a:gdLst>
                <a:gd name="T0" fmla="*/ 50 w 53"/>
                <a:gd name="T1" fmla="*/ 0 h 5"/>
                <a:gd name="T2" fmla="*/ 3 w 53"/>
                <a:gd name="T3" fmla="*/ 0 h 5"/>
                <a:gd name="T4" fmla="*/ 0 w 53"/>
                <a:gd name="T5" fmla="*/ 2 h 5"/>
                <a:gd name="T6" fmla="*/ 3 w 53"/>
                <a:gd name="T7" fmla="*/ 5 h 5"/>
                <a:gd name="T8" fmla="*/ 50 w 53"/>
                <a:gd name="T9" fmla="*/ 5 h 5"/>
                <a:gd name="T10" fmla="*/ 53 w 53"/>
                <a:gd name="T11" fmla="*/ 2 h 5"/>
                <a:gd name="T12" fmla="*/ 50 w 5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">
                  <a:moveTo>
                    <a:pt x="5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2" y="5"/>
                    <a:pt x="53" y="4"/>
                    <a:pt x="53" y="2"/>
                  </a:cubicBezTo>
                  <a:cubicBezTo>
                    <a:pt x="53" y="1"/>
                    <a:pt x="52" y="0"/>
                    <a:pt x="5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9"/>
            <p:cNvSpPr>
              <a:spLocks noEditPoints="1"/>
            </p:cNvSpPr>
            <p:nvPr/>
          </p:nvSpPr>
          <p:spPr bwMode="auto">
            <a:xfrm>
              <a:off x="3598200" y="1881526"/>
              <a:ext cx="1947600" cy="1845333"/>
            </a:xfrm>
            <a:custGeom>
              <a:avLst/>
              <a:gdLst>
                <a:gd name="T0" fmla="*/ 177 w 200"/>
                <a:gd name="T1" fmla="*/ 3 h 149"/>
                <a:gd name="T2" fmla="*/ 177 w 200"/>
                <a:gd name="T3" fmla="*/ 17 h 149"/>
                <a:gd name="T4" fmla="*/ 186 w 200"/>
                <a:gd name="T5" fmla="*/ 21 h 149"/>
                <a:gd name="T6" fmla="*/ 186 w 200"/>
                <a:gd name="T7" fmla="*/ 134 h 149"/>
                <a:gd name="T8" fmla="*/ 107 w 200"/>
                <a:gd name="T9" fmla="*/ 134 h 149"/>
                <a:gd name="T10" fmla="*/ 107 w 200"/>
                <a:gd name="T11" fmla="*/ 21 h 149"/>
                <a:gd name="T12" fmla="*/ 117 w 200"/>
                <a:gd name="T13" fmla="*/ 17 h 149"/>
                <a:gd name="T14" fmla="*/ 117 w 200"/>
                <a:gd name="T15" fmla="*/ 3 h 149"/>
                <a:gd name="T16" fmla="*/ 100 w 200"/>
                <a:gd name="T17" fmla="*/ 9 h 149"/>
                <a:gd name="T18" fmla="*/ 53 w 200"/>
                <a:gd name="T19" fmla="*/ 0 h 149"/>
                <a:gd name="T20" fmla="*/ 0 w 200"/>
                <a:gd name="T21" fmla="*/ 20 h 149"/>
                <a:gd name="T22" fmla="*/ 0 w 200"/>
                <a:gd name="T23" fmla="*/ 142 h 149"/>
                <a:gd name="T24" fmla="*/ 2 w 200"/>
                <a:gd name="T25" fmla="*/ 147 h 149"/>
                <a:gd name="T26" fmla="*/ 8 w 200"/>
                <a:gd name="T27" fmla="*/ 149 h 149"/>
                <a:gd name="T28" fmla="*/ 53 w 200"/>
                <a:gd name="T29" fmla="*/ 145 h 149"/>
                <a:gd name="T30" fmla="*/ 99 w 200"/>
                <a:gd name="T31" fmla="*/ 149 h 149"/>
                <a:gd name="T32" fmla="*/ 99 w 200"/>
                <a:gd name="T33" fmla="*/ 149 h 149"/>
                <a:gd name="T34" fmla="*/ 100 w 200"/>
                <a:gd name="T35" fmla="*/ 149 h 149"/>
                <a:gd name="T36" fmla="*/ 100 w 200"/>
                <a:gd name="T37" fmla="*/ 149 h 149"/>
                <a:gd name="T38" fmla="*/ 101 w 200"/>
                <a:gd name="T39" fmla="*/ 149 h 149"/>
                <a:gd name="T40" fmla="*/ 101 w 200"/>
                <a:gd name="T41" fmla="*/ 149 h 149"/>
                <a:gd name="T42" fmla="*/ 146 w 200"/>
                <a:gd name="T43" fmla="*/ 145 h 149"/>
                <a:gd name="T44" fmla="*/ 192 w 200"/>
                <a:gd name="T45" fmla="*/ 149 h 149"/>
                <a:gd name="T46" fmla="*/ 193 w 200"/>
                <a:gd name="T47" fmla="*/ 149 h 149"/>
                <a:gd name="T48" fmla="*/ 197 w 200"/>
                <a:gd name="T49" fmla="*/ 147 h 149"/>
                <a:gd name="T50" fmla="*/ 200 w 200"/>
                <a:gd name="T51" fmla="*/ 142 h 149"/>
                <a:gd name="T52" fmla="*/ 200 w 200"/>
                <a:gd name="T53" fmla="*/ 20 h 149"/>
                <a:gd name="T54" fmla="*/ 177 w 200"/>
                <a:gd name="T55" fmla="*/ 3 h 149"/>
                <a:gd name="T56" fmla="*/ 93 w 200"/>
                <a:gd name="T57" fmla="*/ 134 h 149"/>
                <a:gd name="T58" fmla="*/ 53 w 200"/>
                <a:gd name="T59" fmla="*/ 131 h 149"/>
                <a:gd name="T60" fmla="*/ 14 w 200"/>
                <a:gd name="T61" fmla="*/ 134 h 149"/>
                <a:gd name="T62" fmla="*/ 14 w 200"/>
                <a:gd name="T63" fmla="*/ 21 h 149"/>
                <a:gd name="T64" fmla="*/ 53 w 200"/>
                <a:gd name="T65" fmla="*/ 14 h 149"/>
                <a:gd name="T66" fmla="*/ 93 w 200"/>
                <a:gd name="T67" fmla="*/ 21 h 149"/>
                <a:gd name="T68" fmla="*/ 93 w 200"/>
                <a:gd name="T69" fmla="*/ 13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149">
                  <a:moveTo>
                    <a:pt x="177" y="3"/>
                  </a:moveTo>
                  <a:cubicBezTo>
                    <a:pt x="177" y="17"/>
                    <a:pt x="177" y="17"/>
                    <a:pt x="177" y="17"/>
                  </a:cubicBezTo>
                  <a:cubicBezTo>
                    <a:pt x="181" y="18"/>
                    <a:pt x="185" y="20"/>
                    <a:pt x="186" y="21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161" y="130"/>
                    <a:pt x="131" y="130"/>
                    <a:pt x="107" y="134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8" y="20"/>
                    <a:pt x="111" y="18"/>
                    <a:pt x="117" y="17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0" y="4"/>
                    <a:pt x="104" y="6"/>
                    <a:pt x="100" y="9"/>
                  </a:cubicBezTo>
                  <a:cubicBezTo>
                    <a:pt x="90" y="2"/>
                    <a:pt x="70" y="0"/>
                    <a:pt x="53" y="0"/>
                  </a:cubicBezTo>
                  <a:cubicBezTo>
                    <a:pt x="29" y="0"/>
                    <a:pt x="0" y="5"/>
                    <a:pt x="0" y="2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4"/>
                    <a:pt x="1" y="146"/>
                    <a:pt x="2" y="147"/>
                  </a:cubicBezTo>
                  <a:cubicBezTo>
                    <a:pt x="4" y="148"/>
                    <a:pt x="6" y="149"/>
                    <a:pt x="8" y="149"/>
                  </a:cubicBezTo>
                  <a:cubicBezTo>
                    <a:pt x="22" y="146"/>
                    <a:pt x="37" y="145"/>
                    <a:pt x="53" y="145"/>
                  </a:cubicBezTo>
                  <a:cubicBezTo>
                    <a:pt x="69" y="145"/>
                    <a:pt x="85" y="146"/>
                    <a:pt x="99" y="149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9" y="149"/>
                    <a:pt x="99" y="149"/>
                    <a:pt x="100" y="149"/>
                  </a:cubicBezTo>
                  <a:cubicBezTo>
                    <a:pt x="100" y="149"/>
                    <a:pt x="100" y="149"/>
                    <a:pt x="100" y="149"/>
                  </a:cubicBezTo>
                  <a:cubicBezTo>
                    <a:pt x="100" y="149"/>
                    <a:pt x="100" y="149"/>
                    <a:pt x="101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15" y="146"/>
                    <a:pt x="130" y="145"/>
                    <a:pt x="146" y="145"/>
                  </a:cubicBezTo>
                  <a:cubicBezTo>
                    <a:pt x="162" y="145"/>
                    <a:pt x="178" y="146"/>
                    <a:pt x="192" y="149"/>
                  </a:cubicBezTo>
                  <a:cubicBezTo>
                    <a:pt x="192" y="149"/>
                    <a:pt x="192" y="149"/>
                    <a:pt x="193" y="149"/>
                  </a:cubicBezTo>
                  <a:cubicBezTo>
                    <a:pt x="194" y="149"/>
                    <a:pt x="196" y="148"/>
                    <a:pt x="197" y="147"/>
                  </a:cubicBezTo>
                  <a:cubicBezTo>
                    <a:pt x="199" y="146"/>
                    <a:pt x="200" y="144"/>
                    <a:pt x="200" y="142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11"/>
                    <a:pt x="190" y="6"/>
                    <a:pt x="177" y="3"/>
                  </a:cubicBezTo>
                  <a:close/>
                  <a:moveTo>
                    <a:pt x="93" y="134"/>
                  </a:moveTo>
                  <a:cubicBezTo>
                    <a:pt x="80" y="132"/>
                    <a:pt x="67" y="131"/>
                    <a:pt x="53" y="131"/>
                  </a:cubicBezTo>
                  <a:cubicBezTo>
                    <a:pt x="40" y="131"/>
                    <a:pt x="26" y="132"/>
                    <a:pt x="14" y="1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6" y="18"/>
                    <a:pt x="30" y="14"/>
                    <a:pt x="53" y="14"/>
                  </a:cubicBezTo>
                  <a:cubicBezTo>
                    <a:pt x="76" y="14"/>
                    <a:pt x="90" y="18"/>
                    <a:pt x="93" y="21"/>
                  </a:cubicBezTo>
                  <a:lnTo>
                    <a:pt x="93" y="1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2" name="KSO_Shape"/>
          <p:cNvSpPr>
            <a:spLocks/>
          </p:cNvSpPr>
          <p:nvPr/>
        </p:nvSpPr>
        <p:spPr bwMode="auto">
          <a:xfrm>
            <a:off x="1854844" y="3035122"/>
            <a:ext cx="440681" cy="367233"/>
          </a:xfrm>
          <a:custGeom>
            <a:avLst/>
            <a:gdLst>
              <a:gd name="T0" fmla="*/ 2147483646 w 282"/>
              <a:gd name="T1" fmla="*/ 2147483646 h 235"/>
              <a:gd name="T2" fmla="*/ 2147483646 w 282"/>
              <a:gd name="T3" fmla="*/ 2147483646 h 235"/>
              <a:gd name="T4" fmla="*/ 2147483646 w 282"/>
              <a:gd name="T5" fmla="*/ 2147483646 h 235"/>
              <a:gd name="T6" fmla="*/ 2147483646 w 282"/>
              <a:gd name="T7" fmla="*/ 2147483646 h 235"/>
              <a:gd name="T8" fmla="*/ 2147483646 w 282"/>
              <a:gd name="T9" fmla="*/ 2147483646 h 235"/>
              <a:gd name="T10" fmla="*/ 2147483646 w 282"/>
              <a:gd name="T11" fmla="*/ 2147483646 h 235"/>
              <a:gd name="T12" fmla="*/ 2147483646 w 282"/>
              <a:gd name="T13" fmla="*/ 2147483646 h 235"/>
              <a:gd name="T14" fmla="*/ 2147483646 w 282"/>
              <a:gd name="T15" fmla="*/ 2147483646 h 235"/>
              <a:gd name="T16" fmla="*/ 2147483646 w 282"/>
              <a:gd name="T17" fmla="*/ 2147483646 h 235"/>
              <a:gd name="T18" fmla="*/ 2147483646 w 282"/>
              <a:gd name="T19" fmla="*/ 2147483646 h 235"/>
              <a:gd name="T20" fmla="*/ 2147483646 w 282"/>
              <a:gd name="T21" fmla="*/ 2147483646 h 235"/>
              <a:gd name="T22" fmla="*/ 2147483646 w 282"/>
              <a:gd name="T23" fmla="*/ 2147483646 h 235"/>
              <a:gd name="T24" fmla="*/ 2147483646 w 282"/>
              <a:gd name="T25" fmla="*/ 2147483646 h 235"/>
              <a:gd name="T26" fmla="*/ 2147483646 w 282"/>
              <a:gd name="T27" fmla="*/ 2147483646 h 235"/>
              <a:gd name="T28" fmla="*/ 2147483646 w 282"/>
              <a:gd name="T29" fmla="*/ 2147483646 h 235"/>
              <a:gd name="T30" fmla="*/ 2147483646 w 282"/>
              <a:gd name="T31" fmla="*/ 2147483646 h 235"/>
              <a:gd name="T32" fmla="*/ 2147483646 w 282"/>
              <a:gd name="T33" fmla="*/ 2147483646 h 235"/>
              <a:gd name="T34" fmla="*/ 2147483646 w 282"/>
              <a:gd name="T35" fmla="*/ 2147483646 h 235"/>
              <a:gd name="T36" fmla="*/ 2147483646 w 282"/>
              <a:gd name="T37" fmla="*/ 2147483646 h 235"/>
              <a:gd name="T38" fmla="*/ 2147483646 w 282"/>
              <a:gd name="T39" fmla="*/ 2147483646 h 235"/>
              <a:gd name="T40" fmla="*/ 2147483646 w 282"/>
              <a:gd name="T41" fmla="*/ 2147483646 h 235"/>
              <a:gd name="T42" fmla="*/ 2147483646 w 282"/>
              <a:gd name="T43" fmla="*/ 2147483646 h 235"/>
              <a:gd name="T44" fmla="*/ 2147483646 w 282"/>
              <a:gd name="T45" fmla="*/ 2147483646 h 235"/>
              <a:gd name="T46" fmla="*/ 2147483646 w 282"/>
              <a:gd name="T47" fmla="*/ 2147483646 h 235"/>
              <a:gd name="T48" fmla="*/ 2147483646 w 282"/>
              <a:gd name="T49" fmla="*/ 2147483646 h 235"/>
              <a:gd name="T50" fmla="*/ 2147483646 w 282"/>
              <a:gd name="T51" fmla="*/ 2147483646 h 235"/>
              <a:gd name="T52" fmla="*/ 2147483646 w 282"/>
              <a:gd name="T53" fmla="*/ 2147483646 h 235"/>
              <a:gd name="T54" fmla="*/ 2147483646 w 282"/>
              <a:gd name="T55" fmla="*/ 2147483646 h 235"/>
              <a:gd name="T56" fmla="*/ 2147483646 w 282"/>
              <a:gd name="T57" fmla="*/ 2147483646 h 235"/>
              <a:gd name="T58" fmla="*/ 2147483646 w 282"/>
              <a:gd name="T59" fmla="*/ 2147483646 h 235"/>
              <a:gd name="T60" fmla="*/ 2147483646 w 282"/>
              <a:gd name="T61" fmla="*/ 2147483646 h 235"/>
              <a:gd name="T62" fmla="*/ 2147483646 w 282"/>
              <a:gd name="T63" fmla="*/ 2147483646 h 235"/>
              <a:gd name="T64" fmla="*/ 2147483646 w 282"/>
              <a:gd name="T65" fmla="*/ 2147483646 h 235"/>
              <a:gd name="T66" fmla="*/ 2147483646 w 282"/>
              <a:gd name="T67" fmla="*/ 2147483646 h 235"/>
              <a:gd name="T68" fmla="*/ 2147483646 w 282"/>
              <a:gd name="T69" fmla="*/ 2147483646 h 235"/>
              <a:gd name="T70" fmla="*/ 2147483646 w 282"/>
              <a:gd name="T71" fmla="*/ 2147483646 h 235"/>
              <a:gd name="T72" fmla="*/ 2147483646 w 282"/>
              <a:gd name="T73" fmla="*/ 2147483646 h 235"/>
              <a:gd name="T74" fmla="*/ 2147483646 w 282"/>
              <a:gd name="T75" fmla="*/ 2147483646 h 235"/>
              <a:gd name="T76" fmla="*/ 2147483646 w 282"/>
              <a:gd name="T77" fmla="*/ 2147483646 h 235"/>
              <a:gd name="T78" fmla="*/ 2147483646 w 282"/>
              <a:gd name="T79" fmla="*/ 2147483646 h 235"/>
              <a:gd name="T80" fmla="*/ 2147483646 w 282"/>
              <a:gd name="T81" fmla="*/ 2147483646 h 235"/>
              <a:gd name="T82" fmla="*/ 2147483646 w 282"/>
              <a:gd name="T83" fmla="*/ 2147483646 h 235"/>
              <a:gd name="T84" fmla="*/ 2147483646 w 282"/>
              <a:gd name="T85" fmla="*/ 2147483646 h 235"/>
              <a:gd name="T86" fmla="*/ 2147483646 w 282"/>
              <a:gd name="T87" fmla="*/ 2147483646 h 235"/>
              <a:gd name="T88" fmla="*/ 2147483646 w 282"/>
              <a:gd name="T89" fmla="*/ 2147483646 h 235"/>
              <a:gd name="T90" fmla="*/ 2147483646 w 282"/>
              <a:gd name="T91" fmla="*/ 2147483646 h 235"/>
              <a:gd name="T92" fmla="*/ 2147483646 w 282"/>
              <a:gd name="T93" fmla="*/ 2147483646 h 235"/>
              <a:gd name="T94" fmla="*/ 2147483646 w 282"/>
              <a:gd name="T95" fmla="*/ 2147483646 h 235"/>
              <a:gd name="T96" fmla="*/ 2147483646 w 282"/>
              <a:gd name="T97" fmla="*/ 2147483646 h 235"/>
              <a:gd name="T98" fmla="*/ 2147483646 w 282"/>
              <a:gd name="T99" fmla="*/ 2147483646 h 235"/>
              <a:gd name="T100" fmla="*/ 2147483646 w 282"/>
              <a:gd name="T101" fmla="*/ 2147483646 h 235"/>
              <a:gd name="T102" fmla="*/ 0 w 282"/>
              <a:gd name="T103" fmla="*/ 2147483646 h 235"/>
              <a:gd name="T104" fmla="*/ 0 w 282"/>
              <a:gd name="T105" fmla="*/ 2147483646 h 235"/>
              <a:gd name="T106" fmla="*/ 2147483646 w 282"/>
              <a:gd name="T107" fmla="*/ 2147483646 h 235"/>
              <a:gd name="T108" fmla="*/ 2147483646 w 282"/>
              <a:gd name="T109" fmla="*/ 2147483646 h 235"/>
              <a:gd name="T110" fmla="*/ 2147483646 w 282"/>
              <a:gd name="T111" fmla="*/ 2147483646 h 235"/>
              <a:gd name="T112" fmla="*/ 2147483646 w 282"/>
              <a:gd name="T113" fmla="*/ 2147483646 h 235"/>
              <a:gd name="T114" fmla="*/ 2147483646 w 282"/>
              <a:gd name="T115" fmla="*/ 2147483646 h 235"/>
              <a:gd name="T116" fmla="*/ 2147483646 w 282"/>
              <a:gd name="T117" fmla="*/ 2147483646 h 235"/>
              <a:gd name="T118" fmla="*/ 2147483646 w 282"/>
              <a:gd name="T119" fmla="*/ 2147483646 h 235"/>
              <a:gd name="T120" fmla="*/ 2147483646 w 282"/>
              <a:gd name="T121" fmla="*/ 2147483646 h 235"/>
              <a:gd name="T122" fmla="*/ 2147483646 w 282"/>
              <a:gd name="T123" fmla="*/ 2147483646 h 2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82" h="235">
                <a:moveTo>
                  <a:pt x="28" y="131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44"/>
                  <a:pt x="36" y="36"/>
                  <a:pt x="46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36" y="148"/>
                  <a:pt x="28" y="140"/>
                  <a:pt x="28" y="131"/>
                </a:cubicBezTo>
                <a:close/>
                <a:moveTo>
                  <a:pt x="214" y="131"/>
                </a:moveTo>
                <a:cubicBezTo>
                  <a:pt x="214" y="53"/>
                  <a:pt x="214" y="53"/>
                  <a:pt x="214" y="53"/>
                </a:cubicBezTo>
                <a:cubicBezTo>
                  <a:pt x="214" y="44"/>
                  <a:pt x="207" y="36"/>
                  <a:pt x="197" y="36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97" y="148"/>
                  <a:pt x="197" y="148"/>
                  <a:pt x="197" y="148"/>
                </a:cubicBezTo>
                <a:cubicBezTo>
                  <a:pt x="207" y="148"/>
                  <a:pt x="214" y="140"/>
                  <a:pt x="214" y="131"/>
                </a:cubicBezTo>
                <a:close/>
                <a:moveTo>
                  <a:pt x="154" y="36"/>
                </a:moveTo>
                <a:cubicBezTo>
                  <a:pt x="152" y="21"/>
                  <a:pt x="143" y="13"/>
                  <a:pt x="131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00" y="13"/>
                  <a:pt x="91" y="21"/>
                  <a:pt x="89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36"/>
                  <a:pt x="166" y="36"/>
                  <a:pt x="166" y="36"/>
                </a:cubicBezTo>
                <a:lnTo>
                  <a:pt x="154" y="36"/>
                </a:lnTo>
                <a:close/>
                <a:moveTo>
                  <a:pt x="101" y="36"/>
                </a:moveTo>
                <a:cubicBezTo>
                  <a:pt x="102" y="23"/>
                  <a:pt x="110" y="23"/>
                  <a:pt x="112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7" y="23"/>
                  <a:pt x="141" y="27"/>
                  <a:pt x="142" y="36"/>
                </a:cubicBezTo>
                <a:lnTo>
                  <a:pt x="101" y="36"/>
                </a:lnTo>
                <a:close/>
                <a:moveTo>
                  <a:pt x="42" y="187"/>
                </a:moveTo>
                <a:cubicBezTo>
                  <a:pt x="28" y="187"/>
                  <a:pt x="17" y="198"/>
                  <a:pt x="17" y="211"/>
                </a:cubicBezTo>
                <a:cubicBezTo>
                  <a:pt x="17" y="224"/>
                  <a:pt x="28" y="235"/>
                  <a:pt x="42" y="235"/>
                </a:cubicBezTo>
                <a:cubicBezTo>
                  <a:pt x="55" y="235"/>
                  <a:pt x="66" y="224"/>
                  <a:pt x="66" y="211"/>
                </a:cubicBezTo>
                <a:cubicBezTo>
                  <a:pt x="66" y="198"/>
                  <a:pt x="55" y="187"/>
                  <a:pt x="42" y="187"/>
                </a:cubicBezTo>
                <a:close/>
                <a:moveTo>
                  <a:pt x="42" y="224"/>
                </a:moveTo>
                <a:cubicBezTo>
                  <a:pt x="34" y="224"/>
                  <a:pt x="29" y="218"/>
                  <a:pt x="29" y="211"/>
                </a:cubicBezTo>
                <a:cubicBezTo>
                  <a:pt x="29" y="204"/>
                  <a:pt x="34" y="198"/>
                  <a:pt x="42" y="198"/>
                </a:cubicBezTo>
                <a:cubicBezTo>
                  <a:pt x="49" y="198"/>
                  <a:pt x="54" y="204"/>
                  <a:pt x="54" y="211"/>
                </a:cubicBezTo>
                <a:cubicBezTo>
                  <a:pt x="54" y="218"/>
                  <a:pt x="49" y="224"/>
                  <a:pt x="42" y="224"/>
                </a:cubicBezTo>
                <a:close/>
                <a:moveTo>
                  <a:pt x="202" y="187"/>
                </a:moveTo>
                <a:cubicBezTo>
                  <a:pt x="188" y="187"/>
                  <a:pt x="177" y="198"/>
                  <a:pt x="177" y="211"/>
                </a:cubicBezTo>
                <a:cubicBezTo>
                  <a:pt x="177" y="224"/>
                  <a:pt x="188" y="235"/>
                  <a:pt x="202" y="235"/>
                </a:cubicBezTo>
                <a:cubicBezTo>
                  <a:pt x="215" y="235"/>
                  <a:pt x="226" y="224"/>
                  <a:pt x="226" y="211"/>
                </a:cubicBezTo>
                <a:cubicBezTo>
                  <a:pt x="226" y="198"/>
                  <a:pt x="215" y="187"/>
                  <a:pt x="202" y="187"/>
                </a:cubicBezTo>
                <a:close/>
                <a:moveTo>
                  <a:pt x="202" y="224"/>
                </a:moveTo>
                <a:cubicBezTo>
                  <a:pt x="194" y="224"/>
                  <a:pt x="189" y="218"/>
                  <a:pt x="189" y="211"/>
                </a:cubicBezTo>
                <a:cubicBezTo>
                  <a:pt x="189" y="204"/>
                  <a:pt x="194" y="198"/>
                  <a:pt x="202" y="198"/>
                </a:cubicBezTo>
                <a:cubicBezTo>
                  <a:pt x="209" y="198"/>
                  <a:pt x="214" y="204"/>
                  <a:pt x="214" y="211"/>
                </a:cubicBezTo>
                <a:cubicBezTo>
                  <a:pt x="214" y="218"/>
                  <a:pt x="209" y="224"/>
                  <a:pt x="202" y="224"/>
                </a:cubicBezTo>
                <a:close/>
                <a:moveTo>
                  <a:pt x="275" y="20"/>
                </a:moveTo>
                <a:cubicBezTo>
                  <a:pt x="246" y="36"/>
                  <a:pt x="246" y="36"/>
                  <a:pt x="246" y="36"/>
                </a:cubicBezTo>
                <a:cubicBezTo>
                  <a:pt x="246" y="179"/>
                  <a:pt x="246" y="179"/>
                  <a:pt x="246" y="17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40"/>
                  <a:pt x="0" y="140"/>
                  <a:pt x="0" y="14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226" y="160"/>
                  <a:pt x="226" y="160"/>
                  <a:pt x="226" y="160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31"/>
                  <a:pt x="226" y="30"/>
                  <a:pt x="226" y="29"/>
                </a:cubicBezTo>
                <a:cubicBezTo>
                  <a:pt x="227" y="26"/>
                  <a:pt x="228" y="23"/>
                  <a:pt x="231" y="22"/>
                </a:cubicBezTo>
                <a:cubicBezTo>
                  <a:pt x="266" y="3"/>
                  <a:pt x="266" y="3"/>
                  <a:pt x="266" y="3"/>
                </a:cubicBezTo>
                <a:cubicBezTo>
                  <a:pt x="271" y="0"/>
                  <a:pt x="277" y="2"/>
                  <a:pt x="279" y="7"/>
                </a:cubicBezTo>
                <a:cubicBezTo>
                  <a:pt x="282" y="12"/>
                  <a:pt x="280" y="17"/>
                  <a:pt x="275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8532440" y="3613741"/>
            <a:ext cx="286080" cy="369042"/>
            <a:chOff x="0" y="0"/>
            <a:chExt cx="381000" cy="492126"/>
          </a:xfrm>
        </p:grpSpPr>
        <p:sp>
          <p:nvSpPr>
            <p:cNvPr id="84" name="Freeform 1011"/>
            <p:cNvSpPr>
              <a:spLocks noChangeArrowheads="1"/>
            </p:cNvSpPr>
            <p:nvPr/>
          </p:nvSpPr>
          <p:spPr bwMode="auto">
            <a:xfrm>
              <a:off x="182562" y="0"/>
              <a:ext cx="46038" cy="111125"/>
            </a:xfrm>
            <a:custGeom>
              <a:avLst/>
              <a:gdLst>
                <a:gd name="T0" fmla="*/ 8 w 8"/>
                <a:gd name="T1" fmla="*/ 15 h 19"/>
                <a:gd name="T2" fmla="*/ 4 w 8"/>
                <a:gd name="T3" fmla="*/ 19 h 19"/>
                <a:gd name="T4" fmla="*/ 4 w 8"/>
                <a:gd name="T5" fmla="*/ 19 h 19"/>
                <a:gd name="T6" fmla="*/ 0 w 8"/>
                <a:gd name="T7" fmla="*/ 15 h 19"/>
                <a:gd name="T8" fmla="*/ 0 w 8"/>
                <a:gd name="T9" fmla="*/ 5 h 19"/>
                <a:gd name="T10" fmla="*/ 4 w 8"/>
                <a:gd name="T11" fmla="*/ 0 h 19"/>
                <a:gd name="T12" fmla="*/ 4 w 8"/>
                <a:gd name="T13" fmla="*/ 0 h 19"/>
                <a:gd name="T14" fmla="*/ 8 w 8"/>
                <a:gd name="T15" fmla="*/ 5 h 19"/>
                <a:gd name="T16" fmla="*/ 8 w 8"/>
                <a:gd name="T17" fmla="*/ 15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9"/>
                <a:gd name="T29" fmla="*/ 8 w 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9">
                  <a:moveTo>
                    <a:pt x="8" y="15"/>
                  </a:moveTo>
                  <a:cubicBezTo>
                    <a:pt x="8" y="17"/>
                    <a:pt x="6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lnTo>
                    <a:pt x="8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012"/>
            <p:cNvSpPr>
              <a:spLocks noChangeArrowheads="1"/>
            </p:cNvSpPr>
            <p:nvPr/>
          </p:nvSpPr>
          <p:spPr bwMode="auto">
            <a:xfrm>
              <a:off x="293687" y="0"/>
              <a:ext cx="52388" cy="111125"/>
            </a:xfrm>
            <a:custGeom>
              <a:avLst/>
              <a:gdLst>
                <a:gd name="T0" fmla="*/ 9 w 9"/>
                <a:gd name="T1" fmla="*/ 15 h 19"/>
                <a:gd name="T2" fmla="*/ 4 w 9"/>
                <a:gd name="T3" fmla="*/ 19 h 19"/>
                <a:gd name="T4" fmla="*/ 4 w 9"/>
                <a:gd name="T5" fmla="*/ 19 h 19"/>
                <a:gd name="T6" fmla="*/ 0 w 9"/>
                <a:gd name="T7" fmla="*/ 15 h 19"/>
                <a:gd name="T8" fmla="*/ 0 w 9"/>
                <a:gd name="T9" fmla="*/ 5 h 19"/>
                <a:gd name="T10" fmla="*/ 4 w 9"/>
                <a:gd name="T11" fmla="*/ 0 h 19"/>
                <a:gd name="T12" fmla="*/ 4 w 9"/>
                <a:gd name="T13" fmla="*/ 0 h 19"/>
                <a:gd name="T14" fmla="*/ 9 w 9"/>
                <a:gd name="T15" fmla="*/ 5 h 19"/>
                <a:gd name="T16" fmla="*/ 9 w 9"/>
                <a:gd name="T17" fmla="*/ 15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9"/>
                <a:gd name="T29" fmla="*/ 9 w 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9">
                  <a:moveTo>
                    <a:pt x="9" y="15"/>
                  </a:moveTo>
                  <a:cubicBezTo>
                    <a:pt x="9" y="17"/>
                    <a:pt x="7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1013"/>
            <p:cNvSpPr>
              <a:spLocks noChangeArrowheads="1"/>
            </p:cNvSpPr>
            <p:nvPr/>
          </p:nvSpPr>
          <p:spPr bwMode="auto">
            <a:xfrm>
              <a:off x="147637" y="134938"/>
              <a:ext cx="233363" cy="204788"/>
            </a:xfrm>
            <a:custGeom>
              <a:avLst/>
              <a:gdLst>
                <a:gd name="T0" fmla="*/ 35 w 40"/>
                <a:gd name="T1" fmla="*/ 0 h 35"/>
                <a:gd name="T2" fmla="*/ 5 w 40"/>
                <a:gd name="T3" fmla="*/ 0 h 35"/>
                <a:gd name="T4" fmla="*/ 0 w 40"/>
                <a:gd name="T5" fmla="*/ 0 h 35"/>
                <a:gd name="T6" fmla="*/ 0 w 40"/>
                <a:gd name="T7" fmla="*/ 4 h 35"/>
                <a:gd name="T8" fmla="*/ 0 w 40"/>
                <a:gd name="T9" fmla="*/ 10 h 35"/>
                <a:gd name="T10" fmla="*/ 0 w 40"/>
                <a:gd name="T11" fmla="*/ 27 h 35"/>
                <a:gd name="T12" fmla="*/ 5 w 40"/>
                <a:gd name="T13" fmla="*/ 31 h 35"/>
                <a:gd name="T14" fmla="*/ 12 w 40"/>
                <a:gd name="T15" fmla="*/ 31 h 35"/>
                <a:gd name="T16" fmla="*/ 16 w 40"/>
                <a:gd name="T17" fmla="*/ 35 h 35"/>
                <a:gd name="T18" fmla="*/ 25 w 40"/>
                <a:gd name="T19" fmla="*/ 35 h 35"/>
                <a:gd name="T20" fmla="*/ 29 w 40"/>
                <a:gd name="T21" fmla="*/ 31 h 35"/>
                <a:gd name="T22" fmla="*/ 35 w 40"/>
                <a:gd name="T23" fmla="*/ 31 h 35"/>
                <a:gd name="T24" fmla="*/ 40 w 40"/>
                <a:gd name="T25" fmla="*/ 27 h 35"/>
                <a:gd name="T26" fmla="*/ 40 w 40"/>
                <a:gd name="T27" fmla="*/ 10 h 35"/>
                <a:gd name="T28" fmla="*/ 40 w 40"/>
                <a:gd name="T29" fmla="*/ 4 h 35"/>
                <a:gd name="T30" fmla="*/ 40 w 40"/>
                <a:gd name="T31" fmla="*/ 0 h 35"/>
                <a:gd name="T32" fmla="*/ 35 w 40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5"/>
                <a:gd name="T53" fmla="*/ 40 w 40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5">
                  <a:moveTo>
                    <a:pt x="3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5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4" y="35"/>
                    <a:pt x="1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29" y="33"/>
                    <a:pt x="29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8" y="31"/>
                    <a:pt x="40" y="29"/>
                    <a:pt x="40" y="2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1014"/>
            <p:cNvSpPr>
              <a:spLocks noChangeArrowheads="1"/>
            </p:cNvSpPr>
            <p:nvPr/>
          </p:nvSpPr>
          <p:spPr bwMode="auto">
            <a:xfrm>
              <a:off x="0" y="334963"/>
              <a:ext cx="280988" cy="157163"/>
            </a:xfrm>
            <a:custGeom>
              <a:avLst/>
              <a:gdLst>
                <a:gd name="T0" fmla="*/ 45 w 48"/>
                <a:gd name="T1" fmla="*/ 2 h 27"/>
                <a:gd name="T2" fmla="*/ 43 w 48"/>
                <a:gd name="T3" fmla="*/ 5 h 27"/>
                <a:gd name="T4" fmla="*/ 43 w 48"/>
                <a:gd name="T5" fmla="*/ 13 h 27"/>
                <a:gd name="T6" fmla="*/ 35 w 48"/>
                <a:gd name="T7" fmla="*/ 21 h 27"/>
                <a:gd name="T8" fmla="*/ 27 w 48"/>
                <a:gd name="T9" fmla="*/ 13 h 27"/>
                <a:gd name="T10" fmla="*/ 13 w 48"/>
                <a:gd name="T11" fmla="*/ 0 h 27"/>
                <a:gd name="T12" fmla="*/ 0 w 48"/>
                <a:gd name="T13" fmla="*/ 13 h 27"/>
                <a:gd name="T14" fmla="*/ 3 w 48"/>
                <a:gd name="T15" fmla="*/ 16 h 27"/>
                <a:gd name="T16" fmla="*/ 6 w 48"/>
                <a:gd name="T17" fmla="*/ 13 h 27"/>
                <a:gd name="T18" fmla="*/ 13 w 48"/>
                <a:gd name="T19" fmla="*/ 5 h 27"/>
                <a:gd name="T20" fmla="*/ 21 w 48"/>
                <a:gd name="T21" fmla="*/ 13 h 27"/>
                <a:gd name="T22" fmla="*/ 35 w 48"/>
                <a:gd name="T23" fmla="*/ 27 h 27"/>
                <a:gd name="T24" fmla="*/ 48 w 48"/>
                <a:gd name="T25" fmla="*/ 13 h 27"/>
                <a:gd name="T26" fmla="*/ 48 w 48"/>
                <a:gd name="T27" fmla="*/ 5 h 27"/>
                <a:gd name="T28" fmla="*/ 45 w 48"/>
                <a:gd name="T29" fmla="*/ 2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27"/>
                <a:gd name="T47" fmla="*/ 48 w 48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27">
                  <a:moveTo>
                    <a:pt x="45" y="2"/>
                  </a:moveTo>
                  <a:cubicBezTo>
                    <a:pt x="44" y="2"/>
                    <a:pt x="43" y="3"/>
                    <a:pt x="43" y="5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8"/>
                    <a:pt x="39" y="21"/>
                    <a:pt x="35" y="21"/>
                  </a:cubicBezTo>
                  <a:cubicBezTo>
                    <a:pt x="30" y="21"/>
                    <a:pt x="27" y="18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1" y="16"/>
                    <a:pt x="3" y="16"/>
                  </a:cubicBezTo>
                  <a:cubicBezTo>
                    <a:pt x="4" y="16"/>
                    <a:pt x="6" y="15"/>
                    <a:pt x="6" y="13"/>
                  </a:cubicBezTo>
                  <a:cubicBezTo>
                    <a:pt x="6" y="9"/>
                    <a:pt x="9" y="5"/>
                    <a:pt x="13" y="5"/>
                  </a:cubicBezTo>
                  <a:cubicBezTo>
                    <a:pt x="18" y="5"/>
                    <a:pt x="21" y="9"/>
                    <a:pt x="21" y="13"/>
                  </a:cubicBezTo>
                  <a:cubicBezTo>
                    <a:pt x="21" y="21"/>
                    <a:pt x="27" y="27"/>
                    <a:pt x="35" y="27"/>
                  </a:cubicBezTo>
                  <a:cubicBezTo>
                    <a:pt x="42" y="27"/>
                    <a:pt x="48" y="21"/>
                    <a:pt x="48" y="13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3"/>
                    <a:pt x="47" y="2"/>
                    <a:pt x="4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8" name="Freeform 18"/>
          <p:cNvSpPr>
            <a:spLocks noChangeAspect="1" noEditPoints="1"/>
          </p:cNvSpPr>
          <p:nvPr/>
        </p:nvSpPr>
        <p:spPr bwMode="auto">
          <a:xfrm>
            <a:off x="2670991" y="4122407"/>
            <a:ext cx="447188" cy="540000"/>
          </a:xfrm>
          <a:custGeom>
            <a:avLst/>
            <a:gdLst>
              <a:gd name="T0" fmla="*/ 37 w 106"/>
              <a:gd name="T1" fmla="*/ 98 h 128"/>
              <a:gd name="T2" fmla="*/ 38 w 106"/>
              <a:gd name="T3" fmla="*/ 101 h 128"/>
              <a:gd name="T4" fmla="*/ 42 w 106"/>
              <a:gd name="T5" fmla="*/ 103 h 128"/>
              <a:gd name="T6" fmla="*/ 50 w 106"/>
              <a:gd name="T7" fmla="*/ 106 h 128"/>
              <a:gd name="T8" fmla="*/ 60 w 106"/>
              <a:gd name="T9" fmla="*/ 106 h 128"/>
              <a:gd name="T10" fmla="*/ 68 w 106"/>
              <a:gd name="T11" fmla="*/ 102 h 128"/>
              <a:gd name="T12" fmla="*/ 72 w 106"/>
              <a:gd name="T13" fmla="*/ 99 h 128"/>
              <a:gd name="T14" fmla="*/ 73 w 106"/>
              <a:gd name="T15" fmla="*/ 97 h 128"/>
              <a:gd name="T16" fmla="*/ 47 w 106"/>
              <a:gd name="T17" fmla="*/ 99 h 128"/>
              <a:gd name="T18" fmla="*/ 37 w 106"/>
              <a:gd name="T19" fmla="*/ 97 h 128"/>
              <a:gd name="T20" fmla="*/ 69 w 106"/>
              <a:gd name="T21" fmla="*/ 2 h 128"/>
              <a:gd name="T22" fmla="*/ 76 w 106"/>
              <a:gd name="T23" fmla="*/ 13 h 128"/>
              <a:gd name="T24" fmla="*/ 76 w 106"/>
              <a:gd name="T25" fmla="*/ 23 h 128"/>
              <a:gd name="T26" fmla="*/ 73 w 106"/>
              <a:gd name="T27" fmla="*/ 27 h 128"/>
              <a:gd name="T28" fmla="*/ 69 w 106"/>
              <a:gd name="T29" fmla="*/ 29 h 128"/>
              <a:gd name="T30" fmla="*/ 67 w 106"/>
              <a:gd name="T31" fmla="*/ 26 h 128"/>
              <a:gd name="T32" fmla="*/ 64 w 106"/>
              <a:gd name="T33" fmla="*/ 23 h 128"/>
              <a:gd name="T34" fmla="*/ 55 w 106"/>
              <a:gd name="T35" fmla="*/ 29 h 128"/>
              <a:gd name="T36" fmla="*/ 43 w 106"/>
              <a:gd name="T37" fmla="*/ 27 h 128"/>
              <a:gd name="T38" fmla="*/ 37 w 106"/>
              <a:gd name="T39" fmla="*/ 30 h 128"/>
              <a:gd name="T40" fmla="*/ 38 w 106"/>
              <a:gd name="T41" fmla="*/ 47 h 128"/>
              <a:gd name="T42" fmla="*/ 42 w 106"/>
              <a:gd name="T43" fmla="*/ 65 h 128"/>
              <a:gd name="T44" fmla="*/ 49 w 106"/>
              <a:gd name="T45" fmla="*/ 60 h 128"/>
              <a:gd name="T46" fmla="*/ 64 w 106"/>
              <a:gd name="T47" fmla="*/ 56 h 128"/>
              <a:gd name="T48" fmla="*/ 83 w 106"/>
              <a:gd name="T49" fmla="*/ 68 h 128"/>
              <a:gd name="T50" fmla="*/ 97 w 106"/>
              <a:gd name="T51" fmla="*/ 59 h 128"/>
              <a:gd name="T52" fmla="*/ 106 w 106"/>
              <a:gd name="T53" fmla="*/ 56 h 128"/>
              <a:gd name="T54" fmla="*/ 102 w 106"/>
              <a:gd name="T55" fmla="*/ 127 h 128"/>
              <a:gd name="T56" fmla="*/ 88 w 106"/>
              <a:gd name="T57" fmla="*/ 118 h 128"/>
              <a:gd name="T58" fmla="*/ 63 w 106"/>
              <a:gd name="T59" fmla="*/ 114 h 128"/>
              <a:gd name="T60" fmla="*/ 35 w 106"/>
              <a:gd name="T61" fmla="*/ 114 h 128"/>
              <a:gd name="T62" fmla="*/ 17 w 106"/>
              <a:gd name="T63" fmla="*/ 107 h 128"/>
              <a:gd name="T64" fmla="*/ 12 w 106"/>
              <a:gd name="T65" fmla="*/ 102 h 128"/>
              <a:gd name="T66" fmla="*/ 9 w 106"/>
              <a:gd name="T67" fmla="*/ 102 h 128"/>
              <a:gd name="T68" fmla="*/ 5 w 106"/>
              <a:gd name="T69" fmla="*/ 101 h 128"/>
              <a:gd name="T70" fmla="*/ 1 w 106"/>
              <a:gd name="T71" fmla="*/ 97 h 128"/>
              <a:gd name="T72" fmla="*/ 0 w 106"/>
              <a:gd name="T73" fmla="*/ 91 h 128"/>
              <a:gd name="T74" fmla="*/ 1 w 106"/>
              <a:gd name="T75" fmla="*/ 84 h 128"/>
              <a:gd name="T76" fmla="*/ 3 w 106"/>
              <a:gd name="T77" fmla="*/ 59 h 128"/>
              <a:gd name="T78" fmla="*/ 11 w 106"/>
              <a:gd name="T79" fmla="*/ 38 h 128"/>
              <a:gd name="T80" fmla="*/ 16 w 106"/>
              <a:gd name="T81" fmla="*/ 30 h 128"/>
              <a:gd name="T82" fmla="*/ 14 w 106"/>
              <a:gd name="T83" fmla="*/ 25 h 128"/>
              <a:gd name="T84" fmla="*/ 20 w 106"/>
              <a:gd name="T85" fmla="*/ 13 h 128"/>
              <a:gd name="T86" fmla="*/ 39 w 106"/>
              <a:gd name="T87" fmla="*/ 5 h 128"/>
              <a:gd name="T88" fmla="*/ 63 w 106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" h="128">
                <a:moveTo>
                  <a:pt x="37" y="97"/>
                </a:moveTo>
                <a:lnTo>
                  <a:pt x="37" y="98"/>
                </a:lnTo>
                <a:lnTo>
                  <a:pt x="38" y="98"/>
                </a:lnTo>
                <a:lnTo>
                  <a:pt x="38" y="101"/>
                </a:lnTo>
                <a:lnTo>
                  <a:pt x="41" y="102"/>
                </a:lnTo>
                <a:lnTo>
                  <a:pt x="42" y="103"/>
                </a:lnTo>
                <a:lnTo>
                  <a:pt x="46" y="104"/>
                </a:lnTo>
                <a:lnTo>
                  <a:pt x="50" y="106"/>
                </a:lnTo>
                <a:lnTo>
                  <a:pt x="55" y="106"/>
                </a:lnTo>
                <a:lnTo>
                  <a:pt x="60" y="106"/>
                </a:lnTo>
                <a:lnTo>
                  <a:pt x="66" y="104"/>
                </a:lnTo>
                <a:lnTo>
                  <a:pt x="68" y="102"/>
                </a:lnTo>
                <a:lnTo>
                  <a:pt x="71" y="101"/>
                </a:lnTo>
                <a:lnTo>
                  <a:pt x="72" y="99"/>
                </a:lnTo>
                <a:lnTo>
                  <a:pt x="73" y="98"/>
                </a:lnTo>
                <a:lnTo>
                  <a:pt x="73" y="97"/>
                </a:lnTo>
                <a:lnTo>
                  <a:pt x="59" y="99"/>
                </a:lnTo>
                <a:lnTo>
                  <a:pt x="47" y="99"/>
                </a:lnTo>
                <a:lnTo>
                  <a:pt x="39" y="98"/>
                </a:lnTo>
                <a:lnTo>
                  <a:pt x="37" y="97"/>
                </a:lnTo>
                <a:close/>
                <a:moveTo>
                  <a:pt x="63" y="0"/>
                </a:moveTo>
                <a:lnTo>
                  <a:pt x="69" y="2"/>
                </a:lnTo>
                <a:lnTo>
                  <a:pt x="73" y="8"/>
                </a:lnTo>
                <a:lnTo>
                  <a:pt x="76" y="13"/>
                </a:lnTo>
                <a:lnTo>
                  <a:pt x="76" y="18"/>
                </a:lnTo>
                <a:lnTo>
                  <a:pt x="76" y="23"/>
                </a:lnTo>
                <a:lnTo>
                  <a:pt x="76" y="25"/>
                </a:lnTo>
                <a:lnTo>
                  <a:pt x="73" y="27"/>
                </a:lnTo>
                <a:lnTo>
                  <a:pt x="72" y="29"/>
                </a:lnTo>
                <a:lnTo>
                  <a:pt x="69" y="29"/>
                </a:lnTo>
                <a:lnTo>
                  <a:pt x="68" y="27"/>
                </a:lnTo>
                <a:lnTo>
                  <a:pt x="67" y="26"/>
                </a:lnTo>
                <a:lnTo>
                  <a:pt x="66" y="25"/>
                </a:lnTo>
                <a:lnTo>
                  <a:pt x="64" y="23"/>
                </a:lnTo>
                <a:lnTo>
                  <a:pt x="63" y="25"/>
                </a:lnTo>
                <a:lnTo>
                  <a:pt x="55" y="29"/>
                </a:lnTo>
                <a:lnTo>
                  <a:pt x="49" y="29"/>
                </a:lnTo>
                <a:lnTo>
                  <a:pt x="43" y="27"/>
                </a:lnTo>
                <a:lnTo>
                  <a:pt x="42" y="25"/>
                </a:lnTo>
                <a:lnTo>
                  <a:pt x="37" y="30"/>
                </a:lnTo>
                <a:lnTo>
                  <a:pt x="37" y="38"/>
                </a:lnTo>
                <a:lnTo>
                  <a:pt x="38" y="47"/>
                </a:lnTo>
                <a:lnTo>
                  <a:pt x="41" y="56"/>
                </a:lnTo>
                <a:lnTo>
                  <a:pt x="42" y="65"/>
                </a:lnTo>
                <a:lnTo>
                  <a:pt x="45" y="63"/>
                </a:lnTo>
                <a:lnTo>
                  <a:pt x="49" y="60"/>
                </a:lnTo>
                <a:lnTo>
                  <a:pt x="56" y="57"/>
                </a:lnTo>
                <a:lnTo>
                  <a:pt x="64" y="56"/>
                </a:lnTo>
                <a:lnTo>
                  <a:pt x="73" y="59"/>
                </a:lnTo>
                <a:lnTo>
                  <a:pt x="83" y="68"/>
                </a:lnTo>
                <a:lnTo>
                  <a:pt x="89" y="61"/>
                </a:lnTo>
                <a:lnTo>
                  <a:pt x="97" y="59"/>
                </a:lnTo>
                <a:lnTo>
                  <a:pt x="104" y="56"/>
                </a:lnTo>
                <a:lnTo>
                  <a:pt x="106" y="56"/>
                </a:lnTo>
                <a:lnTo>
                  <a:pt x="106" y="128"/>
                </a:lnTo>
                <a:lnTo>
                  <a:pt x="102" y="127"/>
                </a:lnTo>
                <a:lnTo>
                  <a:pt x="96" y="124"/>
                </a:lnTo>
                <a:lnTo>
                  <a:pt x="88" y="118"/>
                </a:lnTo>
                <a:lnTo>
                  <a:pt x="81" y="107"/>
                </a:lnTo>
                <a:lnTo>
                  <a:pt x="63" y="114"/>
                </a:lnTo>
                <a:lnTo>
                  <a:pt x="47" y="115"/>
                </a:lnTo>
                <a:lnTo>
                  <a:pt x="35" y="114"/>
                </a:lnTo>
                <a:lnTo>
                  <a:pt x="25" y="111"/>
                </a:lnTo>
                <a:lnTo>
                  <a:pt x="17" y="107"/>
                </a:lnTo>
                <a:lnTo>
                  <a:pt x="13" y="103"/>
                </a:lnTo>
                <a:lnTo>
                  <a:pt x="12" y="102"/>
                </a:lnTo>
                <a:lnTo>
                  <a:pt x="12" y="102"/>
                </a:lnTo>
                <a:lnTo>
                  <a:pt x="9" y="102"/>
                </a:lnTo>
                <a:lnTo>
                  <a:pt x="8" y="102"/>
                </a:lnTo>
                <a:lnTo>
                  <a:pt x="5" y="101"/>
                </a:lnTo>
                <a:lnTo>
                  <a:pt x="4" y="99"/>
                </a:lnTo>
                <a:lnTo>
                  <a:pt x="1" y="97"/>
                </a:lnTo>
                <a:lnTo>
                  <a:pt x="0" y="94"/>
                </a:lnTo>
                <a:lnTo>
                  <a:pt x="0" y="91"/>
                </a:lnTo>
                <a:lnTo>
                  <a:pt x="0" y="87"/>
                </a:lnTo>
                <a:lnTo>
                  <a:pt x="1" y="84"/>
                </a:lnTo>
                <a:lnTo>
                  <a:pt x="0" y="70"/>
                </a:lnTo>
                <a:lnTo>
                  <a:pt x="3" y="59"/>
                </a:lnTo>
                <a:lnTo>
                  <a:pt x="5" y="47"/>
                </a:lnTo>
                <a:lnTo>
                  <a:pt x="11" y="38"/>
                </a:lnTo>
                <a:lnTo>
                  <a:pt x="13" y="32"/>
                </a:lnTo>
                <a:lnTo>
                  <a:pt x="16" y="30"/>
                </a:lnTo>
                <a:lnTo>
                  <a:pt x="14" y="29"/>
                </a:lnTo>
                <a:lnTo>
                  <a:pt x="14" y="25"/>
                </a:lnTo>
                <a:lnTo>
                  <a:pt x="17" y="19"/>
                </a:lnTo>
                <a:lnTo>
                  <a:pt x="20" y="13"/>
                </a:lnTo>
                <a:lnTo>
                  <a:pt x="28" y="9"/>
                </a:lnTo>
                <a:lnTo>
                  <a:pt x="39" y="5"/>
                </a:lnTo>
                <a:lnTo>
                  <a:pt x="54" y="1"/>
                </a:lnTo>
                <a:lnTo>
                  <a:pt x="6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Freeform 67"/>
          <p:cNvSpPr>
            <a:spLocks noChangeAspect="1" noEditPoints="1"/>
          </p:cNvSpPr>
          <p:nvPr/>
        </p:nvSpPr>
        <p:spPr bwMode="auto">
          <a:xfrm>
            <a:off x="6044046" y="2905328"/>
            <a:ext cx="509154" cy="496129"/>
          </a:xfrm>
          <a:custGeom>
            <a:avLst/>
            <a:gdLst>
              <a:gd name="T0" fmla="*/ 30 w 67"/>
              <a:gd name="T1" fmla="*/ 44 h 65"/>
              <a:gd name="T2" fmla="*/ 18 w 67"/>
              <a:gd name="T3" fmla="*/ 56 h 65"/>
              <a:gd name="T4" fmla="*/ 14 w 67"/>
              <a:gd name="T5" fmla="*/ 56 h 65"/>
              <a:gd name="T6" fmla="*/ 14 w 67"/>
              <a:gd name="T7" fmla="*/ 56 h 65"/>
              <a:gd name="T8" fmla="*/ 13 w 67"/>
              <a:gd name="T9" fmla="*/ 51 h 65"/>
              <a:gd name="T10" fmla="*/ 26 w 67"/>
              <a:gd name="T11" fmla="*/ 39 h 65"/>
              <a:gd name="T12" fmla="*/ 22 w 67"/>
              <a:gd name="T13" fmla="*/ 34 h 65"/>
              <a:gd name="T14" fmla="*/ 9 w 67"/>
              <a:gd name="T15" fmla="*/ 47 h 65"/>
              <a:gd name="T16" fmla="*/ 6 w 67"/>
              <a:gd name="T17" fmla="*/ 48 h 65"/>
              <a:gd name="T18" fmla="*/ 8 w 67"/>
              <a:gd name="T19" fmla="*/ 61 h 65"/>
              <a:gd name="T20" fmla="*/ 8 w 67"/>
              <a:gd name="T21" fmla="*/ 61 h 65"/>
              <a:gd name="T22" fmla="*/ 21 w 67"/>
              <a:gd name="T23" fmla="*/ 62 h 65"/>
              <a:gd name="T24" fmla="*/ 22 w 67"/>
              <a:gd name="T25" fmla="*/ 60 h 65"/>
              <a:gd name="T26" fmla="*/ 34 w 67"/>
              <a:gd name="T27" fmla="*/ 48 h 65"/>
              <a:gd name="T28" fmla="*/ 30 w 67"/>
              <a:gd name="T29" fmla="*/ 44 h 65"/>
              <a:gd name="T30" fmla="*/ 28 w 67"/>
              <a:gd name="T31" fmla="*/ 22 h 65"/>
              <a:gd name="T32" fmla="*/ 58 w 67"/>
              <a:gd name="T33" fmla="*/ 50 h 65"/>
              <a:gd name="T34" fmla="*/ 58 w 67"/>
              <a:gd name="T35" fmla="*/ 61 h 65"/>
              <a:gd name="T36" fmla="*/ 58 w 67"/>
              <a:gd name="T37" fmla="*/ 61 h 65"/>
              <a:gd name="T38" fmla="*/ 48 w 67"/>
              <a:gd name="T39" fmla="*/ 61 h 65"/>
              <a:gd name="T40" fmla="*/ 21 w 67"/>
              <a:gd name="T41" fmla="*/ 29 h 65"/>
              <a:gd name="T42" fmla="*/ 11 w 67"/>
              <a:gd name="T43" fmla="*/ 31 h 65"/>
              <a:gd name="T44" fmla="*/ 0 w 67"/>
              <a:gd name="T45" fmla="*/ 16 h 65"/>
              <a:gd name="T46" fmla="*/ 3 w 67"/>
              <a:gd name="T47" fmla="*/ 13 h 65"/>
              <a:gd name="T48" fmla="*/ 11 w 67"/>
              <a:gd name="T49" fmla="*/ 21 h 65"/>
              <a:gd name="T50" fmla="*/ 17 w 67"/>
              <a:gd name="T51" fmla="*/ 18 h 65"/>
              <a:gd name="T52" fmla="*/ 20 w 67"/>
              <a:gd name="T53" fmla="*/ 12 h 65"/>
              <a:gd name="T54" fmla="*/ 13 w 67"/>
              <a:gd name="T55" fmla="*/ 3 h 65"/>
              <a:gd name="T56" fmla="*/ 15 w 67"/>
              <a:gd name="T57" fmla="*/ 0 h 65"/>
              <a:gd name="T58" fmla="*/ 30 w 67"/>
              <a:gd name="T59" fmla="*/ 12 h 65"/>
              <a:gd name="T60" fmla="*/ 28 w 67"/>
              <a:gd name="T61" fmla="*/ 22 h 65"/>
              <a:gd name="T62" fmla="*/ 60 w 67"/>
              <a:gd name="T63" fmla="*/ 3 h 65"/>
              <a:gd name="T64" fmla="*/ 51 w 67"/>
              <a:gd name="T65" fmla="*/ 8 h 65"/>
              <a:gd name="T66" fmla="*/ 52 w 67"/>
              <a:gd name="T67" fmla="*/ 12 h 65"/>
              <a:gd name="T68" fmla="*/ 38 w 67"/>
              <a:gd name="T69" fmla="*/ 27 h 65"/>
              <a:gd name="T70" fmla="*/ 42 w 67"/>
              <a:gd name="T71" fmla="*/ 31 h 65"/>
              <a:gd name="T72" fmla="*/ 57 w 67"/>
              <a:gd name="T73" fmla="*/ 17 h 65"/>
              <a:gd name="T74" fmla="*/ 61 w 67"/>
              <a:gd name="T75" fmla="*/ 18 h 65"/>
              <a:gd name="T76" fmla="*/ 67 w 67"/>
              <a:gd name="T77" fmla="*/ 9 h 65"/>
              <a:gd name="T78" fmla="*/ 63 w 67"/>
              <a:gd name="T79" fmla="*/ 6 h 65"/>
              <a:gd name="T80" fmla="*/ 60 w 67"/>
              <a:gd name="T81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" h="65">
                <a:moveTo>
                  <a:pt x="30" y="44"/>
                </a:moveTo>
                <a:cubicBezTo>
                  <a:pt x="18" y="56"/>
                  <a:pt x="18" y="56"/>
                  <a:pt x="18" y="56"/>
                </a:cubicBezTo>
                <a:cubicBezTo>
                  <a:pt x="17" y="57"/>
                  <a:pt x="15" y="57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2" y="54"/>
                  <a:pt x="12" y="52"/>
                  <a:pt x="13" y="51"/>
                </a:cubicBezTo>
                <a:cubicBezTo>
                  <a:pt x="26" y="39"/>
                  <a:pt x="26" y="39"/>
                  <a:pt x="26" y="39"/>
                </a:cubicBezTo>
                <a:cubicBezTo>
                  <a:pt x="22" y="34"/>
                  <a:pt x="22" y="34"/>
                  <a:pt x="22" y="34"/>
                </a:cubicBezTo>
                <a:cubicBezTo>
                  <a:pt x="9" y="47"/>
                  <a:pt x="9" y="47"/>
                  <a:pt x="9" y="47"/>
                </a:cubicBezTo>
                <a:cubicBezTo>
                  <a:pt x="8" y="48"/>
                  <a:pt x="7" y="48"/>
                  <a:pt x="6" y="48"/>
                </a:cubicBezTo>
                <a:cubicBezTo>
                  <a:pt x="3" y="51"/>
                  <a:pt x="4" y="57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12" y="65"/>
                  <a:pt x="18" y="65"/>
                  <a:pt x="21" y="62"/>
                </a:cubicBezTo>
                <a:cubicBezTo>
                  <a:pt x="21" y="61"/>
                  <a:pt x="21" y="60"/>
                  <a:pt x="22" y="60"/>
                </a:cubicBezTo>
                <a:cubicBezTo>
                  <a:pt x="34" y="48"/>
                  <a:pt x="34" y="48"/>
                  <a:pt x="34" y="48"/>
                </a:cubicBezTo>
                <a:cubicBezTo>
                  <a:pt x="30" y="44"/>
                  <a:pt x="30" y="44"/>
                  <a:pt x="30" y="44"/>
                </a:cubicBezTo>
                <a:close/>
                <a:moveTo>
                  <a:pt x="28" y="22"/>
                </a:moveTo>
                <a:cubicBezTo>
                  <a:pt x="58" y="50"/>
                  <a:pt x="58" y="50"/>
                  <a:pt x="58" y="50"/>
                </a:cubicBezTo>
                <a:cubicBezTo>
                  <a:pt x="61" y="53"/>
                  <a:pt x="61" y="58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6" y="63"/>
                  <a:pt x="51" y="64"/>
                  <a:pt x="48" y="61"/>
                </a:cubicBezTo>
                <a:cubicBezTo>
                  <a:pt x="21" y="29"/>
                  <a:pt x="21" y="29"/>
                  <a:pt x="21" y="29"/>
                </a:cubicBezTo>
                <a:cubicBezTo>
                  <a:pt x="18" y="31"/>
                  <a:pt x="15" y="32"/>
                  <a:pt x="11" y="31"/>
                </a:cubicBezTo>
                <a:cubicBezTo>
                  <a:pt x="0" y="16"/>
                  <a:pt x="0" y="16"/>
                  <a:pt x="0" y="16"/>
                </a:cubicBezTo>
                <a:cubicBezTo>
                  <a:pt x="3" y="13"/>
                  <a:pt x="3" y="13"/>
                  <a:pt x="3" y="13"/>
                </a:cubicBezTo>
                <a:cubicBezTo>
                  <a:pt x="11" y="21"/>
                  <a:pt x="11" y="21"/>
                  <a:pt x="11" y="21"/>
                </a:cubicBezTo>
                <a:cubicBezTo>
                  <a:pt x="17" y="18"/>
                  <a:pt x="17" y="18"/>
                  <a:pt x="17" y="18"/>
                </a:cubicBezTo>
                <a:cubicBezTo>
                  <a:pt x="20" y="12"/>
                  <a:pt x="20" y="12"/>
                  <a:pt x="20" y="12"/>
                </a:cubicBezTo>
                <a:cubicBezTo>
                  <a:pt x="13" y="3"/>
                  <a:pt x="13" y="3"/>
                  <a:pt x="13" y="3"/>
                </a:cubicBezTo>
                <a:cubicBezTo>
                  <a:pt x="15" y="0"/>
                  <a:pt x="15" y="0"/>
                  <a:pt x="15" y="0"/>
                </a:cubicBezTo>
                <a:cubicBezTo>
                  <a:pt x="30" y="12"/>
                  <a:pt x="30" y="12"/>
                  <a:pt x="30" y="12"/>
                </a:cubicBezTo>
                <a:cubicBezTo>
                  <a:pt x="31" y="16"/>
                  <a:pt x="30" y="19"/>
                  <a:pt x="28" y="22"/>
                </a:cubicBezTo>
                <a:close/>
                <a:moveTo>
                  <a:pt x="60" y="3"/>
                </a:moveTo>
                <a:cubicBezTo>
                  <a:pt x="51" y="8"/>
                  <a:pt x="51" y="8"/>
                  <a:pt x="51" y="8"/>
                </a:cubicBezTo>
                <a:cubicBezTo>
                  <a:pt x="52" y="12"/>
                  <a:pt x="52" y="12"/>
                  <a:pt x="52" y="12"/>
                </a:cubicBezTo>
                <a:cubicBezTo>
                  <a:pt x="38" y="27"/>
                  <a:pt x="38" y="27"/>
                  <a:pt x="38" y="27"/>
                </a:cubicBezTo>
                <a:cubicBezTo>
                  <a:pt x="42" y="31"/>
                  <a:pt x="42" y="31"/>
                  <a:pt x="42" y="31"/>
                </a:cubicBezTo>
                <a:cubicBezTo>
                  <a:pt x="57" y="17"/>
                  <a:pt x="57" y="17"/>
                  <a:pt x="57" y="17"/>
                </a:cubicBezTo>
                <a:cubicBezTo>
                  <a:pt x="61" y="18"/>
                  <a:pt x="61" y="18"/>
                  <a:pt x="61" y="18"/>
                </a:cubicBezTo>
                <a:cubicBezTo>
                  <a:pt x="67" y="9"/>
                  <a:pt x="67" y="9"/>
                  <a:pt x="67" y="9"/>
                </a:cubicBezTo>
                <a:cubicBezTo>
                  <a:pt x="63" y="6"/>
                  <a:pt x="63" y="6"/>
                  <a:pt x="63" y="6"/>
                </a:cubicBezTo>
                <a:lnTo>
                  <a:pt x="60" y="3"/>
                </a:lnTo>
                <a:close/>
              </a:path>
            </a:pathLst>
          </a:custGeom>
          <a:solidFill>
            <a:srgbClr val="40424E"/>
          </a:soli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E74C2E"/>
              </a:solidFill>
              <a:cs typeface="+mn-ea"/>
              <a:sym typeface="+mn-lt"/>
            </a:endParaRPr>
          </a:p>
        </p:txBody>
      </p:sp>
      <p:sp>
        <p:nvSpPr>
          <p:cNvPr id="90" name="Freeform 1690"/>
          <p:cNvSpPr>
            <a:spLocks/>
          </p:cNvSpPr>
          <p:nvPr/>
        </p:nvSpPr>
        <p:spPr bwMode="auto">
          <a:xfrm>
            <a:off x="198618" y="3571501"/>
            <a:ext cx="432048" cy="385615"/>
          </a:xfrm>
          <a:custGeom>
            <a:avLst/>
            <a:gdLst/>
            <a:ahLst/>
            <a:cxnLst/>
            <a:rect l="l" t="t" r="r" b="b"/>
            <a:pathLst>
              <a:path w="487363" h="434985">
                <a:moveTo>
                  <a:pt x="304800" y="295285"/>
                </a:moveTo>
                <a:lnTo>
                  <a:pt x="307943" y="307985"/>
                </a:lnTo>
                <a:cubicBezTo>
                  <a:pt x="307952" y="307991"/>
                  <a:pt x="309043" y="308768"/>
                  <a:pt x="446218" y="406410"/>
                </a:cubicBezTo>
                <a:cubicBezTo>
                  <a:pt x="449360" y="406410"/>
                  <a:pt x="449360" y="406410"/>
                  <a:pt x="452503" y="406410"/>
                </a:cubicBezTo>
                <a:lnTo>
                  <a:pt x="455645" y="393710"/>
                </a:lnTo>
                <a:cubicBezTo>
                  <a:pt x="455636" y="393704"/>
                  <a:pt x="454532" y="392935"/>
                  <a:pt x="314228" y="295285"/>
                </a:cubicBezTo>
                <a:cubicBezTo>
                  <a:pt x="311085" y="292110"/>
                  <a:pt x="307943" y="292110"/>
                  <a:pt x="304800" y="295285"/>
                </a:cubicBezTo>
                <a:close/>
                <a:moveTo>
                  <a:pt x="171450" y="295285"/>
                </a:moveTo>
                <a:cubicBezTo>
                  <a:pt x="171443" y="295290"/>
                  <a:pt x="170485" y="295965"/>
                  <a:pt x="31750" y="393710"/>
                </a:cubicBezTo>
                <a:cubicBezTo>
                  <a:pt x="28575" y="396885"/>
                  <a:pt x="28575" y="400060"/>
                  <a:pt x="31750" y="403235"/>
                </a:cubicBezTo>
                <a:cubicBezTo>
                  <a:pt x="38100" y="406410"/>
                  <a:pt x="38100" y="406410"/>
                  <a:pt x="41275" y="406410"/>
                </a:cubicBezTo>
                <a:cubicBezTo>
                  <a:pt x="41288" y="406402"/>
                  <a:pt x="42592" y="405482"/>
                  <a:pt x="180975" y="307985"/>
                </a:cubicBezTo>
                <a:lnTo>
                  <a:pt x="184150" y="295285"/>
                </a:lnTo>
                <a:cubicBezTo>
                  <a:pt x="180975" y="292110"/>
                  <a:pt x="177800" y="292110"/>
                  <a:pt x="171450" y="295285"/>
                </a:cubicBezTo>
                <a:close/>
                <a:moveTo>
                  <a:pt x="25318" y="142885"/>
                </a:moveTo>
                <a:cubicBezTo>
                  <a:pt x="28482" y="142885"/>
                  <a:pt x="28482" y="142885"/>
                  <a:pt x="243682" y="292110"/>
                </a:cubicBezTo>
                <a:cubicBezTo>
                  <a:pt x="243693" y="292103"/>
                  <a:pt x="245225" y="291041"/>
                  <a:pt x="458881" y="142885"/>
                </a:cubicBezTo>
                <a:cubicBezTo>
                  <a:pt x="474704" y="142885"/>
                  <a:pt x="487363" y="152410"/>
                  <a:pt x="487363" y="165110"/>
                </a:cubicBezTo>
                <a:cubicBezTo>
                  <a:pt x="487363" y="165122"/>
                  <a:pt x="487363" y="166805"/>
                  <a:pt x="487363" y="409585"/>
                </a:cubicBezTo>
                <a:cubicBezTo>
                  <a:pt x="487363" y="422285"/>
                  <a:pt x="474704" y="434985"/>
                  <a:pt x="462046" y="434985"/>
                </a:cubicBezTo>
                <a:cubicBezTo>
                  <a:pt x="462028" y="434985"/>
                  <a:pt x="459294" y="434985"/>
                  <a:pt x="25318" y="434985"/>
                </a:cubicBezTo>
                <a:cubicBezTo>
                  <a:pt x="12659" y="434985"/>
                  <a:pt x="0" y="422285"/>
                  <a:pt x="0" y="409585"/>
                </a:cubicBezTo>
                <a:cubicBezTo>
                  <a:pt x="0" y="409573"/>
                  <a:pt x="0" y="407876"/>
                  <a:pt x="0" y="165110"/>
                </a:cubicBezTo>
                <a:cubicBezTo>
                  <a:pt x="0" y="152410"/>
                  <a:pt x="12659" y="142885"/>
                  <a:pt x="25318" y="142885"/>
                </a:cubicBezTo>
                <a:close/>
                <a:moveTo>
                  <a:pt x="243682" y="0"/>
                </a:moveTo>
                <a:cubicBezTo>
                  <a:pt x="249215" y="0"/>
                  <a:pt x="254749" y="1578"/>
                  <a:pt x="259493" y="4734"/>
                </a:cubicBezTo>
                <a:cubicBezTo>
                  <a:pt x="259493" y="4734"/>
                  <a:pt x="259493" y="4734"/>
                  <a:pt x="430251" y="115189"/>
                </a:cubicBezTo>
                <a:cubicBezTo>
                  <a:pt x="436576" y="121501"/>
                  <a:pt x="439738" y="130969"/>
                  <a:pt x="430251" y="134125"/>
                </a:cubicBezTo>
                <a:lnTo>
                  <a:pt x="259493" y="254048"/>
                </a:lnTo>
                <a:cubicBezTo>
                  <a:pt x="250006" y="260360"/>
                  <a:pt x="237357" y="260360"/>
                  <a:pt x="227871" y="254048"/>
                </a:cubicBezTo>
                <a:cubicBezTo>
                  <a:pt x="227871" y="254048"/>
                  <a:pt x="227871" y="254048"/>
                  <a:pt x="57112" y="134125"/>
                </a:cubicBezTo>
                <a:cubicBezTo>
                  <a:pt x="47625" y="130969"/>
                  <a:pt x="47625" y="121501"/>
                  <a:pt x="57112" y="115189"/>
                </a:cubicBezTo>
                <a:cubicBezTo>
                  <a:pt x="57112" y="115189"/>
                  <a:pt x="57112" y="115189"/>
                  <a:pt x="227871" y="4734"/>
                </a:cubicBezTo>
                <a:cubicBezTo>
                  <a:pt x="232614" y="1578"/>
                  <a:pt x="238148" y="0"/>
                  <a:pt x="2436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Freeform 5"/>
          <p:cNvSpPr>
            <a:spLocks/>
          </p:cNvSpPr>
          <p:nvPr/>
        </p:nvSpPr>
        <p:spPr bwMode="auto">
          <a:xfrm>
            <a:off x="6900027" y="3638550"/>
            <a:ext cx="369257" cy="350350"/>
          </a:xfrm>
          <a:custGeom>
            <a:avLst/>
            <a:gdLst/>
            <a:ahLst/>
            <a:cxnLst/>
            <a:rect l="l" t="t" r="r" b="b"/>
            <a:pathLst>
              <a:path w="573088" h="543745">
                <a:moveTo>
                  <a:pt x="286545" y="66856"/>
                </a:moveTo>
                <a:cubicBezTo>
                  <a:pt x="301568" y="66856"/>
                  <a:pt x="316591" y="72568"/>
                  <a:pt x="328037" y="83990"/>
                </a:cubicBezTo>
                <a:cubicBezTo>
                  <a:pt x="328037" y="83990"/>
                  <a:pt x="328037" y="83990"/>
                  <a:pt x="502591" y="252472"/>
                </a:cubicBezTo>
                <a:cubicBezTo>
                  <a:pt x="508314" y="258183"/>
                  <a:pt x="511176" y="266750"/>
                  <a:pt x="511176" y="275317"/>
                </a:cubicBezTo>
                <a:cubicBezTo>
                  <a:pt x="511176" y="275317"/>
                  <a:pt x="511176" y="275317"/>
                  <a:pt x="511176" y="355274"/>
                </a:cubicBezTo>
                <a:cubicBezTo>
                  <a:pt x="511176" y="355274"/>
                  <a:pt x="511176" y="355274"/>
                  <a:pt x="511176" y="360985"/>
                </a:cubicBezTo>
                <a:cubicBezTo>
                  <a:pt x="511176" y="360985"/>
                  <a:pt x="511176" y="360985"/>
                  <a:pt x="511176" y="480921"/>
                </a:cubicBezTo>
                <a:cubicBezTo>
                  <a:pt x="511176" y="480921"/>
                  <a:pt x="511176" y="480921"/>
                  <a:pt x="511176" y="483420"/>
                </a:cubicBezTo>
                <a:lnTo>
                  <a:pt x="511176" y="500911"/>
                </a:lnTo>
                <a:cubicBezTo>
                  <a:pt x="511176" y="523756"/>
                  <a:pt x="491145" y="543745"/>
                  <a:pt x="468253" y="543745"/>
                </a:cubicBezTo>
                <a:cubicBezTo>
                  <a:pt x="468253" y="543745"/>
                  <a:pt x="468253" y="543745"/>
                  <a:pt x="348068" y="543745"/>
                </a:cubicBezTo>
                <a:cubicBezTo>
                  <a:pt x="348068" y="543745"/>
                  <a:pt x="348068" y="543745"/>
                  <a:pt x="348068" y="406675"/>
                </a:cubicBezTo>
                <a:cubicBezTo>
                  <a:pt x="348068" y="395253"/>
                  <a:pt x="339483" y="386686"/>
                  <a:pt x="325175" y="386686"/>
                </a:cubicBezTo>
                <a:cubicBezTo>
                  <a:pt x="325175" y="386686"/>
                  <a:pt x="325175" y="386686"/>
                  <a:pt x="247914" y="386686"/>
                </a:cubicBezTo>
                <a:cubicBezTo>
                  <a:pt x="233606" y="386686"/>
                  <a:pt x="225021" y="395253"/>
                  <a:pt x="225021" y="406675"/>
                </a:cubicBezTo>
                <a:cubicBezTo>
                  <a:pt x="225021" y="406675"/>
                  <a:pt x="225021" y="406675"/>
                  <a:pt x="225021" y="543745"/>
                </a:cubicBezTo>
                <a:cubicBezTo>
                  <a:pt x="225021" y="543745"/>
                  <a:pt x="225021" y="543745"/>
                  <a:pt x="104836" y="543745"/>
                </a:cubicBezTo>
                <a:cubicBezTo>
                  <a:pt x="81944" y="543745"/>
                  <a:pt x="61913" y="523756"/>
                  <a:pt x="61913" y="500911"/>
                </a:cubicBezTo>
                <a:cubicBezTo>
                  <a:pt x="61913" y="500911"/>
                  <a:pt x="61913" y="500911"/>
                  <a:pt x="61913" y="326718"/>
                </a:cubicBezTo>
                <a:cubicBezTo>
                  <a:pt x="61913" y="326718"/>
                  <a:pt x="61913" y="326718"/>
                  <a:pt x="61913" y="275317"/>
                </a:cubicBezTo>
                <a:cubicBezTo>
                  <a:pt x="61913" y="266750"/>
                  <a:pt x="64775" y="258183"/>
                  <a:pt x="73359" y="252472"/>
                </a:cubicBezTo>
                <a:cubicBezTo>
                  <a:pt x="73359" y="252472"/>
                  <a:pt x="73359" y="252472"/>
                  <a:pt x="245052" y="83990"/>
                </a:cubicBezTo>
                <a:cubicBezTo>
                  <a:pt x="256498" y="72568"/>
                  <a:pt x="271521" y="66856"/>
                  <a:pt x="286545" y="66856"/>
                </a:cubicBezTo>
                <a:close/>
                <a:moveTo>
                  <a:pt x="88900" y="61145"/>
                </a:moveTo>
                <a:lnTo>
                  <a:pt x="142875" y="61145"/>
                </a:lnTo>
                <a:lnTo>
                  <a:pt x="142875" y="107183"/>
                </a:lnTo>
                <a:lnTo>
                  <a:pt x="88900" y="157983"/>
                </a:lnTo>
                <a:close/>
                <a:moveTo>
                  <a:pt x="286544" y="0"/>
                </a:moveTo>
                <a:cubicBezTo>
                  <a:pt x="302938" y="0"/>
                  <a:pt x="319333" y="7118"/>
                  <a:pt x="333589" y="21354"/>
                </a:cubicBezTo>
                <a:cubicBezTo>
                  <a:pt x="333593" y="21358"/>
                  <a:pt x="334605" y="22330"/>
                  <a:pt x="561683" y="240584"/>
                </a:cubicBezTo>
                <a:cubicBezTo>
                  <a:pt x="567386" y="246279"/>
                  <a:pt x="570237" y="249126"/>
                  <a:pt x="573088" y="254820"/>
                </a:cubicBezTo>
                <a:cubicBezTo>
                  <a:pt x="573085" y="254820"/>
                  <a:pt x="572659" y="254820"/>
                  <a:pt x="518916" y="254820"/>
                </a:cubicBezTo>
                <a:cubicBezTo>
                  <a:pt x="518912" y="254817"/>
                  <a:pt x="518106" y="254036"/>
                  <a:pt x="333589" y="75449"/>
                </a:cubicBezTo>
                <a:cubicBezTo>
                  <a:pt x="307928" y="49825"/>
                  <a:pt x="265160" y="49825"/>
                  <a:pt x="239499" y="75449"/>
                </a:cubicBezTo>
                <a:cubicBezTo>
                  <a:pt x="239496" y="75453"/>
                  <a:pt x="238664" y="76258"/>
                  <a:pt x="54172" y="254820"/>
                </a:cubicBezTo>
                <a:lnTo>
                  <a:pt x="0" y="254820"/>
                </a:lnTo>
                <a:cubicBezTo>
                  <a:pt x="2851" y="249126"/>
                  <a:pt x="5702" y="246279"/>
                  <a:pt x="11405" y="240584"/>
                </a:cubicBezTo>
                <a:cubicBezTo>
                  <a:pt x="11409" y="240580"/>
                  <a:pt x="12424" y="239604"/>
                  <a:pt x="239499" y="21354"/>
                </a:cubicBezTo>
                <a:cubicBezTo>
                  <a:pt x="253755" y="7118"/>
                  <a:pt x="270150" y="0"/>
                  <a:pt x="286544" y="0"/>
                </a:cubicBezTo>
                <a:close/>
              </a:path>
            </a:pathLst>
          </a:custGeom>
          <a:solidFill>
            <a:srgbClr val="4042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Freeform 139"/>
          <p:cNvSpPr>
            <a:spLocks noEditPoints="1"/>
          </p:cNvSpPr>
          <p:nvPr/>
        </p:nvSpPr>
        <p:spPr bwMode="auto">
          <a:xfrm>
            <a:off x="6947129" y="2337942"/>
            <a:ext cx="415696" cy="415697"/>
          </a:xfrm>
          <a:custGeom>
            <a:avLst/>
            <a:gdLst>
              <a:gd name="T0" fmla="*/ 42 w 97"/>
              <a:gd name="T1" fmla="*/ 14 h 97"/>
              <a:gd name="T2" fmla="*/ 55 w 97"/>
              <a:gd name="T3" fmla="*/ 14 h 97"/>
              <a:gd name="T4" fmla="*/ 48 w 97"/>
              <a:gd name="T5" fmla="*/ 0 h 97"/>
              <a:gd name="T6" fmla="*/ 42 w 97"/>
              <a:gd name="T7" fmla="*/ 14 h 97"/>
              <a:gd name="T8" fmla="*/ 49 w 97"/>
              <a:gd name="T9" fmla="*/ 18 h 97"/>
              <a:gd name="T10" fmla="*/ 79 w 97"/>
              <a:gd name="T11" fmla="*/ 48 h 97"/>
              <a:gd name="T12" fmla="*/ 49 w 97"/>
              <a:gd name="T13" fmla="*/ 79 h 97"/>
              <a:gd name="T14" fmla="*/ 18 w 97"/>
              <a:gd name="T15" fmla="*/ 48 h 97"/>
              <a:gd name="T16" fmla="*/ 49 w 97"/>
              <a:gd name="T17" fmla="*/ 18 h 97"/>
              <a:gd name="T18" fmla="*/ 60 w 97"/>
              <a:gd name="T19" fmla="*/ 15 h 97"/>
              <a:gd name="T20" fmla="*/ 71 w 97"/>
              <a:gd name="T21" fmla="*/ 22 h 97"/>
              <a:gd name="T22" fmla="*/ 73 w 97"/>
              <a:gd name="T23" fmla="*/ 6 h 97"/>
              <a:gd name="T24" fmla="*/ 60 w 97"/>
              <a:gd name="T25" fmla="*/ 15 h 97"/>
              <a:gd name="T26" fmla="*/ 75 w 97"/>
              <a:gd name="T27" fmla="*/ 25 h 97"/>
              <a:gd name="T28" fmla="*/ 81 w 97"/>
              <a:gd name="T29" fmla="*/ 36 h 97"/>
              <a:gd name="T30" fmla="*/ 91 w 97"/>
              <a:gd name="T31" fmla="*/ 24 h 97"/>
              <a:gd name="T32" fmla="*/ 75 w 97"/>
              <a:gd name="T33" fmla="*/ 25 h 97"/>
              <a:gd name="T34" fmla="*/ 83 w 97"/>
              <a:gd name="T35" fmla="*/ 42 h 97"/>
              <a:gd name="T36" fmla="*/ 83 w 97"/>
              <a:gd name="T37" fmla="*/ 54 h 97"/>
              <a:gd name="T38" fmla="*/ 97 w 97"/>
              <a:gd name="T39" fmla="*/ 48 h 97"/>
              <a:gd name="T40" fmla="*/ 83 w 97"/>
              <a:gd name="T41" fmla="*/ 42 h 97"/>
              <a:gd name="T42" fmla="*/ 82 w 97"/>
              <a:gd name="T43" fmla="*/ 60 h 97"/>
              <a:gd name="T44" fmla="*/ 75 w 97"/>
              <a:gd name="T45" fmla="*/ 71 h 97"/>
              <a:gd name="T46" fmla="*/ 91 w 97"/>
              <a:gd name="T47" fmla="*/ 72 h 97"/>
              <a:gd name="T48" fmla="*/ 82 w 97"/>
              <a:gd name="T49" fmla="*/ 60 h 97"/>
              <a:gd name="T50" fmla="*/ 72 w 97"/>
              <a:gd name="T51" fmla="*/ 75 h 97"/>
              <a:gd name="T52" fmla="*/ 61 w 97"/>
              <a:gd name="T53" fmla="*/ 81 h 97"/>
              <a:gd name="T54" fmla="*/ 73 w 97"/>
              <a:gd name="T55" fmla="*/ 90 h 97"/>
              <a:gd name="T56" fmla="*/ 72 w 97"/>
              <a:gd name="T57" fmla="*/ 75 h 97"/>
              <a:gd name="T58" fmla="*/ 55 w 97"/>
              <a:gd name="T59" fmla="*/ 83 h 97"/>
              <a:gd name="T60" fmla="*/ 43 w 97"/>
              <a:gd name="T61" fmla="*/ 83 h 97"/>
              <a:gd name="T62" fmla="*/ 49 w 97"/>
              <a:gd name="T63" fmla="*/ 97 h 97"/>
              <a:gd name="T64" fmla="*/ 55 w 97"/>
              <a:gd name="T65" fmla="*/ 83 h 97"/>
              <a:gd name="T66" fmla="*/ 37 w 97"/>
              <a:gd name="T67" fmla="*/ 81 h 97"/>
              <a:gd name="T68" fmla="*/ 26 w 97"/>
              <a:gd name="T69" fmla="*/ 75 h 97"/>
              <a:gd name="T70" fmla="*/ 25 w 97"/>
              <a:gd name="T71" fmla="*/ 91 h 97"/>
              <a:gd name="T72" fmla="*/ 37 w 97"/>
              <a:gd name="T73" fmla="*/ 81 h 97"/>
              <a:gd name="T74" fmla="*/ 22 w 97"/>
              <a:gd name="T75" fmla="*/ 71 h 97"/>
              <a:gd name="T76" fmla="*/ 16 w 97"/>
              <a:gd name="T77" fmla="*/ 60 h 97"/>
              <a:gd name="T78" fmla="*/ 7 w 97"/>
              <a:gd name="T79" fmla="*/ 73 h 97"/>
              <a:gd name="T80" fmla="*/ 22 w 97"/>
              <a:gd name="T81" fmla="*/ 71 h 97"/>
              <a:gd name="T82" fmla="*/ 14 w 97"/>
              <a:gd name="T83" fmla="*/ 55 h 97"/>
              <a:gd name="T84" fmla="*/ 14 w 97"/>
              <a:gd name="T85" fmla="*/ 42 h 97"/>
              <a:gd name="T86" fmla="*/ 0 w 97"/>
              <a:gd name="T87" fmla="*/ 49 h 97"/>
              <a:gd name="T88" fmla="*/ 14 w 97"/>
              <a:gd name="T89" fmla="*/ 55 h 97"/>
              <a:gd name="T90" fmla="*/ 15 w 97"/>
              <a:gd name="T91" fmla="*/ 37 h 97"/>
              <a:gd name="T92" fmla="*/ 22 w 97"/>
              <a:gd name="T93" fmla="*/ 26 h 97"/>
              <a:gd name="T94" fmla="*/ 6 w 97"/>
              <a:gd name="T95" fmla="*/ 24 h 97"/>
              <a:gd name="T96" fmla="*/ 15 w 97"/>
              <a:gd name="T97" fmla="*/ 37 h 97"/>
              <a:gd name="T98" fmla="*/ 26 w 97"/>
              <a:gd name="T99" fmla="*/ 22 h 97"/>
              <a:gd name="T100" fmla="*/ 37 w 97"/>
              <a:gd name="T101" fmla="*/ 16 h 97"/>
              <a:gd name="T102" fmla="*/ 24 w 97"/>
              <a:gd name="T103" fmla="*/ 6 h 97"/>
              <a:gd name="T104" fmla="*/ 26 w 97"/>
              <a:gd name="T105" fmla="*/ 2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7" h="97">
                <a:moveTo>
                  <a:pt x="42" y="14"/>
                </a:moveTo>
                <a:cubicBezTo>
                  <a:pt x="55" y="14"/>
                  <a:pt x="55" y="14"/>
                  <a:pt x="55" y="14"/>
                </a:cubicBezTo>
                <a:cubicBezTo>
                  <a:pt x="48" y="0"/>
                  <a:pt x="48" y="0"/>
                  <a:pt x="48" y="0"/>
                </a:cubicBezTo>
                <a:cubicBezTo>
                  <a:pt x="42" y="14"/>
                  <a:pt x="42" y="14"/>
                  <a:pt x="42" y="14"/>
                </a:cubicBezTo>
                <a:close/>
                <a:moveTo>
                  <a:pt x="49" y="18"/>
                </a:moveTo>
                <a:cubicBezTo>
                  <a:pt x="65" y="18"/>
                  <a:pt x="79" y="31"/>
                  <a:pt x="79" y="48"/>
                </a:cubicBezTo>
                <a:cubicBezTo>
                  <a:pt x="79" y="65"/>
                  <a:pt x="65" y="79"/>
                  <a:pt x="49" y="79"/>
                </a:cubicBezTo>
                <a:cubicBezTo>
                  <a:pt x="32" y="79"/>
                  <a:pt x="18" y="65"/>
                  <a:pt x="18" y="48"/>
                </a:cubicBezTo>
                <a:cubicBezTo>
                  <a:pt x="18" y="31"/>
                  <a:pt x="32" y="18"/>
                  <a:pt x="49" y="18"/>
                </a:cubicBezTo>
                <a:close/>
                <a:moveTo>
                  <a:pt x="60" y="15"/>
                </a:moveTo>
                <a:cubicBezTo>
                  <a:pt x="71" y="22"/>
                  <a:pt x="71" y="22"/>
                  <a:pt x="71" y="22"/>
                </a:cubicBezTo>
                <a:cubicBezTo>
                  <a:pt x="73" y="6"/>
                  <a:pt x="73" y="6"/>
                  <a:pt x="73" y="6"/>
                </a:cubicBezTo>
                <a:cubicBezTo>
                  <a:pt x="60" y="15"/>
                  <a:pt x="60" y="15"/>
                  <a:pt x="60" y="15"/>
                </a:cubicBezTo>
                <a:close/>
                <a:moveTo>
                  <a:pt x="75" y="25"/>
                </a:moveTo>
                <a:cubicBezTo>
                  <a:pt x="81" y="36"/>
                  <a:pt x="81" y="36"/>
                  <a:pt x="81" y="36"/>
                </a:cubicBezTo>
                <a:cubicBezTo>
                  <a:pt x="91" y="24"/>
                  <a:pt x="91" y="24"/>
                  <a:pt x="91" y="24"/>
                </a:cubicBezTo>
                <a:cubicBezTo>
                  <a:pt x="75" y="25"/>
                  <a:pt x="75" y="25"/>
                  <a:pt x="75" y="25"/>
                </a:cubicBezTo>
                <a:close/>
                <a:moveTo>
                  <a:pt x="83" y="42"/>
                </a:moveTo>
                <a:cubicBezTo>
                  <a:pt x="83" y="54"/>
                  <a:pt x="83" y="54"/>
                  <a:pt x="83" y="54"/>
                </a:cubicBezTo>
                <a:cubicBezTo>
                  <a:pt x="97" y="48"/>
                  <a:pt x="97" y="48"/>
                  <a:pt x="97" y="48"/>
                </a:cubicBezTo>
                <a:cubicBezTo>
                  <a:pt x="83" y="42"/>
                  <a:pt x="83" y="42"/>
                  <a:pt x="83" y="42"/>
                </a:cubicBezTo>
                <a:close/>
                <a:moveTo>
                  <a:pt x="82" y="60"/>
                </a:moveTo>
                <a:cubicBezTo>
                  <a:pt x="75" y="71"/>
                  <a:pt x="75" y="71"/>
                  <a:pt x="75" y="71"/>
                </a:cubicBezTo>
                <a:cubicBezTo>
                  <a:pt x="91" y="72"/>
                  <a:pt x="91" y="72"/>
                  <a:pt x="91" y="72"/>
                </a:cubicBezTo>
                <a:cubicBezTo>
                  <a:pt x="82" y="60"/>
                  <a:pt x="82" y="60"/>
                  <a:pt x="82" y="60"/>
                </a:cubicBezTo>
                <a:close/>
                <a:moveTo>
                  <a:pt x="72" y="75"/>
                </a:moveTo>
                <a:cubicBezTo>
                  <a:pt x="61" y="81"/>
                  <a:pt x="61" y="81"/>
                  <a:pt x="61" y="81"/>
                </a:cubicBezTo>
                <a:cubicBezTo>
                  <a:pt x="73" y="90"/>
                  <a:pt x="73" y="90"/>
                  <a:pt x="73" y="90"/>
                </a:cubicBezTo>
                <a:cubicBezTo>
                  <a:pt x="72" y="75"/>
                  <a:pt x="72" y="75"/>
                  <a:pt x="72" y="75"/>
                </a:cubicBezTo>
                <a:close/>
                <a:moveTo>
                  <a:pt x="55" y="83"/>
                </a:moveTo>
                <a:cubicBezTo>
                  <a:pt x="43" y="83"/>
                  <a:pt x="43" y="83"/>
                  <a:pt x="43" y="83"/>
                </a:cubicBezTo>
                <a:cubicBezTo>
                  <a:pt x="49" y="97"/>
                  <a:pt x="49" y="97"/>
                  <a:pt x="49" y="97"/>
                </a:cubicBezTo>
                <a:cubicBezTo>
                  <a:pt x="55" y="83"/>
                  <a:pt x="55" y="83"/>
                  <a:pt x="55" y="83"/>
                </a:cubicBezTo>
                <a:close/>
                <a:moveTo>
                  <a:pt x="37" y="81"/>
                </a:moveTo>
                <a:cubicBezTo>
                  <a:pt x="26" y="75"/>
                  <a:pt x="26" y="75"/>
                  <a:pt x="26" y="75"/>
                </a:cubicBezTo>
                <a:cubicBezTo>
                  <a:pt x="25" y="91"/>
                  <a:pt x="25" y="91"/>
                  <a:pt x="25" y="91"/>
                </a:cubicBezTo>
                <a:cubicBezTo>
                  <a:pt x="37" y="81"/>
                  <a:pt x="37" y="81"/>
                  <a:pt x="37" y="81"/>
                </a:cubicBezTo>
                <a:close/>
                <a:moveTo>
                  <a:pt x="22" y="71"/>
                </a:moveTo>
                <a:cubicBezTo>
                  <a:pt x="16" y="60"/>
                  <a:pt x="16" y="60"/>
                  <a:pt x="16" y="60"/>
                </a:cubicBezTo>
                <a:cubicBezTo>
                  <a:pt x="7" y="73"/>
                  <a:pt x="7" y="73"/>
                  <a:pt x="7" y="73"/>
                </a:cubicBezTo>
                <a:cubicBezTo>
                  <a:pt x="22" y="71"/>
                  <a:pt x="22" y="71"/>
                  <a:pt x="22" y="71"/>
                </a:cubicBezTo>
                <a:close/>
                <a:moveTo>
                  <a:pt x="14" y="55"/>
                </a:moveTo>
                <a:cubicBezTo>
                  <a:pt x="14" y="42"/>
                  <a:pt x="14" y="42"/>
                  <a:pt x="14" y="42"/>
                </a:cubicBezTo>
                <a:cubicBezTo>
                  <a:pt x="0" y="49"/>
                  <a:pt x="0" y="49"/>
                  <a:pt x="0" y="49"/>
                </a:cubicBezTo>
                <a:cubicBezTo>
                  <a:pt x="14" y="55"/>
                  <a:pt x="14" y="55"/>
                  <a:pt x="14" y="55"/>
                </a:cubicBezTo>
                <a:close/>
                <a:moveTo>
                  <a:pt x="15" y="37"/>
                </a:moveTo>
                <a:cubicBezTo>
                  <a:pt x="22" y="26"/>
                  <a:pt x="22" y="26"/>
                  <a:pt x="22" y="26"/>
                </a:cubicBezTo>
                <a:cubicBezTo>
                  <a:pt x="6" y="24"/>
                  <a:pt x="6" y="24"/>
                  <a:pt x="6" y="24"/>
                </a:cubicBezTo>
                <a:cubicBezTo>
                  <a:pt x="15" y="37"/>
                  <a:pt x="15" y="37"/>
                  <a:pt x="15" y="37"/>
                </a:cubicBezTo>
                <a:close/>
                <a:moveTo>
                  <a:pt x="26" y="22"/>
                </a:moveTo>
                <a:cubicBezTo>
                  <a:pt x="37" y="16"/>
                  <a:pt x="37" y="16"/>
                  <a:pt x="37" y="16"/>
                </a:cubicBezTo>
                <a:cubicBezTo>
                  <a:pt x="24" y="6"/>
                  <a:pt x="24" y="6"/>
                  <a:pt x="24" y="6"/>
                </a:cubicBezTo>
                <a:lnTo>
                  <a:pt x="26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Freeform 168"/>
          <p:cNvSpPr>
            <a:spLocks noEditPoints="1"/>
          </p:cNvSpPr>
          <p:nvPr/>
        </p:nvSpPr>
        <p:spPr bwMode="auto">
          <a:xfrm>
            <a:off x="7826071" y="2282196"/>
            <a:ext cx="384479" cy="395624"/>
          </a:xfrm>
          <a:custGeom>
            <a:avLst/>
            <a:gdLst>
              <a:gd name="T0" fmla="*/ 5 w 96"/>
              <a:gd name="T1" fmla="*/ 42 h 99"/>
              <a:gd name="T2" fmla="*/ 74 w 96"/>
              <a:gd name="T3" fmla="*/ 42 h 99"/>
              <a:gd name="T4" fmla="*/ 77 w 96"/>
              <a:gd name="T5" fmla="*/ 41 h 99"/>
              <a:gd name="T6" fmla="*/ 91 w 96"/>
              <a:gd name="T7" fmla="*/ 47 h 99"/>
              <a:gd name="T8" fmla="*/ 96 w 96"/>
              <a:gd name="T9" fmla="*/ 60 h 99"/>
              <a:gd name="T10" fmla="*/ 91 w 96"/>
              <a:gd name="T11" fmla="*/ 73 h 99"/>
              <a:gd name="T12" fmla="*/ 77 w 96"/>
              <a:gd name="T13" fmla="*/ 78 h 99"/>
              <a:gd name="T14" fmla="*/ 68 w 96"/>
              <a:gd name="T15" fmla="*/ 76 h 99"/>
              <a:gd name="T16" fmla="*/ 62 w 96"/>
              <a:gd name="T17" fmla="*/ 85 h 99"/>
              <a:gd name="T18" fmla="*/ 67 w 96"/>
              <a:gd name="T19" fmla="*/ 85 h 99"/>
              <a:gd name="T20" fmla="*/ 84 w 96"/>
              <a:gd name="T21" fmla="*/ 85 h 99"/>
              <a:gd name="T22" fmla="*/ 71 w 96"/>
              <a:gd name="T23" fmla="*/ 99 h 99"/>
              <a:gd name="T24" fmla="*/ 17 w 96"/>
              <a:gd name="T25" fmla="*/ 99 h 99"/>
              <a:gd name="T26" fmla="*/ 12 w 96"/>
              <a:gd name="T27" fmla="*/ 99 h 99"/>
              <a:gd name="T28" fmla="*/ 0 w 96"/>
              <a:gd name="T29" fmla="*/ 85 h 99"/>
              <a:gd name="T30" fmla="*/ 17 w 96"/>
              <a:gd name="T31" fmla="*/ 85 h 99"/>
              <a:gd name="T32" fmla="*/ 21 w 96"/>
              <a:gd name="T33" fmla="*/ 85 h 99"/>
              <a:gd name="T34" fmla="*/ 5 w 96"/>
              <a:gd name="T35" fmla="*/ 42 h 99"/>
              <a:gd name="T36" fmla="*/ 56 w 96"/>
              <a:gd name="T37" fmla="*/ 36 h 99"/>
              <a:gd name="T38" fmla="*/ 55 w 96"/>
              <a:gd name="T39" fmla="*/ 6 h 99"/>
              <a:gd name="T40" fmla="*/ 56 w 96"/>
              <a:gd name="T41" fmla="*/ 36 h 99"/>
              <a:gd name="T42" fmla="*/ 43 w 96"/>
              <a:gd name="T43" fmla="*/ 30 h 99"/>
              <a:gd name="T44" fmla="*/ 42 w 96"/>
              <a:gd name="T45" fmla="*/ 0 h 99"/>
              <a:gd name="T46" fmla="*/ 43 w 96"/>
              <a:gd name="T47" fmla="*/ 30 h 99"/>
              <a:gd name="T48" fmla="*/ 30 w 96"/>
              <a:gd name="T49" fmla="*/ 34 h 99"/>
              <a:gd name="T50" fmla="*/ 29 w 96"/>
              <a:gd name="T51" fmla="*/ 4 h 99"/>
              <a:gd name="T52" fmla="*/ 30 w 96"/>
              <a:gd name="T53" fmla="*/ 34 h 99"/>
              <a:gd name="T54" fmla="*/ 15 w 96"/>
              <a:gd name="T55" fmla="*/ 53 h 99"/>
              <a:gd name="T56" fmla="*/ 26 w 96"/>
              <a:gd name="T57" fmla="*/ 80 h 99"/>
              <a:gd name="T58" fmla="*/ 33 w 96"/>
              <a:gd name="T59" fmla="*/ 75 h 99"/>
              <a:gd name="T60" fmla="*/ 24 w 96"/>
              <a:gd name="T61" fmla="*/ 52 h 99"/>
              <a:gd name="T62" fmla="*/ 15 w 96"/>
              <a:gd name="T63" fmla="*/ 53 h 99"/>
              <a:gd name="T64" fmla="*/ 77 w 96"/>
              <a:gd name="T65" fmla="*/ 50 h 99"/>
              <a:gd name="T66" fmla="*/ 72 w 96"/>
              <a:gd name="T67" fmla="*/ 68 h 99"/>
              <a:gd name="T68" fmla="*/ 77 w 96"/>
              <a:gd name="T69" fmla="*/ 70 h 99"/>
              <a:gd name="T70" fmla="*/ 84 w 96"/>
              <a:gd name="T71" fmla="*/ 67 h 99"/>
              <a:gd name="T72" fmla="*/ 87 w 96"/>
              <a:gd name="T73" fmla="*/ 60 h 99"/>
              <a:gd name="T74" fmla="*/ 84 w 96"/>
              <a:gd name="T75" fmla="*/ 53 h 99"/>
              <a:gd name="T76" fmla="*/ 77 w 96"/>
              <a:gd name="T77" fmla="*/ 50 h 99"/>
              <a:gd name="T78" fmla="*/ 77 w 96"/>
              <a:gd name="T79" fmla="*/ 5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" h="99">
                <a:moveTo>
                  <a:pt x="5" y="42"/>
                </a:moveTo>
                <a:cubicBezTo>
                  <a:pt x="28" y="42"/>
                  <a:pt x="51" y="42"/>
                  <a:pt x="74" y="42"/>
                </a:cubicBezTo>
                <a:cubicBezTo>
                  <a:pt x="75" y="41"/>
                  <a:pt x="76" y="41"/>
                  <a:pt x="77" y="41"/>
                </a:cubicBezTo>
                <a:cubicBezTo>
                  <a:pt x="83" y="41"/>
                  <a:pt x="87" y="43"/>
                  <a:pt x="91" y="47"/>
                </a:cubicBezTo>
                <a:cubicBezTo>
                  <a:pt x="94" y="50"/>
                  <a:pt x="96" y="55"/>
                  <a:pt x="96" y="60"/>
                </a:cubicBezTo>
                <a:cubicBezTo>
                  <a:pt x="96" y="65"/>
                  <a:pt x="94" y="70"/>
                  <a:pt x="91" y="73"/>
                </a:cubicBezTo>
                <a:cubicBezTo>
                  <a:pt x="87" y="76"/>
                  <a:pt x="83" y="78"/>
                  <a:pt x="77" y="78"/>
                </a:cubicBezTo>
                <a:cubicBezTo>
                  <a:pt x="74" y="78"/>
                  <a:pt x="71" y="78"/>
                  <a:pt x="68" y="76"/>
                </a:cubicBezTo>
                <a:cubicBezTo>
                  <a:pt x="67" y="79"/>
                  <a:pt x="65" y="82"/>
                  <a:pt x="62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71" y="99"/>
                  <a:pt x="71" y="99"/>
                  <a:pt x="71" y="99"/>
                </a:cubicBezTo>
                <a:cubicBezTo>
                  <a:pt x="17" y="99"/>
                  <a:pt x="17" y="99"/>
                  <a:pt x="17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0" y="85"/>
                  <a:pt x="0" y="85"/>
                  <a:pt x="0" y="85"/>
                </a:cubicBezTo>
                <a:cubicBezTo>
                  <a:pt x="17" y="85"/>
                  <a:pt x="17" y="85"/>
                  <a:pt x="17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1" y="72"/>
                  <a:pt x="6" y="58"/>
                  <a:pt x="5" y="42"/>
                </a:cubicBezTo>
                <a:close/>
                <a:moveTo>
                  <a:pt x="56" y="36"/>
                </a:moveTo>
                <a:cubicBezTo>
                  <a:pt x="42" y="15"/>
                  <a:pt x="59" y="19"/>
                  <a:pt x="55" y="6"/>
                </a:cubicBezTo>
                <a:cubicBezTo>
                  <a:pt x="64" y="18"/>
                  <a:pt x="50" y="19"/>
                  <a:pt x="56" y="36"/>
                </a:cubicBezTo>
                <a:close/>
                <a:moveTo>
                  <a:pt x="43" y="30"/>
                </a:moveTo>
                <a:cubicBezTo>
                  <a:pt x="37" y="13"/>
                  <a:pt x="51" y="12"/>
                  <a:pt x="42" y="0"/>
                </a:cubicBezTo>
                <a:cubicBezTo>
                  <a:pt x="46" y="14"/>
                  <a:pt x="29" y="10"/>
                  <a:pt x="43" y="30"/>
                </a:cubicBezTo>
                <a:close/>
                <a:moveTo>
                  <a:pt x="30" y="34"/>
                </a:moveTo>
                <a:cubicBezTo>
                  <a:pt x="16" y="14"/>
                  <a:pt x="33" y="18"/>
                  <a:pt x="29" y="4"/>
                </a:cubicBezTo>
                <a:cubicBezTo>
                  <a:pt x="38" y="17"/>
                  <a:pt x="24" y="17"/>
                  <a:pt x="30" y="34"/>
                </a:cubicBezTo>
                <a:close/>
                <a:moveTo>
                  <a:pt x="15" y="53"/>
                </a:moveTo>
                <a:cubicBezTo>
                  <a:pt x="17" y="62"/>
                  <a:pt x="21" y="72"/>
                  <a:pt x="26" y="80"/>
                </a:cubicBezTo>
                <a:cubicBezTo>
                  <a:pt x="33" y="75"/>
                  <a:pt x="33" y="75"/>
                  <a:pt x="33" y="75"/>
                </a:cubicBezTo>
                <a:cubicBezTo>
                  <a:pt x="29" y="68"/>
                  <a:pt x="25" y="59"/>
                  <a:pt x="24" y="52"/>
                </a:cubicBezTo>
                <a:cubicBezTo>
                  <a:pt x="15" y="53"/>
                  <a:pt x="15" y="53"/>
                  <a:pt x="15" y="53"/>
                </a:cubicBezTo>
                <a:close/>
                <a:moveTo>
                  <a:pt x="77" y="50"/>
                </a:moveTo>
                <a:cubicBezTo>
                  <a:pt x="76" y="56"/>
                  <a:pt x="74" y="62"/>
                  <a:pt x="72" y="68"/>
                </a:cubicBezTo>
                <a:cubicBezTo>
                  <a:pt x="74" y="69"/>
                  <a:pt x="75" y="70"/>
                  <a:pt x="77" y="70"/>
                </a:cubicBezTo>
                <a:cubicBezTo>
                  <a:pt x="80" y="70"/>
                  <a:pt x="83" y="69"/>
                  <a:pt x="84" y="67"/>
                </a:cubicBezTo>
                <a:cubicBezTo>
                  <a:pt x="86" y="65"/>
                  <a:pt x="87" y="63"/>
                  <a:pt x="87" y="60"/>
                </a:cubicBezTo>
                <a:cubicBezTo>
                  <a:pt x="87" y="57"/>
                  <a:pt x="86" y="55"/>
                  <a:pt x="84" y="53"/>
                </a:cubicBezTo>
                <a:cubicBezTo>
                  <a:pt x="83" y="51"/>
                  <a:pt x="80" y="50"/>
                  <a:pt x="77" y="50"/>
                </a:cubicBezTo>
                <a:cubicBezTo>
                  <a:pt x="77" y="50"/>
                  <a:pt x="77" y="50"/>
                  <a:pt x="77" y="50"/>
                </a:cubicBezTo>
                <a:close/>
              </a:path>
            </a:pathLst>
          </a:custGeom>
          <a:solidFill>
            <a:srgbClr val="40424E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Freeform 119"/>
          <p:cNvSpPr>
            <a:spLocks noEditPoints="1"/>
          </p:cNvSpPr>
          <p:nvPr/>
        </p:nvSpPr>
        <p:spPr bwMode="auto">
          <a:xfrm>
            <a:off x="7734383" y="3664332"/>
            <a:ext cx="409491" cy="288315"/>
          </a:xfrm>
          <a:custGeom>
            <a:avLst/>
            <a:gdLst>
              <a:gd name="T0" fmla="*/ 65 w 91"/>
              <a:gd name="T1" fmla="*/ 9 h 64"/>
              <a:gd name="T2" fmla="*/ 34 w 91"/>
              <a:gd name="T3" fmla="*/ 9 h 64"/>
              <a:gd name="T4" fmla="*/ 27 w 91"/>
              <a:gd name="T5" fmla="*/ 0 h 64"/>
              <a:gd name="T6" fmla="*/ 5 w 91"/>
              <a:gd name="T7" fmla="*/ 0 h 64"/>
              <a:gd name="T8" fmla="*/ 0 w 91"/>
              <a:gd name="T9" fmla="*/ 4 h 64"/>
              <a:gd name="T10" fmla="*/ 0 w 91"/>
              <a:gd name="T11" fmla="*/ 50 h 64"/>
              <a:gd name="T12" fmla="*/ 4 w 91"/>
              <a:gd name="T13" fmla="*/ 54 h 64"/>
              <a:gd name="T14" fmla="*/ 14 w 91"/>
              <a:gd name="T15" fmla="*/ 25 h 64"/>
              <a:gd name="T16" fmla="*/ 20 w 91"/>
              <a:gd name="T17" fmla="*/ 18 h 64"/>
              <a:gd name="T18" fmla="*/ 29 w 91"/>
              <a:gd name="T19" fmla="*/ 14 h 64"/>
              <a:gd name="T20" fmla="*/ 60 w 91"/>
              <a:gd name="T21" fmla="*/ 14 h 64"/>
              <a:gd name="T22" fmla="*/ 65 w 91"/>
              <a:gd name="T23" fmla="*/ 9 h 64"/>
              <a:gd name="T24" fmla="*/ 72 w 91"/>
              <a:gd name="T25" fmla="*/ 15 h 64"/>
              <a:gd name="T26" fmla="*/ 66 w 91"/>
              <a:gd name="T27" fmla="*/ 15 h 64"/>
              <a:gd name="T28" fmla="*/ 79 w 91"/>
              <a:gd name="T29" fmla="*/ 1 h 64"/>
              <a:gd name="T30" fmla="*/ 90 w 91"/>
              <a:gd name="T31" fmla="*/ 15 h 64"/>
              <a:gd name="T32" fmla="*/ 85 w 91"/>
              <a:gd name="T33" fmla="*/ 15 h 64"/>
              <a:gd name="T34" fmla="*/ 59 w 91"/>
              <a:gd name="T35" fmla="*/ 36 h 64"/>
              <a:gd name="T36" fmla="*/ 59 w 91"/>
              <a:gd name="T37" fmla="*/ 33 h 64"/>
              <a:gd name="T38" fmla="*/ 72 w 91"/>
              <a:gd name="T39" fmla="*/ 15 h 64"/>
              <a:gd name="T40" fmla="*/ 79 w 91"/>
              <a:gd name="T41" fmla="*/ 64 h 64"/>
              <a:gd name="T42" fmla="*/ 11 w 91"/>
              <a:gd name="T43" fmla="*/ 64 h 64"/>
              <a:gd name="T44" fmla="*/ 22 w 91"/>
              <a:gd name="T45" fmla="*/ 31 h 64"/>
              <a:gd name="T46" fmla="*/ 26 w 91"/>
              <a:gd name="T47" fmla="*/ 26 h 64"/>
              <a:gd name="T48" fmla="*/ 33 w 91"/>
              <a:gd name="T49" fmla="*/ 23 h 64"/>
              <a:gd name="T50" fmla="*/ 63 w 91"/>
              <a:gd name="T51" fmla="*/ 23 h 64"/>
              <a:gd name="T52" fmla="*/ 57 w 91"/>
              <a:gd name="T53" fmla="*/ 28 h 64"/>
              <a:gd name="T54" fmla="*/ 54 w 91"/>
              <a:gd name="T55" fmla="*/ 30 h 64"/>
              <a:gd name="T56" fmla="*/ 54 w 91"/>
              <a:gd name="T57" fmla="*/ 41 h 64"/>
              <a:gd name="T58" fmla="*/ 59 w 91"/>
              <a:gd name="T59" fmla="*/ 41 h 64"/>
              <a:gd name="T60" fmla="*/ 87 w 91"/>
              <a:gd name="T61" fmla="*/ 23 h 64"/>
              <a:gd name="T62" fmla="*/ 89 w 91"/>
              <a:gd name="T63" fmla="*/ 24 h 64"/>
              <a:gd name="T64" fmla="*/ 91 w 91"/>
              <a:gd name="T65" fmla="*/ 25 h 64"/>
              <a:gd name="T66" fmla="*/ 91 w 91"/>
              <a:gd name="T67" fmla="*/ 28 h 64"/>
              <a:gd name="T68" fmla="*/ 91 w 91"/>
              <a:gd name="T69" fmla="*/ 30 h 64"/>
              <a:gd name="T70" fmla="*/ 79 w 91"/>
              <a:gd name="T7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1" h="64">
                <a:moveTo>
                  <a:pt x="65" y="9"/>
                </a:moveTo>
                <a:cubicBezTo>
                  <a:pt x="34" y="9"/>
                  <a:pt x="34" y="9"/>
                  <a:pt x="34" y="9"/>
                </a:cubicBezTo>
                <a:cubicBezTo>
                  <a:pt x="27" y="0"/>
                  <a:pt x="27" y="0"/>
                  <a:pt x="27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2"/>
                  <a:pt x="2" y="54"/>
                  <a:pt x="4" y="54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2"/>
                  <a:pt x="17" y="20"/>
                  <a:pt x="20" y="18"/>
                </a:cubicBezTo>
                <a:cubicBezTo>
                  <a:pt x="22" y="16"/>
                  <a:pt x="26" y="14"/>
                  <a:pt x="29" y="14"/>
                </a:cubicBezTo>
                <a:cubicBezTo>
                  <a:pt x="60" y="14"/>
                  <a:pt x="60" y="14"/>
                  <a:pt x="60" y="14"/>
                </a:cubicBezTo>
                <a:cubicBezTo>
                  <a:pt x="65" y="9"/>
                  <a:pt x="65" y="9"/>
                  <a:pt x="65" y="9"/>
                </a:cubicBezTo>
                <a:close/>
                <a:moveTo>
                  <a:pt x="72" y="15"/>
                </a:moveTo>
                <a:cubicBezTo>
                  <a:pt x="66" y="15"/>
                  <a:pt x="66" y="15"/>
                  <a:pt x="66" y="15"/>
                </a:cubicBezTo>
                <a:cubicBezTo>
                  <a:pt x="79" y="1"/>
                  <a:pt x="79" y="1"/>
                  <a:pt x="79" y="1"/>
                </a:cubicBezTo>
                <a:cubicBezTo>
                  <a:pt x="90" y="15"/>
                  <a:pt x="90" y="15"/>
                  <a:pt x="90" y="15"/>
                </a:cubicBezTo>
                <a:cubicBezTo>
                  <a:pt x="85" y="15"/>
                  <a:pt x="85" y="15"/>
                  <a:pt x="85" y="15"/>
                </a:cubicBezTo>
                <a:cubicBezTo>
                  <a:pt x="82" y="28"/>
                  <a:pt x="72" y="35"/>
                  <a:pt x="59" y="36"/>
                </a:cubicBezTo>
                <a:cubicBezTo>
                  <a:pt x="59" y="33"/>
                  <a:pt x="59" y="33"/>
                  <a:pt x="59" y="33"/>
                </a:cubicBezTo>
                <a:cubicBezTo>
                  <a:pt x="66" y="29"/>
                  <a:pt x="70" y="23"/>
                  <a:pt x="72" y="15"/>
                </a:cubicBezTo>
                <a:close/>
                <a:moveTo>
                  <a:pt x="79" y="64"/>
                </a:moveTo>
                <a:cubicBezTo>
                  <a:pt x="11" y="64"/>
                  <a:pt x="11" y="64"/>
                  <a:pt x="11" y="64"/>
                </a:cubicBezTo>
                <a:cubicBezTo>
                  <a:pt x="22" y="31"/>
                  <a:pt x="22" y="31"/>
                  <a:pt x="22" y="31"/>
                </a:cubicBezTo>
                <a:cubicBezTo>
                  <a:pt x="23" y="29"/>
                  <a:pt x="24" y="27"/>
                  <a:pt x="26" y="26"/>
                </a:cubicBezTo>
                <a:cubicBezTo>
                  <a:pt x="28" y="24"/>
                  <a:pt x="31" y="23"/>
                  <a:pt x="33" y="23"/>
                </a:cubicBezTo>
                <a:cubicBezTo>
                  <a:pt x="63" y="23"/>
                  <a:pt x="63" y="23"/>
                  <a:pt x="63" y="23"/>
                </a:cubicBezTo>
                <a:cubicBezTo>
                  <a:pt x="61" y="25"/>
                  <a:pt x="59" y="27"/>
                  <a:pt x="57" y="28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41"/>
                  <a:pt x="54" y="41"/>
                  <a:pt x="54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72" y="40"/>
                  <a:pt x="82" y="34"/>
                  <a:pt x="87" y="23"/>
                </a:cubicBezTo>
                <a:cubicBezTo>
                  <a:pt x="88" y="23"/>
                  <a:pt x="88" y="24"/>
                  <a:pt x="89" y="24"/>
                </a:cubicBezTo>
                <a:cubicBezTo>
                  <a:pt x="89" y="24"/>
                  <a:pt x="90" y="25"/>
                  <a:pt x="91" y="25"/>
                </a:cubicBezTo>
                <a:cubicBezTo>
                  <a:pt x="91" y="26"/>
                  <a:pt x="91" y="27"/>
                  <a:pt x="91" y="28"/>
                </a:cubicBezTo>
                <a:cubicBezTo>
                  <a:pt x="91" y="28"/>
                  <a:pt x="91" y="29"/>
                  <a:pt x="91" y="30"/>
                </a:cubicBezTo>
                <a:lnTo>
                  <a:pt x="79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Freeform 203"/>
          <p:cNvSpPr>
            <a:spLocks noEditPoints="1"/>
          </p:cNvSpPr>
          <p:nvPr/>
        </p:nvSpPr>
        <p:spPr bwMode="auto">
          <a:xfrm>
            <a:off x="6096291" y="3610589"/>
            <a:ext cx="387057" cy="378311"/>
          </a:xfrm>
          <a:custGeom>
            <a:avLst/>
            <a:gdLst>
              <a:gd name="T0" fmla="*/ 74 w 82"/>
              <a:gd name="T1" fmla="*/ 6 h 80"/>
              <a:gd name="T2" fmla="*/ 67 w 82"/>
              <a:gd name="T3" fmla="*/ 27 h 80"/>
              <a:gd name="T4" fmla="*/ 65 w 82"/>
              <a:gd name="T5" fmla="*/ 30 h 80"/>
              <a:gd name="T6" fmla="*/ 75 w 82"/>
              <a:gd name="T7" fmla="*/ 71 h 80"/>
              <a:gd name="T8" fmla="*/ 66 w 82"/>
              <a:gd name="T9" fmla="*/ 80 h 80"/>
              <a:gd name="T10" fmla="*/ 44 w 82"/>
              <a:gd name="T11" fmla="*/ 50 h 80"/>
              <a:gd name="T12" fmla="*/ 36 w 82"/>
              <a:gd name="T13" fmla="*/ 57 h 80"/>
              <a:gd name="T14" fmla="*/ 39 w 82"/>
              <a:gd name="T15" fmla="*/ 70 h 80"/>
              <a:gd name="T16" fmla="*/ 34 w 82"/>
              <a:gd name="T17" fmla="*/ 75 h 80"/>
              <a:gd name="T18" fmla="*/ 26 w 82"/>
              <a:gd name="T19" fmla="*/ 61 h 80"/>
              <a:gd name="T20" fmla="*/ 21 w 82"/>
              <a:gd name="T21" fmla="*/ 67 h 80"/>
              <a:gd name="T22" fmla="*/ 16 w 82"/>
              <a:gd name="T23" fmla="*/ 62 h 80"/>
              <a:gd name="T24" fmla="*/ 21 w 82"/>
              <a:gd name="T25" fmla="*/ 57 h 80"/>
              <a:gd name="T26" fmla="*/ 7 w 82"/>
              <a:gd name="T27" fmla="*/ 50 h 80"/>
              <a:gd name="T28" fmla="*/ 12 w 82"/>
              <a:gd name="T29" fmla="*/ 44 h 80"/>
              <a:gd name="T30" fmla="*/ 25 w 82"/>
              <a:gd name="T31" fmla="*/ 47 h 80"/>
              <a:gd name="T32" fmla="*/ 32 w 82"/>
              <a:gd name="T33" fmla="*/ 39 h 80"/>
              <a:gd name="T34" fmla="*/ 0 w 82"/>
              <a:gd name="T35" fmla="*/ 18 h 80"/>
              <a:gd name="T36" fmla="*/ 9 w 82"/>
              <a:gd name="T37" fmla="*/ 8 h 80"/>
              <a:gd name="T38" fmla="*/ 51 w 82"/>
              <a:gd name="T39" fmla="*/ 16 h 80"/>
              <a:gd name="T40" fmla="*/ 53 w 82"/>
              <a:gd name="T41" fmla="*/ 13 h 80"/>
              <a:gd name="T42" fmla="*/ 74 w 82"/>
              <a:gd name="T43" fmla="*/ 6 h 80"/>
              <a:gd name="T44" fmla="*/ 82 w 82"/>
              <a:gd name="T45" fmla="*/ 50 h 80"/>
              <a:gd name="T46" fmla="*/ 74 w 82"/>
              <a:gd name="T47" fmla="*/ 42 h 80"/>
              <a:gd name="T48" fmla="*/ 72 w 82"/>
              <a:gd name="T49" fmla="*/ 44 h 80"/>
              <a:gd name="T50" fmla="*/ 76 w 82"/>
              <a:gd name="T51" fmla="*/ 57 h 80"/>
              <a:gd name="T52" fmla="*/ 82 w 82"/>
              <a:gd name="T53" fmla="*/ 50 h 80"/>
              <a:gd name="T54" fmla="*/ 29 w 82"/>
              <a:gd name="T55" fmla="*/ 0 h 80"/>
              <a:gd name="T56" fmla="*/ 23 w 82"/>
              <a:gd name="T57" fmla="*/ 7 h 80"/>
              <a:gd name="T58" fmla="*/ 36 w 82"/>
              <a:gd name="T59" fmla="*/ 10 h 80"/>
              <a:gd name="T60" fmla="*/ 37 w 82"/>
              <a:gd name="T61" fmla="*/ 8 h 80"/>
              <a:gd name="T62" fmla="*/ 29 w 82"/>
              <a:gd name="T63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80">
                <a:moveTo>
                  <a:pt x="74" y="6"/>
                </a:moveTo>
                <a:cubicBezTo>
                  <a:pt x="76" y="15"/>
                  <a:pt x="74" y="21"/>
                  <a:pt x="67" y="27"/>
                </a:cubicBezTo>
                <a:cubicBezTo>
                  <a:pt x="65" y="30"/>
                  <a:pt x="65" y="30"/>
                  <a:pt x="65" y="30"/>
                </a:cubicBezTo>
                <a:cubicBezTo>
                  <a:pt x="75" y="71"/>
                  <a:pt x="75" y="71"/>
                  <a:pt x="75" y="71"/>
                </a:cubicBezTo>
                <a:cubicBezTo>
                  <a:pt x="66" y="80"/>
                  <a:pt x="66" y="80"/>
                  <a:pt x="66" y="80"/>
                </a:cubicBezTo>
                <a:cubicBezTo>
                  <a:pt x="44" y="50"/>
                  <a:pt x="44" y="50"/>
                  <a:pt x="44" y="50"/>
                </a:cubicBezTo>
                <a:cubicBezTo>
                  <a:pt x="36" y="57"/>
                  <a:pt x="36" y="57"/>
                  <a:pt x="36" y="57"/>
                </a:cubicBezTo>
                <a:cubicBezTo>
                  <a:pt x="39" y="70"/>
                  <a:pt x="39" y="70"/>
                  <a:pt x="39" y="70"/>
                </a:cubicBezTo>
                <a:cubicBezTo>
                  <a:pt x="34" y="75"/>
                  <a:pt x="34" y="75"/>
                  <a:pt x="34" y="75"/>
                </a:cubicBezTo>
                <a:cubicBezTo>
                  <a:pt x="26" y="61"/>
                  <a:pt x="26" y="61"/>
                  <a:pt x="26" y="61"/>
                </a:cubicBezTo>
                <a:cubicBezTo>
                  <a:pt x="21" y="67"/>
                  <a:pt x="21" y="67"/>
                  <a:pt x="21" y="67"/>
                </a:cubicBezTo>
                <a:cubicBezTo>
                  <a:pt x="16" y="62"/>
                  <a:pt x="16" y="62"/>
                  <a:pt x="16" y="62"/>
                </a:cubicBezTo>
                <a:cubicBezTo>
                  <a:pt x="21" y="57"/>
                  <a:pt x="21" y="57"/>
                  <a:pt x="21" y="57"/>
                </a:cubicBezTo>
                <a:cubicBezTo>
                  <a:pt x="7" y="50"/>
                  <a:pt x="7" y="50"/>
                  <a:pt x="7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25" y="47"/>
                  <a:pt x="25" y="47"/>
                  <a:pt x="25" y="47"/>
                </a:cubicBezTo>
                <a:cubicBezTo>
                  <a:pt x="32" y="39"/>
                  <a:pt x="32" y="39"/>
                  <a:pt x="32" y="39"/>
                </a:cubicBezTo>
                <a:cubicBezTo>
                  <a:pt x="0" y="18"/>
                  <a:pt x="0" y="18"/>
                  <a:pt x="0" y="18"/>
                </a:cubicBezTo>
                <a:cubicBezTo>
                  <a:pt x="9" y="8"/>
                  <a:pt x="9" y="8"/>
                  <a:pt x="9" y="8"/>
                </a:cubicBezTo>
                <a:cubicBezTo>
                  <a:pt x="51" y="16"/>
                  <a:pt x="51" y="16"/>
                  <a:pt x="51" y="16"/>
                </a:cubicBezTo>
                <a:cubicBezTo>
                  <a:pt x="53" y="13"/>
                  <a:pt x="53" y="13"/>
                  <a:pt x="53" y="13"/>
                </a:cubicBezTo>
                <a:cubicBezTo>
                  <a:pt x="60" y="5"/>
                  <a:pt x="67" y="4"/>
                  <a:pt x="74" y="6"/>
                </a:cubicBezTo>
                <a:close/>
                <a:moveTo>
                  <a:pt x="82" y="50"/>
                </a:moveTo>
                <a:cubicBezTo>
                  <a:pt x="74" y="42"/>
                  <a:pt x="74" y="42"/>
                  <a:pt x="74" y="42"/>
                </a:cubicBezTo>
                <a:cubicBezTo>
                  <a:pt x="72" y="44"/>
                  <a:pt x="72" y="44"/>
                  <a:pt x="72" y="44"/>
                </a:cubicBezTo>
                <a:cubicBezTo>
                  <a:pt x="76" y="57"/>
                  <a:pt x="76" y="57"/>
                  <a:pt x="76" y="57"/>
                </a:cubicBezTo>
                <a:cubicBezTo>
                  <a:pt x="82" y="50"/>
                  <a:pt x="82" y="50"/>
                  <a:pt x="82" y="50"/>
                </a:cubicBezTo>
                <a:close/>
                <a:moveTo>
                  <a:pt x="29" y="0"/>
                </a:moveTo>
                <a:cubicBezTo>
                  <a:pt x="23" y="7"/>
                  <a:pt x="23" y="7"/>
                  <a:pt x="23" y="7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8"/>
                  <a:pt x="37" y="8"/>
                  <a:pt x="37" y="8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灯片编号占位符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1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297797" y="1442269"/>
            <a:ext cx="45170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itchFamily="2" charset="-122"/>
                <a:ea typeface="字魂35号-经典雅黑" pitchFamily="2" charset="-122"/>
                <a:cs typeface="+mn-ea"/>
                <a:sym typeface="+mn-lt"/>
              </a:rPr>
              <a:t>PPT TEMPLATES</a:t>
            </a:r>
            <a:endParaRPr lang="zh-CN" altLang="en-US" sz="4400" dirty="0">
              <a:solidFill>
                <a:schemeClr val="tx1">
                  <a:lumMod val="65000"/>
                  <a:lumOff val="35000"/>
                </a:schemeClr>
              </a:solidFill>
              <a:latin typeface="字魂35号-经典雅黑" pitchFamily="2" charset="-122"/>
              <a:ea typeface="字魂35号-经典雅黑" pitchFamily="2" charset="-122"/>
              <a:cs typeface="+mn-ea"/>
              <a:sym typeface="+mn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736240" y="2272700"/>
            <a:ext cx="1640193" cy="731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rgbClr val="FF3300"/>
                </a:solidFill>
                <a:cs typeface="+mn-ea"/>
                <a:sym typeface="+mn-lt"/>
              </a:rPr>
              <a:t>COMPANY</a:t>
            </a:r>
            <a:r>
              <a:rPr lang="zh-CN" altLang="en-US" sz="1100" dirty="0">
                <a:solidFill>
                  <a:srgbClr val="FF3300"/>
                </a:solidFill>
                <a:cs typeface="+mn-ea"/>
                <a:sym typeface="+mn-lt"/>
              </a:rPr>
              <a:t>：</a:t>
            </a:r>
            <a:r>
              <a:rPr lang="en-US" altLang="zh-CN" sz="1100" dirty="0">
                <a:solidFill>
                  <a:srgbClr val="FF3300"/>
                </a:solidFill>
                <a:cs typeface="+mn-ea"/>
                <a:sym typeface="+mn-lt"/>
              </a:rPr>
              <a:t>freeppt7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rgbClr val="FF3300"/>
                </a:solidFill>
                <a:cs typeface="+mn-ea"/>
                <a:sym typeface="+mn-lt"/>
              </a:rPr>
              <a:t>DESIGNER:  XXXXXX</a:t>
            </a: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rgbClr val="FF3300"/>
                </a:solidFill>
                <a:cs typeface="+mn-ea"/>
                <a:sym typeface="+mn-lt"/>
              </a:rPr>
              <a:t>DATE: 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00.00.20XX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878106" y="783744"/>
            <a:ext cx="1356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cs typeface="+mn-ea"/>
                <a:sym typeface="+mn-lt"/>
              </a:rPr>
              <a:t>FREE</a:t>
            </a:r>
            <a:endParaRPr lang="zh-CN" altLang="en-US" sz="40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4172776" y="4060809"/>
            <a:ext cx="864096" cy="664901"/>
          </a:xfrm>
          <a:prstGeom prst="rect">
            <a:avLst/>
          </a:prstGeom>
          <a:solidFill>
            <a:srgbClr val="404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Freeform 201"/>
          <p:cNvSpPr>
            <a:spLocks noEditPoints="1"/>
          </p:cNvSpPr>
          <p:nvPr/>
        </p:nvSpPr>
        <p:spPr bwMode="auto">
          <a:xfrm>
            <a:off x="8596730" y="2384607"/>
            <a:ext cx="320594" cy="329181"/>
          </a:xfrm>
          <a:custGeom>
            <a:avLst/>
            <a:gdLst>
              <a:gd name="T0" fmla="*/ 19 w 104"/>
              <a:gd name="T1" fmla="*/ 40 h 107"/>
              <a:gd name="T2" fmla="*/ 25 w 104"/>
              <a:gd name="T3" fmla="*/ 35 h 107"/>
              <a:gd name="T4" fmla="*/ 27 w 104"/>
              <a:gd name="T5" fmla="*/ 26 h 107"/>
              <a:gd name="T6" fmla="*/ 37 w 104"/>
              <a:gd name="T7" fmla="*/ 26 h 107"/>
              <a:gd name="T8" fmla="*/ 42 w 104"/>
              <a:gd name="T9" fmla="*/ 22 h 107"/>
              <a:gd name="T10" fmla="*/ 44 w 104"/>
              <a:gd name="T11" fmla="*/ 13 h 107"/>
              <a:gd name="T12" fmla="*/ 54 w 104"/>
              <a:gd name="T13" fmla="*/ 13 h 107"/>
              <a:gd name="T14" fmla="*/ 60 w 104"/>
              <a:gd name="T15" fmla="*/ 8 h 107"/>
              <a:gd name="T16" fmla="*/ 62 w 104"/>
              <a:gd name="T17" fmla="*/ 0 h 107"/>
              <a:gd name="T18" fmla="*/ 99 w 104"/>
              <a:gd name="T19" fmla="*/ 38 h 107"/>
              <a:gd name="T20" fmla="*/ 103 w 104"/>
              <a:gd name="T21" fmla="*/ 47 h 107"/>
              <a:gd name="T22" fmla="*/ 100 w 104"/>
              <a:gd name="T23" fmla="*/ 59 h 107"/>
              <a:gd name="T24" fmla="*/ 37 w 104"/>
              <a:gd name="T25" fmla="*/ 106 h 107"/>
              <a:gd name="T26" fmla="*/ 28 w 104"/>
              <a:gd name="T27" fmla="*/ 104 h 107"/>
              <a:gd name="T28" fmla="*/ 1 w 104"/>
              <a:gd name="T29" fmla="*/ 70 h 107"/>
              <a:gd name="T30" fmla="*/ 1 w 104"/>
              <a:gd name="T31" fmla="*/ 66 h 107"/>
              <a:gd name="T32" fmla="*/ 8 w 104"/>
              <a:gd name="T33" fmla="*/ 52 h 107"/>
              <a:gd name="T34" fmla="*/ 33 w 104"/>
              <a:gd name="T35" fmla="*/ 83 h 107"/>
              <a:gd name="T36" fmla="*/ 10 w 104"/>
              <a:gd name="T37" fmla="*/ 64 h 107"/>
              <a:gd name="T38" fmla="*/ 32 w 104"/>
              <a:gd name="T39" fmla="*/ 99 h 107"/>
              <a:gd name="T40" fmla="*/ 39 w 104"/>
              <a:gd name="T41" fmla="*/ 98 h 107"/>
              <a:gd name="T42" fmla="*/ 37 w 104"/>
              <a:gd name="T43" fmla="*/ 84 h 107"/>
              <a:gd name="T44" fmla="*/ 11 w 104"/>
              <a:gd name="T45" fmla="*/ 50 h 107"/>
              <a:gd name="T46" fmla="*/ 16 w 104"/>
              <a:gd name="T47" fmla="*/ 42 h 107"/>
              <a:gd name="T48" fmla="*/ 40 w 104"/>
              <a:gd name="T49" fmla="*/ 64 h 107"/>
              <a:gd name="T50" fmla="*/ 66 w 104"/>
              <a:gd name="T51" fmla="*/ 18 h 107"/>
              <a:gd name="T52" fmla="*/ 67 w 104"/>
              <a:gd name="T53" fmla="*/ 59 h 107"/>
              <a:gd name="T54" fmla="*/ 88 w 104"/>
              <a:gd name="T55" fmla="*/ 48 h 107"/>
              <a:gd name="T56" fmla="*/ 67 w 104"/>
              <a:gd name="T57" fmla="*/ 59 h 107"/>
              <a:gd name="T58" fmla="*/ 49 w 104"/>
              <a:gd name="T59" fmla="*/ 79 h 107"/>
              <a:gd name="T60" fmla="*/ 64 w 104"/>
              <a:gd name="T61" fmla="*/ 61 h 107"/>
              <a:gd name="T62" fmla="*/ 63 w 104"/>
              <a:gd name="T63" fmla="*/ 52 h 107"/>
              <a:gd name="T64" fmla="*/ 84 w 104"/>
              <a:gd name="T65" fmla="*/ 42 h 107"/>
              <a:gd name="T66" fmla="*/ 63 w 104"/>
              <a:gd name="T67" fmla="*/ 52 h 107"/>
              <a:gd name="T68" fmla="*/ 45 w 104"/>
              <a:gd name="T69" fmla="*/ 72 h 107"/>
              <a:gd name="T70" fmla="*/ 60 w 104"/>
              <a:gd name="T71" fmla="*/ 54 h 107"/>
              <a:gd name="T72" fmla="*/ 69 w 104"/>
              <a:gd name="T73" fmla="*/ 10 h 107"/>
              <a:gd name="T74" fmla="*/ 42 w 104"/>
              <a:gd name="T75" fmla="*/ 80 h 107"/>
              <a:gd name="T76" fmla="*/ 47 w 104"/>
              <a:gd name="T77" fmla="*/ 90 h 107"/>
              <a:gd name="T78" fmla="*/ 95 w 104"/>
              <a:gd name="T79" fmla="*/ 54 h 107"/>
              <a:gd name="T80" fmla="*/ 94 w 104"/>
              <a:gd name="T81" fmla="*/ 42 h 107"/>
              <a:gd name="T82" fmla="*/ 69 w 104"/>
              <a:gd name="T83" fmla="*/ 1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4" h="107">
                <a:moveTo>
                  <a:pt x="16" y="42"/>
                </a:moveTo>
                <a:cubicBezTo>
                  <a:pt x="19" y="40"/>
                  <a:pt x="19" y="40"/>
                  <a:pt x="19" y="40"/>
                </a:cubicBezTo>
                <a:cubicBezTo>
                  <a:pt x="19" y="33"/>
                  <a:pt x="19" y="33"/>
                  <a:pt x="19" y="33"/>
                </a:cubicBezTo>
                <a:cubicBezTo>
                  <a:pt x="25" y="35"/>
                  <a:pt x="25" y="35"/>
                  <a:pt x="25" y="35"/>
                </a:cubicBezTo>
                <a:cubicBezTo>
                  <a:pt x="28" y="33"/>
                  <a:pt x="28" y="33"/>
                  <a:pt x="28" y="33"/>
                </a:cubicBezTo>
                <a:cubicBezTo>
                  <a:pt x="27" y="26"/>
                  <a:pt x="27" y="26"/>
                  <a:pt x="27" y="26"/>
                </a:cubicBezTo>
                <a:cubicBezTo>
                  <a:pt x="34" y="29"/>
                  <a:pt x="34" y="29"/>
                  <a:pt x="34" y="29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0"/>
                  <a:pt x="36" y="20"/>
                  <a:pt x="36" y="20"/>
                </a:cubicBezTo>
                <a:cubicBezTo>
                  <a:pt x="42" y="22"/>
                  <a:pt x="42" y="22"/>
                  <a:pt x="42" y="22"/>
                </a:cubicBezTo>
                <a:cubicBezTo>
                  <a:pt x="45" y="19"/>
                  <a:pt x="45" y="19"/>
                  <a:pt x="45" y="19"/>
                </a:cubicBezTo>
                <a:cubicBezTo>
                  <a:pt x="44" y="13"/>
                  <a:pt x="44" y="13"/>
                  <a:pt x="44" y="13"/>
                </a:cubicBezTo>
                <a:cubicBezTo>
                  <a:pt x="51" y="15"/>
                  <a:pt x="51" y="15"/>
                  <a:pt x="51" y="15"/>
                </a:cubicBezTo>
                <a:cubicBezTo>
                  <a:pt x="54" y="13"/>
                  <a:pt x="54" y="13"/>
                  <a:pt x="54" y="13"/>
                </a:cubicBezTo>
                <a:cubicBezTo>
                  <a:pt x="53" y="6"/>
                  <a:pt x="53" y="6"/>
                  <a:pt x="53" y="6"/>
                </a:cubicBezTo>
                <a:cubicBezTo>
                  <a:pt x="60" y="8"/>
                  <a:pt x="60" y="8"/>
                  <a:pt x="60" y="8"/>
                </a:cubicBezTo>
                <a:cubicBezTo>
                  <a:pt x="63" y="6"/>
                  <a:pt x="63" y="6"/>
                  <a:pt x="63" y="6"/>
                </a:cubicBezTo>
                <a:cubicBezTo>
                  <a:pt x="62" y="0"/>
                  <a:pt x="62" y="0"/>
                  <a:pt x="62" y="0"/>
                </a:cubicBezTo>
                <a:cubicBezTo>
                  <a:pt x="72" y="3"/>
                  <a:pt x="72" y="3"/>
                  <a:pt x="72" y="3"/>
                </a:cubicBezTo>
                <a:cubicBezTo>
                  <a:pt x="99" y="38"/>
                  <a:pt x="99" y="38"/>
                  <a:pt x="99" y="38"/>
                </a:cubicBezTo>
                <a:cubicBezTo>
                  <a:pt x="99" y="38"/>
                  <a:pt x="99" y="38"/>
                  <a:pt x="99" y="38"/>
                </a:cubicBezTo>
                <a:cubicBezTo>
                  <a:pt x="102" y="41"/>
                  <a:pt x="103" y="44"/>
                  <a:pt x="103" y="47"/>
                </a:cubicBezTo>
                <a:cubicBezTo>
                  <a:pt x="104" y="51"/>
                  <a:pt x="103" y="54"/>
                  <a:pt x="101" y="58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2" y="104"/>
                  <a:pt x="40" y="106"/>
                  <a:pt x="37" y="106"/>
                </a:cubicBezTo>
                <a:cubicBezTo>
                  <a:pt x="34" y="107"/>
                  <a:pt x="31" y="106"/>
                  <a:pt x="28" y="105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1" y="70"/>
                  <a:pt x="1" y="70"/>
                  <a:pt x="1" y="70"/>
                </a:cubicBezTo>
                <a:cubicBezTo>
                  <a:pt x="0" y="68"/>
                  <a:pt x="0" y="68"/>
                  <a:pt x="0" y="68"/>
                </a:cubicBezTo>
                <a:cubicBezTo>
                  <a:pt x="1" y="66"/>
                  <a:pt x="1" y="66"/>
                  <a:pt x="1" y="66"/>
                </a:cubicBezTo>
                <a:cubicBezTo>
                  <a:pt x="6" y="56"/>
                  <a:pt x="6" y="56"/>
                  <a:pt x="6" y="56"/>
                </a:cubicBezTo>
                <a:cubicBezTo>
                  <a:pt x="8" y="52"/>
                  <a:pt x="8" y="52"/>
                  <a:pt x="8" y="52"/>
                </a:cubicBezTo>
                <a:cubicBezTo>
                  <a:pt x="12" y="56"/>
                  <a:pt x="12" y="56"/>
                  <a:pt x="12" y="56"/>
                </a:cubicBezTo>
                <a:cubicBezTo>
                  <a:pt x="33" y="83"/>
                  <a:pt x="33" y="83"/>
                  <a:pt x="33" y="83"/>
                </a:cubicBezTo>
                <a:cubicBezTo>
                  <a:pt x="27" y="87"/>
                  <a:pt x="27" y="87"/>
                  <a:pt x="27" y="87"/>
                </a:cubicBezTo>
                <a:cubicBezTo>
                  <a:pt x="10" y="64"/>
                  <a:pt x="10" y="64"/>
                  <a:pt x="10" y="64"/>
                </a:cubicBezTo>
                <a:cubicBezTo>
                  <a:pt x="8" y="68"/>
                  <a:pt x="8" y="68"/>
                  <a:pt x="8" y="68"/>
                </a:cubicBezTo>
                <a:cubicBezTo>
                  <a:pt x="32" y="99"/>
                  <a:pt x="32" y="99"/>
                  <a:pt x="32" y="99"/>
                </a:cubicBezTo>
                <a:cubicBezTo>
                  <a:pt x="33" y="100"/>
                  <a:pt x="34" y="100"/>
                  <a:pt x="35" y="99"/>
                </a:cubicBezTo>
                <a:cubicBezTo>
                  <a:pt x="37" y="99"/>
                  <a:pt x="38" y="99"/>
                  <a:pt x="39" y="98"/>
                </a:cubicBezTo>
                <a:cubicBezTo>
                  <a:pt x="40" y="95"/>
                  <a:pt x="40" y="93"/>
                  <a:pt x="40" y="91"/>
                </a:cubicBezTo>
                <a:cubicBezTo>
                  <a:pt x="40" y="88"/>
                  <a:pt x="39" y="86"/>
                  <a:pt x="37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40"/>
                  <a:pt x="10" y="40"/>
                  <a:pt x="10" y="40"/>
                </a:cubicBezTo>
                <a:cubicBezTo>
                  <a:pt x="16" y="42"/>
                  <a:pt x="16" y="42"/>
                  <a:pt x="16" y="42"/>
                </a:cubicBezTo>
                <a:close/>
                <a:moveTo>
                  <a:pt x="28" y="48"/>
                </a:moveTo>
                <a:cubicBezTo>
                  <a:pt x="40" y="64"/>
                  <a:pt x="40" y="64"/>
                  <a:pt x="40" y="64"/>
                </a:cubicBezTo>
                <a:cubicBezTo>
                  <a:pt x="79" y="34"/>
                  <a:pt x="79" y="34"/>
                  <a:pt x="79" y="34"/>
                </a:cubicBezTo>
                <a:cubicBezTo>
                  <a:pt x="66" y="18"/>
                  <a:pt x="66" y="18"/>
                  <a:pt x="66" y="18"/>
                </a:cubicBezTo>
                <a:cubicBezTo>
                  <a:pt x="28" y="48"/>
                  <a:pt x="28" y="48"/>
                  <a:pt x="28" y="48"/>
                </a:cubicBezTo>
                <a:close/>
                <a:moveTo>
                  <a:pt x="67" y="59"/>
                </a:moveTo>
                <a:cubicBezTo>
                  <a:pt x="70" y="62"/>
                  <a:pt x="70" y="62"/>
                  <a:pt x="70" y="62"/>
                </a:cubicBezTo>
                <a:cubicBezTo>
                  <a:pt x="88" y="48"/>
                  <a:pt x="88" y="48"/>
                  <a:pt x="88" y="48"/>
                </a:cubicBezTo>
                <a:cubicBezTo>
                  <a:pt x="85" y="45"/>
                  <a:pt x="85" y="45"/>
                  <a:pt x="85" y="45"/>
                </a:cubicBezTo>
                <a:cubicBezTo>
                  <a:pt x="67" y="59"/>
                  <a:pt x="67" y="59"/>
                  <a:pt x="67" y="59"/>
                </a:cubicBezTo>
                <a:close/>
                <a:moveTo>
                  <a:pt x="46" y="75"/>
                </a:moveTo>
                <a:cubicBezTo>
                  <a:pt x="49" y="79"/>
                  <a:pt x="49" y="79"/>
                  <a:pt x="49" y="79"/>
                </a:cubicBezTo>
                <a:cubicBezTo>
                  <a:pt x="67" y="65"/>
                  <a:pt x="67" y="65"/>
                  <a:pt x="67" y="65"/>
                </a:cubicBezTo>
                <a:cubicBezTo>
                  <a:pt x="64" y="61"/>
                  <a:pt x="64" y="61"/>
                  <a:pt x="64" y="61"/>
                </a:cubicBezTo>
                <a:cubicBezTo>
                  <a:pt x="46" y="75"/>
                  <a:pt x="46" y="75"/>
                  <a:pt x="46" y="75"/>
                </a:cubicBezTo>
                <a:close/>
                <a:moveTo>
                  <a:pt x="63" y="52"/>
                </a:moveTo>
                <a:cubicBezTo>
                  <a:pt x="66" y="56"/>
                  <a:pt x="66" y="56"/>
                  <a:pt x="66" y="56"/>
                </a:cubicBezTo>
                <a:cubicBezTo>
                  <a:pt x="84" y="42"/>
                  <a:pt x="84" y="42"/>
                  <a:pt x="84" y="42"/>
                </a:cubicBezTo>
                <a:cubicBezTo>
                  <a:pt x="81" y="38"/>
                  <a:pt x="81" y="38"/>
                  <a:pt x="81" y="38"/>
                </a:cubicBezTo>
                <a:cubicBezTo>
                  <a:pt x="63" y="52"/>
                  <a:pt x="63" y="52"/>
                  <a:pt x="63" y="52"/>
                </a:cubicBezTo>
                <a:close/>
                <a:moveTo>
                  <a:pt x="42" y="68"/>
                </a:moveTo>
                <a:cubicBezTo>
                  <a:pt x="45" y="72"/>
                  <a:pt x="45" y="72"/>
                  <a:pt x="45" y="72"/>
                </a:cubicBezTo>
                <a:cubicBezTo>
                  <a:pt x="63" y="58"/>
                  <a:pt x="63" y="58"/>
                  <a:pt x="63" y="58"/>
                </a:cubicBezTo>
                <a:cubicBezTo>
                  <a:pt x="60" y="54"/>
                  <a:pt x="60" y="54"/>
                  <a:pt x="60" y="54"/>
                </a:cubicBezTo>
                <a:cubicBezTo>
                  <a:pt x="42" y="68"/>
                  <a:pt x="42" y="68"/>
                  <a:pt x="42" y="68"/>
                </a:cubicBezTo>
                <a:close/>
                <a:moveTo>
                  <a:pt x="69" y="10"/>
                </a:moveTo>
                <a:cubicBezTo>
                  <a:pt x="19" y="49"/>
                  <a:pt x="19" y="49"/>
                  <a:pt x="19" y="49"/>
                </a:cubicBezTo>
                <a:cubicBezTo>
                  <a:pt x="42" y="80"/>
                  <a:pt x="42" y="80"/>
                  <a:pt x="42" y="80"/>
                </a:cubicBezTo>
                <a:cubicBezTo>
                  <a:pt x="42" y="80"/>
                  <a:pt x="42" y="80"/>
                  <a:pt x="42" y="80"/>
                </a:cubicBezTo>
                <a:cubicBezTo>
                  <a:pt x="45" y="83"/>
                  <a:pt x="46" y="86"/>
                  <a:pt x="47" y="90"/>
                </a:cubicBezTo>
                <a:cubicBezTo>
                  <a:pt x="47" y="90"/>
                  <a:pt x="47" y="91"/>
                  <a:pt x="47" y="91"/>
                </a:cubicBezTo>
                <a:cubicBezTo>
                  <a:pt x="95" y="54"/>
                  <a:pt x="95" y="54"/>
                  <a:pt x="95" y="54"/>
                </a:cubicBezTo>
                <a:cubicBezTo>
                  <a:pt x="96" y="52"/>
                  <a:pt x="97" y="50"/>
                  <a:pt x="96" y="48"/>
                </a:cubicBezTo>
                <a:cubicBezTo>
                  <a:pt x="96" y="46"/>
                  <a:pt x="95" y="44"/>
                  <a:pt x="94" y="42"/>
                </a:cubicBezTo>
                <a:cubicBezTo>
                  <a:pt x="94" y="42"/>
                  <a:pt x="94" y="42"/>
                  <a:pt x="94" y="42"/>
                </a:cubicBezTo>
                <a:lnTo>
                  <a:pt x="69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Freeform 245"/>
          <p:cNvSpPr>
            <a:spLocks noEditPoints="1"/>
          </p:cNvSpPr>
          <p:nvPr/>
        </p:nvSpPr>
        <p:spPr bwMode="auto">
          <a:xfrm>
            <a:off x="8560793" y="2952912"/>
            <a:ext cx="481607" cy="474182"/>
          </a:xfrm>
          <a:custGeom>
            <a:avLst/>
            <a:gdLst>
              <a:gd name="T0" fmla="*/ 81 w 264"/>
              <a:gd name="T1" fmla="*/ 4 h 260"/>
              <a:gd name="T2" fmla="*/ 133 w 264"/>
              <a:gd name="T3" fmla="*/ 57 h 260"/>
              <a:gd name="T4" fmla="*/ 133 w 264"/>
              <a:gd name="T5" fmla="*/ 62 h 260"/>
              <a:gd name="T6" fmla="*/ 118 w 264"/>
              <a:gd name="T7" fmla="*/ 100 h 260"/>
              <a:gd name="T8" fmla="*/ 99 w 264"/>
              <a:gd name="T9" fmla="*/ 81 h 260"/>
              <a:gd name="T10" fmla="*/ 89 w 264"/>
              <a:gd name="T11" fmla="*/ 55 h 260"/>
              <a:gd name="T12" fmla="*/ 63 w 264"/>
              <a:gd name="T13" fmla="*/ 45 h 260"/>
              <a:gd name="T14" fmla="*/ 45 w 264"/>
              <a:gd name="T15" fmla="*/ 26 h 260"/>
              <a:gd name="T16" fmla="*/ 81 w 264"/>
              <a:gd name="T17" fmla="*/ 4 h 260"/>
              <a:gd name="T18" fmla="*/ 60 w 264"/>
              <a:gd name="T19" fmla="*/ 56 h 260"/>
              <a:gd name="T20" fmla="*/ 64 w 264"/>
              <a:gd name="T21" fmla="*/ 80 h 260"/>
              <a:gd name="T22" fmla="*/ 87 w 264"/>
              <a:gd name="T23" fmla="*/ 84 h 260"/>
              <a:gd name="T24" fmla="*/ 84 w 264"/>
              <a:gd name="T25" fmla="*/ 60 h 260"/>
              <a:gd name="T26" fmla="*/ 60 w 264"/>
              <a:gd name="T27" fmla="*/ 56 h 260"/>
              <a:gd name="T28" fmla="*/ 4 w 264"/>
              <a:gd name="T29" fmla="*/ 94 h 260"/>
              <a:gd name="T30" fmla="*/ 0 w 264"/>
              <a:gd name="T31" fmla="*/ 108 h 260"/>
              <a:gd name="T32" fmla="*/ 128 w 264"/>
              <a:gd name="T33" fmla="*/ 236 h 260"/>
              <a:gd name="T34" fmla="*/ 237 w 264"/>
              <a:gd name="T35" fmla="*/ 127 h 260"/>
              <a:gd name="T36" fmla="*/ 111 w 264"/>
              <a:gd name="T37" fmla="*/ 0 h 260"/>
              <a:gd name="T38" fmla="*/ 97 w 264"/>
              <a:gd name="T39" fmla="*/ 4 h 260"/>
              <a:gd name="T40" fmla="*/ 142 w 264"/>
              <a:gd name="T41" fmla="*/ 49 h 260"/>
              <a:gd name="T42" fmla="*/ 144 w 264"/>
              <a:gd name="T43" fmla="*/ 51 h 260"/>
              <a:gd name="T44" fmla="*/ 144 w 264"/>
              <a:gd name="T45" fmla="*/ 54 h 260"/>
              <a:gd name="T46" fmla="*/ 144 w 264"/>
              <a:gd name="T47" fmla="*/ 64 h 260"/>
              <a:gd name="T48" fmla="*/ 118 w 264"/>
              <a:gd name="T49" fmla="*/ 118 h 260"/>
              <a:gd name="T50" fmla="*/ 66 w 264"/>
              <a:gd name="T51" fmla="*/ 143 h 260"/>
              <a:gd name="T52" fmla="*/ 56 w 264"/>
              <a:gd name="T53" fmla="*/ 143 h 260"/>
              <a:gd name="T54" fmla="*/ 53 w 264"/>
              <a:gd name="T55" fmla="*/ 142 h 260"/>
              <a:gd name="T56" fmla="*/ 51 w 264"/>
              <a:gd name="T57" fmla="*/ 140 h 260"/>
              <a:gd name="T58" fmla="*/ 4 w 264"/>
              <a:gd name="T59" fmla="*/ 94 h 260"/>
              <a:gd name="T60" fmla="*/ 31 w 264"/>
              <a:gd name="T61" fmla="*/ 40 h 260"/>
              <a:gd name="T62" fmla="*/ 7 w 264"/>
              <a:gd name="T63" fmla="*/ 77 h 260"/>
              <a:gd name="T64" fmla="*/ 60 w 264"/>
              <a:gd name="T65" fmla="*/ 130 h 260"/>
              <a:gd name="T66" fmla="*/ 64 w 264"/>
              <a:gd name="T67" fmla="*/ 130 h 260"/>
              <a:gd name="T68" fmla="*/ 104 w 264"/>
              <a:gd name="T69" fmla="*/ 114 h 260"/>
              <a:gd name="T70" fmla="*/ 86 w 264"/>
              <a:gd name="T71" fmla="*/ 95 h 260"/>
              <a:gd name="T72" fmla="*/ 59 w 264"/>
              <a:gd name="T73" fmla="*/ 85 h 260"/>
              <a:gd name="T74" fmla="*/ 49 w 264"/>
              <a:gd name="T75" fmla="*/ 58 h 260"/>
              <a:gd name="T76" fmla="*/ 31 w 264"/>
              <a:gd name="T77" fmla="*/ 4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64" h="260">
                <a:moveTo>
                  <a:pt x="81" y="4"/>
                </a:moveTo>
                <a:cubicBezTo>
                  <a:pt x="133" y="57"/>
                  <a:pt x="133" y="57"/>
                  <a:pt x="133" y="57"/>
                </a:cubicBezTo>
                <a:cubicBezTo>
                  <a:pt x="133" y="58"/>
                  <a:pt x="133" y="60"/>
                  <a:pt x="133" y="62"/>
                </a:cubicBezTo>
                <a:cubicBezTo>
                  <a:pt x="132" y="76"/>
                  <a:pt x="126" y="89"/>
                  <a:pt x="118" y="100"/>
                </a:cubicBezTo>
                <a:cubicBezTo>
                  <a:pt x="99" y="81"/>
                  <a:pt x="99" y="81"/>
                  <a:pt x="99" y="81"/>
                </a:cubicBezTo>
                <a:cubicBezTo>
                  <a:pt x="100" y="73"/>
                  <a:pt x="97" y="63"/>
                  <a:pt x="89" y="55"/>
                </a:cubicBezTo>
                <a:cubicBezTo>
                  <a:pt x="81" y="47"/>
                  <a:pt x="71" y="44"/>
                  <a:pt x="63" y="45"/>
                </a:cubicBezTo>
                <a:cubicBezTo>
                  <a:pt x="45" y="26"/>
                  <a:pt x="45" y="26"/>
                  <a:pt x="45" y="26"/>
                </a:cubicBezTo>
                <a:cubicBezTo>
                  <a:pt x="55" y="17"/>
                  <a:pt x="67" y="10"/>
                  <a:pt x="81" y="4"/>
                </a:cubicBezTo>
                <a:close/>
                <a:moveTo>
                  <a:pt x="60" y="56"/>
                </a:moveTo>
                <a:cubicBezTo>
                  <a:pt x="54" y="62"/>
                  <a:pt x="56" y="73"/>
                  <a:pt x="64" y="80"/>
                </a:cubicBezTo>
                <a:cubicBezTo>
                  <a:pt x="71" y="88"/>
                  <a:pt x="82" y="90"/>
                  <a:pt x="87" y="84"/>
                </a:cubicBezTo>
                <a:cubicBezTo>
                  <a:pt x="93" y="78"/>
                  <a:pt x="91" y="68"/>
                  <a:pt x="84" y="60"/>
                </a:cubicBezTo>
                <a:cubicBezTo>
                  <a:pt x="76" y="52"/>
                  <a:pt x="65" y="51"/>
                  <a:pt x="60" y="56"/>
                </a:cubicBezTo>
                <a:close/>
                <a:moveTo>
                  <a:pt x="4" y="94"/>
                </a:moveTo>
                <a:cubicBezTo>
                  <a:pt x="3" y="98"/>
                  <a:pt x="1" y="103"/>
                  <a:pt x="0" y="108"/>
                </a:cubicBezTo>
                <a:cubicBezTo>
                  <a:pt x="128" y="236"/>
                  <a:pt x="128" y="236"/>
                  <a:pt x="128" y="236"/>
                </a:cubicBezTo>
                <a:cubicBezTo>
                  <a:pt x="186" y="260"/>
                  <a:pt x="264" y="193"/>
                  <a:pt x="237" y="127"/>
                </a:cubicBezTo>
                <a:cubicBezTo>
                  <a:pt x="111" y="0"/>
                  <a:pt x="111" y="0"/>
                  <a:pt x="111" y="0"/>
                </a:cubicBezTo>
                <a:cubicBezTo>
                  <a:pt x="106" y="1"/>
                  <a:pt x="102" y="3"/>
                  <a:pt x="97" y="4"/>
                </a:cubicBezTo>
                <a:cubicBezTo>
                  <a:pt x="142" y="49"/>
                  <a:pt x="142" y="49"/>
                  <a:pt x="142" y="49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5" y="58"/>
                  <a:pt x="145" y="61"/>
                  <a:pt x="144" y="64"/>
                </a:cubicBezTo>
                <a:cubicBezTo>
                  <a:pt x="143" y="85"/>
                  <a:pt x="133" y="104"/>
                  <a:pt x="118" y="118"/>
                </a:cubicBezTo>
                <a:cubicBezTo>
                  <a:pt x="103" y="132"/>
                  <a:pt x="84" y="141"/>
                  <a:pt x="66" y="143"/>
                </a:cubicBezTo>
                <a:cubicBezTo>
                  <a:pt x="62" y="143"/>
                  <a:pt x="59" y="143"/>
                  <a:pt x="56" y="143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1" y="140"/>
                  <a:pt x="51" y="140"/>
                  <a:pt x="51" y="140"/>
                </a:cubicBezTo>
                <a:cubicBezTo>
                  <a:pt x="4" y="94"/>
                  <a:pt x="4" y="94"/>
                  <a:pt x="4" y="94"/>
                </a:cubicBezTo>
                <a:close/>
                <a:moveTo>
                  <a:pt x="31" y="40"/>
                </a:moveTo>
                <a:cubicBezTo>
                  <a:pt x="21" y="51"/>
                  <a:pt x="13" y="63"/>
                  <a:pt x="7" y="77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1" y="130"/>
                  <a:pt x="63" y="130"/>
                  <a:pt x="64" y="130"/>
                </a:cubicBezTo>
                <a:cubicBezTo>
                  <a:pt x="78" y="129"/>
                  <a:pt x="92" y="123"/>
                  <a:pt x="104" y="114"/>
                </a:cubicBezTo>
                <a:cubicBezTo>
                  <a:pt x="86" y="95"/>
                  <a:pt x="86" y="95"/>
                  <a:pt x="86" y="95"/>
                </a:cubicBezTo>
                <a:cubicBezTo>
                  <a:pt x="77" y="97"/>
                  <a:pt x="67" y="93"/>
                  <a:pt x="59" y="85"/>
                </a:cubicBezTo>
                <a:cubicBezTo>
                  <a:pt x="50" y="77"/>
                  <a:pt x="47" y="66"/>
                  <a:pt x="49" y="58"/>
                </a:cubicBezTo>
                <a:lnTo>
                  <a:pt x="31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611560" y="195486"/>
            <a:ext cx="1709122" cy="349004"/>
            <a:chOff x="611560" y="195486"/>
            <a:chExt cx="1709122" cy="349004"/>
          </a:xfrm>
        </p:grpSpPr>
        <p:sp>
          <p:nvSpPr>
            <p:cNvPr id="110" name="矩形 109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11560" y="298269"/>
              <a:ext cx="17091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5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150"/>
                            </p:stCondLst>
                            <p:childTnLst>
                              <p:par>
                                <p:cTn id="2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"/>
                            </p:stCondLst>
                            <p:childTnLst>
                              <p:par>
                                <p:cTn id="2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450"/>
                            </p:stCondLst>
                            <p:childTnLst>
                              <p:par>
                                <p:cTn id="2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900"/>
                            </p:stCondLst>
                            <p:childTnLst>
                              <p:par>
                                <p:cTn id="2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050"/>
                            </p:stCondLst>
                            <p:childTnLst>
                              <p:par>
                                <p:cTn id="2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350"/>
                            </p:stCondLst>
                            <p:childTnLst>
                              <p:par>
                                <p:cTn id="2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500"/>
                            </p:stCondLst>
                            <p:childTnLst>
                              <p:par>
                                <p:cTn id="2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650"/>
                            </p:stCondLst>
                            <p:childTnLst>
                              <p:par>
                                <p:cTn id="2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800"/>
                            </p:stCondLst>
                            <p:childTnLst>
                              <p:par>
                                <p:cTn id="2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950"/>
                            </p:stCondLst>
                            <p:childTnLst>
                              <p:par>
                                <p:cTn id="2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100"/>
                            </p:stCondLst>
                            <p:childTnLst>
                              <p:par>
                                <p:cTn id="2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4250"/>
                            </p:stCondLst>
                            <p:childTnLst>
                              <p:par>
                                <p:cTn id="2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400"/>
                            </p:stCondLst>
                            <p:childTnLst>
                              <p:par>
                                <p:cTn id="2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550"/>
                            </p:stCondLst>
                            <p:childTnLst>
                              <p:par>
                                <p:cTn id="2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700"/>
                            </p:stCondLst>
                            <p:childTnLst>
                              <p:par>
                                <p:cTn id="2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850"/>
                            </p:stCondLst>
                            <p:childTnLst>
                              <p:par>
                                <p:cTn id="29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0"/>
                            </p:stCondLst>
                            <p:childTnLst>
                              <p:par>
                                <p:cTn id="3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150"/>
                            </p:stCondLst>
                            <p:childTnLst>
                              <p:par>
                                <p:cTn id="3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300"/>
                            </p:stCondLst>
                            <p:childTnLst>
                              <p:par>
                                <p:cTn id="3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450"/>
                            </p:stCondLst>
                            <p:childTnLst>
                              <p:par>
                                <p:cTn id="3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600"/>
                            </p:stCondLst>
                            <p:childTnLst>
                              <p:par>
                                <p:cTn id="3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750"/>
                            </p:stCondLst>
                            <p:childTnLst>
                              <p:par>
                                <p:cTn id="3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900"/>
                            </p:stCondLst>
                            <p:childTnLst>
                              <p:par>
                                <p:cTn id="3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6050"/>
                            </p:stCondLst>
                            <p:childTnLst>
                              <p:par>
                                <p:cTn id="3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6200"/>
                            </p:stCondLst>
                            <p:childTnLst>
                              <p:par>
                                <p:cTn id="3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6350"/>
                            </p:stCondLst>
                            <p:childTnLst>
                              <p:par>
                                <p:cTn id="3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500"/>
                            </p:stCondLst>
                            <p:childTnLst>
                              <p:par>
                                <p:cTn id="3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7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2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1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9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5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8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4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60" grpId="0" animBg="1"/>
      <p:bldP spid="60" grpId="1" animBg="1"/>
      <p:bldP spid="60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82" grpId="0" animBg="1"/>
      <p:bldP spid="82" grpId="1" animBg="1"/>
      <p:bldP spid="82" grpId="2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3" grpId="0"/>
      <p:bldP spid="105" grpId="0"/>
      <p:bldP spid="100" grpId="0"/>
      <p:bldP spid="106" grpId="0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366630" y="1954214"/>
            <a:ext cx="12570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3366630" y="2524168"/>
            <a:ext cx="127376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366630" y="3094122"/>
            <a:ext cx="125393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366630" y="3664075"/>
            <a:ext cx="125393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/>
          <p:cNvSpPr>
            <a:spLocks noChangeAspect="1" noChangeArrowheads="1" noTextEdit="1"/>
          </p:cNvSpPr>
          <p:nvPr/>
        </p:nvSpPr>
        <p:spPr bwMode="auto">
          <a:xfrm>
            <a:off x="1527761" y="1436960"/>
            <a:ext cx="18684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115616" y="1203598"/>
            <a:ext cx="2282219" cy="1355725"/>
          </a:xfrm>
          <a:custGeom>
            <a:avLst/>
            <a:gdLst>
              <a:gd name="T0" fmla="*/ 0 w 1645"/>
              <a:gd name="T1" fmla="*/ 313 h 1000"/>
              <a:gd name="T2" fmla="*/ 918 w 1645"/>
              <a:gd name="T3" fmla="*/ 305 h 1000"/>
              <a:gd name="T4" fmla="*/ 1645 w 1645"/>
              <a:gd name="T5" fmla="*/ 319 h 1000"/>
              <a:gd name="T6" fmla="*/ 1645 w 1645"/>
              <a:gd name="T7" fmla="*/ 708 h 1000"/>
              <a:gd name="T8" fmla="*/ 918 w 1645"/>
              <a:gd name="T9" fmla="*/ 694 h 1000"/>
              <a:gd name="T10" fmla="*/ 0 w 1645"/>
              <a:gd name="T11" fmla="*/ 702 h 1000"/>
              <a:gd name="T12" fmla="*/ 0 w 1645"/>
              <a:gd name="T13" fmla="*/ 313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5" h="1000">
                <a:moveTo>
                  <a:pt x="0" y="313"/>
                </a:moveTo>
                <a:cubicBezTo>
                  <a:pt x="0" y="313"/>
                  <a:pt x="483" y="0"/>
                  <a:pt x="918" y="305"/>
                </a:cubicBezTo>
                <a:cubicBezTo>
                  <a:pt x="1353" y="611"/>
                  <a:pt x="1604" y="360"/>
                  <a:pt x="1645" y="319"/>
                </a:cubicBezTo>
                <a:cubicBezTo>
                  <a:pt x="1645" y="708"/>
                  <a:pt x="1645" y="708"/>
                  <a:pt x="1645" y="708"/>
                </a:cubicBezTo>
                <a:cubicBezTo>
                  <a:pt x="1604" y="749"/>
                  <a:pt x="1353" y="1000"/>
                  <a:pt x="918" y="694"/>
                </a:cubicBezTo>
                <a:cubicBezTo>
                  <a:pt x="483" y="389"/>
                  <a:pt x="0" y="702"/>
                  <a:pt x="0" y="702"/>
                </a:cubicBezTo>
                <a:lnTo>
                  <a:pt x="0" y="313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115616" y="1779860"/>
            <a:ext cx="2282219" cy="1355725"/>
          </a:xfrm>
          <a:custGeom>
            <a:avLst/>
            <a:gdLst>
              <a:gd name="T0" fmla="*/ 0 w 1645"/>
              <a:gd name="T1" fmla="*/ 313 h 1000"/>
              <a:gd name="T2" fmla="*/ 918 w 1645"/>
              <a:gd name="T3" fmla="*/ 306 h 1000"/>
              <a:gd name="T4" fmla="*/ 1645 w 1645"/>
              <a:gd name="T5" fmla="*/ 319 h 1000"/>
              <a:gd name="T6" fmla="*/ 1645 w 1645"/>
              <a:gd name="T7" fmla="*/ 708 h 1000"/>
              <a:gd name="T8" fmla="*/ 918 w 1645"/>
              <a:gd name="T9" fmla="*/ 695 h 1000"/>
              <a:gd name="T10" fmla="*/ 0 w 1645"/>
              <a:gd name="T11" fmla="*/ 702 h 1000"/>
              <a:gd name="T12" fmla="*/ 0 w 1645"/>
              <a:gd name="T13" fmla="*/ 313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5" h="1000">
                <a:moveTo>
                  <a:pt x="0" y="313"/>
                </a:moveTo>
                <a:cubicBezTo>
                  <a:pt x="0" y="313"/>
                  <a:pt x="483" y="0"/>
                  <a:pt x="918" y="306"/>
                </a:cubicBezTo>
                <a:cubicBezTo>
                  <a:pt x="1353" y="612"/>
                  <a:pt x="1604" y="360"/>
                  <a:pt x="1645" y="319"/>
                </a:cubicBezTo>
                <a:cubicBezTo>
                  <a:pt x="1645" y="708"/>
                  <a:pt x="1645" y="708"/>
                  <a:pt x="1645" y="708"/>
                </a:cubicBezTo>
                <a:cubicBezTo>
                  <a:pt x="1604" y="749"/>
                  <a:pt x="1353" y="1000"/>
                  <a:pt x="918" y="695"/>
                </a:cubicBezTo>
                <a:cubicBezTo>
                  <a:pt x="483" y="389"/>
                  <a:pt x="0" y="702"/>
                  <a:pt x="0" y="702"/>
                </a:cubicBezTo>
                <a:lnTo>
                  <a:pt x="0" y="313"/>
                </a:lnTo>
                <a:close/>
              </a:path>
            </a:pathLst>
          </a:custGeom>
          <a:solidFill>
            <a:srgbClr val="FF6E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115616" y="2357710"/>
            <a:ext cx="2282219" cy="1354138"/>
          </a:xfrm>
          <a:custGeom>
            <a:avLst/>
            <a:gdLst>
              <a:gd name="T0" fmla="*/ 0 w 1645"/>
              <a:gd name="T1" fmla="*/ 313 h 1000"/>
              <a:gd name="T2" fmla="*/ 918 w 1645"/>
              <a:gd name="T3" fmla="*/ 305 h 1000"/>
              <a:gd name="T4" fmla="*/ 1645 w 1645"/>
              <a:gd name="T5" fmla="*/ 319 h 1000"/>
              <a:gd name="T6" fmla="*/ 1645 w 1645"/>
              <a:gd name="T7" fmla="*/ 708 h 1000"/>
              <a:gd name="T8" fmla="*/ 918 w 1645"/>
              <a:gd name="T9" fmla="*/ 694 h 1000"/>
              <a:gd name="T10" fmla="*/ 0 w 1645"/>
              <a:gd name="T11" fmla="*/ 702 h 1000"/>
              <a:gd name="T12" fmla="*/ 0 w 1645"/>
              <a:gd name="T13" fmla="*/ 313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5" h="1000">
                <a:moveTo>
                  <a:pt x="0" y="313"/>
                </a:moveTo>
                <a:cubicBezTo>
                  <a:pt x="0" y="313"/>
                  <a:pt x="483" y="0"/>
                  <a:pt x="918" y="305"/>
                </a:cubicBezTo>
                <a:cubicBezTo>
                  <a:pt x="1353" y="611"/>
                  <a:pt x="1604" y="360"/>
                  <a:pt x="1645" y="319"/>
                </a:cubicBezTo>
                <a:cubicBezTo>
                  <a:pt x="1645" y="708"/>
                  <a:pt x="1645" y="708"/>
                  <a:pt x="1645" y="708"/>
                </a:cubicBezTo>
                <a:cubicBezTo>
                  <a:pt x="1604" y="748"/>
                  <a:pt x="1353" y="1000"/>
                  <a:pt x="918" y="694"/>
                </a:cubicBezTo>
                <a:cubicBezTo>
                  <a:pt x="483" y="388"/>
                  <a:pt x="0" y="702"/>
                  <a:pt x="0" y="702"/>
                </a:cubicBezTo>
                <a:lnTo>
                  <a:pt x="0" y="3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115616" y="2932385"/>
            <a:ext cx="2282219" cy="1355725"/>
          </a:xfrm>
          <a:custGeom>
            <a:avLst/>
            <a:gdLst>
              <a:gd name="T0" fmla="*/ 0 w 1645"/>
              <a:gd name="T1" fmla="*/ 313 h 1000"/>
              <a:gd name="T2" fmla="*/ 918 w 1645"/>
              <a:gd name="T3" fmla="*/ 306 h 1000"/>
              <a:gd name="T4" fmla="*/ 1645 w 1645"/>
              <a:gd name="T5" fmla="*/ 319 h 1000"/>
              <a:gd name="T6" fmla="*/ 1645 w 1645"/>
              <a:gd name="T7" fmla="*/ 708 h 1000"/>
              <a:gd name="T8" fmla="*/ 918 w 1645"/>
              <a:gd name="T9" fmla="*/ 695 h 1000"/>
              <a:gd name="T10" fmla="*/ 0 w 1645"/>
              <a:gd name="T11" fmla="*/ 702 h 1000"/>
              <a:gd name="T12" fmla="*/ 0 w 1645"/>
              <a:gd name="T13" fmla="*/ 313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5" h="1000">
                <a:moveTo>
                  <a:pt x="0" y="313"/>
                </a:moveTo>
                <a:cubicBezTo>
                  <a:pt x="0" y="313"/>
                  <a:pt x="483" y="0"/>
                  <a:pt x="918" y="306"/>
                </a:cubicBezTo>
                <a:cubicBezTo>
                  <a:pt x="1353" y="612"/>
                  <a:pt x="1604" y="360"/>
                  <a:pt x="1645" y="319"/>
                </a:cubicBezTo>
                <a:cubicBezTo>
                  <a:pt x="1645" y="708"/>
                  <a:pt x="1645" y="708"/>
                  <a:pt x="1645" y="708"/>
                </a:cubicBezTo>
                <a:cubicBezTo>
                  <a:pt x="1604" y="749"/>
                  <a:pt x="1353" y="1000"/>
                  <a:pt x="918" y="695"/>
                </a:cubicBezTo>
                <a:cubicBezTo>
                  <a:pt x="483" y="389"/>
                  <a:pt x="0" y="702"/>
                  <a:pt x="0" y="702"/>
                </a:cubicBezTo>
                <a:lnTo>
                  <a:pt x="0" y="313"/>
                </a:lnTo>
                <a:close/>
              </a:path>
            </a:pathLst>
          </a:custGeom>
          <a:solidFill>
            <a:srgbClr val="FF28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043608" y="1657712"/>
            <a:ext cx="0" cy="2232248"/>
          </a:xfrm>
          <a:prstGeom prst="line">
            <a:avLst/>
          </a:prstGeom>
          <a:ln w="381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187626" y="1707654"/>
            <a:ext cx="693635" cy="28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3" name="矩形 12"/>
          <p:cNvSpPr/>
          <p:nvPr/>
        </p:nvSpPr>
        <p:spPr>
          <a:xfrm>
            <a:off x="1187625" y="2318920"/>
            <a:ext cx="693635" cy="28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4" name="矩形 13"/>
          <p:cNvSpPr/>
          <p:nvPr/>
        </p:nvSpPr>
        <p:spPr>
          <a:xfrm>
            <a:off x="1187624" y="2892931"/>
            <a:ext cx="693635" cy="28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5" name="矩形 14"/>
          <p:cNvSpPr/>
          <p:nvPr/>
        </p:nvSpPr>
        <p:spPr>
          <a:xfrm>
            <a:off x="1196432" y="3466941"/>
            <a:ext cx="693635" cy="28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6" name="椭圆 15"/>
          <p:cNvSpPr/>
          <p:nvPr/>
        </p:nvSpPr>
        <p:spPr>
          <a:xfrm>
            <a:off x="3261285" y="1901541"/>
            <a:ext cx="105345" cy="10534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626127" y="1677417"/>
            <a:ext cx="507503" cy="507503"/>
            <a:chOff x="6016316" y="1528430"/>
            <a:chExt cx="560677" cy="560677"/>
          </a:xfrm>
          <a:solidFill>
            <a:srgbClr val="008080"/>
          </a:solidFill>
        </p:grpSpPr>
        <p:grpSp>
          <p:nvGrpSpPr>
            <p:cNvPr id="18" name="组合 17"/>
            <p:cNvGrpSpPr/>
            <p:nvPr/>
          </p:nvGrpSpPr>
          <p:grpSpPr>
            <a:xfrm>
              <a:off x="6084168" y="1657727"/>
              <a:ext cx="371475" cy="302084"/>
              <a:chOff x="5256405" y="2057401"/>
              <a:chExt cx="1130300" cy="919163"/>
            </a:xfrm>
            <a:grpFill/>
          </p:grpSpPr>
          <p:sp>
            <p:nvSpPr>
              <p:cNvPr id="20" name="Freeform 45"/>
              <p:cNvSpPr>
                <a:spLocks/>
              </p:cNvSpPr>
              <p:nvPr/>
            </p:nvSpPr>
            <p:spPr bwMode="auto">
              <a:xfrm>
                <a:off x="5473893" y="2528889"/>
                <a:ext cx="330200" cy="428625"/>
              </a:xfrm>
              <a:custGeom>
                <a:avLst/>
                <a:gdLst>
                  <a:gd name="T0" fmla="*/ 35 w 88"/>
                  <a:gd name="T1" fmla="*/ 0 h 114"/>
                  <a:gd name="T2" fmla="*/ 0 w 88"/>
                  <a:gd name="T3" fmla="*/ 0 h 114"/>
                  <a:gd name="T4" fmla="*/ 88 w 88"/>
                  <a:gd name="T5" fmla="*/ 114 h 114"/>
                  <a:gd name="T6" fmla="*/ 35 w 88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114">
                    <a:moveTo>
                      <a:pt x="3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52"/>
                      <a:pt x="37" y="95"/>
                      <a:pt x="88" y="114"/>
                    </a:cubicBezTo>
                    <a:cubicBezTo>
                      <a:pt x="57" y="91"/>
                      <a:pt x="37" y="49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46"/>
              <p:cNvSpPr>
                <a:spLocks/>
              </p:cNvSpPr>
              <p:nvPr/>
            </p:nvSpPr>
            <p:spPr bwMode="auto">
              <a:xfrm>
                <a:off x="5627880" y="2057401"/>
                <a:ext cx="758825" cy="919163"/>
              </a:xfrm>
              <a:custGeom>
                <a:avLst/>
                <a:gdLst>
                  <a:gd name="T0" fmla="*/ 202 w 202"/>
                  <a:gd name="T1" fmla="*/ 126 h 245"/>
                  <a:gd name="T2" fmla="*/ 202 w 202"/>
                  <a:gd name="T3" fmla="*/ 118 h 245"/>
                  <a:gd name="T4" fmla="*/ 202 w 202"/>
                  <a:gd name="T5" fmla="*/ 118 h 245"/>
                  <a:gd name="T6" fmla="*/ 91 w 202"/>
                  <a:gd name="T7" fmla="*/ 0 h 245"/>
                  <a:gd name="T8" fmla="*/ 87 w 202"/>
                  <a:gd name="T9" fmla="*/ 0 h 245"/>
                  <a:gd name="T10" fmla="*/ 87 w 202"/>
                  <a:gd name="T11" fmla="*/ 0 h 245"/>
                  <a:gd name="T12" fmla="*/ 86 w 202"/>
                  <a:gd name="T13" fmla="*/ 0 h 245"/>
                  <a:gd name="T14" fmla="*/ 83 w 202"/>
                  <a:gd name="T15" fmla="*/ 0 h 245"/>
                  <a:gd name="T16" fmla="*/ 79 w 202"/>
                  <a:gd name="T17" fmla="*/ 0 h 245"/>
                  <a:gd name="T18" fmla="*/ 79 w 202"/>
                  <a:gd name="T19" fmla="*/ 0 h 245"/>
                  <a:gd name="T20" fmla="*/ 79 w 202"/>
                  <a:gd name="T21" fmla="*/ 0 h 245"/>
                  <a:gd name="T22" fmla="*/ 21 w 202"/>
                  <a:gd name="T23" fmla="*/ 42 h 245"/>
                  <a:gd name="T24" fmla="*/ 29 w 202"/>
                  <a:gd name="T25" fmla="*/ 46 h 245"/>
                  <a:gd name="T26" fmla="*/ 79 w 202"/>
                  <a:gd name="T27" fmla="*/ 9 h 245"/>
                  <a:gd name="T28" fmla="*/ 79 w 202"/>
                  <a:gd name="T29" fmla="*/ 61 h 245"/>
                  <a:gd name="T30" fmla="*/ 53 w 202"/>
                  <a:gd name="T31" fmla="*/ 61 h 245"/>
                  <a:gd name="T32" fmla="*/ 51 w 202"/>
                  <a:gd name="T33" fmla="*/ 69 h 245"/>
                  <a:gd name="T34" fmla="*/ 79 w 202"/>
                  <a:gd name="T35" fmla="*/ 69 h 245"/>
                  <a:gd name="T36" fmla="*/ 79 w 202"/>
                  <a:gd name="T37" fmla="*/ 118 h 245"/>
                  <a:gd name="T38" fmla="*/ 26 w 202"/>
                  <a:gd name="T39" fmla="*/ 118 h 245"/>
                  <a:gd name="T40" fmla="*/ 26 w 202"/>
                  <a:gd name="T41" fmla="*/ 126 h 245"/>
                  <a:gd name="T42" fmla="*/ 79 w 202"/>
                  <a:gd name="T43" fmla="*/ 126 h 245"/>
                  <a:gd name="T44" fmla="*/ 79 w 202"/>
                  <a:gd name="T45" fmla="*/ 175 h 245"/>
                  <a:gd name="T46" fmla="*/ 18 w 202"/>
                  <a:gd name="T47" fmla="*/ 175 h 245"/>
                  <a:gd name="T48" fmla="*/ 10 w 202"/>
                  <a:gd name="T49" fmla="*/ 126 h 245"/>
                  <a:gd name="T50" fmla="*/ 0 w 202"/>
                  <a:gd name="T51" fmla="*/ 126 h 245"/>
                  <a:gd name="T52" fmla="*/ 79 w 202"/>
                  <a:gd name="T53" fmla="*/ 245 h 245"/>
                  <a:gd name="T54" fmla="*/ 79 w 202"/>
                  <a:gd name="T55" fmla="*/ 245 h 245"/>
                  <a:gd name="T56" fmla="*/ 80 w 202"/>
                  <a:gd name="T57" fmla="*/ 245 h 245"/>
                  <a:gd name="T58" fmla="*/ 80 w 202"/>
                  <a:gd name="T59" fmla="*/ 245 h 245"/>
                  <a:gd name="T60" fmla="*/ 80 w 202"/>
                  <a:gd name="T61" fmla="*/ 245 h 245"/>
                  <a:gd name="T62" fmla="*/ 82 w 202"/>
                  <a:gd name="T63" fmla="*/ 245 h 245"/>
                  <a:gd name="T64" fmla="*/ 83 w 202"/>
                  <a:gd name="T65" fmla="*/ 245 h 245"/>
                  <a:gd name="T66" fmla="*/ 83 w 202"/>
                  <a:gd name="T67" fmla="*/ 245 h 245"/>
                  <a:gd name="T68" fmla="*/ 84 w 202"/>
                  <a:gd name="T69" fmla="*/ 245 h 245"/>
                  <a:gd name="T70" fmla="*/ 186 w 202"/>
                  <a:gd name="T71" fmla="*/ 183 h 245"/>
                  <a:gd name="T72" fmla="*/ 187 w 202"/>
                  <a:gd name="T73" fmla="*/ 183 h 245"/>
                  <a:gd name="T74" fmla="*/ 187 w 202"/>
                  <a:gd name="T75" fmla="*/ 183 h 245"/>
                  <a:gd name="T76" fmla="*/ 202 w 202"/>
                  <a:gd name="T77" fmla="*/ 12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2" h="245">
                    <a:moveTo>
                      <a:pt x="202" y="126"/>
                    </a:moveTo>
                    <a:cubicBezTo>
                      <a:pt x="202" y="118"/>
                      <a:pt x="202" y="118"/>
                      <a:pt x="202" y="118"/>
                    </a:cubicBezTo>
                    <a:cubicBezTo>
                      <a:pt x="202" y="118"/>
                      <a:pt x="202" y="118"/>
                      <a:pt x="202" y="118"/>
                    </a:cubicBezTo>
                    <a:cubicBezTo>
                      <a:pt x="199" y="55"/>
                      <a:pt x="151" y="4"/>
                      <a:pt x="91" y="0"/>
                    </a:cubicBezTo>
                    <a:cubicBezTo>
                      <a:pt x="89" y="0"/>
                      <a:pt x="88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6" y="2"/>
                      <a:pt x="35" y="18"/>
                      <a:pt x="21" y="42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41" y="24"/>
                      <a:pt x="59" y="11"/>
                      <a:pt x="79" y="9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118"/>
                      <a:pt x="79" y="118"/>
                      <a:pt x="79" y="118"/>
                    </a:cubicBezTo>
                    <a:cubicBezTo>
                      <a:pt x="26" y="118"/>
                      <a:pt x="26" y="118"/>
                      <a:pt x="26" y="118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79" y="126"/>
                      <a:pt x="79" y="126"/>
                      <a:pt x="79" y="126"/>
                    </a:cubicBezTo>
                    <a:cubicBezTo>
                      <a:pt x="79" y="175"/>
                      <a:pt x="79" y="175"/>
                      <a:pt x="79" y="175"/>
                    </a:cubicBezTo>
                    <a:cubicBezTo>
                      <a:pt x="18" y="175"/>
                      <a:pt x="18" y="175"/>
                      <a:pt x="18" y="175"/>
                    </a:cubicBezTo>
                    <a:cubicBezTo>
                      <a:pt x="13" y="161"/>
                      <a:pt x="10" y="144"/>
                      <a:pt x="1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2" y="190"/>
                      <a:pt x="36" y="242"/>
                      <a:pt x="79" y="245"/>
                    </a:cubicBezTo>
                    <a:cubicBezTo>
                      <a:pt x="79" y="245"/>
                      <a:pt x="79" y="245"/>
                      <a:pt x="79" y="245"/>
                    </a:cubicBezTo>
                    <a:cubicBezTo>
                      <a:pt x="80" y="245"/>
                      <a:pt x="80" y="245"/>
                      <a:pt x="80" y="245"/>
                    </a:cubicBezTo>
                    <a:cubicBezTo>
                      <a:pt x="80" y="245"/>
                      <a:pt x="80" y="245"/>
                      <a:pt x="80" y="245"/>
                    </a:cubicBezTo>
                    <a:cubicBezTo>
                      <a:pt x="80" y="245"/>
                      <a:pt x="80" y="245"/>
                      <a:pt x="80" y="245"/>
                    </a:cubicBezTo>
                    <a:cubicBezTo>
                      <a:pt x="81" y="245"/>
                      <a:pt x="81" y="245"/>
                      <a:pt x="82" y="245"/>
                    </a:cubicBezTo>
                    <a:cubicBezTo>
                      <a:pt x="82" y="245"/>
                      <a:pt x="82" y="245"/>
                      <a:pt x="83" y="245"/>
                    </a:cubicBezTo>
                    <a:cubicBezTo>
                      <a:pt x="83" y="245"/>
                      <a:pt x="83" y="245"/>
                      <a:pt x="83" y="245"/>
                    </a:cubicBezTo>
                    <a:cubicBezTo>
                      <a:pt x="84" y="245"/>
                      <a:pt x="84" y="245"/>
                      <a:pt x="84" y="245"/>
                    </a:cubicBezTo>
                    <a:cubicBezTo>
                      <a:pt x="128" y="245"/>
                      <a:pt x="166" y="220"/>
                      <a:pt x="186" y="183"/>
                    </a:cubicBezTo>
                    <a:cubicBezTo>
                      <a:pt x="187" y="183"/>
                      <a:pt x="187" y="183"/>
                      <a:pt x="187" y="183"/>
                    </a:cubicBezTo>
                    <a:cubicBezTo>
                      <a:pt x="187" y="183"/>
                      <a:pt x="187" y="183"/>
                      <a:pt x="187" y="183"/>
                    </a:cubicBezTo>
                    <a:cubicBezTo>
                      <a:pt x="196" y="166"/>
                      <a:pt x="201" y="147"/>
                      <a:pt x="202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47"/>
              <p:cNvSpPr>
                <a:spLocks/>
              </p:cNvSpPr>
              <p:nvPr/>
            </p:nvSpPr>
            <p:spPr bwMode="auto">
              <a:xfrm>
                <a:off x="5707255" y="2743201"/>
                <a:ext cx="217488" cy="198438"/>
              </a:xfrm>
              <a:custGeom>
                <a:avLst/>
                <a:gdLst>
                  <a:gd name="T0" fmla="*/ 58 w 58"/>
                  <a:gd name="T1" fmla="*/ 53 h 53"/>
                  <a:gd name="T2" fmla="*/ 0 w 58"/>
                  <a:gd name="T3" fmla="*/ 0 h 53"/>
                  <a:gd name="T4" fmla="*/ 58 w 58"/>
                  <a:gd name="T5" fmla="*/ 0 h 53"/>
                  <a:gd name="T6" fmla="*/ 58 w 5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3">
                    <a:moveTo>
                      <a:pt x="58" y="53"/>
                    </a:moveTo>
                    <a:cubicBezTo>
                      <a:pt x="33" y="51"/>
                      <a:pt x="12" y="31"/>
                      <a:pt x="0" y="0"/>
                    </a:cubicBezTo>
                    <a:cubicBezTo>
                      <a:pt x="58" y="0"/>
                      <a:pt x="58" y="0"/>
                      <a:pt x="58" y="0"/>
                    </a:cubicBezTo>
                    <a:lnTo>
                      <a:pt x="58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48"/>
              <p:cNvSpPr>
                <a:spLocks/>
              </p:cNvSpPr>
              <p:nvPr/>
            </p:nvSpPr>
            <p:spPr bwMode="auto">
              <a:xfrm>
                <a:off x="6089843" y="2743201"/>
                <a:ext cx="201613" cy="173038"/>
              </a:xfrm>
              <a:custGeom>
                <a:avLst/>
                <a:gdLst>
                  <a:gd name="T0" fmla="*/ 0 w 54"/>
                  <a:gd name="T1" fmla="*/ 46 h 46"/>
                  <a:gd name="T2" fmla="*/ 31 w 54"/>
                  <a:gd name="T3" fmla="*/ 0 h 46"/>
                  <a:gd name="T4" fmla="*/ 54 w 54"/>
                  <a:gd name="T5" fmla="*/ 0 h 46"/>
                  <a:gd name="T6" fmla="*/ 0 w 54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46">
                    <a:moveTo>
                      <a:pt x="0" y="46"/>
                    </a:moveTo>
                    <a:cubicBezTo>
                      <a:pt x="13" y="35"/>
                      <a:pt x="24" y="19"/>
                      <a:pt x="3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1" y="21"/>
                      <a:pt x="22" y="37"/>
                      <a:pt x="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49"/>
              <p:cNvSpPr>
                <a:spLocks/>
              </p:cNvSpPr>
              <p:nvPr/>
            </p:nvSpPr>
            <p:spPr bwMode="auto">
              <a:xfrm>
                <a:off x="5954905" y="2743201"/>
                <a:ext cx="212725" cy="198438"/>
              </a:xfrm>
              <a:custGeom>
                <a:avLst/>
                <a:gdLst>
                  <a:gd name="T0" fmla="*/ 0 w 57"/>
                  <a:gd name="T1" fmla="*/ 0 h 53"/>
                  <a:gd name="T2" fmla="*/ 57 w 57"/>
                  <a:gd name="T3" fmla="*/ 0 h 53"/>
                  <a:gd name="T4" fmla="*/ 0 w 57"/>
                  <a:gd name="T5" fmla="*/ 53 h 53"/>
                  <a:gd name="T6" fmla="*/ 0 w 57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3">
                    <a:moveTo>
                      <a:pt x="0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45" y="31"/>
                      <a:pt x="24" y="51"/>
                      <a:pt x="0" y="5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50"/>
              <p:cNvSpPr>
                <a:spLocks/>
              </p:cNvSpPr>
              <p:nvPr/>
            </p:nvSpPr>
            <p:spPr bwMode="auto">
              <a:xfrm>
                <a:off x="5954905" y="2528889"/>
                <a:ext cx="254000" cy="184150"/>
              </a:xfrm>
              <a:custGeom>
                <a:avLst/>
                <a:gdLst>
                  <a:gd name="T0" fmla="*/ 0 w 68"/>
                  <a:gd name="T1" fmla="*/ 0 h 49"/>
                  <a:gd name="T2" fmla="*/ 68 w 68"/>
                  <a:gd name="T3" fmla="*/ 0 h 49"/>
                  <a:gd name="T4" fmla="*/ 60 w 68"/>
                  <a:gd name="T5" fmla="*/ 49 h 49"/>
                  <a:gd name="T6" fmla="*/ 0 w 68"/>
                  <a:gd name="T7" fmla="*/ 49 h 49"/>
                  <a:gd name="T8" fmla="*/ 0 w 68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9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8" y="18"/>
                      <a:pt x="65" y="34"/>
                      <a:pt x="60" y="49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51"/>
              <p:cNvSpPr>
                <a:spLocks/>
              </p:cNvSpPr>
              <p:nvPr/>
            </p:nvSpPr>
            <p:spPr bwMode="auto">
              <a:xfrm>
                <a:off x="5954905" y="2316164"/>
                <a:ext cx="254000" cy="182563"/>
              </a:xfrm>
              <a:custGeom>
                <a:avLst/>
                <a:gdLst>
                  <a:gd name="T0" fmla="*/ 0 w 68"/>
                  <a:gd name="T1" fmla="*/ 0 h 49"/>
                  <a:gd name="T2" fmla="*/ 60 w 68"/>
                  <a:gd name="T3" fmla="*/ 0 h 49"/>
                  <a:gd name="T4" fmla="*/ 68 w 68"/>
                  <a:gd name="T5" fmla="*/ 49 h 49"/>
                  <a:gd name="T6" fmla="*/ 0 w 68"/>
                  <a:gd name="T7" fmla="*/ 49 h 49"/>
                  <a:gd name="T8" fmla="*/ 0 w 68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9">
                    <a:moveTo>
                      <a:pt x="0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5" y="15"/>
                      <a:pt x="68" y="31"/>
                      <a:pt x="68" y="49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52"/>
              <p:cNvSpPr>
                <a:spLocks/>
              </p:cNvSpPr>
              <p:nvPr/>
            </p:nvSpPr>
            <p:spPr bwMode="auto">
              <a:xfrm>
                <a:off x="5954905" y="2090739"/>
                <a:ext cx="212725" cy="195263"/>
              </a:xfrm>
              <a:custGeom>
                <a:avLst/>
                <a:gdLst>
                  <a:gd name="T0" fmla="*/ 57 w 57"/>
                  <a:gd name="T1" fmla="*/ 52 h 52"/>
                  <a:gd name="T2" fmla="*/ 0 w 57"/>
                  <a:gd name="T3" fmla="*/ 52 h 52"/>
                  <a:gd name="T4" fmla="*/ 0 w 57"/>
                  <a:gd name="T5" fmla="*/ 0 h 52"/>
                  <a:gd name="T6" fmla="*/ 2 w 57"/>
                  <a:gd name="T7" fmla="*/ 0 h 52"/>
                  <a:gd name="T8" fmla="*/ 57 w 57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2">
                    <a:moveTo>
                      <a:pt x="57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5" y="3"/>
                      <a:pt x="45" y="23"/>
                      <a:pt x="57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53"/>
              <p:cNvSpPr>
                <a:spLocks/>
              </p:cNvSpPr>
              <p:nvPr/>
            </p:nvSpPr>
            <p:spPr bwMode="auto">
              <a:xfrm>
                <a:off x="6093018" y="2117726"/>
                <a:ext cx="195263" cy="168275"/>
              </a:xfrm>
              <a:custGeom>
                <a:avLst/>
                <a:gdLst>
                  <a:gd name="T0" fmla="*/ 52 w 52"/>
                  <a:gd name="T1" fmla="*/ 45 h 45"/>
                  <a:gd name="T2" fmla="*/ 30 w 52"/>
                  <a:gd name="T3" fmla="*/ 45 h 45"/>
                  <a:gd name="T4" fmla="*/ 0 w 52"/>
                  <a:gd name="T5" fmla="*/ 0 h 45"/>
                  <a:gd name="T6" fmla="*/ 52 w 52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5">
                    <a:moveTo>
                      <a:pt x="52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22" y="26"/>
                      <a:pt x="12" y="11"/>
                      <a:pt x="0" y="0"/>
                    </a:cubicBezTo>
                    <a:cubicBezTo>
                      <a:pt x="21" y="9"/>
                      <a:pt x="40" y="25"/>
                      <a:pt x="5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54"/>
              <p:cNvSpPr>
                <a:spLocks/>
              </p:cNvSpPr>
              <p:nvPr/>
            </p:nvSpPr>
            <p:spPr bwMode="auto">
              <a:xfrm>
                <a:off x="6213668" y="2316164"/>
                <a:ext cx="138113" cy="182563"/>
              </a:xfrm>
              <a:custGeom>
                <a:avLst/>
                <a:gdLst>
                  <a:gd name="T0" fmla="*/ 37 w 37"/>
                  <a:gd name="T1" fmla="*/ 49 h 49"/>
                  <a:gd name="T2" fmla="*/ 9 w 37"/>
                  <a:gd name="T3" fmla="*/ 49 h 49"/>
                  <a:gd name="T4" fmla="*/ 0 w 37"/>
                  <a:gd name="T5" fmla="*/ 0 h 49"/>
                  <a:gd name="T6" fmla="*/ 25 w 37"/>
                  <a:gd name="T7" fmla="*/ 0 h 49"/>
                  <a:gd name="T8" fmla="*/ 37 w 37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9">
                    <a:moveTo>
                      <a:pt x="37" y="49"/>
                    </a:moveTo>
                    <a:cubicBezTo>
                      <a:pt x="9" y="49"/>
                      <a:pt x="9" y="49"/>
                      <a:pt x="9" y="49"/>
                    </a:cubicBezTo>
                    <a:cubicBezTo>
                      <a:pt x="8" y="31"/>
                      <a:pt x="5" y="15"/>
                      <a:pt x="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" y="15"/>
                      <a:pt x="37" y="31"/>
                      <a:pt x="3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55"/>
              <p:cNvSpPr>
                <a:spLocks/>
              </p:cNvSpPr>
              <p:nvPr/>
            </p:nvSpPr>
            <p:spPr bwMode="auto">
              <a:xfrm>
                <a:off x="6216843" y="2528889"/>
                <a:ext cx="139700" cy="184150"/>
              </a:xfrm>
              <a:custGeom>
                <a:avLst/>
                <a:gdLst>
                  <a:gd name="T0" fmla="*/ 37 w 37"/>
                  <a:gd name="T1" fmla="*/ 0 h 49"/>
                  <a:gd name="T2" fmla="*/ 24 w 37"/>
                  <a:gd name="T3" fmla="*/ 49 h 49"/>
                  <a:gd name="T4" fmla="*/ 0 w 37"/>
                  <a:gd name="T5" fmla="*/ 49 h 49"/>
                  <a:gd name="T6" fmla="*/ 8 w 37"/>
                  <a:gd name="T7" fmla="*/ 0 h 49"/>
                  <a:gd name="T8" fmla="*/ 37 w 37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9">
                    <a:moveTo>
                      <a:pt x="37" y="0"/>
                    </a:moveTo>
                    <a:cubicBezTo>
                      <a:pt x="36" y="18"/>
                      <a:pt x="32" y="34"/>
                      <a:pt x="24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5" y="34"/>
                      <a:pt x="7" y="18"/>
                      <a:pt x="8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56"/>
              <p:cNvSpPr>
                <a:spLocks/>
              </p:cNvSpPr>
              <p:nvPr/>
            </p:nvSpPr>
            <p:spPr bwMode="auto">
              <a:xfrm>
                <a:off x="5256405" y="2187576"/>
                <a:ext cx="547688" cy="285750"/>
              </a:xfrm>
              <a:custGeom>
                <a:avLst/>
                <a:gdLst>
                  <a:gd name="T0" fmla="*/ 258 w 345"/>
                  <a:gd name="T1" fmla="*/ 88 h 180"/>
                  <a:gd name="T2" fmla="*/ 258 w 345"/>
                  <a:gd name="T3" fmla="*/ 111 h 180"/>
                  <a:gd name="T4" fmla="*/ 258 w 345"/>
                  <a:gd name="T5" fmla="*/ 180 h 180"/>
                  <a:gd name="T6" fmla="*/ 88 w 345"/>
                  <a:gd name="T7" fmla="*/ 180 h 180"/>
                  <a:gd name="T8" fmla="*/ 88 w 345"/>
                  <a:gd name="T9" fmla="*/ 178 h 180"/>
                  <a:gd name="T10" fmla="*/ 85 w 345"/>
                  <a:gd name="T11" fmla="*/ 178 h 180"/>
                  <a:gd name="T12" fmla="*/ 88 w 345"/>
                  <a:gd name="T13" fmla="*/ 154 h 180"/>
                  <a:gd name="T14" fmla="*/ 88 w 345"/>
                  <a:gd name="T15" fmla="*/ 111 h 180"/>
                  <a:gd name="T16" fmla="*/ 88 w 345"/>
                  <a:gd name="T17" fmla="*/ 111 h 180"/>
                  <a:gd name="T18" fmla="*/ 88 w 345"/>
                  <a:gd name="T19" fmla="*/ 88 h 180"/>
                  <a:gd name="T20" fmla="*/ 0 w 345"/>
                  <a:gd name="T21" fmla="*/ 88 h 180"/>
                  <a:gd name="T22" fmla="*/ 173 w 345"/>
                  <a:gd name="T23" fmla="*/ 0 h 180"/>
                  <a:gd name="T24" fmla="*/ 345 w 345"/>
                  <a:gd name="T25" fmla="*/ 88 h 180"/>
                  <a:gd name="T26" fmla="*/ 258 w 345"/>
                  <a:gd name="T27" fmla="*/ 8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5" h="180">
                    <a:moveTo>
                      <a:pt x="258" y="88"/>
                    </a:moveTo>
                    <a:lnTo>
                      <a:pt x="258" y="111"/>
                    </a:lnTo>
                    <a:lnTo>
                      <a:pt x="258" y="180"/>
                    </a:lnTo>
                    <a:lnTo>
                      <a:pt x="88" y="180"/>
                    </a:lnTo>
                    <a:lnTo>
                      <a:pt x="88" y="178"/>
                    </a:lnTo>
                    <a:lnTo>
                      <a:pt x="85" y="178"/>
                    </a:lnTo>
                    <a:lnTo>
                      <a:pt x="88" y="154"/>
                    </a:lnTo>
                    <a:lnTo>
                      <a:pt x="88" y="111"/>
                    </a:lnTo>
                    <a:lnTo>
                      <a:pt x="88" y="111"/>
                    </a:lnTo>
                    <a:lnTo>
                      <a:pt x="88" y="88"/>
                    </a:lnTo>
                    <a:lnTo>
                      <a:pt x="0" y="88"/>
                    </a:lnTo>
                    <a:lnTo>
                      <a:pt x="173" y="0"/>
                    </a:lnTo>
                    <a:lnTo>
                      <a:pt x="345" y="88"/>
                    </a:lnTo>
                    <a:lnTo>
                      <a:pt x="25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同心圆 18"/>
            <p:cNvSpPr/>
            <p:nvPr/>
          </p:nvSpPr>
          <p:spPr>
            <a:xfrm>
              <a:off x="6016316" y="1528430"/>
              <a:ext cx="560677" cy="560677"/>
            </a:xfrm>
            <a:prstGeom prst="donut">
              <a:avLst>
                <a:gd name="adj" fmla="val 109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5145126" y="1657712"/>
            <a:ext cx="28801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1200" b="1" dirty="0">
                <a:solidFill>
                  <a:srgbClr val="008080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ts val="12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3" name="椭圆 32"/>
          <p:cNvSpPr/>
          <p:nvPr/>
        </p:nvSpPr>
        <p:spPr>
          <a:xfrm>
            <a:off x="3261285" y="2471495"/>
            <a:ext cx="105345" cy="10534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45126" y="2239694"/>
            <a:ext cx="28801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1200" b="1" dirty="0">
                <a:solidFill>
                  <a:srgbClr val="FF6E01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ts val="12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4626127" y="2263521"/>
            <a:ext cx="505578" cy="505578"/>
            <a:chOff x="1718632" y="1996162"/>
            <a:chExt cx="560677" cy="560677"/>
          </a:xfrm>
          <a:solidFill>
            <a:srgbClr val="FF6E01"/>
          </a:solidFill>
        </p:grpSpPr>
        <p:grpSp>
          <p:nvGrpSpPr>
            <p:cNvPr id="36" name="组合 35"/>
            <p:cNvGrpSpPr/>
            <p:nvPr/>
          </p:nvGrpSpPr>
          <p:grpSpPr>
            <a:xfrm flipH="1">
              <a:off x="1849203" y="2133863"/>
              <a:ext cx="272792" cy="268628"/>
              <a:chOff x="1046163" y="1765300"/>
              <a:chExt cx="1196975" cy="1019176"/>
            </a:xfrm>
            <a:grpFill/>
          </p:grpSpPr>
          <p:sp>
            <p:nvSpPr>
              <p:cNvPr id="38" name="Freeform 102"/>
              <p:cNvSpPr>
                <a:spLocks/>
              </p:cNvSpPr>
              <p:nvPr/>
            </p:nvSpPr>
            <p:spPr bwMode="auto">
              <a:xfrm>
                <a:off x="1046163" y="2690813"/>
                <a:ext cx="1196975" cy="93663"/>
              </a:xfrm>
              <a:custGeom>
                <a:avLst/>
                <a:gdLst>
                  <a:gd name="T0" fmla="*/ 319 w 319"/>
                  <a:gd name="T1" fmla="*/ 12 h 25"/>
                  <a:gd name="T2" fmla="*/ 310 w 319"/>
                  <a:gd name="T3" fmla="*/ 25 h 25"/>
                  <a:gd name="T4" fmla="*/ 9 w 319"/>
                  <a:gd name="T5" fmla="*/ 25 h 25"/>
                  <a:gd name="T6" fmla="*/ 0 w 319"/>
                  <a:gd name="T7" fmla="*/ 12 h 25"/>
                  <a:gd name="T8" fmla="*/ 0 w 319"/>
                  <a:gd name="T9" fmla="*/ 12 h 25"/>
                  <a:gd name="T10" fmla="*/ 9 w 319"/>
                  <a:gd name="T11" fmla="*/ 0 h 25"/>
                  <a:gd name="T12" fmla="*/ 310 w 319"/>
                  <a:gd name="T13" fmla="*/ 0 h 25"/>
                  <a:gd name="T14" fmla="*/ 319 w 319"/>
                  <a:gd name="T15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9" h="25">
                    <a:moveTo>
                      <a:pt x="319" y="12"/>
                    </a:moveTo>
                    <a:cubicBezTo>
                      <a:pt x="319" y="19"/>
                      <a:pt x="315" y="25"/>
                      <a:pt x="310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4" y="25"/>
                      <a:pt x="0" y="19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9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315" y="0"/>
                      <a:pt x="319" y="6"/>
                      <a:pt x="31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103"/>
              <p:cNvSpPr>
                <a:spLocks/>
              </p:cNvSpPr>
              <p:nvPr/>
            </p:nvSpPr>
            <p:spPr bwMode="auto">
              <a:xfrm>
                <a:off x="1092201" y="1989138"/>
                <a:ext cx="190500" cy="660400"/>
              </a:xfrm>
              <a:custGeom>
                <a:avLst/>
                <a:gdLst>
                  <a:gd name="T0" fmla="*/ 51 w 51"/>
                  <a:gd name="T1" fmla="*/ 166 h 176"/>
                  <a:gd name="T2" fmla="*/ 40 w 51"/>
                  <a:gd name="T3" fmla="*/ 176 h 176"/>
                  <a:gd name="T4" fmla="*/ 11 w 51"/>
                  <a:gd name="T5" fmla="*/ 176 h 176"/>
                  <a:gd name="T6" fmla="*/ 0 w 51"/>
                  <a:gd name="T7" fmla="*/ 166 h 176"/>
                  <a:gd name="T8" fmla="*/ 0 w 51"/>
                  <a:gd name="T9" fmla="*/ 10 h 176"/>
                  <a:gd name="T10" fmla="*/ 11 w 51"/>
                  <a:gd name="T11" fmla="*/ 0 h 176"/>
                  <a:gd name="T12" fmla="*/ 40 w 51"/>
                  <a:gd name="T13" fmla="*/ 0 h 176"/>
                  <a:gd name="T14" fmla="*/ 51 w 51"/>
                  <a:gd name="T15" fmla="*/ 10 h 176"/>
                  <a:gd name="T16" fmla="*/ 51 w 51"/>
                  <a:gd name="T17" fmla="*/ 16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76">
                    <a:moveTo>
                      <a:pt x="51" y="166"/>
                    </a:moveTo>
                    <a:cubicBezTo>
                      <a:pt x="51" y="172"/>
                      <a:pt x="46" y="176"/>
                      <a:pt x="40" y="176"/>
                    </a:cubicBezTo>
                    <a:cubicBezTo>
                      <a:pt x="11" y="176"/>
                      <a:pt x="11" y="176"/>
                      <a:pt x="11" y="176"/>
                    </a:cubicBezTo>
                    <a:cubicBezTo>
                      <a:pt x="5" y="176"/>
                      <a:pt x="0" y="172"/>
                      <a:pt x="0" y="16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0"/>
                      <a:pt x="51" y="5"/>
                      <a:pt x="51" y="10"/>
                    </a:cubicBezTo>
                    <a:lnTo>
                      <a:pt x="51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104"/>
              <p:cNvSpPr>
                <a:spLocks/>
              </p:cNvSpPr>
              <p:nvPr/>
            </p:nvSpPr>
            <p:spPr bwMode="auto">
              <a:xfrm>
                <a:off x="1320801" y="1765300"/>
                <a:ext cx="190500" cy="884238"/>
              </a:xfrm>
              <a:custGeom>
                <a:avLst/>
                <a:gdLst>
                  <a:gd name="T0" fmla="*/ 51 w 51"/>
                  <a:gd name="T1" fmla="*/ 223 h 236"/>
                  <a:gd name="T2" fmla="*/ 40 w 51"/>
                  <a:gd name="T3" fmla="*/ 236 h 236"/>
                  <a:gd name="T4" fmla="*/ 11 w 51"/>
                  <a:gd name="T5" fmla="*/ 236 h 236"/>
                  <a:gd name="T6" fmla="*/ 0 w 51"/>
                  <a:gd name="T7" fmla="*/ 223 h 236"/>
                  <a:gd name="T8" fmla="*/ 0 w 51"/>
                  <a:gd name="T9" fmla="*/ 13 h 236"/>
                  <a:gd name="T10" fmla="*/ 11 w 51"/>
                  <a:gd name="T11" fmla="*/ 0 h 236"/>
                  <a:gd name="T12" fmla="*/ 40 w 51"/>
                  <a:gd name="T13" fmla="*/ 0 h 236"/>
                  <a:gd name="T14" fmla="*/ 51 w 51"/>
                  <a:gd name="T15" fmla="*/ 13 h 236"/>
                  <a:gd name="T16" fmla="*/ 51 w 51"/>
                  <a:gd name="T17" fmla="*/ 223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236">
                    <a:moveTo>
                      <a:pt x="51" y="223"/>
                    </a:moveTo>
                    <a:cubicBezTo>
                      <a:pt x="51" y="230"/>
                      <a:pt x="46" y="236"/>
                      <a:pt x="40" y="236"/>
                    </a:cubicBezTo>
                    <a:cubicBezTo>
                      <a:pt x="11" y="236"/>
                      <a:pt x="11" y="236"/>
                      <a:pt x="11" y="236"/>
                    </a:cubicBezTo>
                    <a:cubicBezTo>
                      <a:pt x="5" y="236"/>
                      <a:pt x="0" y="230"/>
                      <a:pt x="0" y="22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0"/>
                      <a:pt x="51" y="6"/>
                      <a:pt x="51" y="13"/>
                    </a:cubicBezTo>
                    <a:lnTo>
                      <a:pt x="51" y="2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105"/>
              <p:cNvSpPr>
                <a:spLocks/>
              </p:cNvSpPr>
              <p:nvPr/>
            </p:nvSpPr>
            <p:spPr bwMode="auto">
              <a:xfrm>
                <a:off x="1549401" y="2159000"/>
                <a:ext cx="190500" cy="490538"/>
              </a:xfrm>
              <a:custGeom>
                <a:avLst/>
                <a:gdLst>
                  <a:gd name="T0" fmla="*/ 51 w 51"/>
                  <a:gd name="T1" fmla="*/ 124 h 131"/>
                  <a:gd name="T2" fmla="*/ 40 w 51"/>
                  <a:gd name="T3" fmla="*/ 131 h 131"/>
                  <a:gd name="T4" fmla="*/ 11 w 51"/>
                  <a:gd name="T5" fmla="*/ 131 h 131"/>
                  <a:gd name="T6" fmla="*/ 0 w 51"/>
                  <a:gd name="T7" fmla="*/ 124 h 131"/>
                  <a:gd name="T8" fmla="*/ 0 w 51"/>
                  <a:gd name="T9" fmla="*/ 7 h 131"/>
                  <a:gd name="T10" fmla="*/ 11 w 51"/>
                  <a:gd name="T11" fmla="*/ 0 h 131"/>
                  <a:gd name="T12" fmla="*/ 40 w 51"/>
                  <a:gd name="T13" fmla="*/ 0 h 131"/>
                  <a:gd name="T14" fmla="*/ 51 w 51"/>
                  <a:gd name="T15" fmla="*/ 7 h 131"/>
                  <a:gd name="T16" fmla="*/ 51 w 51"/>
                  <a:gd name="T17" fmla="*/ 12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31">
                    <a:moveTo>
                      <a:pt x="51" y="124"/>
                    </a:moveTo>
                    <a:cubicBezTo>
                      <a:pt x="51" y="128"/>
                      <a:pt x="46" y="131"/>
                      <a:pt x="40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5" y="131"/>
                      <a:pt x="0" y="128"/>
                      <a:pt x="0" y="12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5" y="0"/>
                      <a:pt x="1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0"/>
                      <a:pt x="51" y="3"/>
                      <a:pt x="51" y="7"/>
                    </a:cubicBezTo>
                    <a:lnTo>
                      <a:pt x="51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06"/>
              <p:cNvSpPr>
                <a:spLocks/>
              </p:cNvSpPr>
              <p:nvPr/>
            </p:nvSpPr>
            <p:spPr bwMode="auto">
              <a:xfrm>
                <a:off x="1781176" y="1870075"/>
                <a:ext cx="187325" cy="779463"/>
              </a:xfrm>
              <a:custGeom>
                <a:avLst/>
                <a:gdLst>
                  <a:gd name="T0" fmla="*/ 50 w 50"/>
                  <a:gd name="T1" fmla="*/ 197 h 208"/>
                  <a:gd name="T2" fmla="*/ 39 w 50"/>
                  <a:gd name="T3" fmla="*/ 208 h 208"/>
                  <a:gd name="T4" fmla="*/ 10 w 50"/>
                  <a:gd name="T5" fmla="*/ 208 h 208"/>
                  <a:gd name="T6" fmla="*/ 0 w 50"/>
                  <a:gd name="T7" fmla="*/ 197 h 208"/>
                  <a:gd name="T8" fmla="*/ 0 w 50"/>
                  <a:gd name="T9" fmla="*/ 12 h 208"/>
                  <a:gd name="T10" fmla="*/ 10 w 50"/>
                  <a:gd name="T11" fmla="*/ 0 h 208"/>
                  <a:gd name="T12" fmla="*/ 39 w 50"/>
                  <a:gd name="T13" fmla="*/ 0 h 208"/>
                  <a:gd name="T14" fmla="*/ 50 w 50"/>
                  <a:gd name="T15" fmla="*/ 12 h 208"/>
                  <a:gd name="T16" fmla="*/ 50 w 50"/>
                  <a:gd name="T17" fmla="*/ 19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208">
                    <a:moveTo>
                      <a:pt x="50" y="197"/>
                    </a:moveTo>
                    <a:cubicBezTo>
                      <a:pt x="50" y="203"/>
                      <a:pt x="45" y="208"/>
                      <a:pt x="39" y="208"/>
                    </a:cubicBezTo>
                    <a:cubicBezTo>
                      <a:pt x="10" y="208"/>
                      <a:pt x="10" y="208"/>
                      <a:pt x="10" y="208"/>
                    </a:cubicBezTo>
                    <a:cubicBezTo>
                      <a:pt x="4" y="208"/>
                      <a:pt x="0" y="203"/>
                      <a:pt x="0" y="19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5" y="0"/>
                      <a:pt x="50" y="5"/>
                      <a:pt x="50" y="12"/>
                    </a:cubicBezTo>
                    <a:lnTo>
                      <a:pt x="50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107"/>
              <p:cNvSpPr>
                <a:spLocks/>
              </p:cNvSpPr>
              <p:nvPr/>
            </p:nvSpPr>
            <p:spPr bwMode="auto">
              <a:xfrm>
                <a:off x="2009776" y="2159000"/>
                <a:ext cx="187325" cy="490538"/>
              </a:xfrm>
              <a:custGeom>
                <a:avLst/>
                <a:gdLst>
                  <a:gd name="T0" fmla="*/ 50 w 50"/>
                  <a:gd name="T1" fmla="*/ 124 h 131"/>
                  <a:gd name="T2" fmla="*/ 39 w 50"/>
                  <a:gd name="T3" fmla="*/ 131 h 131"/>
                  <a:gd name="T4" fmla="*/ 10 w 50"/>
                  <a:gd name="T5" fmla="*/ 131 h 131"/>
                  <a:gd name="T6" fmla="*/ 0 w 50"/>
                  <a:gd name="T7" fmla="*/ 124 h 131"/>
                  <a:gd name="T8" fmla="*/ 0 w 50"/>
                  <a:gd name="T9" fmla="*/ 7 h 131"/>
                  <a:gd name="T10" fmla="*/ 10 w 50"/>
                  <a:gd name="T11" fmla="*/ 0 h 131"/>
                  <a:gd name="T12" fmla="*/ 39 w 50"/>
                  <a:gd name="T13" fmla="*/ 0 h 131"/>
                  <a:gd name="T14" fmla="*/ 50 w 50"/>
                  <a:gd name="T15" fmla="*/ 7 h 131"/>
                  <a:gd name="T16" fmla="*/ 50 w 50"/>
                  <a:gd name="T17" fmla="*/ 12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31">
                    <a:moveTo>
                      <a:pt x="50" y="124"/>
                    </a:moveTo>
                    <a:cubicBezTo>
                      <a:pt x="50" y="128"/>
                      <a:pt x="45" y="131"/>
                      <a:pt x="39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4" y="131"/>
                      <a:pt x="0" y="128"/>
                      <a:pt x="0" y="12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1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5" y="0"/>
                      <a:pt x="50" y="3"/>
                      <a:pt x="50" y="7"/>
                    </a:cubicBezTo>
                    <a:lnTo>
                      <a:pt x="50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7" name="同心圆 36"/>
            <p:cNvSpPr/>
            <p:nvPr/>
          </p:nvSpPr>
          <p:spPr>
            <a:xfrm>
              <a:off x="1718632" y="1996162"/>
              <a:ext cx="560677" cy="560677"/>
            </a:xfrm>
            <a:prstGeom prst="donut">
              <a:avLst>
                <a:gd name="adj" fmla="val 109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椭圆 43"/>
          <p:cNvSpPr/>
          <p:nvPr/>
        </p:nvSpPr>
        <p:spPr>
          <a:xfrm>
            <a:off x="3261285" y="3041449"/>
            <a:ext cx="105345" cy="10534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145126" y="2821676"/>
            <a:ext cx="28801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1200" b="1" dirty="0">
                <a:solidFill>
                  <a:srgbClr val="00B050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ts val="12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4626127" y="2847700"/>
            <a:ext cx="505405" cy="505405"/>
            <a:chOff x="4197777" y="3610451"/>
            <a:chExt cx="560677" cy="560677"/>
          </a:xfrm>
          <a:solidFill>
            <a:srgbClr val="00B050"/>
          </a:solidFill>
        </p:grpSpPr>
        <p:grpSp>
          <p:nvGrpSpPr>
            <p:cNvPr id="47" name="组合 46"/>
            <p:cNvGrpSpPr/>
            <p:nvPr/>
          </p:nvGrpSpPr>
          <p:grpSpPr>
            <a:xfrm>
              <a:off x="4324818" y="3742282"/>
              <a:ext cx="305320" cy="261247"/>
              <a:chOff x="1627188" y="2219325"/>
              <a:chExt cx="758825" cy="649288"/>
            </a:xfrm>
            <a:grpFill/>
          </p:grpSpPr>
          <p:sp>
            <p:nvSpPr>
              <p:cNvPr id="49" name="Freeform 72"/>
              <p:cNvSpPr>
                <a:spLocks/>
              </p:cNvSpPr>
              <p:nvPr/>
            </p:nvSpPr>
            <p:spPr bwMode="auto">
              <a:xfrm>
                <a:off x="1657351" y="247808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73"/>
              <p:cNvSpPr>
                <a:spLocks/>
              </p:cNvSpPr>
              <p:nvPr/>
            </p:nvSpPr>
            <p:spPr bwMode="auto">
              <a:xfrm>
                <a:off x="1657351" y="2390775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74"/>
              <p:cNvSpPr>
                <a:spLocks/>
              </p:cNvSpPr>
              <p:nvPr/>
            </p:nvSpPr>
            <p:spPr bwMode="auto">
              <a:xfrm>
                <a:off x="1657351" y="2563813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75"/>
              <p:cNvSpPr>
                <a:spLocks/>
              </p:cNvSpPr>
              <p:nvPr/>
            </p:nvSpPr>
            <p:spPr bwMode="auto">
              <a:xfrm>
                <a:off x="1657351" y="264953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76"/>
              <p:cNvSpPr>
                <a:spLocks/>
              </p:cNvSpPr>
              <p:nvPr/>
            </p:nvSpPr>
            <p:spPr bwMode="auto">
              <a:xfrm>
                <a:off x="1657351" y="2736850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77"/>
              <p:cNvSpPr>
                <a:spLocks/>
              </p:cNvSpPr>
              <p:nvPr/>
            </p:nvSpPr>
            <p:spPr bwMode="auto">
              <a:xfrm>
                <a:off x="1803401" y="247808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78"/>
              <p:cNvSpPr>
                <a:spLocks/>
              </p:cNvSpPr>
              <p:nvPr/>
            </p:nvSpPr>
            <p:spPr bwMode="auto">
              <a:xfrm>
                <a:off x="1803401" y="2219325"/>
                <a:ext cx="120650" cy="47625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79"/>
              <p:cNvSpPr>
                <a:spLocks/>
              </p:cNvSpPr>
              <p:nvPr/>
            </p:nvSpPr>
            <p:spPr bwMode="auto">
              <a:xfrm>
                <a:off x="1803401" y="2305050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80"/>
              <p:cNvSpPr>
                <a:spLocks/>
              </p:cNvSpPr>
              <p:nvPr/>
            </p:nvSpPr>
            <p:spPr bwMode="auto">
              <a:xfrm>
                <a:off x="1803401" y="2390775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81"/>
              <p:cNvSpPr>
                <a:spLocks/>
              </p:cNvSpPr>
              <p:nvPr/>
            </p:nvSpPr>
            <p:spPr bwMode="auto">
              <a:xfrm>
                <a:off x="1803401" y="2563813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82"/>
              <p:cNvSpPr>
                <a:spLocks/>
              </p:cNvSpPr>
              <p:nvPr/>
            </p:nvSpPr>
            <p:spPr bwMode="auto">
              <a:xfrm>
                <a:off x="1803401" y="264953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83"/>
              <p:cNvSpPr>
                <a:spLocks/>
              </p:cNvSpPr>
              <p:nvPr/>
            </p:nvSpPr>
            <p:spPr bwMode="auto">
              <a:xfrm>
                <a:off x="1803401" y="2736850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84"/>
              <p:cNvSpPr>
                <a:spLocks/>
              </p:cNvSpPr>
              <p:nvPr/>
            </p:nvSpPr>
            <p:spPr bwMode="auto">
              <a:xfrm>
                <a:off x="1949451" y="2478088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85"/>
              <p:cNvSpPr>
                <a:spLocks/>
              </p:cNvSpPr>
              <p:nvPr/>
            </p:nvSpPr>
            <p:spPr bwMode="auto">
              <a:xfrm>
                <a:off x="1949451" y="2563813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86"/>
              <p:cNvSpPr>
                <a:spLocks/>
              </p:cNvSpPr>
              <p:nvPr/>
            </p:nvSpPr>
            <p:spPr bwMode="auto">
              <a:xfrm>
                <a:off x="1949451" y="2649538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87"/>
              <p:cNvSpPr>
                <a:spLocks/>
              </p:cNvSpPr>
              <p:nvPr/>
            </p:nvSpPr>
            <p:spPr bwMode="auto">
              <a:xfrm>
                <a:off x="1949451" y="2736850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88"/>
              <p:cNvSpPr>
                <a:spLocks/>
              </p:cNvSpPr>
              <p:nvPr/>
            </p:nvSpPr>
            <p:spPr bwMode="auto">
              <a:xfrm>
                <a:off x="2092326" y="247808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89"/>
              <p:cNvSpPr>
                <a:spLocks/>
              </p:cNvSpPr>
              <p:nvPr/>
            </p:nvSpPr>
            <p:spPr bwMode="auto">
              <a:xfrm>
                <a:off x="2092326" y="2305050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90"/>
              <p:cNvSpPr>
                <a:spLocks/>
              </p:cNvSpPr>
              <p:nvPr/>
            </p:nvSpPr>
            <p:spPr bwMode="auto">
              <a:xfrm>
                <a:off x="2092326" y="2390775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91"/>
              <p:cNvSpPr>
                <a:spLocks/>
              </p:cNvSpPr>
              <p:nvPr/>
            </p:nvSpPr>
            <p:spPr bwMode="auto">
              <a:xfrm>
                <a:off x="2092326" y="2563813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92"/>
              <p:cNvSpPr>
                <a:spLocks/>
              </p:cNvSpPr>
              <p:nvPr/>
            </p:nvSpPr>
            <p:spPr bwMode="auto">
              <a:xfrm>
                <a:off x="2092326" y="264953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93"/>
              <p:cNvSpPr>
                <a:spLocks/>
              </p:cNvSpPr>
              <p:nvPr/>
            </p:nvSpPr>
            <p:spPr bwMode="auto">
              <a:xfrm>
                <a:off x="2092326" y="2736850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94"/>
              <p:cNvSpPr>
                <a:spLocks/>
              </p:cNvSpPr>
              <p:nvPr/>
            </p:nvSpPr>
            <p:spPr bwMode="auto">
              <a:xfrm>
                <a:off x="2238376" y="2563813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95"/>
              <p:cNvSpPr>
                <a:spLocks/>
              </p:cNvSpPr>
              <p:nvPr/>
            </p:nvSpPr>
            <p:spPr bwMode="auto">
              <a:xfrm>
                <a:off x="2238376" y="2649538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96"/>
              <p:cNvSpPr>
                <a:spLocks/>
              </p:cNvSpPr>
              <p:nvPr/>
            </p:nvSpPr>
            <p:spPr bwMode="auto">
              <a:xfrm>
                <a:off x="2238376" y="2736850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97"/>
              <p:cNvSpPr>
                <a:spLocks/>
              </p:cNvSpPr>
              <p:nvPr/>
            </p:nvSpPr>
            <p:spPr bwMode="auto">
              <a:xfrm>
                <a:off x="1627188" y="2808288"/>
                <a:ext cx="758825" cy="60325"/>
              </a:xfrm>
              <a:custGeom>
                <a:avLst/>
                <a:gdLst>
                  <a:gd name="T0" fmla="*/ 202 w 202"/>
                  <a:gd name="T1" fmla="*/ 8 h 16"/>
                  <a:gd name="T2" fmla="*/ 197 w 202"/>
                  <a:gd name="T3" fmla="*/ 16 h 16"/>
                  <a:gd name="T4" fmla="*/ 6 w 202"/>
                  <a:gd name="T5" fmla="*/ 16 h 16"/>
                  <a:gd name="T6" fmla="*/ 0 w 202"/>
                  <a:gd name="T7" fmla="*/ 8 h 16"/>
                  <a:gd name="T8" fmla="*/ 0 w 202"/>
                  <a:gd name="T9" fmla="*/ 8 h 16"/>
                  <a:gd name="T10" fmla="*/ 6 w 202"/>
                  <a:gd name="T11" fmla="*/ 0 h 16"/>
                  <a:gd name="T12" fmla="*/ 197 w 202"/>
                  <a:gd name="T13" fmla="*/ 0 h 16"/>
                  <a:gd name="T14" fmla="*/ 202 w 202"/>
                  <a:gd name="T1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16">
                    <a:moveTo>
                      <a:pt x="202" y="8"/>
                    </a:moveTo>
                    <a:cubicBezTo>
                      <a:pt x="202" y="13"/>
                      <a:pt x="200" y="16"/>
                      <a:pt x="197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3" y="16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6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200" y="0"/>
                      <a:pt x="202" y="4"/>
                      <a:pt x="20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8" name="同心圆 47"/>
            <p:cNvSpPr/>
            <p:nvPr/>
          </p:nvSpPr>
          <p:spPr>
            <a:xfrm>
              <a:off x="4197777" y="3610451"/>
              <a:ext cx="560677" cy="560677"/>
            </a:xfrm>
            <a:prstGeom prst="donut">
              <a:avLst>
                <a:gd name="adj" fmla="val 109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5" name="椭圆 74"/>
          <p:cNvSpPr/>
          <p:nvPr/>
        </p:nvSpPr>
        <p:spPr>
          <a:xfrm>
            <a:off x="3261285" y="3611402"/>
            <a:ext cx="105345" cy="10534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145126" y="3403659"/>
            <a:ext cx="28801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sz="1200" b="1" dirty="0">
                <a:solidFill>
                  <a:srgbClr val="FF2801"/>
                </a:solidFill>
                <a:cs typeface="+mn-ea"/>
                <a:sym typeface="+mn-lt"/>
              </a:rPr>
              <a:t>Add title text</a:t>
            </a:r>
          </a:p>
          <a:p>
            <a:pPr algn="just">
              <a:lnSpc>
                <a:spcPts val="12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4626127" y="3431706"/>
            <a:ext cx="506224" cy="506224"/>
            <a:chOff x="1292477" y="2482145"/>
            <a:chExt cx="560677" cy="560677"/>
          </a:xfrm>
          <a:solidFill>
            <a:srgbClr val="FF2801"/>
          </a:solidFill>
        </p:grpSpPr>
        <p:grpSp>
          <p:nvGrpSpPr>
            <p:cNvPr id="78" name="组合 77"/>
            <p:cNvGrpSpPr/>
            <p:nvPr/>
          </p:nvGrpSpPr>
          <p:grpSpPr>
            <a:xfrm>
              <a:off x="1443224" y="2627821"/>
              <a:ext cx="242888" cy="265780"/>
              <a:chOff x="247650" y="1957388"/>
              <a:chExt cx="993776" cy="1087438"/>
            </a:xfrm>
            <a:grpFill/>
          </p:grpSpPr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247650" y="1957388"/>
                <a:ext cx="914400" cy="1087438"/>
              </a:xfrm>
              <a:custGeom>
                <a:avLst/>
                <a:gdLst>
                  <a:gd name="T0" fmla="*/ 244 w 244"/>
                  <a:gd name="T1" fmla="*/ 265 h 290"/>
                  <a:gd name="T2" fmla="*/ 219 w 244"/>
                  <a:gd name="T3" fmla="*/ 290 h 290"/>
                  <a:gd name="T4" fmla="*/ 26 w 244"/>
                  <a:gd name="T5" fmla="*/ 290 h 290"/>
                  <a:gd name="T6" fmla="*/ 0 w 244"/>
                  <a:gd name="T7" fmla="*/ 265 h 290"/>
                  <a:gd name="T8" fmla="*/ 0 w 244"/>
                  <a:gd name="T9" fmla="*/ 25 h 290"/>
                  <a:gd name="T10" fmla="*/ 26 w 244"/>
                  <a:gd name="T11" fmla="*/ 0 h 290"/>
                  <a:gd name="T12" fmla="*/ 219 w 244"/>
                  <a:gd name="T13" fmla="*/ 0 h 290"/>
                  <a:gd name="T14" fmla="*/ 244 w 244"/>
                  <a:gd name="T15" fmla="*/ 25 h 290"/>
                  <a:gd name="T16" fmla="*/ 244 w 244"/>
                  <a:gd name="T17" fmla="*/ 265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290">
                    <a:moveTo>
                      <a:pt x="244" y="265"/>
                    </a:moveTo>
                    <a:cubicBezTo>
                      <a:pt x="244" y="279"/>
                      <a:pt x="233" y="290"/>
                      <a:pt x="219" y="290"/>
                    </a:cubicBezTo>
                    <a:cubicBezTo>
                      <a:pt x="26" y="290"/>
                      <a:pt x="26" y="290"/>
                      <a:pt x="26" y="290"/>
                    </a:cubicBezTo>
                    <a:cubicBezTo>
                      <a:pt x="12" y="290"/>
                      <a:pt x="0" y="279"/>
                      <a:pt x="0" y="26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2" y="0"/>
                      <a:pt x="26" y="0"/>
                    </a:cubicBezTo>
                    <a:cubicBezTo>
                      <a:pt x="219" y="0"/>
                      <a:pt x="219" y="0"/>
                      <a:pt x="219" y="0"/>
                    </a:cubicBezTo>
                    <a:cubicBezTo>
                      <a:pt x="233" y="0"/>
                      <a:pt x="244" y="11"/>
                      <a:pt x="244" y="25"/>
                    </a:cubicBezTo>
                    <a:lnTo>
                      <a:pt x="244" y="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66713" y="2076451"/>
                <a:ext cx="676275" cy="850900"/>
              </a:xfrm>
              <a:custGeom>
                <a:avLst/>
                <a:gdLst>
                  <a:gd name="T0" fmla="*/ 426 w 426"/>
                  <a:gd name="T1" fmla="*/ 536 h 536"/>
                  <a:gd name="T2" fmla="*/ 0 w 426"/>
                  <a:gd name="T3" fmla="*/ 536 h 536"/>
                  <a:gd name="T4" fmla="*/ 0 w 426"/>
                  <a:gd name="T5" fmla="*/ 0 h 536"/>
                  <a:gd name="T6" fmla="*/ 426 w 426"/>
                  <a:gd name="T7" fmla="*/ 0 h 536"/>
                  <a:gd name="T8" fmla="*/ 426 w 426"/>
                  <a:gd name="T9" fmla="*/ 536 h 536"/>
                  <a:gd name="T10" fmla="*/ 426 w 426"/>
                  <a:gd name="T11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6" h="536">
                    <a:moveTo>
                      <a:pt x="426" y="536"/>
                    </a:moveTo>
                    <a:lnTo>
                      <a:pt x="0" y="536"/>
                    </a:lnTo>
                    <a:lnTo>
                      <a:pt x="0" y="0"/>
                    </a:lnTo>
                    <a:lnTo>
                      <a:pt x="426" y="0"/>
                    </a:lnTo>
                    <a:lnTo>
                      <a:pt x="426" y="536"/>
                    </a:lnTo>
                    <a:lnTo>
                      <a:pt x="426" y="5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Oval 114"/>
              <p:cNvSpPr>
                <a:spLocks noChangeArrowheads="1"/>
              </p:cNvSpPr>
              <p:nvPr/>
            </p:nvSpPr>
            <p:spPr bwMode="auto">
              <a:xfrm>
                <a:off x="407988" y="2152651"/>
                <a:ext cx="82550" cy="82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Rectangle 115"/>
              <p:cNvSpPr>
                <a:spLocks noChangeArrowheads="1"/>
              </p:cNvSpPr>
              <p:nvPr/>
            </p:nvSpPr>
            <p:spPr bwMode="auto">
              <a:xfrm>
                <a:off x="550863" y="2170113"/>
                <a:ext cx="454025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Oval 116"/>
              <p:cNvSpPr>
                <a:spLocks noChangeArrowheads="1"/>
              </p:cNvSpPr>
              <p:nvPr/>
            </p:nvSpPr>
            <p:spPr bwMode="auto">
              <a:xfrm>
                <a:off x="407988" y="2305051"/>
                <a:ext cx="82550" cy="873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Rectangle 117"/>
              <p:cNvSpPr>
                <a:spLocks noChangeArrowheads="1"/>
              </p:cNvSpPr>
              <p:nvPr/>
            </p:nvSpPr>
            <p:spPr bwMode="auto">
              <a:xfrm>
                <a:off x="550863" y="2324101"/>
                <a:ext cx="454025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Oval 118"/>
              <p:cNvSpPr>
                <a:spLocks noChangeArrowheads="1"/>
              </p:cNvSpPr>
              <p:nvPr/>
            </p:nvSpPr>
            <p:spPr bwMode="auto">
              <a:xfrm>
                <a:off x="407988" y="2463801"/>
                <a:ext cx="82550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Rectangle 119"/>
              <p:cNvSpPr>
                <a:spLocks noChangeArrowheads="1"/>
              </p:cNvSpPr>
              <p:nvPr/>
            </p:nvSpPr>
            <p:spPr bwMode="auto">
              <a:xfrm>
                <a:off x="550863" y="2478088"/>
                <a:ext cx="454025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442913" y="2582863"/>
                <a:ext cx="798513" cy="285750"/>
              </a:xfrm>
              <a:custGeom>
                <a:avLst/>
                <a:gdLst>
                  <a:gd name="T0" fmla="*/ 503 w 503"/>
                  <a:gd name="T1" fmla="*/ 180 h 180"/>
                  <a:gd name="T2" fmla="*/ 163 w 503"/>
                  <a:gd name="T3" fmla="*/ 180 h 180"/>
                  <a:gd name="T4" fmla="*/ 0 w 503"/>
                  <a:gd name="T5" fmla="*/ 92 h 180"/>
                  <a:gd name="T6" fmla="*/ 163 w 503"/>
                  <a:gd name="T7" fmla="*/ 0 h 180"/>
                  <a:gd name="T8" fmla="*/ 503 w 503"/>
                  <a:gd name="T9" fmla="*/ 0 h 180"/>
                  <a:gd name="T10" fmla="*/ 503 w 503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3" h="180">
                    <a:moveTo>
                      <a:pt x="503" y="180"/>
                    </a:moveTo>
                    <a:lnTo>
                      <a:pt x="163" y="180"/>
                    </a:lnTo>
                    <a:lnTo>
                      <a:pt x="0" y="92"/>
                    </a:lnTo>
                    <a:lnTo>
                      <a:pt x="163" y="0"/>
                    </a:lnTo>
                    <a:lnTo>
                      <a:pt x="503" y="0"/>
                    </a:lnTo>
                    <a:lnTo>
                      <a:pt x="503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547688" y="2582863"/>
                <a:ext cx="149225" cy="285750"/>
              </a:xfrm>
              <a:custGeom>
                <a:avLst/>
                <a:gdLst>
                  <a:gd name="T0" fmla="*/ 0 w 94"/>
                  <a:gd name="T1" fmla="*/ 128 h 180"/>
                  <a:gd name="T2" fmla="*/ 94 w 94"/>
                  <a:gd name="T3" fmla="*/ 180 h 180"/>
                  <a:gd name="T4" fmla="*/ 94 w 94"/>
                  <a:gd name="T5" fmla="*/ 0 h 180"/>
                  <a:gd name="T6" fmla="*/ 0 w 94"/>
                  <a:gd name="T7" fmla="*/ 54 h 180"/>
                  <a:gd name="T8" fmla="*/ 0 w 94"/>
                  <a:gd name="T9" fmla="*/ 12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0">
                    <a:moveTo>
                      <a:pt x="0" y="128"/>
                    </a:moveTo>
                    <a:lnTo>
                      <a:pt x="94" y="180"/>
                    </a:lnTo>
                    <a:lnTo>
                      <a:pt x="94" y="0"/>
                    </a:lnTo>
                    <a:lnTo>
                      <a:pt x="0" y="54"/>
                    </a:lnTo>
                    <a:lnTo>
                      <a:pt x="0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550863" y="2593976"/>
                <a:ext cx="142875" cy="266700"/>
              </a:xfrm>
              <a:custGeom>
                <a:avLst/>
                <a:gdLst>
                  <a:gd name="T0" fmla="*/ 90 w 90"/>
                  <a:gd name="T1" fmla="*/ 168 h 168"/>
                  <a:gd name="T2" fmla="*/ 0 w 90"/>
                  <a:gd name="T3" fmla="*/ 118 h 168"/>
                  <a:gd name="T4" fmla="*/ 0 w 90"/>
                  <a:gd name="T5" fmla="*/ 50 h 168"/>
                  <a:gd name="T6" fmla="*/ 90 w 90"/>
                  <a:gd name="T7" fmla="*/ 0 h 168"/>
                  <a:gd name="T8" fmla="*/ 90 w 90"/>
                  <a:gd name="T9" fmla="*/ 168 h 168"/>
                  <a:gd name="T10" fmla="*/ 90 w 90"/>
                  <a:gd name="T11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168">
                    <a:moveTo>
                      <a:pt x="90" y="168"/>
                    </a:moveTo>
                    <a:lnTo>
                      <a:pt x="0" y="118"/>
                    </a:lnTo>
                    <a:lnTo>
                      <a:pt x="0" y="50"/>
                    </a:lnTo>
                    <a:lnTo>
                      <a:pt x="90" y="0"/>
                    </a:lnTo>
                    <a:lnTo>
                      <a:pt x="90" y="168"/>
                    </a:lnTo>
                    <a:lnTo>
                      <a:pt x="90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9" name="同心圆 78"/>
            <p:cNvSpPr/>
            <p:nvPr/>
          </p:nvSpPr>
          <p:spPr>
            <a:xfrm>
              <a:off x="1292477" y="2482145"/>
              <a:ext cx="560677" cy="560677"/>
            </a:xfrm>
            <a:prstGeom prst="donut">
              <a:avLst>
                <a:gd name="adj" fmla="val 109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1" name="灯片编号占位符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10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95" name="矩形 94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9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4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53333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5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6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62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6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 p14:presetBounceEnd="53333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4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75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7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 p14:presetBounceEnd="53333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89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90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92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9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 p14:presetBounceEnd="53333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04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05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2" grpId="0"/>
          <p:bldP spid="13" grpId="0"/>
          <p:bldP spid="14" grpId="0"/>
          <p:bldP spid="15" grpId="0"/>
          <p:bldP spid="16" grpId="0" animBg="1"/>
          <p:bldP spid="32" grpId="0"/>
          <p:bldP spid="33" grpId="0" animBg="1"/>
          <p:bldP spid="34" grpId="0"/>
          <p:bldP spid="44" grpId="0" animBg="1"/>
          <p:bldP spid="45" grpId="0"/>
          <p:bldP spid="75" grpId="0" animBg="1"/>
          <p:bldP spid="7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4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62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6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7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92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9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2" grpId="0"/>
          <p:bldP spid="13" grpId="0"/>
          <p:bldP spid="14" grpId="0"/>
          <p:bldP spid="15" grpId="0"/>
          <p:bldP spid="16" grpId="0" animBg="1"/>
          <p:bldP spid="32" grpId="0"/>
          <p:bldP spid="33" grpId="0" animBg="1"/>
          <p:bldP spid="34" grpId="0"/>
          <p:bldP spid="44" grpId="0" animBg="1"/>
          <p:bldP spid="45" grpId="0"/>
          <p:bldP spid="75" grpId="0" animBg="1"/>
          <p:bldP spid="7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8"/>
          <p:cNvSpPr>
            <a:spLocks noEditPoints="1"/>
          </p:cNvSpPr>
          <p:nvPr/>
        </p:nvSpPr>
        <p:spPr bwMode="auto">
          <a:xfrm>
            <a:off x="3562739" y="1989908"/>
            <a:ext cx="2011757" cy="2011757"/>
          </a:xfrm>
          <a:custGeom>
            <a:avLst/>
            <a:gdLst>
              <a:gd name="T0" fmla="*/ 556 w 1252"/>
              <a:gd name="T1" fmla="*/ 1248 h 1252"/>
              <a:gd name="T2" fmla="*/ 375 w 1252"/>
              <a:gd name="T3" fmla="*/ 1200 h 1252"/>
              <a:gd name="T4" fmla="*/ 255 w 1252"/>
              <a:gd name="T5" fmla="*/ 1130 h 1252"/>
              <a:gd name="T6" fmla="*/ 122 w 1252"/>
              <a:gd name="T7" fmla="*/ 998 h 1252"/>
              <a:gd name="T8" fmla="*/ 52 w 1252"/>
              <a:gd name="T9" fmla="*/ 877 h 1252"/>
              <a:gd name="T10" fmla="*/ 4 w 1252"/>
              <a:gd name="T11" fmla="*/ 696 h 1252"/>
              <a:gd name="T12" fmla="*/ 4 w 1252"/>
              <a:gd name="T13" fmla="*/ 560 h 1252"/>
              <a:gd name="T14" fmla="*/ 137 w 1252"/>
              <a:gd name="T15" fmla="*/ 458 h 1252"/>
              <a:gd name="T16" fmla="*/ 120 w 1252"/>
              <a:gd name="T17" fmla="*/ 257 h 1252"/>
              <a:gd name="T18" fmla="*/ 287 w 1252"/>
              <a:gd name="T19" fmla="*/ 236 h 1252"/>
              <a:gd name="T20" fmla="*/ 372 w 1252"/>
              <a:gd name="T21" fmla="*/ 54 h 1252"/>
              <a:gd name="T22" fmla="*/ 528 w 1252"/>
              <a:gd name="T23" fmla="*/ 119 h 1252"/>
              <a:gd name="T24" fmla="*/ 626 w 1252"/>
              <a:gd name="T25" fmla="*/ 0 h 1252"/>
              <a:gd name="T26" fmla="*/ 724 w 1252"/>
              <a:gd name="T27" fmla="*/ 119 h 1252"/>
              <a:gd name="T28" fmla="*/ 879 w 1252"/>
              <a:gd name="T29" fmla="*/ 54 h 1252"/>
              <a:gd name="T30" fmla="*/ 965 w 1252"/>
              <a:gd name="T31" fmla="*/ 236 h 1252"/>
              <a:gd name="T32" fmla="*/ 1132 w 1252"/>
              <a:gd name="T33" fmla="*/ 257 h 1252"/>
              <a:gd name="T34" fmla="*/ 1115 w 1252"/>
              <a:gd name="T35" fmla="*/ 458 h 1252"/>
              <a:gd name="T36" fmla="*/ 1248 w 1252"/>
              <a:gd name="T37" fmla="*/ 560 h 1252"/>
              <a:gd name="T38" fmla="*/ 1248 w 1252"/>
              <a:gd name="T39" fmla="*/ 696 h 1252"/>
              <a:gd name="T40" fmla="*/ 1200 w 1252"/>
              <a:gd name="T41" fmla="*/ 877 h 1252"/>
              <a:gd name="T42" fmla="*/ 1130 w 1252"/>
              <a:gd name="T43" fmla="*/ 998 h 1252"/>
              <a:gd name="T44" fmla="*/ 997 w 1252"/>
              <a:gd name="T45" fmla="*/ 1130 h 1252"/>
              <a:gd name="T46" fmla="*/ 877 w 1252"/>
              <a:gd name="T47" fmla="*/ 1200 h 1252"/>
              <a:gd name="T48" fmla="*/ 696 w 1252"/>
              <a:gd name="T49" fmla="*/ 1248 h 1252"/>
              <a:gd name="T50" fmla="*/ 563 w 1252"/>
              <a:gd name="T51" fmla="*/ 1241 h 1252"/>
              <a:gd name="T52" fmla="*/ 717 w 1252"/>
              <a:gd name="T53" fmla="*/ 1126 h 1252"/>
              <a:gd name="T54" fmla="*/ 797 w 1252"/>
              <a:gd name="T55" fmla="*/ 1105 h 1252"/>
              <a:gd name="T56" fmla="*/ 955 w 1252"/>
              <a:gd name="T57" fmla="*/ 1014 h 1252"/>
              <a:gd name="T58" fmla="*/ 1013 w 1252"/>
              <a:gd name="T59" fmla="*/ 955 h 1252"/>
              <a:gd name="T60" fmla="*/ 1105 w 1252"/>
              <a:gd name="T61" fmla="*/ 797 h 1252"/>
              <a:gd name="T62" fmla="*/ 1126 w 1252"/>
              <a:gd name="T63" fmla="*/ 718 h 1252"/>
              <a:gd name="T64" fmla="*/ 1240 w 1252"/>
              <a:gd name="T65" fmla="*/ 563 h 1252"/>
              <a:gd name="T66" fmla="*/ 1106 w 1252"/>
              <a:gd name="T67" fmla="*/ 458 h 1252"/>
              <a:gd name="T68" fmla="*/ 1127 w 1252"/>
              <a:gd name="T69" fmla="*/ 265 h 1252"/>
              <a:gd name="T70" fmla="*/ 957 w 1252"/>
              <a:gd name="T71" fmla="*/ 241 h 1252"/>
              <a:gd name="T72" fmla="*/ 879 w 1252"/>
              <a:gd name="T73" fmla="*/ 63 h 1252"/>
              <a:gd name="T74" fmla="*/ 720 w 1252"/>
              <a:gd name="T75" fmla="*/ 127 h 1252"/>
              <a:gd name="T76" fmla="*/ 626 w 1252"/>
              <a:gd name="T77" fmla="*/ 9 h 1252"/>
              <a:gd name="T78" fmla="*/ 532 w 1252"/>
              <a:gd name="T79" fmla="*/ 127 h 1252"/>
              <a:gd name="T80" fmla="*/ 373 w 1252"/>
              <a:gd name="T81" fmla="*/ 63 h 1252"/>
              <a:gd name="T82" fmla="*/ 295 w 1252"/>
              <a:gd name="T83" fmla="*/ 241 h 1252"/>
              <a:gd name="T84" fmla="*/ 125 w 1252"/>
              <a:gd name="T85" fmla="*/ 265 h 1252"/>
              <a:gd name="T86" fmla="*/ 146 w 1252"/>
              <a:gd name="T87" fmla="*/ 458 h 1252"/>
              <a:gd name="T88" fmla="*/ 12 w 1252"/>
              <a:gd name="T89" fmla="*/ 563 h 1252"/>
              <a:gd name="T90" fmla="*/ 126 w 1252"/>
              <a:gd name="T91" fmla="*/ 718 h 1252"/>
              <a:gd name="T92" fmla="*/ 147 w 1252"/>
              <a:gd name="T93" fmla="*/ 797 h 1252"/>
              <a:gd name="T94" fmla="*/ 239 w 1252"/>
              <a:gd name="T95" fmla="*/ 955 h 1252"/>
              <a:gd name="T96" fmla="*/ 297 w 1252"/>
              <a:gd name="T97" fmla="*/ 1014 h 1252"/>
              <a:gd name="T98" fmla="*/ 455 w 1252"/>
              <a:gd name="T99" fmla="*/ 1105 h 1252"/>
              <a:gd name="T100" fmla="*/ 535 w 1252"/>
              <a:gd name="T101" fmla="*/ 1126 h 1252"/>
              <a:gd name="T102" fmla="*/ 288 w 1252"/>
              <a:gd name="T103" fmla="*/ 964 h 1252"/>
              <a:gd name="T104" fmla="*/ 626 w 1252"/>
              <a:gd name="T105" fmla="*/ 148 h 1252"/>
              <a:gd name="T106" fmla="*/ 964 w 1252"/>
              <a:gd name="T107" fmla="*/ 964 h 1252"/>
              <a:gd name="T108" fmla="*/ 157 w 1252"/>
              <a:gd name="T109" fmla="*/ 626 h 1252"/>
              <a:gd name="T110" fmla="*/ 626 w 1252"/>
              <a:gd name="T111" fmla="*/ 157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52" h="1252">
                <a:moveTo>
                  <a:pt x="626" y="1252"/>
                </a:moveTo>
                <a:cubicBezTo>
                  <a:pt x="604" y="1252"/>
                  <a:pt x="581" y="1251"/>
                  <a:pt x="559" y="1249"/>
                </a:cubicBezTo>
                <a:cubicBezTo>
                  <a:pt x="556" y="1248"/>
                  <a:pt x="556" y="1248"/>
                  <a:pt x="556" y="1248"/>
                </a:cubicBezTo>
                <a:cubicBezTo>
                  <a:pt x="528" y="1134"/>
                  <a:pt x="528" y="1134"/>
                  <a:pt x="528" y="1134"/>
                </a:cubicBezTo>
                <a:cubicBezTo>
                  <a:pt x="504" y="1129"/>
                  <a:pt x="480" y="1123"/>
                  <a:pt x="458" y="1115"/>
                </a:cubicBezTo>
                <a:cubicBezTo>
                  <a:pt x="375" y="1200"/>
                  <a:pt x="375" y="1200"/>
                  <a:pt x="375" y="1200"/>
                </a:cubicBezTo>
                <a:cubicBezTo>
                  <a:pt x="372" y="1199"/>
                  <a:pt x="372" y="1199"/>
                  <a:pt x="372" y="1199"/>
                </a:cubicBezTo>
                <a:cubicBezTo>
                  <a:pt x="332" y="1181"/>
                  <a:pt x="293" y="1158"/>
                  <a:pt x="257" y="1132"/>
                </a:cubicBezTo>
                <a:cubicBezTo>
                  <a:pt x="255" y="1130"/>
                  <a:pt x="255" y="1130"/>
                  <a:pt x="255" y="1130"/>
                </a:cubicBezTo>
                <a:cubicBezTo>
                  <a:pt x="287" y="1016"/>
                  <a:pt x="287" y="1016"/>
                  <a:pt x="287" y="1016"/>
                </a:cubicBezTo>
                <a:cubicBezTo>
                  <a:pt x="269" y="1001"/>
                  <a:pt x="252" y="983"/>
                  <a:pt x="236" y="965"/>
                </a:cubicBezTo>
                <a:cubicBezTo>
                  <a:pt x="122" y="998"/>
                  <a:pt x="122" y="998"/>
                  <a:pt x="122" y="998"/>
                </a:cubicBezTo>
                <a:cubicBezTo>
                  <a:pt x="120" y="995"/>
                  <a:pt x="120" y="995"/>
                  <a:pt x="120" y="995"/>
                </a:cubicBezTo>
                <a:cubicBezTo>
                  <a:pt x="94" y="959"/>
                  <a:pt x="72" y="921"/>
                  <a:pt x="54" y="880"/>
                </a:cubicBezTo>
                <a:cubicBezTo>
                  <a:pt x="52" y="877"/>
                  <a:pt x="52" y="877"/>
                  <a:pt x="52" y="877"/>
                </a:cubicBezTo>
                <a:cubicBezTo>
                  <a:pt x="137" y="795"/>
                  <a:pt x="137" y="795"/>
                  <a:pt x="137" y="795"/>
                </a:cubicBezTo>
                <a:cubicBezTo>
                  <a:pt x="130" y="772"/>
                  <a:pt x="123" y="748"/>
                  <a:pt x="119" y="725"/>
                </a:cubicBezTo>
                <a:cubicBezTo>
                  <a:pt x="4" y="696"/>
                  <a:pt x="4" y="696"/>
                  <a:pt x="4" y="696"/>
                </a:cubicBezTo>
                <a:cubicBezTo>
                  <a:pt x="4" y="693"/>
                  <a:pt x="4" y="693"/>
                  <a:pt x="4" y="693"/>
                </a:cubicBezTo>
                <a:cubicBezTo>
                  <a:pt x="1" y="671"/>
                  <a:pt x="0" y="648"/>
                  <a:pt x="0" y="626"/>
                </a:cubicBezTo>
                <a:cubicBezTo>
                  <a:pt x="0" y="604"/>
                  <a:pt x="1" y="582"/>
                  <a:pt x="4" y="560"/>
                </a:cubicBezTo>
                <a:cubicBezTo>
                  <a:pt x="4" y="557"/>
                  <a:pt x="4" y="557"/>
                  <a:pt x="4" y="557"/>
                </a:cubicBezTo>
                <a:cubicBezTo>
                  <a:pt x="119" y="528"/>
                  <a:pt x="119" y="528"/>
                  <a:pt x="119" y="528"/>
                </a:cubicBezTo>
                <a:cubicBezTo>
                  <a:pt x="123" y="504"/>
                  <a:pt x="130" y="481"/>
                  <a:pt x="137" y="458"/>
                </a:cubicBezTo>
                <a:cubicBezTo>
                  <a:pt x="52" y="376"/>
                  <a:pt x="52" y="376"/>
                  <a:pt x="52" y="376"/>
                </a:cubicBezTo>
                <a:cubicBezTo>
                  <a:pt x="54" y="373"/>
                  <a:pt x="54" y="373"/>
                  <a:pt x="54" y="373"/>
                </a:cubicBezTo>
                <a:cubicBezTo>
                  <a:pt x="72" y="332"/>
                  <a:pt x="94" y="293"/>
                  <a:pt x="120" y="257"/>
                </a:cubicBezTo>
                <a:cubicBezTo>
                  <a:pt x="122" y="255"/>
                  <a:pt x="122" y="255"/>
                  <a:pt x="122" y="255"/>
                </a:cubicBezTo>
                <a:cubicBezTo>
                  <a:pt x="236" y="287"/>
                  <a:pt x="236" y="287"/>
                  <a:pt x="236" y="287"/>
                </a:cubicBezTo>
                <a:cubicBezTo>
                  <a:pt x="252" y="269"/>
                  <a:pt x="269" y="252"/>
                  <a:pt x="287" y="236"/>
                </a:cubicBezTo>
                <a:cubicBezTo>
                  <a:pt x="255" y="122"/>
                  <a:pt x="255" y="122"/>
                  <a:pt x="255" y="122"/>
                </a:cubicBezTo>
                <a:cubicBezTo>
                  <a:pt x="257" y="121"/>
                  <a:pt x="257" y="121"/>
                  <a:pt x="257" y="121"/>
                </a:cubicBezTo>
                <a:cubicBezTo>
                  <a:pt x="293" y="94"/>
                  <a:pt x="332" y="72"/>
                  <a:pt x="372" y="54"/>
                </a:cubicBezTo>
                <a:cubicBezTo>
                  <a:pt x="375" y="53"/>
                  <a:pt x="375" y="53"/>
                  <a:pt x="375" y="53"/>
                </a:cubicBezTo>
                <a:cubicBezTo>
                  <a:pt x="458" y="138"/>
                  <a:pt x="458" y="138"/>
                  <a:pt x="458" y="138"/>
                </a:cubicBezTo>
                <a:cubicBezTo>
                  <a:pt x="480" y="130"/>
                  <a:pt x="504" y="123"/>
                  <a:pt x="528" y="119"/>
                </a:cubicBezTo>
                <a:cubicBezTo>
                  <a:pt x="556" y="4"/>
                  <a:pt x="556" y="4"/>
                  <a:pt x="556" y="4"/>
                </a:cubicBezTo>
                <a:cubicBezTo>
                  <a:pt x="559" y="4"/>
                  <a:pt x="559" y="4"/>
                  <a:pt x="559" y="4"/>
                </a:cubicBezTo>
                <a:cubicBezTo>
                  <a:pt x="581" y="2"/>
                  <a:pt x="604" y="0"/>
                  <a:pt x="626" y="0"/>
                </a:cubicBezTo>
                <a:cubicBezTo>
                  <a:pt x="648" y="0"/>
                  <a:pt x="671" y="2"/>
                  <a:pt x="693" y="4"/>
                </a:cubicBezTo>
                <a:cubicBezTo>
                  <a:pt x="696" y="4"/>
                  <a:pt x="696" y="4"/>
                  <a:pt x="696" y="4"/>
                </a:cubicBezTo>
                <a:cubicBezTo>
                  <a:pt x="724" y="119"/>
                  <a:pt x="724" y="119"/>
                  <a:pt x="724" y="119"/>
                </a:cubicBezTo>
                <a:cubicBezTo>
                  <a:pt x="748" y="123"/>
                  <a:pt x="772" y="130"/>
                  <a:pt x="794" y="138"/>
                </a:cubicBezTo>
                <a:cubicBezTo>
                  <a:pt x="877" y="53"/>
                  <a:pt x="877" y="53"/>
                  <a:pt x="877" y="53"/>
                </a:cubicBezTo>
                <a:cubicBezTo>
                  <a:pt x="879" y="54"/>
                  <a:pt x="879" y="54"/>
                  <a:pt x="879" y="54"/>
                </a:cubicBezTo>
                <a:cubicBezTo>
                  <a:pt x="920" y="72"/>
                  <a:pt x="959" y="94"/>
                  <a:pt x="995" y="121"/>
                </a:cubicBezTo>
                <a:cubicBezTo>
                  <a:pt x="997" y="122"/>
                  <a:pt x="997" y="122"/>
                  <a:pt x="997" y="122"/>
                </a:cubicBezTo>
                <a:cubicBezTo>
                  <a:pt x="965" y="236"/>
                  <a:pt x="965" y="236"/>
                  <a:pt x="965" y="236"/>
                </a:cubicBezTo>
                <a:cubicBezTo>
                  <a:pt x="983" y="252"/>
                  <a:pt x="1000" y="269"/>
                  <a:pt x="1016" y="287"/>
                </a:cubicBezTo>
                <a:cubicBezTo>
                  <a:pt x="1130" y="255"/>
                  <a:pt x="1130" y="255"/>
                  <a:pt x="1130" y="255"/>
                </a:cubicBezTo>
                <a:cubicBezTo>
                  <a:pt x="1132" y="257"/>
                  <a:pt x="1132" y="257"/>
                  <a:pt x="1132" y="257"/>
                </a:cubicBezTo>
                <a:cubicBezTo>
                  <a:pt x="1158" y="293"/>
                  <a:pt x="1180" y="332"/>
                  <a:pt x="1198" y="373"/>
                </a:cubicBezTo>
                <a:cubicBezTo>
                  <a:pt x="1200" y="376"/>
                  <a:pt x="1200" y="376"/>
                  <a:pt x="1200" y="376"/>
                </a:cubicBezTo>
                <a:cubicBezTo>
                  <a:pt x="1115" y="458"/>
                  <a:pt x="1115" y="458"/>
                  <a:pt x="1115" y="458"/>
                </a:cubicBezTo>
                <a:cubicBezTo>
                  <a:pt x="1123" y="481"/>
                  <a:pt x="1129" y="504"/>
                  <a:pt x="1133" y="528"/>
                </a:cubicBezTo>
                <a:cubicBezTo>
                  <a:pt x="1248" y="557"/>
                  <a:pt x="1248" y="557"/>
                  <a:pt x="1248" y="557"/>
                </a:cubicBezTo>
                <a:cubicBezTo>
                  <a:pt x="1248" y="560"/>
                  <a:pt x="1248" y="560"/>
                  <a:pt x="1248" y="560"/>
                </a:cubicBezTo>
                <a:cubicBezTo>
                  <a:pt x="1251" y="582"/>
                  <a:pt x="1252" y="604"/>
                  <a:pt x="1252" y="626"/>
                </a:cubicBezTo>
                <a:cubicBezTo>
                  <a:pt x="1252" y="649"/>
                  <a:pt x="1251" y="671"/>
                  <a:pt x="1248" y="693"/>
                </a:cubicBezTo>
                <a:cubicBezTo>
                  <a:pt x="1248" y="696"/>
                  <a:pt x="1248" y="696"/>
                  <a:pt x="1248" y="696"/>
                </a:cubicBezTo>
                <a:cubicBezTo>
                  <a:pt x="1133" y="725"/>
                  <a:pt x="1133" y="725"/>
                  <a:pt x="1133" y="725"/>
                </a:cubicBezTo>
                <a:cubicBezTo>
                  <a:pt x="1129" y="748"/>
                  <a:pt x="1122" y="772"/>
                  <a:pt x="1115" y="795"/>
                </a:cubicBezTo>
                <a:cubicBezTo>
                  <a:pt x="1200" y="877"/>
                  <a:pt x="1200" y="877"/>
                  <a:pt x="1200" y="877"/>
                </a:cubicBezTo>
                <a:cubicBezTo>
                  <a:pt x="1198" y="880"/>
                  <a:pt x="1198" y="880"/>
                  <a:pt x="1198" y="880"/>
                </a:cubicBezTo>
                <a:cubicBezTo>
                  <a:pt x="1180" y="920"/>
                  <a:pt x="1158" y="959"/>
                  <a:pt x="1132" y="995"/>
                </a:cubicBezTo>
                <a:cubicBezTo>
                  <a:pt x="1130" y="998"/>
                  <a:pt x="1130" y="998"/>
                  <a:pt x="1130" y="998"/>
                </a:cubicBezTo>
                <a:cubicBezTo>
                  <a:pt x="1016" y="965"/>
                  <a:pt x="1016" y="965"/>
                  <a:pt x="1016" y="965"/>
                </a:cubicBezTo>
                <a:cubicBezTo>
                  <a:pt x="1000" y="983"/>
                  <a:pt x="983" y="1001"/>
                  <a:pt x="965" y="1016"/>
                </a:cubicBezTo>
                <a:cubicBezTo>
                  <a:pt x="997" y="1130"/>
                  <a:pt x="997" y="1130"/>
                  <a:pt x="997" y="1130"/>
                </a:cubicBezTo>
                <a:cubicBezTo>
                  <a:pt x="995" y="1132"/>
                  <a:pt x="995" y="1132"/>
                  <a:pt x="995" y="1132"/>
                </a:cubicBezTo>
                <a:cubicBezTo>
                  <a:pt x="959" y="1158"/>
                  <a:pt x="920" y="1181"/>
                  <a:pt x="879" y="119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94" y="1115"/>
                  <a:pt x="794" y="1115"/>
                  <a:pt x="794" y="1115"/>
                </a:cubicBezTo>
                <a:cubicBezTo>
                  <a:pt x="772" y="1123"/>
                  <a:pt x="748" y="1129"/>
                  <a:pt x="724" y="1134"/>
                </a:cubicBezTo>
                <a:cubicBezTo>
                  <a:pt x="696" y="1248"/>
                  <a:pt x="696" y="1248"/>
                  <a:pt x="696" y="1248"/>
                </a:cubicBezTo>
                <a:cubicBezTo>
                  <a:pt x="693" y="1249"/>
                  <a:pt x="693" y="1249"/>
                  <a:pt x="693" y="1249"/>
                </a:cubicBezTo>
                <a:cubicBezTo>
                  <a:pt x="671" y="1251"/>
                  <a:pt x="648" y="1252"/>
                  <a:pt x="626" y="1252"/>
                </a:cubicBezTo>
                <a:close/>
                <a:moveTo>
                  <a:pt x="563" y="1241"/>
                </a:moveTo>
                <a:cubicBezTo>
                  <a:pt x="584" y="1243"/>
                  <a:pt x="605" y="1244"/>
                  <a:pt x="626" y="1244"/>
                </a:cubicBezTo>
                <a:cubicBezTo>
                  <a:pt x="647" y="1244"/>
                  <a:pt x="668" y="1243"/>
                  <a:pt x="689" y="1241"/>
                </a:cubicBezTo>
                <a:cubicBezTo>
                  <a:pt x="717" y="1126"/>
                  <a:pt x="717" y="1126"/>
                  <a:pt x="717" y="1126"/>
                </a:cubicBezTo>
                <a:cubicBezTo>
                  <a:pt x="720" y="1126"/>
                  <a:pt x="720" y="1126"/>
                  <a:pt x="720" y="1126"/>
                </a:cubicBezTo>
                <a:cubicBezTo>
                  <a:pt x="745" y="1121"/>
                  <a:pt x="770" y="1114"/>
                  <a:pt x="794" y="1106"/>
                </a:cubicBezTo>
                <a:cubicBezTo>
                  <a:pt x="797" y="1105"/>
                  <a:pt x="797" y="1105"/>
                  <a:pt x="797" y="1105"/>
                </a:cubicBezTo>
                <a:cubicBezTo>
                  <a:pt x="879" y="1190"/>
                  <a:pt x="879" y="1190"/>
                  <a:pt x="879" y="1190"/>
                </a:cubicBezTo>
                <a:cubicBezTo>
                  <a:pt x="917" y="1173"/>
                  <a:pt x="953" y="1151"/>
                  <a:pt x="988" y="1127"/>
                </a:cubicBezTo>
                <a:cubicBezTo>
                  <a:pt x="955" y="1014"/>
                  <a:pt x="955" y="1014"/>
                  <a:pt x="955" y="1014"/>
                </a:cubicBezTo>
                <a:cubicBezTo>
                  <a:pt x="957" y="1012"/>
                  <a:pt x="957" y="1012"/>
                  <a:pt x="957" y="1012"/>
                </a:cubicBezTo>
                <a:cubicBezTo>
                  <a:pt x="977" y="995"/>
                  <a:pt x="995" y="977"/>
                  <a:pt x="1011" y="958"/>
                </a:cubicBezTo>
                <a:cubicBezTo>
                  <a:pt x="1013" y="955"/>
                  <a:pt x="1013" y="955"/>
                  <a:pt x="1013" y="955"/>
                </a:cubicBezTo>
                <a:cubicBezTo>
                  <a:pt x="1127" y="988"/>
                  <a:pt x="1127" y="988"/>
                  <a:pt x="1127" y="988"/>
                </a:cubicBezTo>
                <a:cubicBezTo>
                  <a:pt x="1151" y="954"/>
                  <a:pt x="1172" y="917"/>
                  <a:pt x="1189" y="879"/>
                </a:cubicBezTo>
                <a:cubicBezTo>
                  <a:pt x="1105" y="797"/>
                  <a:pt x="1105" y="797"/>
                  <a:pt x="1105" y="797"/>
                </a:cubicBezTo>
                <a:cubicBezTo>
                  <a:pt x="1106" y="795"/>
                  <a:pt x="1106" y="795"/>
                  <a:pt x="1106" y="795"/>
                </a:cubicBezTo>
                <a:cubicBezTo>
                  <a:pt x="1114" y="771"/>
                  <a:pt x="1121" y="746"/>
                  <a:pt x="1125" y="720"/>
                </a:cubicBezTo>
                <a:cubicBezTo>
                  <a:pt x="1126" y="718"/>
                  <a:pt x="1126" y="718"/>
                  <a:pt x="1126" y="718"/>
                </a:cubicBezTo>
                <a:cubicBezTo>
                  <a:pt x="1240" y="689"/>
                  <a:pt x="1240" y="689"/>
                  <a:pt x="1240" y="689"/>
                </a:cubicBezTo>
                <a:cubicBezTo>
                  <a:pt x="1242" y="668"/>
                  <a:pt x="1243" y="647"/>
                  <a:pt x="1243" y="626"/>
                </a:cubicBezTo>
                <a:cubicBezTo>
                  <a:pt x="1243" y="605"/>
                  <a:pt x="1242" y="584"/>
                  <a:pt x="1240" y="563"/>
                </a:cubicBezTo>
                <a:cubicBezTo>
                  <a:pt x="1126" y="535"/>
                  <a:pt x="1126" y="535"/>
                  <a:pt x="1126" y="535"/>
                </a:cubicBezTo>
                <a:cubicBezTo>
                  <a:pt x="1125" y="532"/>
                  <a:pt x="1125" y="532"/>
                  <a:pt x="1125" y="532"/>
                </a:cubicBezTo>
                <a:cubicBezTo>
                  <a:pt x="1121" y="507"/>
                  <a:pt x="1114" y="482"/>
                  <a:pt x="1106" y="458"/>
                </a:cubicBezTo>
                <a:cubicBezTo>
                  <a:pt x="1105" y="455"/>
                  <a:pt x="1105" y="455"/>
                  <a:pt x="1105" y="455"/>
                </a:cubicBezTo>
                <a:cubicBezTo>
                  <a:pt x="1189" y="374"/>
                  <a:pt x="1189" y="374"/>
                  <a:pt x="1189" y="374"/>
                </a:cubicBezTo>
                <a:cubicBezTo>
                  <a:pt x="1172" y="335"/>
                  <a:pt x="1151" y="299"/>
                  <a:pt x="1127" y="265"/>
                </a:cubicBezTo>
                <a:cubicBezTo>
                  <a:pt x="1013" y="297"/>
                  <a:pt x="1013" y="297"/>
                  <a:pt x="1013" y="297"/>
                </a:cubicBezTo>
                <a:cubicBezTo>
                  <a:pt x="1011" y="295"/>
                  <a:pt x="1011" y="295"/>
                  <a:pt x="1011" y="295"/>
                </a:cubicBezTo>
                <a:cubicBezTo>
                  <a:pt x="995" y="276"/>
                  <a:pt x="977" y="257"/>
                  <a:pt x="957" y="241"/>
                </a:cubicBezTo>
                <a:cubicBezTo>
                  <a:pt x="955" y="239"/>
                  <a:pt x="955" y="239"/>
                  <a:pt x="955" y="239"/>
                </a:cubicBezTo>
                <a:cubicBezTo>
                  <a:pt x="988" y="126"/>
                  <a:pt x="988" y="126"/>
                  <a:pt x="988" y="126"/>
                </a:cubicBezTo>
                <a:cubicBezTo>
                  <a:pt x="953" y="101"/>
                  <a:pt x="917" y="80"/>
                  <a:pt x="879" y="63"/>
                </a:cubicBezTo>
                <a:cubicBezTo>
                  <a:pt x="797" y="148"/>
                  <a:pt x="797" y="148"/>
                  <a:pt x="797" y="148"/>
                </a:cubicBezTo>
                <a:cubicBezTo>
                  <a:pt x="794" y="147"/>
                  <a:pt x="794" y="147"/>
                  <a:pt x="794" y="147"/>
                </a:cubicBezTo>
                <a:cubicBezTo>
                  <a:pt x="770" y="138"/>
                  <a:pt x="745" y="131"/>
                  <a:pt x="720" y="127"/>
                </a:cubicBezTo>
                <a:cubicBezTo>
                  <a:pt x="717" y="126"/>
                  <a:pt x="717" y="126"/>
                  <a:pt x="717" y="126"/>
                </a:cubicBezTo>
                <a:cubicBezTo>
                  <a:pt x="689" y="12"/>
                  <a:pt x="689" y="12"/>
                  <a:pt x="689" y="12"/>
                </a:cubicBezTo>
                <a:cubicBezTo>
                  <a:pt x="668" y="10"/>
                  <a:pt x="647" y="9"/>
                  <a:pt x="626" y="9"/>
                </a:cubicBezTo>
                <a:cubicBezTo>
                  <a:pt x="605" y="9"/>
                  <a:pt x="584" y="10"/>
                  <a:pt x="563" y="12"/>
                </a:cubicBezTo>
                <a:cubicBezTo>
                  <a:pt x="535" y="126"/>
                  <a:pt x="535" y="126"/>
                  <a:pt x="535" y="126"/>
                </a:cubicBezTo>
                <a:cubicBezTo>
                  <a:pt x="532" y="127"/>
                  <a:pt x="532" y="127"/>
                  <a:pt x="532" y="127"/>
                </a:cubicBezTo>
                <a:cubicBezTo>
                  <a:pt x="507" y="131"/>
                  <a:pt x="482" y="138"/>
                  <a:pt x="458" y="147"/>
                </a:cubicBezTo>
                <a:cubicBezTo>
                  <a:pt x="455" y="148"/>
                  <a:pt x="455" y="148"/>
                  <a:pt x="455" y="148"/>
                </a:cubicBezTo>
                <a:cubicBezTo>
                  <a:pt x="373" y="63"/>
                  <a:pt x="373" y="63"/>
                  <a:pt x="373" y="63"/>
                </a:cubicBezTo>
                <a:cubicBezTo>
                  <a:pt x="335" y="80"/>
                  <a:pt x="298" y="101"/>
                  <a:pt x="264" y="126"/>
                </a:cubicBezTo>
                <a:cubicBezTo>
                  <a:pt x="297" y="239"/>
                  <a:pt x="297" y="239"/>
                  <a:pt x="297" y="239"/>
                </a:cubicBezTo>
                <a:cubicBezTo>
                  <a:pt x="295" y="241"/>
                  <a:pt x="295" y="241"/>
                  <a:pt x="295" y="241"/>
                </a:cubicBezTo>
                <a:cubicBezTo>
                  <a:pt x="275" y="257"/>
                  <a:pt x="257" y="276"/>
                  <a:pt x="241" y="295"/>
                </a:cubicBezTo>
                <a:cubicBezTo>
                  <a:pt x="239" y="297"/>
                  <a:pt x="239" y="297"/>
                  <a:pt x="239" y="297"/>
                </a:cubicBezTo>
                <a:cubicBezTo>
                  <a:pt x="125" y="265"/>
                  <a:pt x="125" y="265"/>
                  <a:pt x="125" y="265"/>
                </a:cubicBezTo>
                <a:cubicBezTo>
                  <a:pt x="101" y="299"/>
                  <a:pt x="80" y="335"/>
                  <a:pt x="63" y="374"/>
                </a:cubicBezTo>
                <a:cubicBezTo>
                  <a:pt x="147" y="455"/>
                  <a:pt x="147" y="455"/>
                  <a:pt x="147" y="455"/>
                </a:cubicBezTo>
                <a:cubicBezTo>
                  <a:pt x="146" y="458"/>
                  <a:pt x="146" y="458"/>
                  <a:pt x="146" y="458"/>
                </a:cubicBezTo>
                <a:cubicBezTo>
                  <a:pt x="138" y="482"/>
                  <a:pt x="131" y="507"/>
                  <a:pt x="127" y="532"/>
                </a:cubicBezTo>
                <a:cubicBezTo>
                  <a:pt x="126" y="535"/>
                  <a:pt x="126" y="535"/>
                  <a:pt x="126" y="535"/>
                </a:cubicBezTo>
                <a:cubicBezTo>
                  <a:pt x="12" y="563"/>
                  <a:pt x="12" y="563"/>
                  <a:pt x="12" y="563"/>
                </a:cubicBezTo>
                <a:cubicBezTo>
                  <a:pt x="10" y="584"/>
                  <a:pt x="9" y="606"/>
                  <a:pt x="9" y="626"/>
                </a:cubicBezTo>
                <a:cubicBezTo>
                  <a:pt x="9" y="647"/>
                  <a:pt x="10" y="668"/>
                  <a:pt x="12" y="689"/>
                </a:cubicBezTo>
                <a:cubicBezTo>
                  <a:pt x="126" y="718"/>
                  <a:pt x="126" y="718"/>
                  <a:pt x="126" y="718"/>
                </a:cubicBezTo>
                <a:cubicBezTo>
                  <a:pt x="127" y="720"/>
                  <a:pt x="127" y="720"/>
                  <a:pt x="127" y="720"/>
                </a:cubicBezTo>
                <a:cubicBezTo>
                  <a:pt x="131" y="746"/>
                  <a:pt x="138" y="771"/>
                  <a:pt x="146" y="795"/>
                </a:cubicBezTo>
                <a:cubicBezTo>
                  <a:pt x="147" y="797"/>
                  <a:pt x="147" y="797"/>
                  <a:pt x="147" y="797"/>
                </a:cubicBezTo>
                <a:cubicBezTo>
                  <a:pt x="63" y="879"/>
                  <a:pt x="63" y="879"/>
                  <a:pt x="63" y="879"/>
                </a:cubicBezTo>
                <a:cubicBezTo>
                  <a:pt x="80" y="917"/>
                  <a:pt x="101" y="954"/>
                  <a:pt x="125" y="988"/>
                </a:cubicBezTo>
                <a:cubicBezTo>
                  <a:pt x="239" y="955"/>
                  <a:pt x="239" y="955"/>
                  <a:pt x="239" y="955"/>
                </a:cubicBezTo>
                <a:cubicBezTo>
                  <a:pt x="241" y="958"/>
                  <a:pt x="241" y="958"/>
                  <a:pt x="241" y="958"/>
                </a:cubicBezTo>
                <a:cubicBezTo>
                  <a:pt x="257" y="977"/>
                  <a:pt x="275" y="995"/>
                  <a:pt x="295" y="1012"/>
                </a:cubicBezTo>
                <a:cubicBezTo>
                  <a:pt x="297" y="1014"/>
                  <a:pt x="297" y="1014"/>
                  <a:pt x="297" y="1014"/>
                </a:cubicBezTo>
                <a:cubicBezTo>
                  <a:pt x="264" y="1127"/>
                  <a:pt x="264" y="1127"/>
                  <a:pt x="264" y="1127"/>
                </a:cubicBezTo>
                <a:cubicBezTo>
                  <a:pt x="298" y="1151"/>
                  <a:pt x="335" y="1173"/>
                  <a:pt x="373" y="1190"/>
                </a:cubicBezTo>
                <a:cubicBezTo>
                  <a:pt x="455" y="1105"/>
                  <a:pt x="455" y="1105"/>
                  <a:pt x="455" y="1105"/>
                </a:cubicBezTo>
                <a:cubicBezTo>
                  <a:pt x="458" y="1106"/>
                  <a:pt x="458" y="1106"/>
                  <a:pt x="458" y="1106"/>
                </a:cubicBezTo>
                <a:cubicBezTo>
                  <a:pt x="482" y="1114"/>
                  <a:pt x="507" y="1121"/>
                  <a:pt x="532" y="1126"/>
                </a:cubicBezTo>
                <a:cubicBezTo>
                  <a:pt x="535" y="1126"/>
                  <a:pt x="535" y="1126"/>
                  <a:pt x="535" y="1126"/>
                </a:cubicBezTo>
                <a:lnTo>
                  <a:pt x="563" y="1241"/>
                </a:lnTo>
                <a:close/>
                <a:moveTo>
                  <a:pt x="626" y="1104"/>
                </a:moveTo>
                <a:cubicBezTo>
                  <a:pt x="498" y="1104"/>
                  <a:pt x="378" y="1055"/>
                  <a:pt x="288" y="964"/>
                </a:cubicBezTo>
                <a:cubicBezTo>
                  <a:pt x="198" y="874"/>
                  <a:pt x="148" y="754"/>
                  <a:pt x="148" y="626"/>
                </a:cubicBezTo>
                <a:cubicBezTo>
                  <a:pt x="148" y="499"/>
                  <a:pt x="198" y="379"/>
                  <a:pt x="288" y="288"/>
                </a:cubicBezTo>
                <a:cubicBezTo>
                  <a:pt x="378" y="198"/>
                  <a:pt x="498" y="148"/>
                  <a:pt x="626" y="148"/>
                </a:cubicBezTo>
                <a:cubicBezTo>
                  <a:pt x="754" y="148"/>
                  <a:pt x="874" y="198"/>
                  <a:pt x="964" y="288"/>
                </a:cubicBezTo>
                <a:cubicBezTo>
                  <a:pt x="1054" y="379"/>
                  <a:pt x="1104" y="499"/>
                  <a:pt x="1104" y="626"/>
                </a:cubicBezTo>
                <a:cubicBezTo>
                  <a:pt x="1104" y="754"/>
                  <a:pt x="1054" y="874"/>
                  <a:pt x="964" y="964"/>
                </a:cubicBezTo>
                <a:cubicBezTo>
                  <a:pt x="874" y="1055"/>
                  <a:pt x="754" y="1104"/>
                  <a:pt x="626" y="1104"/>
                </a:cubicBezTo>
                <a:close/>
                <a:moveTo>
                  <a:pt x="626" y="157"/>
                </a:moveTo>
                <a:cubicBezTo>
                  <a:pt x="367" y="157"/>
                  <a:pt x="157" y="367"/>
                  <a:pt x="157" y="626"/>
                </a:cubicBezTo>
                <a:cubicBezTo>
                  <a:pt x="157" y="885"/>
                  <a:pt x="367" y="1096"/>
                  <a:pt x="626" y="1096"/>
                </a:cubicBezTo>
                <a:cubicBezTo>
                  <a:pt x="885" y="1096"/>
                  <a:pt x="1095" y="885"/>
                  <a:pt x="1095" y="626"/>
                </a:cubicBezTo>
                <a:cubicBezTo>
                  <a:pt x="1095" y="367"/>
                  <a:pt x="885" y="157"/>
                  <a:pt x="626" y="157"/>
                </a:cubicBezTo>
                <a:close/>
              </a:path>
            </a:pathLst>
          </a:custGeom>
          <a:solidFill>
            <a:srgbClr val="C00000"/>
          </a:solidFill>
          <a:ln w="19050">
            <a:solidFill>
              <a:srgbClr val="FF280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89515" y="1131590"/>
            <a:ext cx="735079" cy="747433"/>
            <a:chOff x="4189515" y="1131590"/>
            <a:chExt cx="735079" cy="747433"/>
          </a:xfrm>
          <a:solidFill>
            <a:srgbClr val="00B050"/>
          </a:solidFill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515" y="1131590"/>
              <a:ext cx="735079" cy="747433"/>
            </a:xfrm>
            <a:prstGeom prst="rect">
              <a:avLst/>
            </a:prstGeom>
            <a:noFill/>
            <a:effectLst>
              <a:glow rad="127000">
                <a:srgbClr val="00B050"/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" name="组合 4"/>
            <p:cNvGrpSpPr/>
            <p:nvPr/>
          </p:nvGrpSpPr>
          <p:grpSpPr>
            <a:xfrm>
              <a:off x="4420811" y="1404138"/>
              <a:ext cx="294404" cy="163289"/>
              <a:chOff x="2282826" y="1428750"/>
              <a:chExt cx="581025" cy="322262"/>
            </a:xfrm>
            <a:grpFill/>
          </p:grpSpPr>
          <p:sp>
            <p:nvSpPr>
              <p:cNvPr id="6" name="Freeform 58"/>
              <p:cNvSpPr>
                <a:spLocks noEditPoints="1"/>
              </p:cNvSpPr>
              <p:nvPr/>
            </p:nvSpPr>
            <p:spPr bwMode="auto">
              <a:xfrm>
                <a:off x="2282826" y="1431925"/>
                <a:ext cx="173038" cy="311150"/>
              </a:xfrm>
              <a:custGeom>
                <a:avLst/>
                <a:gdLst>
                  <a:gd name="T0" fmla="*/ 36 w 46"/>
                  <a:gd name="T1" fmla="*/ 0 h 82"/>
                  <a:gd name="T2" fmla="*/ 10 w 46"/>
                  <a:gd name="T3" fmla="*/ 0 h 82"/>
                  <a:gd name="T4" fmla="*/ 0 w 46"/>
                  <a:gd name="T5" fmla="*/ 9 h 82"/>
                  <a:gd name="T6" fmla="*/ 0 w 46"/>
                  <a:gd name="T7" fmla="*/ 73 h 82"/>
                  <a:gd name="T8" fmla="*/ 10 w 46"/>
                  <a:gd name="T9" fmla="*/ 82 h 82"/>
                  <a:gd name="T10" fmla="*/ 36 w 46"/>
                  <a:gd name="T11" fmla="*/ 82 h 82"/>
                  <a:gd name="T12" fmla="*/ 46 w 46"/>
                  <a:gd name="T13" fmla="*/ 73 h 82"/>
                  <a:gd name="T14" fmla="*/ 46 w 46"/>
                  <a:gd name="T15" fmla="*/ 9 h 82"/>
                  <a:gd name="T16" fmla="*/ 36 w 46"/>
                  <a:gd name="T17" fmla="*/ 0 h 82"/>
                  <a:gd name="T18" fmla="*/ 24 w 46"/>
                  <a:gd name="T19" fmla="*/ 71 h 82"/>
                  <a:gd name="T20" fmla="*/ 23 w 46"/>
                  <a:gd name="T21" fmla="*/ 71 h 82"/>
                  <a:gd name="T22" fmla="*/ 19 w 46"/>
                  <a:gd name="T23" fmla="*/ 67 h 82"/>
                  <a:gd name="T24" fmla="*/ 23 w 46"/>
                  <a:gd name="T25" fmla="*/ 63 h 82"/>
                  <a:gd name="T26" fmla="*/ 24 w 46"/>
                  <a:gd name="T27" fmla="*/ 63 h 82"/>
                  <a:gd name="T28" fmla="*/ 28 w 46"/>
                  <a:gd name="T29" fmla="*/ 67 h 82"/>
                  <a:gd name="T30" fmla="*/ 24 w 46"/>
                  <a:gd name="T31" fmla="*/ 71 h 82"/>
                  <a:gd name="T32" fmla="*/ 36 w 46"/>
                  <a:gd name="T33" fmla="*/ 26 h 82"/>
                  <a:gd name="T34" fmla="*/ 10 w 46"/>
                  <a:gd name="T35" fmla="*/ 26 h 82"/>
                  <a:gd name="T36" fmla="*/ 7 w 46"/>
                  <a:gd name="T37" fmla="*/ 23 h 82"/>
                  <a:gd name="T38" fmla="*/ 10 w 46"/>
                  <a:gd name="T39" fmla="*/ 20 h 82"/>
                  <a:gd name="T40" fmla="*/ 36 w 46"/>
                  <a:gd name="T41" fmla="*/ 20 h 82"/>
                  <a:gd name="T42" fmla="*/ 39 w 46"/>
                  <a:gd name="T43" fmla="*/ 23 h 82"/>
                  <a:gd name="T44" fmla="*/ 36 w 46"/>
                  <a:gd name="T45" fmla="*/ 26 h 82"/>
                  <a:gd name="T46" fmla="*/ 36 w 46"/>
                  <a:gd name="T47" fmla="*/ 16 h 82"/>
                  <a:gd name="T48" fmla="*/ 10 w 46"/>
                  <a:gd name="T49" fmla="*/ 16 h 82"/>
                  <a:gd name="T50" fmla="*/ 7 w 46"/>
                  <a:gd name="T51" fmla="*/ 13 h 82"/>
                  <a:gd name="T52" fmla="*/ 10 w 46"/>
                  <a:gd name="T53" fmla="*/ 10 h 82"/>
                  <a:gd name="T54" fmla="*/ 36 w 46"/>
                  <a:gd name="T55" fmla="*/ 10 h 82"/>
                  <a:gd name="T56" fmla="*/ 39 w 46"/>
                  <a:gd name="T57" fmla="*/ 13 h 82"/>
                  <a:gd name="T58" fmla="*/ 36 w 46"/>
                  <a:gd name="T59" fmla="*/ 1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82">
                    <a:moveTo>
                      <a:pt x="36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5" y="82"/>
                      <a:pt x="10" y="82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41" y="82"/>
                      <a:pt x="46" y="78"/>
                      <a:pt x="46" y="73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4"/>
                      <a:pt x="41" y="0"/>
                      <a:pt x="36" y="0"/>
                    </a:cubicBezTo>
                    <a:close/>
                    <a:moveTo>
                      <a:pt x="24" y="71"/>
                    </a:moveTo>
                    <a:cubicBezTo>
                      <a:pt x="23" y="71"/>
                      <a:pt x="23" y="71"/>
                      <a:pt x="23" y="71"/>
                    </a:cubicBezTo>
                    <a:cubicBezTo>
                      <a:pt x="21" y="71"/>
                      <a:pt x="19" y="69"/>
                      <a:pt x="19" y="67"/>
                    </a:cubicBezTo>
                    <a:cubicBezTo>
                      <a:pt x="19" y="65"/>
                      <a:pt x="21" y="63"/>
                      <a:pt x="23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26" y="63"/>
                      <a:pt x="28" y="65"/>
                      <a:pt x="28" y="67"/>
                    </a:cubicBezTo>
                    <a:cubicBezTo>
                      <a:pt x="28" y="69"/>
                      <a:pt x="26" y="71"/>
                      <a:pt x="24" y="71"/>
                    </a:cubicBezTo>
                    <a:close/>
                    <a:moveTo>
                      <a:pt x="36" y="26"/>
                    </a:move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6"/>
                      <a:pt x="7" y="25"/>
                      <a:pt x="7" y="23"/>
                    </a:cubicBezTo>
                    <a:cubicBezTo>
                      <a:pt x="7" y="21"/>
                      <a:pt x="8" y="20"/>
                      <a:pt x="10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7" y="20"/>
                      <a:pt x="39" y="21"/>
                      <a:pt x="39" y="23"/>
                    </a:cubicBezTo>
                    <a:cubicBezTo>
                      <a:pt x="39" y="25"/>
                      <a:pt x="37" y="26"/>
                      <a:pt x="36" y="26"/>
                    </a:cubicBezTo>
                    <a:close/>
                    <a:moveTo>
                      <a:pt x="36" y="16"/>
                    </a:moveTo>
                    <a:cubicBezTo>
                      <a:pt x="10" y="16"/>
                      <a:pt x="10" y="16"/>
                      <a:pt x="10" y="16"/>
                    </a:cubicBezTo>
                    <a:cubicBezTo>
                      <a:pt x="8" y="16"/>
                      <a:pt x="7" y="15"/>
                      <a:pt x="7" y="13"/>
                    </a:cubicBezTo>
                    <a:cubicBezTo>
                      <a:pt x="7" y="11"/>
                      <a:pt x="8" y="10"/>
                      <a:pt x="10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10"/>
                      <a:pt x="39" y="11"/>
                      <a:pt x="39" y="13"/>
                    </a:cubicBezTo>
                    <a:cubicBezTo>
                      <a:pt x="39" y="15"/>
                      <a:pt x="37" y="16"/>
                      <a:pt x="3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7" name="Freeform 59"/>
              <p:cNvSpPr>
                <a:spLocks noEditPoints="1"/>
              </p:cNvSpPr>
              <p:nvPr/>
            </p:nvSpPr>
            <p:spPr bwMode="auto">
              <a:xfrm>
                <a:off x="2478088" y="1428750"/>
                <a:ext cx="385763" cy="261937"/>
              </a:xfrm>
              <a:custGeom>
                <a:avLst/>
                <a:gdLst>
                  <a:gd name="T0" fmla="*/ 90 w 102"/>
                  <a:gd name="T1" fmla="*/ 0 h 69"/>
                  <a:gd name="T2" fmla="*/ 12 w 102"/>
                  <a:gd name="T3" fmla="*/ 0 h 69"/>
                  <a:gd name="T4" fmla="*/ 0 w 102"/>
                  <a:gd name="T5" fmla="*/ 12 h 69"/>
                  <a:gd name="T6" fmla="*/ 0 w 102"/>
                  <a:gd name="T7" fmla="*/ 56 h 69"/>
                  <a:gd name="T8" fmla="*/ 12 w 102"/>
                  <a:gd name="T9" fmla="*/ 69 h 69"/>
                  <a:gd name="T10" fmla="*/ 90 w 102"/>
                  <a:gd name="T11" fmla="*/ 69 h 69"/>
                  <a:gd name="T12" fmla="*/ 102 w 102"/>
                  <a:gd name="T13" fmla="*/ 56 h 69"/>
                  <a:gd name="T14" fmla="*/ 102 w 102"/>
                  <a:gd name="T15" fmla="*/ 12 h 69"/>
                  <a:gd name="T16" fmla="*/ 90 w 102"/>
                  <a:gd name="T17" fmla="*/ 0 h 69"/>
                  <a:gd name="T18" fmla="*/ 98 w 102"/>
                  <a:gd name="T19" fmla="*/ 56 h 69"/>
                  <a:gd name="T20" fmla="*/ 90 w 102"/>
                  <a:gd name="T21" fmla="*/ 64 h 69"/>
                  <a:gd name="T22" fmla="*/ 12 w 102"/>
                  <a:gd name="T23" fmla="*/ 64 h 69"/>
                  <a:gd name="T24" fmla="*/ 5 w 102"/>
                  <a:gd name="T25" fmla="*/ 56 h 69"/>
                  <a:gd name="T26" fmla="*/ 5 w 102"/>
                  <a:gd name="T27" fmla="*/ 12 h 69"/>
                  <a:gd name="T28" fmla="*/ 12 w 102"/>
                  <a:gd name="T29" fmla="*/ 5 h 69"/>
                  <a:gd name="T30" fmla="*/ 90 w 102"/>
                  <a:gd name="T31" fmla="*/ 5 h 69"/>
                  <a:gd name="T32" fmla="*/ 98 w 102"/>
                  <a:gd name="T33" fmla="*/ 12 h 69"/>
                  <a:gd name="T34" fmla="*/ 98 w 102"/>
                  <a:gd name="T35" fmla="*/ 5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69">
                    <a:moveTo>
                      <a:pt x="9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3"/>
                      <a:pt x="5" y="69"/>
                      <a:pt x="12" y="69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97" y="69"/>
                      <a:pt x="102" y="63"/>
                      <a:pt x="102" y="5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6"/>
                      <a:pt x="97" y="0"/>
                      <a:pt x="90" y="0"/>
                    </a:cubicBezTo>
                    <a:close/>
                    <a:moveTo>
                      <a:pt x="98" y="56"/>
                    </a:moveTo>
                    <a:cubicBezTo>
                      <a:pt x="98" y="60"/>
                      <a:pt x="94" y="64"/>
                      <a:pt x="90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8" y="64"/>
                      <a:pt x="5" y="60"/>
                      <a:pt x="5" y="56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8"/>
                      <a:pt x="8" y="5"/>
                      <a:pt x="12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4" y="5"/>
                      <a:pt x="98" y="8"/>
                      <a:pt x="98" y="12"/>
                    </a:cubicBezTo>
                    <a:lnTo>
                      <a:pt x="9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8" name="Freeform 60"/>
              <p:cNvSpPr>
                <a:spLocks/>
              </p:cNvSpPr>
              <p:nvPr/>
            </p:nvSpPr>
            <p:spPr bwMode="auto">
              <a:xfrm>
                <a:off x="2633663" y="1701800"/>
                <a:ext cx="68263" cy="49212"/>
              </a:xfrm>
              <a:custGeom>
                <a:avLst/>
                <a:gdLst>
                  <a:gd name="T0" fmla="*/ 12 w 18"/>
                  <a:gd name="T1" fmla="*/ 0 h 13"/>
                  <a:gd name="T2" fmla="*/ 7 w 18"/>
                  <a:gd name="T3" fmla="*/ 0 h 13"/>
                  <a:gd name="T4" fmla="*/ 0 w 18"/>
                  <a:gd name="T5" fmla="*/ 7 h 13"/>
                  <a:gd name="T6" fmla="*/ 7 w 18"/>
                  <a:gd name="T7" fmla="*/ 13 h 13"/>
                  <a:gd name="T8" fmla="*/ 12 w 18"/>
                  <a:gd name="T9" fmla="*/ 13 h 13"/>
                  <a:gd name="T10" fmla="*/ 18 w 18"/>
                  <a:gd name="T11" fmla="*/ 7 h 13"/>
                  <a:gd name="T12" fmla="*/ 12 w 18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3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5" y="13"/>
                      <a:pt x="18" y="10"/>
                      <a:pt x="18" y="7"/>
                    </a:cubicBezTo>
                    <a:cubicBezTo>
                      <a:pt x="18" y="3"/>
                      <a:pt x="15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3145881" y="1707654"/>
            <a:ext cx="735079" cy="747433"/>
            <a:chOff x="3145881" y="1707654"/>
            <a:chExt cx="735079" cy="747433"/>
          </a:xfrm>
          <a:solidFill>
            <a:srgbClr val="008080"/>
          </a:solidFill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881" y="1707654"/>
              <a:ext cx="735079" cy="747433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008080"/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1" name="组合 10"/>
            <p:cNvGrpSpPr/>
            <p:nvPr/>
          </p:nvGrpSpPr>
          <p:grpSpPr>
            <a:xfrm>
              <a:off x="3396338" y="1946069"/>
              <a:ext cx="217987" cy="221205"/>
              <a:chOff x="2946401" y="1379538"/>
              <a:chExt cx="430212" cy="436562"/>
            </a:xfrm>
            <a:grpFill/>
          </p:grpSpPr>
          <p:sp>
            <p:nvSpPr>
              <p:cNvPr id="12" name="Freeform 61"/>
              <p:cNvSpPr>
                <a:spLocks/>
              </p:cNvSpPr>
              <p:nvPr/>
            </p:nvSpPr>
            <p:spPr bwMode="auto">
              <a:xfrm>
                <a:off x="3097213" y="1450975"/>
                <a:ext cx="279400" cy="327025"/>
              </a:xfrm>
              <a:custGeom>
                <a:avLst/>
                <a:gdLst>
                  <a:gd name="T0" fmla="*/ 53 w 74"/>
                  <a:gd name="T1" fmla="*/ 0 h 86"/>
                  <a:gd name="T2" fmla="*/ 20 w 74"/>
                  <a:gd name="T3" fmla="*/ 0 h 86"/>
                  <a:gd name="T4" fmla="*/ 0 w 74"/>
                  <a:gd name="T5" fmla="*/ 20 h 86"/>
                  <a:gd name="T6" fmla="*/ 0 w 74"/>
                  <a:gd name="T7" fmla="*/ 36 h 86"/>
                  <a:gd name="T8" fmla="*/ 20 w 74"/>
                  <a:gd name="T9" fmla="*/ 56 h 86"/>
                  <a:gd name="T10" fmla="*/ 46 w 74"/>
                  <a:gd name="T11" fmla="*/ 56 h 86"/>
                  <a:gd name="T12" fmla="*/ 62 w 74"/>
                  <a:gd name="T13" fmla="*/ 86 h 86"/>
                  <a:gd name="T14" fmla="*/ 57 w 74"/>
                  <a:gd name="T15" fmla="*/ 56 h 86"/>
                  <a:gd name="T16" fmla="*/ 74 w 74"/>
                  <a:gd name="T17" fmla="*/ 36 h 86"/>
                  <a:gd name="T18" fmla="*/ 74 w 74"/>
                  <a:gd name="T19" fmla="*/ 20 h 86"/>
                  <a:gd name="T20" fmla="*/ 53 w 74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86">
                    <a:moveTo>
                      <a:pt x="5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7"/>
                      <a:pt x="9" y="56"/>
                      <a:pt x="20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7" y="63"/>
                      <a:pt x="50" y="83"/>
                      <a:pt x="62" y="86"/>
                    </a:cubicBezTo>
                    <a:cubicBezTo>
                      <a:pt x="62" y="86"/>
                      <a:pt x="55" y="66"/>
                      <a:pt x="57" y="56"/>
                    </a:cubicBezTo>
                    <a:cubicBezTo>
                      <a:pt x="66" y="54"/>
                      <a:pt x="74" y="46"/>
                      <a:pt x="74" y="36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9"/>
                      <a:pt x="64" y="0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13" name="Freeform 62"/>
              <p:cNvSpPr>
                <a:spLocks/>
              </p:cNvSpPr>
              <p:nvPr/>
            </p:nvSpPr>
            <p:spPr bwMode="auto">
              <a:xfrm>
                <a:off x="2946401" y="1379538"/>
                <a:ext cx="369888" cy="436562"/>
              </a:xfrm>
              <a:custGeom>
                <a:avLst/>
                <a:gdLst>
                  <a:gd name="T0" fmla="*/ 36 w 98"/>
                  <a:gd name="T1" fmla="*/ 55 h 115"/>
                  <a:gd name="T2" fmla="*/ 36 w 98"/>
                  <a:gd name="T3" fmla="*/ 38 h 115"/>
                  <a:gd name="T4" fmla="*/ 59 w 98"/>
                  <a:gd name="T5" fmla="*/ 15 h 115"/>
                  <a:gd name="T6" fmla="*/ 95 w 98"/>
                  <a:gd name="T7" fmla="*/ 15 h 115"/>
                  <a:gd name="T8" fmla="*/ 98 w 98"/>
                  <a:gd name="T9" fmla="*/ 16 h 115"/>
                  <a:gd name="T10" fmla="*/ 78 w 98"/>
                  <a:gd name="T11" fmla="*/ 0 h 115"/>
                  <a:gd name="T12" fmla="*/ 21 w 98"/>
                  <a:gd name="T13" fmla="*/ 0 h 115"/>
                  <a:gd name="T14" fmla="*/ 0 w 98"/>
                  <a:gd name="T15" fmla="*/ 20 h 115"/>
                  <a:gd name="T16" fmla="*/ 0 w 98"/>
                  <a:gd name="T17" fmla="*/ 55 h 115"/>
                  <a:gd name="T18" fmla="*/ 21 w 98"/>
                  <a:gd name="T19" fmla="*/ 76 h 115"/>
                  <a:gd name="T20" fmla="*/ 30 w 98"/>
                  <a:gd name="T21" fmla="*/ 76 h 115"/>
                  <a:gd name="T22" fmla="*/ 11 w 98"/>
                  <a:gd name="T23" fmla="*/ 110 h 115"/>
                  <a:gd name="T24" fmla="*/ 50 w 98"/>
                  <a:gd name="T25" fmla="*/ 76 h 115"/>
                  <a:gd name="T26" fmla="*/ 36 w 98"/>
                  <a:gd name="T27" fmla="*/ 5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15">
                    <a:moveTo>
                      <a:pt x="36" y="55"/>
                    </a:move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25"/>
                      <a:pt x="46" y="15"/>
                      <a:pt x="59" y="15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6" y="15"/>
                      <a:pt x="97" y="16"/>
                      <a:pt x="98" y="16"/>
                    </a:cubicBezTo>
                    <a:cubicBezTo>
                      <a:pt x="96" y="7"/>
                      <a:pt x="88" y="0"/>
                      <a:pt x="78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7"/>
                      <a:pt x="9" y="76"/>
                      <a:pt x="21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9" y="85"/>
                      <a:pt x="26" y="106"/>
                      <a:pt x="11" y="110"/>
                    </a:cubicBezTo>
                    <a:cubicBezTo>
                      <a:pt x="11" y="110"/>
                      <a:pt x="40" y="115"/>
                      <a:pt x="50" y="76"/>
                    </a:cubicBezTo>
                    <a:cubicBezTo>
                      <a:pt x="42" y="73"/>
                      <a:pt x="36" y="65"/>
                      <a:pt x="36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5339593" y="1779662"/>
            <a:ext cx="735079" cy="747433"/>
            <a:chOff x="5339593" y="1779662"/>
            <a:chExt cx="735079" cy="747433"/>
          </a:xfrm>
          <a:solidFill>
            <a:srgbClr val="008080"/>
          </a:solidFill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593" y="1779662"/>
              <a:ext cx="735079" cy="747433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008080"/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6" name="组合 15"/>
            <p:cNvGrpSpPr/>
            <p:nvPr/>
          </p:nvGrpSpPr>
          <p:grpSpPr>
            <a:xfrm>
              <a:off x="5624299" y="1989908"/>
              <a:ext cx="250967" cy="188225"/>
              <a:chOff x="1716088" y="1390650"/>
              <a:chExt cx="495300" cy="371475"/>
            </a:xfrm>
            <a:grpFill/>
          </p:grpSpPr>
          <p:sp>
            <p:nvSpPr>
              <p:cNvPr id="17" name="Freeform 63"/>
              <p:cNvSpPr>
                <a:spLocks noEditPoints="1"/>
              </p:cNvSpPr>
              <p:nvPr/>
            </p:nvSpPr>
            <p:spPr bwMode="auto">
              <a:xfrm>
                <a:off x="1716088" y="1390650"/>
                <a:ext cx="106363" cy="368300"/>
              </a:xfrm>
              <a:custGeom>
                <a:avLst/>
                <a:gdLst>
                  <a:gd name="T0" fmla="*/ 27 w 28"/>
                  <a:gd name="T1" fmla="*/ 0 h 97"/>
                  <a:gd name="T2" fmla="*/ 1 w 28"/>
                  <a:gd name="T3" fmla="*/ 0 h 97"/>
                  <a:gd name="T4" fmla="*/ 0 w 28"/>
                  <a:gd name="T5" fmla="*/ 1 h 97"/>
                  <a:gd name="T6" fmla="*/ 0 w 28"/>
                  <a:gd name="T7" fmla="*/ 96 h 97"/>
                  <a:gd name="T8" fmla="*/ 1 w 28"/>
                  <a:gd name="T9" fmla="*/ 97 h 97"/>
                  <a:gd name="T10" fmla="*/ 27 w 28"/>
                  <a:gd name="T11" fmla="*/ 97 h 97"/>
                  <a:gd name="T12" fmla="*/ 28 w 28"/>
                  <a:gd name="T13" fmla="*/ 96 h 97"/>
                  <a:gd name="T14" fmla="*/ 28 w 28"/>
                  <a:gd name="T15" fmla="*/ 1 h 97"/>
                  <a:gd name="T16" fmla="*/ 27 w 28"/>
                  <a:gd name="T17" fmla="*/ 0 h 97"/>
                  <a:gd name="T18" fmla="*/ 14 w 28"/>
                  <a:gd name="T19" fmla="*/ 94 h 97"/>
                  <a:gd name="T20" fmla="*/ 7 w 28"/>
                  <a:gd name="T21" fmla="*/ 87 h 97"/>
                  <a:gd name="T22" fmla="*/ 14 w 28"/>
                  <a:gd name="T23" fmla="*/ 80 h 97"/>
                  <a:gd name="T24" fmla="*/ 21 w 28"/>
                  <a:gd name="T25" fmla="*/ 87 h 97"/>
                  <a:gd name="T26" fmla="*/ 14 w 28"/>
                  <a:gd name="T27" fmla="*/ 94 h 97"/>
                  <a:gd name="T28" fmla="*/ 24 w 28"/>
                  <a:gd name="T29" fmla="*/ 54 h 97"/>
                  <a:gd name="T30" fmla="*/ 23 w 28"/>
                  <a:gd name="T31" fmla="*/ 55 h 97"/>
                  <a:gd name="T32" fmla="*/ 5 w 28"/>
                  <a:gd name="T33" fmla="*/ 55 h 97"/>
                  <a:gd name="T34" fmla="*/ 4 w 28"/>
                  <a:gd name="T35" fmla="*/ 54 h 97"/>
                  <a:gd name="T36" fmla="*/ 4 w 28"/>
                  <a:gd name="T37" fmla="*/ 6 h 97"/>
                  <a:gd name="T38" fmla="*/ 5 w 28"/>
                  <a:gd name="T39" fmla="*/ 5 h 97"/>
                  <a:gd name="T40" fmla="*/ 23 w 28"/>
                  <a:gd name="T41" fmla="*/ 5 h 97"/>
                  <a:gd name="T42" fmla="*/ 24 w 28"/>
                  <a:gd name="T43" fmla="*/ 6 h 97"/>
                  <a:gd name="T44" fmla="*/ 24 w 28"/>
                  <a:gd name="T45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97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7"/>
                      <a:pt x="1" y="97"/>
                      <a:pt x="1" y="97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8" y="97"/>
                      <a:pt x="28" y="9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0"/>
                      <a:pt x="27" y="0"/>
                    </a:cubicBezTo>
                    <a:close/>
                    <a:moveTo>
                      <a:pt x="14" y="94"/>
                    </a:moveTo>
                    <a:cubicBezTo>
                      <a:pt x="10" y="94"/>
                      <a:pt x="7" y="91"/>
                      <a:pt x="7" y="87"/>
                    </a:cubicBezTo>
                    <a:cubicBezTo>
                      <a:pt x="7" y="83"/>
                      <a:pt x="10" y="80"/>
                      <a:pt x="14" y="80"/>
                    </a:cubicBezTo>
                    <a:cubicBezTo>
                      <a:pt x="18" y="80"/>
                      <a:pt x="21" y="83"/>
                      <a:pt x="21" y="87"/>
                    </a:cubicBezTo>
                    <a:cubicBezTo>
                      <a:pt x="21" y="91"/>
                      <a:pt x="18" y="94"/>
                      <a:pt x="14" y="94"/>
                    </a:cubicBezTo>
                    <a:close/>
                    <a:moveTo>
                      <a:pt x="24" y="54"/>
                    </a:moveTo>
                    <a:cubicBezTo>
                      <a:pt x="24" y="55"/>
                      <a:pt x="24" y="55"/>
                      <a:pt x="23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4" y="55"/>
                      <a:pt x="4" y="5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6"/>
                      <a:pt x="24" y="6"/>
                    </a:cubicBezTo>
                    <a:lnTo>
                      <a:pt x="24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18" name="Freeform 64"/>
              <p:cNvSpPr>
                <a:spLocks/>
              </p:cNvSpPr>
              <p:nvPr/>
            </p:nvSpPr>
            <p:spPr bwMode="auto">
              <a:xfrm>
                <a:off x="1743076" y="1436688"/>
                <a:ext cx="55563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0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0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19" name="Freeform 65"/>
              <p:cNvSpPr>
                <a:spLocks/>
              </p:cNvSpPr>
              <p:nvPr/>
            </p:nvSpPr>
            <p:spPr bwMode="auto">
              <a:xfrm>
                <a:off x="1743076" y="1455738"/>
                <a:ext cx="55563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1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1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20" name="Freeform 66"/>
              <p:cNvSpPr>
                <a:spLocks noEditPoints="1"/>
              </p:cNvSpPr>
              <p:nvPr/>
            </p:nvSpPr>
            <p:spPr bwMode="auto">
              <a:xfrm>
                <a:off x="1841501" y="1390650"/>
                <a:ext cx="101600" cy="368300"/>
              </a:xfrm>
              <a:custGeom>
                <a:avLst/>
                <a:gdLst>
                  <a:gd name="T0" fmla="*/ 27 w 27"/>
                  <a:gd name="T1" fmla="*/ 0 h 97"/>
                  <a:gd name="T2" fmla="*/ 1 w 27"/>
                  <a:gd name="T3" fmla="*/ 0 h 97"/>
                  <a:gd name="T4" fmla="*/ 0 w 27"/>
                  <a:gd name="T5" fmla="*/ 1 h 97"/>
                  <a:gd name="T6" fmla="*/ 0 w 27"/>
                  <a:gd name="T7" fmla="*/ 96 h 97"/>
                  <a:gd name="T8" fmla="*/ 1 w 27"/>
                  <a:gd name="T9" fmla="*/ 97 h 97"/>
                  <a:gd name="T10" fmla="*/ 27 w 27"/>
                  <a:gd name="T11" fmla="*/ 97 h 97"/>
                  <a:gd name="T12" fmla="*/ 27 w 27"/>
                  <a:gd name="T13" fmla="*/ 96 h 97"/>
                  <a:gd name="T14" fmla="*/ 27 w 27"/>
                  <a:gd name="T15" fmla="*/ 1 h 97"/>
                  <a:gd name="T16" fmla="*/ 27 w 27"/>
                  <a:gd name="T17" fmla="*/ 0 h 97"/>
                  <a:gd name="T18" fmla="*/ 14 w 27"/>
                  <a:gd name="T19" fmla="*/ 94 h 97"/>
                  <a:gd name="T20" fmla="*/ 7 w 27"/>
                  <a:gd name="T21" fmla="*/ 87 h 97"/>
                  <a:gd name="T22" fmla="*/ 14 w 27"/>
                  <a:gd name="T23" fmla="*/ 80 h 97"/>
                  <a:gd name="T24" fmla="*/ 21 w 27"/>
                  <a:gd name="T25" fmla="*/ 87 h 97"/>
                  <a:gd name="T26" fmla="*/ 14 w 27"/>
                  <a:gd name="T27" fmla="*/ 94 h 97"/>
                  <a:gd name="T28" fmla="*/ 24 w 27"/>
                  <a:gd name="T29" fmla="*/ 54 h 97"/>
                  <a:gd name="T30" fmla="*/ 23 w 27"/>
                  <a:gd name="T31" fmla="*/ 55 h 97"/>
                  <a:gd name="T32" fmla="*/ 5 w 27"/>
                  <a:gd name="T33" fmla="*/ 55 h 97"/>
                  <a:gd name="T34" fmla="*/ 4 w 27"/>
                  <a:gd name="T35" fmla="*/ 54 h 97"/>
                  <a:gd name="T36" fmla="*/ 4 w 27"/>
                  <a:gd name="T37" fmla="*/ 6 h 97"/>
                  <a:gd name="T38" fmla="*/ 5 w 27"/>
                  <a:gd name="T39" fmla="*/ 5 h 97"/>
                  <a:gd name="T40" fmla="*/ 23 w 27"/>
                  <a:gd name="T41" fmla="*/ 5 h 97"/>
                  <a:gd name="T42" fmla="*/ 24 w 27"/>
                  <a:gd name="T43" fmla="*/ 6 h 97"/>
                  <a:gd name="T44" fmla="*/ 24 w 27"/>
                  <a:gd name="T45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97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7"/>
                      <a:pt x="1" y="97"/>
                      <a:pt x="1" y="97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7" y="97"/>
                      <a:pt x="27" y="96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0"/>
                      <a:pt x="27" y="0"/>
                    </a:cubicBezTo>
                    <a:close/>
                    <a:moveTo>
                      <a:pt x="14" y="94"/>
                    </a:moveTo>
                    <a:cubicBezTo>
                      <a:pt x="10" y="94"/>
                      <a:pt x="7" y="91"/>
                      <a:pt x="7" y="87"/>
                    </a:cubicBezTo>
                    <a:cubicBezTo>
                      <a:pt x="7" y="83"/>
                      <a:pt x="10" y="80"/>
                      <a:pt x="14" y="80"/>
                    </a:cubicBezTo>
                    <a:cubicBezTo>
                      <a:pt x="18" y="80"/>
                      <a:pt x="21" y="83"/>
                      <a:pt x="21" y="87"/>
                    </a:cubicBezTo>
                    <a:cubicBezTo>
                      <a:pt x="21" y="91"/>
                      <a:pt x="18" y="94"/>
                      <a:pt x="14" y="94"/>
                    </a:cubicBezTo>
                    <a:close/>
                    <a:moveTo>
                      <a:pt x="24" y="54"/>
                    </a:moveTo>
                    <a:cubicBezTo>
                      <a:pt x="24" y="55"/>
                      <a:pt x="24" y="55"/>
                      <a:pt x="23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4" y="55"/>
                      <a:pt x="4" y="5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6"/>
                      <a:pt x="24" y="6"/>
                    </a:cubicBezTo>
                    <a:lnTo>
                      <a:pt x="24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21" name="Freeform 67"/>
              <p:cNvSpPr>
                <a:spLocks/>
              </p:cNvSpPr>
              <p:nvPr/>
            </p:nvSpPr>
            <p:spPr bwMode="auto">
              <a:xfrm>
                <a:off x="1866901" y="1436688"/>
                <a:ext cx="53975" cy="14287"/>
              </a:xfrm>
              <a:custGeom>
                <a:avLst/>
                <a:gdLst>
                  <a:gd name="T0" fmla="*/ 14 w 14"/>
                  <a:gd name="T1" fmla="*/ 3 h 4"/>
                  <a:gd name="T2" fmla="*/ 14 w 14"/>
                  <a:gd name="T3" fmla="*/ 4 h 4"/>
                  <a:gd name="T4" fmla="*/ 0 w 14"/>
                  <a:gd name="T5" fmla="*/ 4 h 4"/>
                  <a:gd name="T6" fmla="*/ 0 w 14"/>
                  <a:gd name="T7" fmla="*/ 3 h 4"/>
                  <a:gd name="T8" fmla="*/ 0 w 14"/>
                  <a:gd name="T9" fmla="*/ 1 h 4"/>
                  <a:gd name="T10" fmla="*/ 0 w 14"/>
                  <a:gd name="T11" fmla="*/ 0 h 4"/>
                  <a:gd name="T12" fmla="*/ 14 w 14"/>
                  <a:gd name="T13" fmla="*/ 0 h 4"/>
                  <a:gd name="T14" fmla="*/ 14 w 14"/>
                  <a:gd name="T15" fmla="*/ 1 h 4"/>
                  <a:gd name="T16" fmla="*/ 14 w 14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">
                    <a:moveTo>
                      <a:pt x="14" y="3"/>
                    </a:moveTo>
                    <a:cubicBezTo>
                      <a:pt x="14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22" name="Freeform 68"/>
              <p:cNvSpPr>
                <a:spLocks/>
              </p:cNvSpPr>
              <p:nvPr/>
            </p:nvSpPr>
            <p:spPr bwMode="auto">
              <a:xfrm>
                <a:off x="1866901" y="1455738"/>
                <a:ext cx="57150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0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0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23" name="Freeform 69"/>
              <p:cNvSpPr>
                <a:spLocks noEditPoints="1"/>
              </p:cNvSpPr>
              <p:nvPr/>
            </p:nvSpPr>
            <p:spPr bwMode="auto">
              <a:xfrm>
                <a:off x="1954213" y="1390650"/>
                <a:ext cx="257175" cy="371475"/>
              </a:xfrm>
              <a:custGeom>
                <a:avLst/>
                <a:gdLst>
                  <a:gd name="T0" fmla="*/ 23 w 68"/>
                  <a:gd name="T1" fmla="*/ 0 h 98"/>
                  <a:gd name="T2" fmla="*/ 0 w 68"/>
                  <a:gd name="T3" fmla="*/ 12 h 98"/>
                  <a:gd name="T4" fmla="*/ 0 w 68"/>
                  <a:gd name="T5" fmla="*/ 13 h 98"/>
                  <a:gd name="T6" fmla="*/ 44 w 68"/>
                  <a:gd name="T7" fmla="*/ 97 h 98"/>
                  <a:gd name="T8" fmla="*/ 45 w 68"/>
                  <a:gd name="T9" fmla="*/ 98 h 98"/>
                  <a:gd name="T10" fmla="*/ 67 w 68"/>
                  <a:gd name="T11" fmla="*/ 86 h 98"/>
                  <a:gd name="T12" fmla="*/ 68 w 68"/>
                  <a:gd name="T13" fmla="*/ 85 h 98"/>
                  <a:gd name="T14" fmla="*/ 24 w 68"/>
                  <a:gd name="T15" fmla="*/ 0 h 98"/>
                  <a:gd name="T16" fmla="*/ 23 w 68"/>
                  <a:gd name="T17" fmla="*/ 0 h 98"/>
                  <a:gd name="T18" fmla="*/ 54 w 68"/>
                  <a:gd name="T19" fmla="*/ 89 h 98"/>
                  <a:gd name="T20" fmla="*/ 45 w 68"/>
                  <a:gd name="T21" fmla="*/ 86 h 98"/>
                  <a:gd name="T22" fmla="*/ 48 w 68"/>
                  <a:gd name="T23" fmla="*/ 77 h 98"/>
                  <a:gd name="T24" fmla="*/ 57 w 68"/>
                  <a:gd name="T25" fmla="*/ 80 h 98"/>
                  <a:gd name="T26" fmla="*/ 54 w 68"/>
                  <a:gd name="T27" fmla="*/ 89 h 98"/>
                  <a:gd name="T28" fmla="*/ 45 w 68"/>
                  <a:gd name="T29" fmla="*/ 49 h 98"/>
                  <a:gd name="T30" fmla="*/ 45 w 68"/>
                  <a:gd name="T31" fmla="*/ 50 h 98"/>
                  <a:gd name="T32" fmla="*/ 29 w 68"/>
                  <a:gd name="T33" fmla="*/ 59 h 98"/>
                  <a:gd name="T34" fmla="*/ 28 w 68"/>
                  <a:gd name="T35" fmla="*/ 58 h 98"/>
                  <a:gd name="T36" fmla="*/ 6 w 68"/>
                  <a:gd name="T37" fmla="*/ 15 h 98"/>
                  <a:gd name="T38" fmla="*/ 6 w 68"/>
                  <a:gd name="T39" fmla="*/ 14 h 98"/>
                  <a:gd name="T40" fmla="*/ 22 w 68"/>
                  <a:gd name="T41" fmla="*/ 6 h 98"/>
                  <a:gd name="T42" fmla="*/ 23 w 68"/>
                  <a:gd name="T43" fmla="*/ 6 h 98"/>
                  <a:gd name="T44" fmla="*/ 45 w 68"/>
                  <a:gd name="T45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98">
                    <a:moveTo>
                      <a:pt x="23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4" y="98"/>
                      <a:pt x="44" y="98"/>
                      <a:pt x="45" y="98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8" y="86"/>
                      <a:pt x="68" y="85"/>
                      <a:pt x="68" y="8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lose/>
                    <a:moveTo>
                      <a:pt x="54" y="89"/>
                    </a:moveTo>
                    <a:cubicBezTo>
                      <a:pt x="51" y="90"/>
                      <a:pt x="47" y="89"/>
                      <a:pt x="45" y="86"/>
                    </a:cubicBezTo>
                    <a:cubicBezTo>
                      <a:pt x="44" y="83"/>
                      <a:pt x="45" y="79"/>
                      <a:pt x="48" y="77"/>
                    </a:cubicBezTo>
                    <a:cubicBezTo>
                      <a:pt x="52" y="75"/>
                      <a:pt x="56" y="76"/>
                      <a:pt x="57" y="80"/>
                    </a:cubicBezTo>
                    <a:cubicBezTo>
                      <a:pt x="59" y="83"/>
                      <a:pt x="58" y="87"/>
                      <a:pt x="54" y="89"/>
                    </a:cubicBezTo>
                    <a:close/>
                    <a:moveTo>
                      <a:pt x="45" y="49"/>
                    </a:moveTo>
                    <a:cubicBezTo>
                      <a:pt x="46" y="50"/>
                      <a:pt x="45" y="50"/>
                      <a:pt x="45" y="50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8" y="59"/>
                      <a:pt x="28" y="5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3" y="6"/>
                      <a:pt x="23" y="6"/>
                    </a:cubicBezTo>
                    <a:lnTo>
                      <a:pt x="45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24" name="Freeform 70"/>
              <p:cNvSpPr>
                <a:spLocks/>
              </p:cNvSpPr>
              <p:nvPr/>
            </p:nvSpPr>
            <p:spPr bwMode="auto">
              <a:xfrm>
                <a:off x="1995488" y="1439863"/>
                <a:ext cx="52388" cy="38100"/>
              </a:xfrm>
              <a:custGeom>
                <a:avLst/>
                <a:gdLst>
                  <a:gd name="T0" fmla="*/ 14 w 14"/>
                  <a:gd name="T1" fmla="*/ 2 h 10"/>
                  <a:gd name="T2" fmla="*/ 14 w 14"/>
                  <a:gd name="T3" fmla="*/ 3 h 10"/>
                  <a:gd name="T4" fmla="*/ 2 w 14"/>
                  <a:gd name="T5" fmla="*/ 9 h 10"/>
                  <a:gd name="T6" fmla="*/ 1 w 14"/>
                  <a:gd name="T7" fmla="*/ 9 h 10"/>
                  <a:gd name="T8" fmla="*/ 0 w 14"/>
                  <a:gd name="T9" fmla="*/ 7 h 10"/>
                  <a:gd name="T10" fmla="*/ 0 w 14"/>
                  <a:gd name="T11" fmla="*/ 6 h 10"/>
                  <a:gd name="T12" fmla="*/ 12 w 14"/>
                  <a:gd name="T13" fmla="*/ 0 h 10"/>
                  <a:gd name="T14" fmla="*/ 13 w 14"/>
                  <a:gd name="T15" fmla="*/ 0 h 10"/>
                  <a:gd name="T16" fmla="*/ 14 w 14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0">
                    <a:moveTo>
                      <a:pt x="14" y="2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25" name="Freeform 71"/>
              <p:cNvSpPr>
                <a:spLocks/>
              </p:cNvSpPr>
              <p:nvPr/>
            </p:nvSpPr>
            <p:spPr bwMode="auto">
              <a:xfrm>
                <a:off x="2003426" y="1455738"/>
                <a:ext cx="57150" cy="38100"/>
              </a:xfrm>
              <a:custGeom>
                <a:avLst/>
                <a:gdLst>
                  <a:gd name="T0" fmla="*/ 14 w 15"/>
                  <a:gd name="T1" fmla="*/ 3 h 10"/>
                  <a:gd name="T2" fmla="*/ 14 w 15"/>
                  <a:gd name="T3" fmla="*/ 4 h 10"/>
                  <a:gd name="T4" fmla="*/ 2 w 15"/>
                  <a:gd name="T5" fmla="*/ 10 h 10"/>
                  <a:gd name="T6" fmla="*/ 1 w 15"/>
                  <a:gd name="T7" fmla="*/ 9 h 10"/>
                  <a:gd name="T8" fmla="*/ 0 w 15"/>
                  <a:gd name="T9" fmla="*/ 8 h 10"/>
                  <a:gd name="T10" fmla="*/ 1 w 15"/>
                  <a:gd name="T11" fmla="*/ 6 h 10"/>
                  <a:gd name="T12" fmla="*/ 12 w 15"/>
                  <a:gd name="T13" fmla="*/ 0 h 10"/>
                  <a:gd name="T14" fmla="*/ 13 w 15"/>
                  <a:gd name="T15" fmla="*/ 1 h 10"/>
                  <a:gd name="T16" fmla="*/ 14 w 15"/>
                  <a:gd name="T1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0">
                    <a:moveTo>
                      <a:pt x="14" y="3"/>
                    </a:moveTo>
                    <a:cubicBezTo>
                      <a:pt x="15" y="3"/>
                      <a:pt x="14" y="3"/>
                      <a:pt x="14" y="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10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1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2857463" y="2787774"/>
            <a:ext cx="735079" cy="747433"/>
            <a:chOff x="2857463" y="2787774"/>
            <a:chExt cx="735079" cy="747433"/>
          </a:xfrm>
          <a:solidFill>
            <a:srgbClr val="FF6E01"/>
          </a:solidFill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463" y="2787774"/>
              <a:ext cx="735079" cy="747433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FF6E01"/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8" name="组合 27"/>
            <p:cNvGrpSpPr/>
            <p:nvPr/>
          </p:nvGrpSpPr>
          <p:grpSpPr>
            <a:xfrm>
              <a:off x="3125366" y="3024736"/>
              <a:ext cx="193052" cy="238097"/>
              <a:chOff x="1674813" y="1797050"/>
              <a:chExt cx="381001" cy="469900"/>
            </a:xfrm>
            <a:grpFill/>
          </p:grpSpPr>
          <p:sp>
            <p:nvSpPr>
              <p:cNvPr id="29" name="Freeform 72"/>
              <p:cNvSpPr>
                <a:spLocks noEditPoints="1"/>
              </p:cNvSpPr>
              <p:nvPr/>
            </p:nvSpPr>
            <p:spPr bwMode="auto">
              <a:xfrm>
                <a:off x="1674813" y="1978025"/>
                <a:ext cx="90488" cy="288925"/>
              </a:xfrm>
              <a:custGeom>
                <a:avLst/>
                <a:gdLst>
                  <a:gd name="T0" fmla="*/ 2 w 24"/>
                  <a:gd name="T1" fmla="*/ 0 h 76"/>
                  <a:gd name="T2" fmla="*/ 0 w 24"/>
                  <a:gd name="T3" fmla="*/ 75 h 76"/>
                  <a:gd name="T4" fmla="*/ 2 w 24"/>
                  <a:gd name="T5" fmla="*/ 76 h 76"/>
                  <a:gd name="T6" fmla="*/ 8 w 24"/>
                  <a:gd name="T7" fmla="*/ 66 h 76"/>
                  <a:gd name="T8" fmla="*/ 22 w 24"/>
                  <a:gd name="T9" fmla="*/ 76 h 76"/>
                  <a:gd name="T10" fmla="*/ 24 w 24"/>
                  <a:gd name="T11" fmla="*/ 1 h 76"/>
                  <a:gd name="T12" fmla="*/ 11 w 24"/>
                  <a:gd name="T13" fmla="*/ 60 h 76"/>
                  <a:gd name="T14" fmla="*/ 3 w 24"/>
                  <a:gd name="T15" fmla="*/ 55 h 76"/>
                  <a:gd name="T16" fmla="*/ 11 w 24"/>
                  <a:gd name="T17" fmla="*/ 60 h 76"/>
                  <a:gd name="T18" fmla="*/ 3 w 24"/>
                  <a:gd name="T19" fmla="*/ 51 h 76"/>
                  <a:gd name="T20" fmla="*/ 11 w 24"/>
                  <a:gd name="T21" fmla="*/ 46 h 76"/>
                  <a:gd name="T22" fmla="*/ 11 w 24"/>
                  <a:gd name="T23" fmla="*/ 43 h 76"/>
                  <a:gd name="T24" fmla="*/ 3 w 24"/>
                  <a:gd name="T25" fmla="*/ 38 h 76"/>
                  <a:gd name="T26" fmla="*/ 11 w 24"/>
                  <a:gd name="T27" fmla="*/ 43 h 76"/>
                  <a:gd name="T28" fmla="*/ 3 w 24"/>
                  <a:gd name="T29" fmla="*/ 34 h 76"/>
                  <a:gd name="T30" fmla="*/ 11 w 24"/>
                  <a:gd name="T31" fmla="*/ 29 h 76"/>
                  <a:gd name="T32" fmla="*/ 11 w 24"/>
                  <a:gd name="T33" fmla="*/ 26 h 76"/>
                  <a:gd name="T34" fmla="*/ 3 w 24"/>
                  <a:gd name="T35" fmla="*/ 21 h 76"/>
                  <a:gd name="T36" fmla="*/ 11 w 24"/>
                  <a:gd name="T37" fmla="*/ 26 h 76"/>
                  <a:gd name="T38" fmla="*/ 3 w 24"/>
                  <a:gd name="T39" fmla="*/ 17 h 76"/>
                  <a:gd name="T40" fmla="*/ 11 w 24"/>
                  <a:gd name="T41" fmla="*/ 12 h 76"/>
                  <a:gd name="T42" fmla="*/ 11 w 24"/>
                  <a:gd name="T43" fmla="*/ 9 h 76"/>
                  <a:gd name="T44" fmla="*/ 3 w 24"/>
                  <a:gd name="T45" fmla="*/ 3 h 76"/>
                  <a:gd name="T46" fmla="*/ 11 w 24"/>
                  <a:gd name="T47" fmla="*/ 9 h 76"/>
                  <a:gd name="T48" fmla="*/ 13 w 24"/>
                  <a:gd name="T49" fmla="*/ 60 h 76"/>
                  <a:gd name="T50" fmla="*/ 21 w 24"/>
                  <a:gd name="T51" fmla="*/ 55 h 76"/>
                  <a:gd name="T52" fmla="*/ 21 w 24"/>
                  <a:gd name="T53" fmla="*/ 51 h 76"/>
                  <a:gd name="T54" fmla="*/ 13 w 24"/>
                  <a:gd name="T55" fmla="*/ 46 h 76"/>
                  <a:gd name="T56" fmla="*/ 21 w 24"/>
                  <a:gd name="T57" fmla="*/ 51 h 76"/>
                  <a:gd name="T58" fmla="*/ 13 w 24"/>
                  <a:gd name="T59" fmla="*/ 43 h 76"/>
                  <a:gd name="T60" fmla="*/ 21 w 24"/>
                  <a:gd name="T61" fmla="*/ 38 h 76"/>
                  <a:gd name="T62" fmla="*/ 21 w 24"/>
                  <a:gd name="T63" fmla="*/ 34 h 76"/>
                  <a:gd name="T64" fmla="*/ 13 w 24"/>
                  <a:gd name="T65" fmla="*/ 29 h 76"/>
                  <a:gd name="T66" fmla="*/ 21 w 24"/>
                  <a:gd name="T67" fmla="*/ 34 h 76"/>
                  <a:gd name="T68" fmla="*/ 13 w 24"/>
                  <a:gd name="T69" fmla="*/ 26 h 76"/>
                  <a:gd name="T70" fmla="*/ 21 w 24"/>
                  <a:gd name="T71" fmla="*/ 21 h 76"/>
                  <a:gd name="T72" fmla="*/ 21 w 24"/>
                  <a:gd name="T73" fmla="*/ 17 h 76"/>
                  <a:gd name="T74" fmla="*/ 13 w 24"/>
                  <a:gd name="T75" fmla="*/ 12 h 76"/>
                  <a:gd name="T76" fmla="*/ 21 w 24"/>
                  <a:gd name="T77" fmla="*/ 17 h 76"/>
                  <a:gd name="T78" fmla="*/ 13 w 24"/>
                  <a:gd name="T79" fmla="*/ 9 h 76"/>
                  <a:gd name="T80" fmla="*/ 21 w 24"/>
                  <a:gd name="T81" fmla="*/ 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76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1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3" y="76"/>
                      <a:pt x="24" y="75"/>
                      <a:pt x="24" y="75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3" y="0"/>
                      <a:pt x="22" y="0"/>
                    </a:cubicBezTo>
                    <a:close/>
                    <a:moveTo>
                      <a:pt x="11" y="60"/>
                    </a:moveTo>
                    <a:cubicBezTo>
                      <a:pt x="3" y="60"/>
                      <a:pt x="3" y="60"/>
                      <a:pt x="3" y="60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1" y="55"/>
                      <a:pt x="11" y="55"/>
                      <a:pt x="11" y="55"/>
                    </a:cubicBezTo>
                    <a:lnTo>
                      <a:pt x="11" y="60"/>
                    </a:lnTo>
                    <a:close/>
                    <a:moveTo>
                      <a:pt x="11" y="51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11" y="46"/>
                      <a:pt x="11" y="46"/>
                      <a:pt x="11" y="46"/>
                    </a:cubicBezTo>
                    <a:lnTo>
                      <a:pt x="11" y="51"/>
                    </a:lnTo>
                    <a:close/>
                    <a:moveTo>
                      <a:pt x="11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11" y="38"/>
                      <a:pt x="11" y="38"/>
                      <a:pt x="11" y="38"/>
                    </a:cubicBezTo>
                    <a:lnTo>
                      <a:pt x="11" y="43"/>
                    </a:lnTo>
                    <a:close/>
                    <a:moveTo>
                      <a:pt x="11" y="34"/>
                    </a:moveTo>
                    <a:cubicBezTo>
                      <a:pt x="3" y="34"/>
                      <a:pt x="3" y="34"/>
                      <a:pt x="3" y="34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1" y="29"/>
                      <a:pt x="11" y="29"/>
                      <a:pt x="11" y="29"/>
                    </a:cubicBezTo>
                    <a:lnTo>
                      <a:pt x="11" y="34"/>
                    </a:lnTo>
                    <a:close/>
                    <a:moveTo>
                      <a:pt x="11" y="26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1" y="21"/>
                      <a:pt x="11" y="21"/>
                      <a:pt x="11" y="21"/>
                    </a:cubicBezTo>
                    <a:lnTo>
                      <a:pt x="11" y="26"/>
                    </a:lnTo>
                    <a:close/>
                    <a:moveTo>
                      <a:pt x="11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1" y="12"/>
                      <a:pt x="11" y="12"/>
                      <a:pt x="11" y="12"/>
                    </a:cubicBezTo>
                    <a:lnTo>
                      <a:pt x="11" y="17"/>
                    </a:lnTo>
                    <a:close/>
                    <a:moveTo>
                      <a:pt x="11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1" y="3"/>
                      <a:pt x="11" y="3"/>
                      <a:pt x="11" y="3"/>
                    </a:cubicBezTo>
                    <a:lnTo>
                      <a:pt x="11" y="9"/>
                    </a:lnTo>
                    <a:close/>
                    <a:moveTo>
                      <a:pt x="21" y="60"/>
                    </a:move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21" y="55"/>
                      <a:pt x="21" y="55"/>
                      <a:pt x="21" y="55"/>
                    </a:cubicBezTo>
                    <a:lnTo>
                      <a:pt x="21" y="60"/>
                    </a:lnTo>
                    <a:close/>
                    <a:moveTo>
                      <a:pt x="21" y="51"/>
                    </a:move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21" y="46"/>
                      <a:pt x="21" y="46"/>
                      <a:pt x="21" y="46"/>
                    </a:cubicBezTo>
                    <a:lnTo>
                      <a:pt x="21" y="51"/>
                    </a:lnTo>
                    <a:close/>
                    <a:moveTo>
                      <a:pt x="21" y="43"/>
                    </a:move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21" y="38"/>
                      <a:pt x="21" y="38"/>
                      <a:pt x="21" y="38"/>
                    </a:cubicBezTo>
                    <a:lnTo>
                      <a:pt x="21" y="43"/>
                    </a:lnTo>
                    <a:close/>
                    <a:moveTo>
                      <a:pt x="21" y="34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21" y="29"/>
                      <a:pt x="21" y="29"/>
                      <a:pt x="21" y="29"/>
                    </a:cubicBezTo>
                    <a:lnTo>
                      <a:pt x="21" y="34"/>
                    </a:lnTo>
                    <a:close/>
                    <a:moveTo>
                      <a:pt x="21" y="26"/>
                    </a:move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21" y="21"/>
                      <a:pt x="21" y="21"/>
                      <a:pt x="21" y="21"/>
                    </a:cubicBezTo>
                    <a:lnTo>
                      <a:pt x="21" y="26"/>
                    </a:lnTo>
                    <a:close/>
                    <a:moveTo>
                      <a:pt x="21" y="17"/>
                    </a:move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1" y="12"/>
                      <a:pt x="21" y="12"/>
                      <a:pt x="21" y="12"/>
                    </a:cubicBezTo>
                    <a:lnTo>
                      <a:pt x="21" y="17"/>
                    </a:lnTo>
                    <a:close/>
                    <a:moveTo>
                      <a:pt x="21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21" y="3"/>
                      <a:pt x="21" y="3"/>
                      <a:pt x="21" y="3"/>
                    </a:cubicBezTo>
                    <a:lnTo>
                      <a:pt x="2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30" name="Freeform 73"/>
              <p:cNvSpPr>
                <a:spLocks noEditPoints="1"/>
              </p:cNvSpPr>
              <p:nvPr/>
            </p:nvSpPr>
            <p:spPr bwMode="auto">
              <a:xfrm>
                <a:off x="1927226" y="2100263"/>
                <a:ext cx="128588" cy="166687"/>
              </a:xfrm>
              <a:custGeom>
                <a:avLst/>
                <a:gdLst>
                  <a:gd name="T0" fmla="*/ 33 w 34"/>
                  <a:gd name="T1" fmla="*/ 0 h 44"/>
                  <a:gd name="T2" fmla="*/ 1 w 34"/>
                  <a:gd name="T3" fmla="*/ 0 h 44"/>
                  <a:gd name="T4" fmla="*/ 0 w 34"/>
                  <a:gd name="T5" fmla="*/ 1 h 44"/>
                  <a:gd name="T6" fmla="*/ 0 w 34"/>
                  <a:gd name="T7" fmla="*/ 43 h 44"/>
                  <a:gd name="T8" fmla="*/ 1 w 34"/>
                  <a:gd name="T9" fmla="*/ 44 h 44"/>
                  <a:gd name="T10" fmla="*/ 33 w 34"/>
                  <a:gd name="T11" fmla="*/ 44 h 44"/>
                  <a:gd name="T12" fmla="*/ 34 w 34"/>
                  <a:gd name="T13" fmla="*/ 43 h 44"/>
                  <a:gd name="T14" fmla="*/ 34 w 34"/>
                  <a:gd name="T15" fmla="*/ 1 h 44"/>
                  <a:gd name="T16" fmla="*/ 33 w 34"/>
                  <a:gd name="T17" fmla="*/ 0 h 44"/>
                  <a:gd name="T18" fmla="*/ 15 w 34"/>
                  <a:gd name="T19" fmla="*/ 37 h 44"/>
                  <a:gd name="T20" fmla="*/ 2 w 34"/>
                  <a:gd name="T21" fmla="*/ 37 h 44"/>
                  <a:gd name="T22" fmla="*/ 2 w 34"/>
                  <a:gd name="T23" fmla="*/ 32 h 44"/>
                  <a:gd name="T24" fmla="*/ 15 w 34"/>
                  <a:gd name="T25" fmla="*/ 32 h 44"/>
                  <a:gd name="T26" fmla="*/ 15 w 34"/>
                  <a:gd name="T27" fmla="*/ 37 h 44"/>
                  <a:gd name="T28" fmla="*/ 15 w 34"/>
                  <a:gd name="T29" fmla="*/ 28 h 44"/>
                  <a:gd name="T30" fmla="*/ 2 w 34"/>
                  <a:gd name="T31" fmla="*/ 28 h 44"/>
                  <a:gd name="T32" fmla="*/ 2 w 34"/>
                  <a:gd name="T33" fmla="*/ 22 h 44"/>
                  <a:gd name="T34" fmla="*/ 15 w 34"/>
                  <a:gd name="T35" fmla="*/ 22 h 44"/>
                  <a:gd name="T36" fmla="*/ 15 w 34"/>
                  <a:gd name="T37" fmla="*/ 28 h 44"/>
                  <a:gd name="T38" fmla="*/ 15 w 34"/>
                  <a:gd name="T39" fmla="*/ 18 h 44"/>
                  <a:gd name="T40" fmla="*/ 2 w 34"/>
                  <a:gd name="T41" fmla="*/ 18 h 44"/>
                  <a:gd name="T42" fmla="*/ 2 w 34"/>
                  <a:gd name="T43" fmla="*/ 13 h 44"/>
                  <a:gd name="T44" fmla="*/ 15 w 34"/>
                  <a:gd name="T45" fmla="*/ 13 h 44"/>
                  <a:gd name="T46" fmla="*/ 15 w 34"/>
                  <a:gd name="T47" fmla="*/ 18 h 44"/>
                  <a:gd name="T48" fmla="*/ 15 w 34"/>
                  <a:gd name="T49" fmla="*/ 9 h 44"/>
                  <a:gd name="T50" fmla="*/ 2 w 34"/>
                  <a:gd name="T51" fmla="*/ 9 h 44"/>
                  <a:gd name="T52" fmla="*/ 2 w 34"/>
                  <a:gd name="T53" fmla="*/ 3 h 44"/>
                  <a:gd name="T54" fmla="*/ 15 w 34"/>
                  <a:gd name="T55" fmla="*/ 3 h 44"/>
                  <a:gd name="T56" fmla="*/ 15 w 34"/>
                  <a:gd name="T57" fmla="*/ 9 h 44"/>
                  <a:gd name="T58" fmla="*/ 32 w 34"/>
                  <a:gd name="T59" fmla="*/ 37 h 44"/>
                  <a:gd name="T60" fmla="*/ 19 w 34"/>
                  <a:gd name="T61" fmla="*/ 37 h 44"/>
                  <a:gd name="T62" fmla="*/ 19 w 34"/>
                  <a:gd name="T63" fmla="*/ 32 h 44"/>
                  <a:gd name="T64" fmla="*/ 32 w 34"/>
                  <a:gd name="T65" fmla="*/ 32 h 44"/>
                  <a:gd name="T66" fmla="*/ 32 w 34"/>
                  <a:gd name="T67" fmla="*/ 37 h 44"/>
                  <a:gd name="T68" fmla="*/ 32 w 34"/>
                  <a:gd name="T69" fmla="*/ 28 h 44"/>
                  <a:gd name="T70" fmla="*/ 19 w 34"/>
                  <a:gd name="T71" fmla="*/ 28 h 44"/>
                  <a:gd name="T72" fmla="*/ 19 w 34"/>
                  <a:gd name="T73" fmla="*/ 22 h 44"/>
                  <a:gd name="T74" fmla="*/ 32 w 34"/>
                  <a:gd name="T75" fmla="*/ 22 h 44"/>
                  <a:gd name="T76" fmla="*/ 32 w 34"/>
                  <a:gd name="T77" fmla="*/ 28 h 44"/>
                  <a:gd name="T78" fmla="*/ 32 w 34"/>
                  <a:gd name="T79" fmla="*/ 18 h 44"/>
                  <a:gd name="T80" fmla="*/ 19 w 34"/>
                  <a:gd name="T81" fmla="*/ 18 h 44"/>
                  <a:gd name="T82" fmla="*/ 19 w 34"/>
                  <a:gd name="T83" fmla="*/ 13 h 44"/>
                  <a:gd name="T84" fmla="*/ 32 w 34"/>
                  <a:gd name="T85" fmla="*/ 13 h 44"/>
                  <a:gd name="T86" fmla="*/ 32 w 34"/>
                  <a:gd name="T87" fmla="*/ 18 h 44"/>
                  <a:gd name="T88" fmla="*/ 32 w 34"/>
                  <a:gd name="T89" fmla="*/ 9 h 44"/>
                  <a:gd name="T90" fmla="*/ 19 w 34"/>
                  <a:gd name="T91" fmla="*/ 9 h 44"/>
                  <a:gd name="T92" fmla="*/ 19 w 34"/>
                  <a:gd name="T93" fmla="*/ 3 h 44"/>
                  <a:gd name="T94" fmla="*/ 32 w 34"/>
                  <a:gd name="T95" fmla="*/ 3 h 44"/>
                  <a:gd name="T96" fmla="*/ 32 w 34"/>
                  <a:gd name="T97" fmla="*/ 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" h="44">
                    <a:moveTo>
                      <a:pt x="3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4"/>
                      <a:pt x="34" y="43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3" y="0"/>
                      <a:pt x="33" y="0"/>
                    </a:cubicBezTo>
                    <a:close/>
                    <a:moveTo>
                      <a:pt x="15" y="37"/>
                    </a:moveTo>
                    <a:cubicBezTo>
                      <a:pt x="2" y="37"/>
                      <a:pt x="2" y="37"/>
                      <a:pt x="2" y="37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15" y="32"/>
                      <a:pt x="15" y="32"/>
                      <a:pt x="15" y="32"/>
                    </a:cubicBezTo>
                    <a:lnTo>
                      <a:pt x="15" y="37"/>
                    </a:lnTo>
                    <a:close/>
                    <a:moveTo>
                      <a:pt x="15" y="28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5" y="22"/>
                      <a:pt x="15" y="22"/>
                      <a:pt x="15" y="22"/>
                    </a:cubicBezTo>
                    <a:lnTo>
                      <a:pt x="15" y="28"/>
                    </a:lnTo>
                    <a:close/>
                    <a:moveTo>
                      <a:pt x="15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5" y="13"/>
                      <a:pt x="15" y="13"/>
                      <a:pt x="15" y="13"/>
                    </a:cubicBezTo>
                    <a:lnTo>
                      <a:pt x="15" y="18"/>
                    </a:lnTo>
                    <a:close/>
                    <a:moveTo>
                      <a:pt x="15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5" y="3"/>
                      <a:pt x="15" y="3"/>
                      <a:pt x="15" y="3"/>
                    </a:cubicBezTo>
                    <a:lnTo>
                      <a:pt x="15" y="9"/>
                    </a:lnTo>
                    <a:close/>
                    <a:moveTo>
                      <a:pt x="32" y="37"/>
                    </a:move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32" y="32"/>
                      <a:pt x="32" y="32"/>
                      <a:pt x="32" y="32"/>
                    </a:cubicBezTo>
                    <a:lnTo>
                      <a:pt x="32" y="37"/>
                    </a:lnTo>
                    <a:close/>
                    <a:moveTo>
                      <a:pt x="32" y="28"/>
                    </a:move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32" y="22"/>
                      <a:pt x="32" y="22"/>
                      <a:pt x="32" y="22"/>
                    </a:cubicBezTo>
                    <a:lnTo>
                      <a:pt x="32" y="28"/>
                    </a:lnTo>
                    <a:close/>
                    <a:moveTo>
                      <a:pt x="32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32" y="13"/>
                      <a:pt x="32" y="13"/>
                      <a:pt x="32" y="13"/>
                    </a:cubicBezTo>
                    <a:lnTo>
                      <a:pt x="32" y="18"/>
                    </a:lnTo>
                    <a:close/>
                    <a:moveTo>
                      <a:pt x="32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32" y="3"/>
                      <a:pt x="32" y="3"/>
                      <a:pt x="32" y="3"/>
                    </a:cubicBezTo>
                    <a:lnTo>
                      <a:pt x="3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31" name="Freeform 74"/>
              <p:cNvSpPr>
                <a:spLocks noEditPoints="1"/>
              </p:cNvSpPr>
              <p:nvPr/>
            </p:nvSpPr>
            <p:spPr bwMode="auto">
              <a:xfrm>
                <a:off x="1781176" y="1797050"/>
                <a:ext cx="131763" cy="469900"/>
              </a:xfrm>
              <a:custGeom>
                <a:avLst/>
                <a:gdLst>
                  <a:gd name="T0" fmla="*/ 23 w 35"/>
                  <a:gd name="T1" fmla="*/ 11 h 124"/>
                  <a:gd name="T2" fmla="*/ 22 w 35"/>
                  <a:gd name="T3" fmla="*/ 0 h 124"/>
                  <a:gd name="T4" fmla="*/ 21 w 35"/>
                  <a:gd name="T5" fmla="*/ 11 h 124"/>
                  <a:gd name="T6" fmla="*/ 8 w 35"/>
                  <a:gd name="T7" fmla="*/ 9 h 124"/>
                  <a:gd name="T8" fmla="*/ 4 w 35"/>
                  <a:gd name="T9" fmla="*/ 7 h 124"/>
                  <a:gd name="T10" fmla="*/ 3 w 35"/>
                  <a:gd name="T11" fmla="*/ 11 h 124"/>
                  <a:gd name="T12" fmla="*/ 0 w 35"/>
                  <a:gd name="T13" fmla="*/ 13 h 124"/>
                  <a:gd name="T14" fmla="*/ 2 w 35"/>
                  <a:gd name="T15" fmla="*/ 124 h 124"/>
                  <a:gd name="T16" fmla="*/ 3 w 35"/>
                  <a:gd name="T17" fmla="*/ 109 h 124"/>
                  <a:gd name="T18" fmla="*/ 12 w 35"/>
                  <a:gd name="T19" fmla="*/ 124 h 124"/>
                  <a:gd name="T20" fmla="*/ 35 w 35"/>
                  <a:gd name="T21" fmla="*/ 122 h 124"/>
                  <a:gd name="T22" fmla="*/ 32 w 35"/>
                  <a:gd name="T23" fmla="*/ 11 h 124"/>
                  <a:gd name="T24" fmla="*/ 4 w 35"/>
                  <a:gd name="T25" fmla="*/ 100 h 124"/>
                  <a:gd name="T26" fmla="*/ 16 w 35"/>
                  <a:gd name="T27" fmla="*/ 93 h 124"/>
                  <a:gd name="T28" fmla="*/ 16 w 35"/>
                  <a:gd name="T29" fmla="*/ 87 h 124"/>
                  <a:gd name="T30" fmla="*/ 4 w 35"/>
                  <a:gd name="T31" fmla="*/ 80 h 124"/>
                  <a:gd name="T32" fmla="*/ 16 w 35"/>
                  <a:gd name="T33" fmla="*/ 87 h 124"/>
                  <a:gd name="T34" fmla="*/ 4 w 35"/>
                  <a:gd name="T35" fmla="*/ 75 h 124"/>
                  <a:gd name="T36" fmla="*/ 16 w 35"/>
                  <a:gd name="T37" fmla="*/ 67 h 124"/>
                  <a:gd name="T38" fmla="*/ 16 w 35"/>
                  <a:gd name="T39" fmla="*/ 62 h 124"/>
                  <a:gd name="T40" fmla="*/ 4 w 35"/>
                  <a:gd name="T41" fmla="*/ 54 h 124"/>
                  <a:gd name="T42" fmla="*/ 16 w 35"/>
                  <a:gd name="T43" fmla="*/ 62 h 124"/>
                  <a:gd name="T44" fmla="*/ 4 w 35"/>
                  <a:gd name="T45" fmla="*/ 49 h 124"/>
                  <a:gd name="T46" fmla="*/ 16 w 35"/>
                  <a:gd name="T47" fmla="*/ 41 h 124"/>
                  <a:gd name="T48" fmla="*/ 16 w 35"/>
                  <a:gd name="T49" fmla="*/ 36 h 124"/>
                  <a:gd name="T50" fmla="*/ 4 w 35"/>
                  <a:gd name="T51" fmla="*/ 29 h 124"/>
                  <a:gd name="T52" fmla="*/ 16 w 35"/>
                  <a:gd name="T53" fmla="*/ 36 h 124"/>
                  <a:gd name="T54" fmla="*/ 4 w 35"/>
                  <a:gd name="T55" fmla="*/ 24 h 124"/>
                  <a:gd name="T56" fmla="*/ 16 w 35"/>
                  <a:gd name="T57" fmla="*/ 16 h 124"/>
                  <a:gd name="T58" fmla="*/ 30 w 35"/>
                  <a:gd name="T59" fmla="*/ 100 h 124"/>
                  <a:gd name="T60" fmla="*/ 18 w 35"/>
                  <a:gd name="T61" fmla="*/ 93 h 124"/>
                  <a:gd name="T62" fmla="*/ 30 w 35"/>
                  <a:gd name="T63" fmla="*/ 100 h 124"/>
                  <a:gd name="T64" fmla="*/ 18 w 35"/>
                  <a:gd name="T65" fmla="*/ 87 h 124"/>
                  <a:gd name="T66" fmla="*/ 30 w 35"/>
                  <a:gd name="T67" fmla="*/ 80 h 124"/>
                  <a:gd name="T68" fmla="*/ 30 w 35"/>
                  <a:gd name="T69" fmla="*/ 75 h 124"/>
                  <a:gd name="T70" fmla="*/ 18 w 35"/>
                  <a:gd name="T71" fmla="*/ 67 h 124"/>
                  <a:gd name="T72" fmla="*/ 30 w 35"/>
                  <a:gd name="T73" fmla="*/ 75 h 124"/>
                  <a:gd name="T74" fmla="*/ 18 w 35"/>
                  <a:gd name="T75" fmla="*/ 62 h 124"/>
                  <a:gd name="T76" fmla="*/ 30 w 35"/>
                  <a:gd name="T77" fmla="*/ 54 h 124"/>
                  <a:gd name="T78" fmla="*/ 30 w 35"/>
                  <a:gd name="T79" fmla="*/ 49 h 124"/>
                  <a:gd name="T80" fmla="*/ 18 w 35"/>
                  <a:gd name="T81" fmla="*/ 41 h 124"/>
                  <a:gd name="T82" fmla="*/ 30 w 35"/>
                  <a:gd name="T83" fmla="*/ 49 h 124"/>
                  <a:gd name="T84" fmla="*/ 18 w 35"/>
                  <a:gd name="T85" fmla="*/ 36 h 124"/>
                  <a:gd name="T86" fmla="*/ 30 w 35"/>
                  <a:gd name="T87" fmla="*/ 29 h 124"/>
                  <a:gd name="T88" fmla="*/ 30 w 35"/>
                  <a:gd name="T89" fmla="*/ 24 h 124"/>
                  <a:gd name="T90" fmla="*/ 18 w 35"/>
                  <a:gd name="T91" fmla="*/ 16 h 124"/>
                  <a:gd name="T92" fmla="*/ 30 w 35"/>
                  <a:gd name="T93" fmla="*/ 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" h="124">
                    <a:moveTo>
                      <a:pt x="32" y="11"/>
                    </a:move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7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3"/>
                      <a:pt x="1" y="124"/>
                      <a:pt x="2" y="124"/>
                    </a:cubicBezTo>
                    <a:cubicBezTo>
                      <a:pt x="3" y="124"/>
                      <a:pt x="3" y="124"/>
                      <a:pt x="3" y="124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12" y="109"/>
                      <a:pt x="12" y="109"/>
                      <a:pt x="12" y="109"/>
                    </a:cubicBezTo>
                    <a:cubicBezTo>
                      <a:pt x="12" y="124"/>
                      <a:pt x="12" y="124"/>
                      <a:pt x="12" y="124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34" y="124"/>
                      <a:pt x="35" y="123"/>
                      <a:pt x="35" y="122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4" y="11"/>
                      <a:pt x="32" y="11"/>
                    </a:cubicBezTo>
                    <a:close/>
                    <a:moveTo>
                      <a:pt x="16" y="100"/>
                    </a:moveTo>
                    <a:cubicBezTo>
                      <a:pt x="4" y="100"/>
                      <a:pt x="4" y="100"/>
                      <a:pt x="4" y="100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16" y="93"/>
                      <a:pt x="16" y="93"/>
                      <a:pt x="16" y="93"/>
                    </a:cubicBezTo>
                    <a:lnTo>
                      <a:pt x="16" y="100"/>
                    </a:lnTo>
                    <a:close/>
                    <a:moveTo>
                      <a:pt x="16" y="87"/>
                    </a:moveTo>
                    <a:cubicBezTo>
                      <a:pt x="4" y="87"/>
                      <a:pt x="4" y="87"/>
                      <a:pt x="4" y="87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16" y="80"/>
                      <a:pt x="16" y="80"/>
                      <a:pt x="16" y="80"/>
                    </a:cubicBezTo>
                    <a:lnTo>
                      <a:pt x="16" y="87"/>
                    </a:lnTo>
                    <a:close/>
                    <a:moveTo>
                      <a:pt x="16" y="75"/>
                    </a:moveTo>
                    <a:cubicBezTo>
                      <a:pt x="4" y="75"/>
                      <a:pt x="4" y="75"/>
                      <a:pt x="4" y="75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16" y="67"/>
                      <a:pt x="16" y="67"/>
                      <a:pt x="16" y="67"/>
                    </a:cubicBezTo>
                    <a:lnTo>
                      <a:pt x="16" y="75"/>
                    </a:lnTo>
                    <a:close/>
                    <a:moveTo>
                      <a:pt x="16" y="62"/>
                    </a:moveTo>
                    <a:cubicBezTo>
                      <a:pt x="4" y="62"/>
                      <a:pt x="4" y="62"/>
                      <a:pt x="4" y="62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16" y="54"/>
                      <a:pt x="16" y="54"/>
                      <a:pt x="16" y="54"/>
                    </a:cubicBezTo>
                    <a:lnTo>
                      <a:pt x="16" y="62"/>
                    </a:lnTo>
                    <a:close/>
                    <a:moveTo>
                      <a:pt x="16" y="49"/>
                    </a:moveTo>
                    <a:cubicBezTo>
                      <a:pt x="4" y="49"/>
                      <a:pt x="4" y="49"/>
                      <a:pt x="4" y="49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16" y="41"/>
                      <a:pt x="16" y="41"/>
                      <a:pt x="16" y="41"/>
                    </a:cubicBezTo>
                    <a:lnTo>
                      <a:pt x="16" y="49"/>
                    </a:lnTo>
                    <a:close/>
                    <a:moveTo>
                      <a:pt x="16" y="36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16" y="29"/>
                      <a:pt x="16" y="29"/>
                      <a:pt x="16" y="29"/>
                    </a:cubicBezTo>
                    <a:lnTo>
                      <a:pt x="16" y="36"/>
                    </a:lnTo>
                    <a:close/>
                    <a:moveTo>
                      <a:pt x="16" y="24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16" y="24"/>
                    </a:lnTo>
                    <a:close/>
                    <a:moveTo>
                      <a:pt x="30" y="100"/>
                    </a:moveTo>
                    <a:cubicBezTo>
                      <a:pt x="18" y="100"/>
                      <a:pt x="18" y="100"/>
                      <a:pt x="18" y="100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30" y="93"/>
                      <a:pt x="30" y="93"/>
                      <a:pt x="30" y="93"/>
                    </a:cubicBezTo>
                    <a:lnTo>
                      <a:pt x="30" y="100"/>
                    </a:lnTo>
                    <a:close/>
                    <a:moveTo>
                      <a:pt x="30" y="87"/>
                    </a:moveTo>
                    <a:cubicBezTo>
                      <a:pt x="18" y="87"/>
                      <a:pt x="18" y="87"/>
                      <a:pt x="18" y="87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30" y="80"/>
                      <a:pt x="30" y="80"/>
                      <a:pt x="30" y="80"/>
                    </a:cubicBezTo>
                    <a:lnTo>
                      <a:pt x="30" y="87"/>
                    </a:lnTo>
                    <a:close/>
                    <a:moveTo>
                      <a:pt x="30" y="75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30" y="67"/>
                      <a:pt x="30" y="67"/>
                      <a:pt x="30" y="67"/>
                    </a:cubicBezTo>
                    <a:lnTo>
                      <a:pt x="30" y="75"/>
                    </a:lnTo>
                    <a:close/>
                    <a:moveTo>
                      <a:pt x="30" y="62"/>
                    </a:move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30" y="54"/>
                      <a:pt x="30" y="54"/>
                      <a:pt x="30" y="54"/>
                    </a:cubicBezTo>
                    <a:lnTo>
                      <a:pt x="30" y="62"/>
                    </a:lnTo>
                    <a:close/>
                    <a:moveTo>
                      <a:pt x="30" y="49"/>
                    </a:move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30" y="41"/>
                      <a:pt x="30" y="41"/>
                      <a:pt x="30" y="41"/>
                    </a:cubicBezTo>
                    <a:lnTo>
                      <a:pt x="30" y="49"/>
                    </a:lnTo>
                    <a:close/>
                    <a:moveTo>
                      <a:pt x="30" y="36"/>
                    </a:move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30" y="29"/>
                      <a:pt x="30" y="29"/>
                      <a:pt x="30" y="29"/>
                    </a:cubicBezTo>
                    <a:lnTo>
                      <a:pt x="30" y="36"/>
                    </a:lnTo>
                    <a:close/>
                    <a:moveTo>
                      <a:pt x="30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30" y="16"/>
                      <a:pt x="30" y="16"/>
                      <a:pt x="30" y="16"/>
                    </a:cubicBezTo>
                    <a:lnTo>
                      <a:pt x="3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32" name="Freeform 75"/>
              <p:cNvSpPr>
                <a:spLocks/>
              </p:cNvSpPr>
              <p:nvPr/>
            </p:nvSpPr>
            <p:spPr bwMode="auto">
              <a:xfrm>
                <a:off x="1927226" y="2035175"/>
                <a:ext cx="128588" cy="60325"/>
              </a:xfrm>
              <a:custGeom>
                <a:avLst/>
                <a:gdLst>
                  <a:gd name="T0" fmla="*/ 33 w 34"/>
                  <a:gd name="T1" fmla="*/ 15 h 16"/>
                  <a:gd name="T2" fmla="*/ 28 w 34"/>
                  <a:gd name="T3" fmla="*/ 10 h 16"/>
                  <a:gd name="T4" fmla="*/ 28 w 34"/>
                  <a:gd name="T5" fmla="*/ 3 h 16"/>
                  <a:gd name="T6" fmla="*/ 26 w 34"/>
                  <a:gd name="T7" fmla="*/ 2 h 16"/>
                  <a:gd name="T8" fmla="*/ 24 w 34"/>
                  <a:gd name="T9" fmla="*/ 2 h 16"/>
                  <a:gd name="T10" fmla="*/ 22 w 34"/>
                  <a:gd name="T11" fmla="*/ 3 h 16"/>
                  <a:gd name="T12" fmla="*/ 22 w 34"/>
                  <a:gd name="T13" fmla="*/ 5 h 16"/>
                  <a:gd name="T14" fmla="*/ 18 w 34"/>
                  <a:gd name="T15" fmla="*/ 0 h 16"/>
                  <a:gd name="T16" fmla="*/ 16 w 34"/>
                  <a:gd name="T17" fmla="*/ 0 h 16"/>
                  <a:gd name="T18" fmla="*/ 1 w 34"/>
                  <a:gd name="T19" fmla="*/ 15 h 16"/>
                  <a:gd name="T20" fmla="*/ 1 w 34"/>
                  <a:gd name="T21" fmla="*/ 16 h 16"/>
                  <a:gd name="T22" fmla="*/ 33 w 34"/>
                  <a:gd name="T23" fmla="*/ 16 h 16"/>
                  <a:gd name="T24" fmla="*/ 33 w 34"/>
                  <a:gd name="T2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16">
                    <a:moveTo>
                      <a:pt x="33" y="15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2"/>
                      <a:pt x="27" y="2"/>
                      <a:pt x="26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2"/>
                      <a:pt x="22" y="2"/>
                      <a:pt x="22" y="3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6"/>
                      <a:pt x="0" y="16"/>
                      <a:pt x="1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5560538" y="2787774"/>
            <a:ext cx="735079" cy="747433"/>
            <a:chOff x="5560538" y="2787774"/>
            <a:chExt cx="735079" cy="747433"/>
          </a:xfrm>
          <a:solidFill>
            <a:srgbClr val="FF6E01"/>
          </a:solidFill>
          <a:effectLst/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538" y="2787774"/>
              <a:ext cx="735079" cy="747433"/>
            </a:xfrm>
            <a:prstGeom prst="rect">
              <a:avLst/>
            </a:prstGeom>
            <a:noFill/>
            <a:effectLst>
              <a:glow rad="101600">
                <a:srgbClr val="FF6E01">
                  <a:alpha val="40000"/>
                </a:srgb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5" name="组合 34"/>
            <p:cNvGrpSpPr/>
            <p:nvPr/>
          </p:nvGrpSpPr>
          <p:grpSpPr>
            <a:xfrm>
              <a:off x="5800527" y="3063109"/>
              <a:ext cx="213965" cy="203508"/>
              <a:chOff x="2921001" y="1944688"/>
              <a:chExt cx="422275" cy="401637"/>
            </a:xfrm>
            <a:grpFill/>
          </p:grpSpPr>
          <p:sp>
            <p:nvSpPr>
              <p:cNvPr id="36" name="Oval 81"/>
              <p:cNvSpPr>
                <a:spLocks noChangeArrowheads="1"/>
              </p:cNvSpPr>
              <p:nvPr/>
            </p:nvSpPr>
            <p:spPr bwMode="auto">
              <a:xfrm>
                <a:off x="3082926" y="2281238"/>
                <a:ext cx="63500" cy="65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37" name="Oval 82"/>
              <p:cNvSpPr>
                <a:spLocks noChangeArrowheads="1"/>
              </p:cNvSpPr>
              <p:nvPr/>
            </p:nvSpPr>
            <p:spPr bwMode="auto">
              <a:xfrm>
                <a:off x="3244851" y="2281238"/>
                <a:ext cx="63500" cy="65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38" name="Oval 83"/>
              <p:cNvSpPr>
                <a:spLocks noChangeArrowheads="1"/>
              </p:cNvSpPr>
              <p:nvPr/>
            </p:nvSpPr>
            <p:spPr bwMode="auto">
              <a:xfrm>
                <a:off x="3101976" y="2092325"/>
                <a:ext cx="41275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39" name="Oval 84"/>
              <p:cNvSpPr>
                <a:spLocks noChangeArrowheads="1"/>
              </p:cNvSpPr>
              <p:nvPr/>
            </p:nvSpPr>
            <p:spPr bwMode="auto">
              <a:xfrm>
                <a:off x="3241676" y="2092325"/>
                <a:ext cx="41275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40" name="Oval 85"/>
              <p:cNvSpPr>
                <a:spLocks noChangeArrowheads="1"/>
              </p:cNvSpPr>
              <p:nvPr/>
            </p:nvSpPr>
            <p:spPr bwMode="auto">
              <a:xfrm>
                <a:off x="3138488" y="2160588"/>
                <a:ext cx="42863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41" name="Oval 86"/>
              <p:cNvSpPr>
                <a:spLocks noChangeArrowheads="1"/>
              </p:cNvSpPr>
              <p:nvPr/>
            </p:nvSpPr>
            <p:spPr bwMode="auto">
              <a:xfrm>
                <a:off x="3206751" y="2160588"/>
                <a:ext cx="412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42" name="Freeform 87"/>
              <p:cNvSpPr>
                <a:spLocks/>
              </p:cNvSpPr>
              <p:nvPr/>
            </p:nvSpPr>
            <p:spPr bwMode="auto">
              <a:xfrm>
                <a:off x="2921001" y="2012950"/>
                <a:ext cx="422275" cy="246062"/>
              </a:xfrm>
              <a:custGeom>
                <a:avLst/>
                <a:gdLst>
                  <a:gd name="T0" fmla="*/ 111 w 112"/>
                  <a:gd name="T1" fmla="*/ 24 h 65"/>
                  <a:gd name="T2" fmla="*/ 112 w 112"/>
                  <a:gd name="T3" fmla="*/ 25 h 65"/>
                  <a:gd name="T4" fmla="*/ 98 w 112"/>
                  <a:gd name="T5" fmla="*/ 64 h 65"/>
                  <a:gd name="T6" fmla="*/ 98 w 112"/>
                  <a:gd name="T7" fmla="*/ 65 h 65"/>
                  <a:gd name="T8" fmla="*/ 47 w 112"/>
                  <a:gd name="T9" fmla="*/ 65 h 65"/>
                  <a:gd name="T10" fmla="*/ 47 w 112"/>
                  <a:gd name="T11" fmla="*/ 64 h 65"/>
                  <a:gd name="T12" fmla="*/ 25 w 112"/>
                  <a:gd name="T13" fmla="*/ 9 h 65"/>
                  <a:gd name="T14" fmla="*/ 24 w 112"/>
                  <a:gd name="T15" fmla="*/ 9 h 65"/>
                  <a:gd name="T16" fmla="*/ 2 w 112"/>
                  <a:gd name="T17" fmla="*/ 9 h 65"/>
                  <a:gd name="T18" fmla="*/ 0 w 112"/>
                  <a:gd name="T19" fmla="*/ 8 h 65"/>
                  <a:gd name="T20" fmla="*/ 1 w 112"/>
                  <a:gd name="T21" fmla="*/ 0 h 65"/>
                  <a:gd name="T22" fmla="*/ 2 w 112"/>
                  <a:gd name="T23" fmla="*/ 0 h 65"/>
                  <a:gd name="T24" fmla="*/ 30 w 112"/>
                  <a:gd name="T25" fmla="*/ 0 h 65"/>
                  <a:gd name="T26" fmla="*/ 31 w 112"/>
                  <a:gd name="T27" fmla="*/ 0 h 65"/>
                  <a:gd name="T28" fmla="*/ 53 w 112"/>
                  <a:gd name="T29" fmla="*/ 55 h 65"/>
                  <a:gd name="T30" fmla="*/ 54 w 112"/>
                  <a:gd name="T31" fmla="*/ 56 h 65"/>
                  <a:gd name="T32" fmla="*/ 91 w 112"/>
                  <a:gd name="T33" fmla="*/ 56 h 65"/>
                  <a:gd name="T34" fmla="*/ 92 w 112"/>
                  <a:gd name="T35" fmla="*/ 55 h 65"/>
                  <a:gd name="T36" fmla="*/ 103 w 112"/>
                  <a:gd name="T37" fmla="*/ 22 h 65"/>
                  <a:gd name="T38" fmla="*/ 104 w 112"/>
                  <a:gd name="T39" fmla="*/ 21 h 65"/>
                  <a:gd name="T40" fmla="*/ 111 w 112"/>
                  <a:gd name="T41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" h="65">
                    <a:moveTo>
                      <a:pt x="111" y="24"/>
                    </a:moveTo>
                    <a:cubicBezTo>
                      <a:pt x="112" y="24"/>
                      <a:pt x="112" y="24"/>
                      <a:pt x="112" y="2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8" y="64"/>
                      <a:pt x="98" y="65"/>
                      <a:pt x="98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5"/>
                      <a:pt x="47" y="64"/>
                      <a:pt x="47" y="64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0" y="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3" y="55"/>
                      <a:pt x="53" y="56"/>
                      <a:pt x="54" y="56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91" y="56"/>
                      <a:pt x="92" y="55"/>
                      <a:pt x="92" y="55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1"/>
                      <a:pt x="104" y="21"/>
                      <a:pt x="104" y="21"/>
                    </a:cubicBezTo>
                    <a:lnTo>
                      <a:pt x="11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43" name="Freeform 88"/>
              <p:cNvSpPr>
                <a:spLocks/>
              </p:cNvSpPr>
              <p:nvPr/>
            </p:nvSpPr>
            <p:spPr bwMode="auto">
              <a:xfrm>
                <a:off x="3151188" y="1944688"/>
                <a:ext cx="85725" cy="204787"/>
              </a:xfrm>
              <a:custGeom>
                <a:avLst/>
                <a:gdLst>
                  <a:gd name="T0" fmla="*/ 8 w 23"/>
                  <a:gd name="T1" fmla="*/ 54 h 54"/>
                  <a:gd name="T2" fmla="*/ 7 w 23"/>
                  <a:gd name="T3" fmla="*/ 53 h 54"/>
                  <a:gd name="T4" fmla="*/ 7 w 23"/>
                  <a:gd name="T5" fmla="*/ 19 h 54"/>
                  <a:gd name="T6" fmla="*/ 7 w 23"/>
                  <a:gd name="T7" fmla="*/ 19 h 54"/>
                  <a:gd name="T8" fmla="*/ 1 w 23"/>
                  <a:gd name="T9" fmla="*/ 19 h 54"/>
                  <a:gd name="T10" fmla="*/ 1 w 23"/>
                  <a:gd name="T11" fmla="*/ 18 h 54"/>
                  <a:gd name="T12" fmla="*/ 11 w 23"/>
                  <a:gd name="T13" fmla="*/ 1 h 54"/>
                  <a:gd name="T14" fmla="*/ 12 w 23"/>
                  <a:gd name="T15" fmla="*/ 1 h 54"/>
                  <a:gd name="T16" fmla="*/ 23 w 23"/>
                  <a:gd name="T17" fmla="*/ 18 h 54"/>
                  <a:gd name="T18" fmla="*/ 22 w 23"/>
                  <a:gd name="T19" fmla="*/ 19 h 54"/>
                  <a:gd name="T20" fmla="*/ 17 w 23"/>
                  <a:gd name="T21" fmla="*/ 19 h 54"/>
                  <a:gd name="T22" fmla="*/ 16 w 23"/>
                  <a:gd name="T23" fmla="*/ 19 h 54"/>
                  <a:gd name="T24" fmla="*/ 16 w 23"/>
                  <a:gd name="T25" fmla="*/ 53 h 54"/>
                  <a:gd name="T26" fmla="*/ 16 w 23"/>
                  <a:gd name="T27" fmla="*/ 54 h 54"/>
                  <a:gd name="T28" fmla="*/ 8 w 23"/>
                  <a:gd name="T2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4">
                    <a:moveTo>
                      <a:pt x="8" y="54"/>
                    </a:moveTo>
                    <a:cubicBezTo>
                      <a:pt x="7" y="54"/>
                      <a:pt x="7" y="54"/>
                      <a:pt x="7" y="53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0" y="19"/>
                      <a:pt x="1" y="1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9"/>
                      <a:pt x="23" y="19"/>
                      <a:pt x="22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4"/>
                      <a:pt x="16" y="54"/>
                      <a:pt x="16" y="54"/>
                    </a:cubicBezTo>
                    <a:lnTo>
                      <a:pt x="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3896558" y="2301203"/>
            <a:ext cx="1353773" cy="2108283"/>
            <a:chOff x="3896558" y="2301203"/>
            <a:chExt cx="1353773" cy="2108283"/>
          </a:xfrm>
        </p:grpSpPr>
        <p:grpSp>
          <p:nvGrpSpPr>
            <p:cNvPr id="45" name="组合 44"/>
            <p:cNvGrpSpPr/>
            <p:nvPr/>
          </p:nvGrpSpPr>
          <p:grpSpPr>
            <a:xfrm>
              <a:off x="3896558" y="2301203"/>
              <a:ext cx="1353773" cy="2108283"/>
              <a:chOff x="7056440" y="2401888"/>
              <a:chExt cx="2671764" cy="4160838"/>
            </a:xfrm>
            <a:effectLst>
              <a:outerShdw blurRad="254000" dist="101600" dir="8100000" sx="102000" sy="102000" algn="tr" rotWithShape="0">
                <a:prstClr val="black">
                  <a:alpha val="28000"/>
                </a:prstClr>
              </a:outerShdw>
            </a:effectLst>
          </p:grpSpPr>
          <p:sp>
            <p:nvSpPr>
              <p:cNvPr id="53" name="Freeform 49"/>
              <p:cNvSpPr>
                <a:spLocks/>
              </p:cNvSpPr>
              <p:nvPr/>
            </p:nvSpPr>
            <p:spPr bwMode="auto">
              <a:xfrm>
                <a:off x="7056440" y="2401888"/>
                <a:ext cx="2671764" cy="4160838"/>
              </a:xfrm>
              <a:custGeom>
                <a:avLst/>
                <a:gdLst>
                  <a:gd name="T0" fmla="*/ 388 w 842"/>
                  <a:gd name="T1" fmla="*/ 1312 h 1312"/>
                  <a:gd name="T2" fmla="*/ 340 w 842"/>
                  <a:gd name="T3" fmla="*/ 1265 h 1312"/>
                  <a:gd name="T4" fmla="*/ 343 w 842"/>
                  <a:gd name="T5" fmla="*/ 1249 h 1312"/>
                  <a:gd name="T6" fmla="*/ 278 w 842"/>
                  <a:gd name="T7" fmla="*/ 1249 h 1312"/>
                  <a:gd name="T8" fmla="*/ 228 w 842"/>
                  <a:gd name="T9" fmla="*/ 1199 h 1312"/>
                  <a:gd name="T10" fmla="*/ 241 w 842"/>
                  <a:gd name="T11" fmla="*/ 1164 h 1312"/>
                  <a:gd name="T12" fmla="*/ 219 w 842"/>
                  <a:gd name="T13" fmla="*/ 1121 h 1312"/>
                  <a:gd name="T14" fmla="*/ 232 w 842"/>
                  <a:gd name="T15" fmla="*/ 1086 h 1312"/>
                  <a:gd name="T16" fmla="*/ 196 w 842"/>
                  <a:gd name="T17" fmla="*/ 1022 h 1312"/>
                  <a:gd name="T18" fmla="*/ 196 w 842"/>
                  <a:gd name="T19" fmla="*/ 982 h 1312"/>
                  <a:gd name="T20" fmla="*/ 196 w 842"/>
                  <a:gd name="T21" fmla="*/ 982 h 1312"/>
                  <a:gd name="T22" fmla="*/ 196 w 842"/>
                  <a:gd name="T23" fmla="*/ 976 h 1312"/>
                  <a:gd name="T24" fmla="*/ 196 w 842"/>
                  <a:gd name="T25" fmla="*/ 947 h 1312"/>
                  <a:gd name="T26" fmla="*/ 197 w 842"/>
                  <a:gd name="T27" fmla="*/ 940 h 1312"/>
                  <a:gd name="T28" fmla="*/ 197 w 842"/>
                  <a:gd name="T29" fmla="*/ 917 h 1312"/>
                  <a:gd name="T30" fmla="*/ 180 w 842"/>
                  <a:gd name="T31" fmla="*/ 849 h 1312"/>
                  <a:gd name="T32" fmla="*/ 129 w 842"/>
                  <a:gd name="T33" fmla="*/ 779 h 1312"/>
                  <a:gd name="T34" fmla="*/ 0 w 842"/>
                  <a:gd name="T35" fmla="*/ 419 h 1312"/>
                  <a:gd name="T36" fmla="*/ 419 w 842"/>
                  <a:gd name="T37" fmla="*/ 0 h 1312"/>
                  <a:gd name="T38" fmla="*/ 423 w 842"/>
                  <a:gd name="T39" fmla="*/ 0 h 1312"/>
                  <a:gd name="T40" fmla="*/ 842 w 842"/>
                  <a:gd name="T41" fmla="*/ 419 h 1312"/>
                  <a:gd name="T42" fmla="*/ 713 w 842"/>
                  <a:gd name="T43" fmla="*/ 779 h 1312"/>
                  <a:gd name="T44" fmla="*/ 662 w 842"/>
                  <a:gd name="T45" fmla="*/ 849 h 1312"/>
                  <a:gd name="T46" fmla="*/ 647 w 842"/>
                  <a:gd name="T47" fmla="*/ 899 h 1312"/>
                  <a:gd name="T48" fmla="*/ 646 w 842"/>
                  <a:gd name="T49" fmla="*/ 1023 h 1312"/>
                  <a:gd name="T50" fmla="*/ 610 w 842"/>
                  <a:gd name="T51" fmla="*/ 1086 h 1312"/>
                  <a:gd name="T52" fmla="*/ 623 w 842"/>
                  <a:gd name="T53" fmla="*/ 1121 h 1312"/>
                  <a:gd name="T54" fmla="*/ 601 w 842"/>
                  <a:gd name="T55" fmla="*/ 1164 h 1312"/>
                  <a:gd name="T56" fmla="*/ 614 w 842"/>
                  <a:gd name="T57" fmla="*/ 1199 h 1312"/>
                  <a:gd name="T58" fmla="*/ 564 w 842"/>
                  <a:gd name="T59" fmla="*/ 1249 h 1312"/>
                  <a:gd name="T60" fmla="*/ 499 w 842"/>
                  <a:gd name="T61" fmla="*/ 1249 h 1312"/>
                  <a:gd name="T62" fmla="*/ 502 w 842"/>
                  <a:gd name="T63" fmla="*/ 1265 h 1312"/>
                  <a:gd name="T64" fmla="*/ 455 w 842"/>
                  <a:gd name="T65" fmla="*/ 1312 h 1312"/>
                  <a:gd name="T66" fmla="*/ 388 w 842"/>
                  <a:gd name="T67" fmla="*/ 1312 h 1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2" h="1312">
                    <a:moveTo>
                      <a:pt x="388" y="1312"/>
                    </a:moveTo>
                    <a:cubicBezTo>
                      <a:pt x="362" y="1312"/>
                      <a:pt x="340" y="1291"/>
                      <a:pt x="340" y="1265"/>
                    </a:cubicBezTo>
                    <a:cubicBezTo>
                      <a:pt x="340" y="1259"/>
                      <a:pt x="341" y="1254"/>
                      <a:pt x="343" y="1249"/>
                    </a:cubicBezTo>
                    <a:cubicBezTo>
                      <a:pt x="278" y="1249"/>
                      <a:pt x="278" y="1249"/>
                      <a:pt x="278" y="1249"/>
                    </a:cubicBezTo>
                    <a:cubicBezTo>
                      <a:pt x="250" y="1249"/>
                      <a:pt x="228" y="1226"/>
                      <a:pt x="228" y="1199"/>
                    </a:cubicBezTo>
                    <a:cubicBezTo>
                      <a:pt x="228" y="1186"/>
                      <a:pt x="233" y="1173"/>
                      <a:pt x="241" y="1164"/>
                    </a:cubicBezTo>
                    <a:cubicBezTo>
                      <a:pt x="228" y="1156"/>
                      <a:pt x="219" y="1140"/>
                      <a:pt x="219" y="1121"/>
                    </a:cubicBezTo>
                    <a:cubicBezTo>
                      <a:pt x="219" y="1108"/>
                      <a:pt x="223" y="1095"/>
                      <a:pt x="232" y="1086"/>
                    </a:cubicBezTo>
                    <a:cubicBezTo>
                      <a:pt x="210" y="1073"/>
                      <a:pt x="196" y="1049"/>
                      <a:pt x="196" y="1022"/>
                    </a:cubicBezTo>
                    <a:cubicBezTo>
                      <a:pt x="196" y="982"/>
                      <a:pt x="196" y="982"/>
                      <a:pt x="196" y="982"/>
                    </a:cubicBezTo>
                    <a:cubicBezTo>
                      <a:pt x="196" y="982"/>
                      <a:pt x="196" y="982"/>
                      <a:pt x="196" y="982"/>
                    </a:cubicBezTo>
                    <a:cubicBezTo>
                      <a:pt x="196" y="976"/>
                      <a:pt x="196" y="976"/>
                      <a:pt x="196" y="976"/>
                    </a:cubicBezTo>
                    <a:cubicBezTo>
                      <a:pt x="196" y="966"/>
                      <a:pt x="196" y="957"/>
                      <a:pt x="196" y="947"/>
                    </a:cubicBezTo>
                    <a:cubicBezTo>
                      <a:pt x="197" y="940"/>
                      <a:pt x="197" y="940"/>
                      <a:pt x="197" y="940"/>
                    </a:cubicBezTo>
                    <a:cubicBezTo>
                      <a:pt x="197" y="917"/>
                      <a:pt x="197" y="917"/>
                      <a:pt x="197" y="917"/>
                    </a:cubicBezTo>
                    <a:cubicBezTo>
                      <a:pt x="196" y="897"/>
                      <a:pt x="194" y="871"/>
                      <a:pt x="180" y="849"/>
                    </a:cubicBezTo>
                    <a:cubicBezTo>
                      <a:pt x="166" y="824"/>
                      <a:pt x="148" y="802"/>
                      <a:pt x="129" y="779"/>
                    </a:cubicBezTo>
                    <a:cubicBezTo>
                      <a:pt x="69" y="706"/>
                      <a:pt x="0" y="623"/>
                      <a:pt x="0" y="419"/>
                    </a:cubicBezTo>
                    <a:cubicBezTo>
                      <a:pt x="0" y="188"/>
                      <a:pt x="188" y="0"/>
                      <a:pt x="419" y="0"/>
                    </a:cubicBezTo>
                    <a:cubicBezTo>
                      <a:pt x="423" y="0"/>
                      <a:pt x="423" y="0"/>
                      <a:pt x="423" y="0"/>
                    </a:cubicBezTo>
                    <a:cubicBezTo>
                      <a:pt x="654" y="0"/>
                      <a:pt x="842" y="188"/>
                      <a:pt x="842" y="419"/>
                    </a:cubicBezTo>
                    <a:cubicBezTo>
                      <a:pt x="842" y="623"/>
                      <a:pt x="773" y="706"/>
                      <a:pt x="713" y="779"/>
                    </a:cubicBezTo>
                    <a:cubicBezTo>
                      <a:pt x="694" y="802"/>
                      <a:pt x="676" y="824"/>
                      <a:pt x="662" y="849"/>
                    </a:cubicBezTo>
                    <a:cubicBezTo>
                      <a:pt x="653" y="863"/>
                      <a:pt x="649" y="879"/>
                      <a:pt x="647" y="899"/>
                    </a:cubicBezTo>
                    <a:cubicBezTo>
                      <a:pt x="646" y="1023"/>
                      <a:pt x="646" y="1023"/>
                      <a:pt x="646" y="1023"/>
                    </a:cubicBezTo>
                    <a:cubicBezTo>
                      <a:pt x="646" y="1049"/>
                      <a:pt x="632" y="1073"/>
                      <a:pt x="610" y="1086"/>
                    </a:cubicBezTo>
                    <a:cubicBezTo>
                      <a:pt x="619" y="1095"/>
                      <a:pt x="623" y="1108"/>
                      <a:pt x="623" y="1121"/>
                    </a:cubicBezTo>
                    <a:cubicBezTo>
                      <a:pt x="623" y="1140"/>
                      <a:pt x="614" y="1156"/>
                      <a:pt x="601" y="1164"/>
                    </a:cubicBezTo>
                    <a:cubicBezTo>
                      <a:pt x="609" y="1173"/>
                      <a:pt x="614" y="1186"/>
                      <a:pt x="614" y="1199"/>
                    </a:cubicBezTo>
                    <a:cubicBezTo>
                      <a:pt x="614" y="1226"/>
                      <a:pt x="592" y="1249"/>
                      <a:pt x="564" y="1249"/>
                    </a:cubicBezTo>
                    <a:cubicBezTo>
                      <a:pt x="499" y="1249"/>
                      <a:pt x="499" y="1249"/>
                      <a:pt x="499" y="1249"/>
                    </a:cubicBezTo>
                    <a:cubicBezTo>
                      <a:pt x="501" y="1254"/>
                      <a:pt x="502" y="1259"/>
                      <a:pt x="502" y="1265"/>
                    </a:cubicBezTo>
                    <a:cubicBezTo>
                      <a:pt x="502" y="1291"/>
                      <a:pt x="480" y="1312"/>
                      <a:pt x="455" y="1312"/>
                    </a:cubicBezTo>
                    <a:lnTo>
                      <a:pt x="388" y="1312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auto">
              <a:xfrm>
                <a:off x="8247063" y="6384925"/>
                <a:ext cx="293688" cy="82550"/>
              </a:xfrm>
              <a:custGeom>
                <a:avLst/>
                <a:gdLst>
                  <a:gd name="T0" fmla="*/ 13 w 93"/>
                  <a:gd name="T1" fmla="*/ 26 h 26"/>
                  <a:gd name="T2" fmla="*/ 0 w 93"/>
                  <a:gd name="T3" fmla="*/ 13 h 26"/>
                  <a:gd name="T4" fmla="*/ 13 w 93"/>
                  <a:gd name="T5" fmla="*/ 0 h 26"/>
                  <a:gd name="T6" fmla="*/ 80 w 93"/>
                  <a:gd name="T7" fmla="*/ 0 h 26"/>
                  <a:gd name="T8" fmla="*/ 93 w 93"/>
                  <a:gd name="T9" fmla="*/ 13 h 26"/>
                  <a:gd name="T10" fmla="*/ 80 w 93"/>
                  <a:gd name="T11" fmla="*/ 26 h 26"/>
                  <a:gd name="T12" fmla="*/ 13 w 93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26">
                    <a:moveTo>
                      <a:pt x="13" y="26"/>
                    </a:moveTo>
                    <a:cubicBezTo>
                      <a:pt x="5" y="26"/>
                      <a:pt x="0" y="20"/>
                      <a:pt x="0" y="13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7" y="0"/>
                      <a:pt x="93" y="6"/>
                      <a:pt x="93" y="13"/>
                    </a:cubicBezTo>
                    <a:cubicBezTo>
                      <a:pt x="93" y="20"/>
                      <a:pt x="87" y="26"/>
                      <a:pt x="80" y="26"/>
                    </a:cubicBez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FF28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7888288" y="6162675"/>
                <a:ext cx="1008063" cy="104775"/>
              </a:xfrm>
              <a:custGeom>
                <a:avLst/>
                <a:gdLst>
                  <a:gd name="T0" fmla="*/ 16 w 318"/>
                  <a:gd name="T1" fmla="*/ 33 h 33"/>
                  <a:gd name="T2" fmla="*/ 0 w 318"/>
                  <a:gd name="T3" fmla="*/ 16 h 33"/>
                  <a:gd name="T4" fmla="*/ 16 w 318"/>
                  <a:gd name="T5" fmla="*/ 0 h 33"/>
                  <a:gd name="T6" fmla="*/ 302 w 318"/>
                  <a:gd name="T7" fmla="*/ 0 h 33"/>
                  <a:gd name="T8" fmla="*/ 318 w 318"/>
                  <a:gd name="T9" fmla="*/ 16 h 33"/>
                  <a:gd name="T10" fmla="*/ 302 w 318"/>
                  <a:gd name="T11" fmla="*/ 33 h 33"/>
                  <a:gd name="T12" fmla="*/ 16 w 318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8" h="33">
                    <a:moveTo>
                      <a:pt x="16" y="33"/>
                    </a:moveTo>
                    <a:cubicBezTo>
                      <a:pt x="7" y="33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11" y="0"/>
                      <a:pt x="318" y="7"/>
                      <a:pt x="318" y="16"/>
                    </a:cubicBezTo>
                    <a:cubicBezTo>
                      <a:pt x="318" y="25"/>
                      <a:pt x="311" y="33"/>
                      <a:pt x="302" y="33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FF28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7856538" y="5897563"/>
                <a:ext cx="1052513" cy="107950"/>
              </a:xfrm>
              <a:custGeom>
                <a:avLst/>
                <a:gdLst>
                  <a:gd name="T0" fmla="*/ 17 w 332"/>
                  <a:gd name="T1" fmla="*/ 34 h 34"/>
                  <a:gd name="T2" fmla="*/ 0 w 332"/>
                  <a:gd name="T3" fmla="*/ 17 h 34"/>
                  <a:gd name="T4" fmla="*/ 17 w 332"/>
                  <a:gd name="T5" fmla="*/ 0 h 34"/>
                  <a:gd name="T6" fmla="*/ 315 w 332"/>
                  <a:gd name="T7" fmla="*/ 0 h 34"/>
                  <a:gd name="T8" fmla="*/ 332 w 332"/>
                  <a:gd name="T9" fmla="*/ 17 h 34"/>
                  <a:gd name="T10" fmla="*/ 315 w 332"/>
                  <a:gd name="T11" fmla="*/ 34 h 34"/>
                  <a:gd name="T12" fmla="*/ 17 w 332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2" h="34">
                    <a:moveTo>
                      <a:pt x="17" y="34"/>
                    </a:moveTo>
                    <a:cubicBezTo>
                      <a:pt x="8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324" y="0"/>
                      <a:pt x="332" y="7"/>
                      <a:pt x="332" y="17"/>
                    </a:cubicBezTo>
                    <a:cubicBezTo>
                      <a:pt x="332" y="26"/>
                      <a:pt x="324" y="34"/>
                      <a:pt x="315" y="34"/>
                    </a:cubicBez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FF28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auto">
              <a:xfrm>
                <a:off x="7780338" y="5211763"/>
                <a:ext cx="1223963" cy="552450"/>
              </a:xfrm>
              <a:custGeom>
                <a:avLst/>
                <a:gdLst>
                  <a:gd name="T0" fmla="*/ 3 w 386"/>
                  <a:gd name="T1" fmla="*/ 30 h 174"/>
                  <a:gd name="T2" fmla="*/ 3 w 386"/>
                  <a:gd name="T3" fmla="*/ 30 h 174"/>
                  <a:gd name="T4" fmla="*/ 3 w 386"/>
                  <a:gd name="T5" fmla="*/ 54 h 174"/>
                  <a:gd name="T6" fmla="*/ 2 w 386"/>
                  <a:gd name="T7" fmla="*/ 62 h 174"/>
                  <a:gd name="T8" fmla="*/ 3 w 386"/>
                  <a:gd name="T9" fmla="*/ 62 h 174"/>
                  <a:gd name="T10" fmla="*/ 2 w 386"/>
                  <a:gd name="T11" fmla="*/ 137 h 174"/>
                  <a:gd name="T12" fmla="*/ 27 w 386"/>
                  <a:gd name="T13" fmla="*/ 174 h 174"/>
                  <a:gd name="T14" fmla="*/ 359 w 386"/>
                  <a:gd name="T15" fmla="*/ 174 h 174"/>
                  <a:gd name="T16" fmla="*/ 384 w 386"/>
                  <a:gd name="T17" fmla="*/ 136 h 174"/>
                  <a:gd name="T18" fmla="*/ 385 w 386"/>
                  <a:gd name="T19" fmla="*/ 11 h 174"/>
                  <a:gd name="T20" fmla="*/ 385 w 386"/>
                  <a:gd name="T21" fmla="*/ 10 h 174"/>
                  <a:gd name="T22" fmla="*/ 386 w 386"/>
                  <a:gd name="T23" fmla="*/ 0 h 174"/>
                  <a:gd name="T24" fmla="*/ 0 w 386"/>
                  <a:gd name="T25" fmla="*/ 0 h 174"/>
                  <a:gd name="T26" fmla="*/ 3 w 386"/>
                  <a:gd name="T27" fmla="*/ 3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6" h="174">
                    <a:moveTo>
                      <a:pt x="3" y="30"/>
                    </a:moveTo>
                    <a:cubicBezTo>
                      <a:pt x="3" y="30"/>
                      <a:pt x="3" y="30"/>
                      <a:pt x="3" y="30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62"/>
                      <a:pt x="2" y="62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2" y="137"/>
                      <a:pt x="2" y="137"/>
                      <a:pt x="2" y="137"/>
                    </a:cubicBezTo>
                    <a:cubicBezTo>
                      <a:pt x="2" y="153"/>
                      <a:pt x="12" y="168"/>
                      <a:pt x="27" y="174"/>
                    </a:cubicBezTo>
                    <a:cubicBezTo>
                      <a:pt x="34" y="173"/>
                      <a:pt x="359" y="174"/>
                      <a:pt x="359" y="174"/>
                    </a:cubicBezTo>
                    <a:cubicBezTo>
                      <a:pt x="374" y="168"/>
                      <a:pt x="384" y="153"/>
                      <a:pt x="384" y="136"/>
                    </a:cubicBezTo>
                    <a:cubicBezTo>
                      <a:pt x="385" y="11"/>
                      <a:pt x="385" y="11"/>
                      <a:pt x="385" y="11"/>
                    </a:cubicBezTo>
                    <a:cubicBezTo>
                      <a:pt x="385" y="10"/>
                      <a:pt x="385" y="10"/>
                      <a:pt x="385" y="10"/>
                    </a:cubicBezTo>
                    <a:cubicBezTo>
                      <a:pt x="385" y="6"/>
                      <a:pt x="385" y="3"/>
                      <a:pt x="38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2" y="21"/>
                      <a:pt x="3" y="30"/>
                    </a:cubicBezTo>
                    <a:close/>
                  </a:path>
                </a:pathLst>
              </a:custGeom>
              <a:solidFill>
                <a:srgbClr val="FF28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auto">
              <a:xfrm>
                <a:off x="7167563" y="2509838"/>
                <a:ext cx="2452688" cy="2578100"/>
              </a:xfrm>
              <a:custGeom>
                <a:avLst/>
                <a:gdLst>
                  <a:gd name="T0" fmla="*/ 597 w 773"/>
                  <a:gd name="T1" fmla="*/ 797 h 813"/>
                  <a:gd name="T2" fmla="*/ 652 w 773"/>
                  <a:gd name="T3" fmla="*/ 723 h 813"/>
                  <a:gd name="T4" fmla="*/ 773 w 773"/>
                  <a:gd name="T5" fmla="*/ 385 h 813"/>
                  <a:gd name="T6" fmla="*/ 388 w 773"/>
                  <a:gd name="T7" fmla="*/ 0 h 813"/>
                  <a:gd name="T8" fmla="*/ 384 w 773"/>
                  <a:gd name="T9" fmla="*/ 0 h 813"/>
                  <a:gd name="T10" fmla="*/ 0 w 773"/>
                  <a:gd name="T11" fmla="*/ 385 h 813"/>
                  <a:gd name="T12" fmla="*/ 120 w 773"/>
                  <a:gd name="T13" fmla="*/ 723 h 813"/>
                  <a:gd name="T14" fmla="*/ 175 w 773"/>
                  <a:gd name="T15" fmla="*/ 797 h 813"/>
                  <a:gd name="T16" fmla="*/ 183 w 773"/>
                  <a:gd name="T17" fmla="*/ 813 h 813"/>
                  <a:gd name="T18" fmla="*/ 589 w 773"/>
                  <a:gd name="T19" fmla="*/ 813 h 813"/>
                  <a:gd name="T20" fmla="*/ 597 w 773"/>
                  <a:gd name="T21" fmla="*/ 797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3" h="813">
                    <a:moveTo>
                      <a:pt x="597" y="797"/>
                    </a:moveTo>
                    <a:cubicBezTo>
                      <a:pt x="613" y="771"/>
                      <a:pt x="632" y="748"/>
                      <a:pt x="652" y="723"/>
                    </a:cubicBezTo>
                    <a:cubicBezTo>
                      <a:pt x="709" y="655"/>
                      <a:pt x="773" y="577"/>
                      <a:pt x="773" y="385"/>
                    </a:cubicBezTo>
                    <a:cubicBezTo>
                      <a:pt x="773" y="173"/>
                      <a:pt x="600" y="0"/>
                      <a:pt x="388" y="0"/>
                    </a:cubicBezTo>
                    <a:cubicBezTo>
                      <a:pt x="384" y="0"/>
                      <a:pt x="384" y="0"/>
                      <a:pt x="384" y="0"/>
                    </a:cubicBezTo>
                    <a:cubicBezTo>
                      <a:pt x="172" y="0"/>
                      <a:pt x="0" y="173"/>
                      <a:pt x="0" y="385"/>
                    </a:cubicBezTo>
                    <a:cubicBezTo>
                      <a:pt x="0" y="577"/>
                      <a:pt x="64" y="655"/>
                      <a:pt x="120" y="723"/>
                    </a:cubicBezTo>
                    <a:cubicBezTo>
                      <a:pt x="140" y="748"/>
                      <a:pt x="159" y="771"/>
                      <a:pt x="175" y="797"/>
                    </a:cubicBezTo>
                    <a:cubicBezTo>
                      <a:pt x="178" y="803"/>
                      <a:pt x="180" y="808"/>
                      <a:pt x="183" y="813"/>
                    </a:cubicBezTo>
                    <a:cubicBezTo>
                      <a:pt x="589" y="813"/>
                      <a:pt x="589" y="813"/>
                      <a:pt x="589" y="813"/>
                    </a:cubicBezTo>
                    <a:cubicBezTo>
                      <a:pt x="592" y="808"/>
                      <a:pt x="594" y="802"/>
                      <a:pt x="597" y="797"/>
                    </a:cubicBezTo>
                    <a:close/>
                  </a:path>
                </a:pathLst>
              </a:custGeom>
              <a:solidFill>
                <a:srgbClr val="FF28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420419" y="3212843"/>
              <a:ext cx="294092" cy="396812"/>
              <a:chOff x="2301876" y="1898650"/>
              <a:chExt cx="331788" cy="447675"/>
            </a:xfrm>
          </p:grpSpPr>
          <p:sp>
            <p:nvSpPr>
              <p:cNvPr id="48" name="Freeform 76"/>
              <p:cNvSpPr>
                <a:spLocks/>
              </p:cNvSpPr>
              <p:nvPr/>
            </p:nvSpPr>
            <p:spPr bwMode="auto">
              <a:xfrm>
                <a:off x="2308226" y="2266950"/>
                <a:ext cx="53975" cy="79375"/>
              </a:xfrm>
              <a:custGeom>
                <a:avLst/>
                <a:gdLst>
                  <a:gd name="T0" fmla="*/ 13 w 14"/>
                  <a:gd name="T1" fmla="*/ 0 h 21"/>
                  <a:gd name="T2" fmla="*/ 1 w 14"/>
                  <a:gd name="T3" fmla="*/ 0 h 21"/>
                  <a:gd name="T4" fmla="*/ 0 w 14"/>
                  <a:gd name="T5" fmla="*/ 1 h 21"/>
                  <a:gd name="T6" fmla="*/ 0 w 14"/>
                  <a:gd name="T7" fmla="*/ 20 h 21"/>
                  <a:gd name="T8" fmla="*/ 1 w 14"/>
                  <a:gd name="T9" fmla="*/ 21 h 21"/>
                  <a:gd name="T10" fmla="*/ 13 w 14"/>
                  <a:gd name="T11" fmla="*/ 21 h 21"/>
                  <a:gd name="T12" fmla="*/ 14 w 14"/>
                  <a:gd name="T13" fmla="*/ 20 h 21"/>
                  <a:gd name="T14" fmla="*/ 14 w 14"/>
                  <a:gd name="T15" fmla="*/ 1 h 21"/>
                  <a:gd name="T16" fmla="*/ 13 w 14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1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21"/>
                      <a:pt x="14" y="21"/>
                      <a:pt x="14" y="2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F6F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49" name="Freeform 77"/>
              <p:cNvSpPr>
                <a:spLocks/>
              </p:cNvSpPr>
              <p:nvPr/>
            </p:nvSpPr>
            <p:spPr bwMode="auto">
              <a:xfrm>
                <a:off x="2398713" y="2300288"/>
                <a:ext cx="53975" cy="46037"/>
              </a:xfrm>
              <a:custGeom>
                <a:avLst/>
                <a:gdLst>
                  <a:gd name="T0" fmla="*/ 13 w 14"/>
                  <a:gd name="T1" fmla="*/ 0 h 12"/>
                  <a:gd name="T2" fmla="*/ 1 w 14"/>
                  <a:gd name="T3" fmla="*/ 0 h 12"/>
                  <a:gd name="T4" fmla="*/ 0 w 14"/>
                  <a:gd name="T5" fmla="*/ 0 h 12"/>
                  <a:gd name="T6" fmla="*/ 0 w 14"/>
                  <a:gd name="T7" fmla="*/ 12 h 12"/>
                  <a:gd name="T8" fmla="*/ 1 w 14"/>
                  <a:gd name="T9" fmla="*/ 12 h 12"/>
                  <a:gd name="T10" fmla="*/ 13 w 14"/>
                  <a:gd name="T11" fmla="*/ 12 h 12"/>
                  <a:gd name="T12" fmla="*/ 14 w 14"/>
                  <a:gd name="T13" fmla="*/ 12 h 12"/>
                  <a:gd name="T14" fmla="*/ 14 w 14"/>
                  <a:gd name="T15" fmla="*/ 0 h 12"/>
                  <a:gd name="T16" fmla="*/ 13 w 1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2"/>
                      <a:pt x="14" y="1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F6F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50" name="Freeform 78"/>
              <p:cNvSpPr>
                <a:spLocks/>
              </p:cNvSpPr>
              <p:nvPr/>
            </p:nvSpPr>
            <p:spPr bwMode="auto">
              <a:xfrm>
                <a:off x="2486026" y="2206625"/>
                <a:ext cx="52388" cy="139700"/>
              </a:xfrm>
              <a:custGeom>
                <a:avLst/>
                <a:gdLst>
                  <a:gd name="T0" fmla="*/ 13 w 14"/>
                  <a:gd name="T1" fmla="*/ 0 h 37"/>
                  <a:gd name="T2" fmla="*/ 1 w 14"/>
                  <a:gd name="T3" fmla="*/ 0 h 37"/>
                  <a:gd name="T4" fmla="*/ 0 w 14"/>
                  <a:gd name="T5" fmla="*/ 2 h 37"/>
                  <a:gd name="T6" fmla="*/ 0 w 14"/>
                  <a:gd name="T7" fmla="*/ 35 h 37"/>
                  <a:gd name="T8" fmla="*/ 1 w 14"/>
                  <a:gd name="T9" fmla="*/ 37 h 37"/>
                  <a:gd name="T10" fmla="*/ 13 w 14"/>
                  <a:gd name="T11" fmla="*/ 37 h 37"/>
                  <a:gd name="T12" fmla="*/ 14 w 14"/>
                  <a:gd name="T13" fmla="*/ 35 h 37"/>
                  <a:gd name="T14" fmla="*/ 14 w 14"/>
                  <a:gd name="T15" fmla="*/ 2 h 37"/>
                  <a:gd name="T16" fmla="*/ 13 w 14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7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1" y="37"/>
                      <a:pt x="1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4" y="37"/>
                      <a:pt x="14" y="36"/>
                      <a:pt x="14" y="35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F6F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51" name="Freeform 79"/>
              <p:cNvSpPr>
                <a:spLocks/>
              </p:cNvSpPr>
              <p:nvPr/>
            </p:nvSpPr>
            <p:spPr bwMode="auto">
              <a:xfrm>
                <a:off x="2576513" y="2073275"/>
                <a:ext cx="53975" cy="273050"/>
              </a:xfrm>
              <a:custGeom>
                <a:avLst/>
                <a:gdLst>
                  <a:gd name="T0" fmla="*/ 13 w 14"/>
                  <a:gd name="T1" fmla="*/ 0 h 72"/>
                  <a:gd name="T2" fmla="*/ 1 w 14"/>
                  <a:gd name="T3" fmla="*/ 0 h 72"/>
                  <a:gd name="T4" fmla="*/ 0 w 14"/>
                  <a:gd name="T5" fmla="*/ 4 h 72"/>
                  <a:gd name="T6" fmla="*/ 0 w 14"/>
                  <a:gd name="T7" fmla="*/ 68 h 72"/>
                  <a:gd name="T8" fmla="*/ 1 w 14"/>
                  <a:gd name="T9" fmla="*/ 72 h 72"/>
                  <a:gd name="T10" fmla="*/ 13 w 14"/>
                  <a:gd name="T11" fmla="*/ 72 h 72"/>
                  <a:gd name="T12" fmla="*/ 14 w 14"/>
                  <a:gd name="T13" fmla="*/ 68 h 72"/>
                  <a:gd name="T14" fmla="*/ 14 w 14"/>
                  <a:gd name="T15" fmla="*/ 4 h 72"/>
                  <a:gd name="T16" fmla="*/ 13 w 14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7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0"/>
                      <a:pt x="1" y="72"/>
                      <a:pt x="1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4" y="72"/>
                      <a:pt x="14" y="70"/>
                      <a:pt x="14" y="68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F6F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52" name="Freeform 80"/>
              <p:cNvSpPr>
                <a:spLocks/>
              </p:cNvSpPr>
              <p:nvPr/>
            </p:nvSpPr>
            <p:spPr bwMode="auto">
              <a:xfrm>
                <a:off x="2301876" y="1898650"/>
                <a:ext cx="331788" cy="346075"/>
              </a:xfrm>
              <a:custGeom>
                <a:avLst/>
                <a:gdLst>
                  <a:gd name="T0" fmla="*/ 147 w 209"/>
                  <a:gd name="T1" fmla="*/ 48 h 218"/>
                  <a:gd name="T2" fmla="*/ 159 w 209"/>
                  <a:gd name="T3" fmla="*/ 58 h 218"/>
                  <a:gd name="T4" fmla="*/ 71 w 209"/>
                  <a:gd name="T5" fmla="*/ 191 h 218"/>
                  <a:gd name="T6" fmla="*/ 19 w 209"/>
                  <a:gd name="T7" fmla="*/ 163 h 218"/>
                  <a:gd name="T8" fmla="*/ 0 w 209"/>
                  <a:gd name="T9" fmla="*/ 187 h 218"/>
                  <a:gd name="T10" fmla="*/ 14 w 209"/>
                  <a:gd name="T11" fmla="*/ 198 h 218"/>
                  <a:gd name="T12" fmla="*/ 23 w 209"/>
                  <a:gd name="T13" fmla="*/ 187 h 218"/>
                  <a:gd name="T14" fmla="*/ 78 w 209"/>
                  <a:gd name="T15" fmla="*/ 218 h 218"/>
                  <a:gd name="T16" fmla="*/ 176 w 209"/>
                  <a:gd name="T17" fmla="*/ 67 h 218"/>
                  <a:gd name="T18" fmla="*/ 188 w 209"/>
                  <a:gd name="T19" fmla="*/ 77 h 218"/>
                  <a:gd name="T20" fmla="*/ 197 w 209"/>
                  <a:gd name="T21" fmla="*/ 38 h 218"/>
                  <a:gd name="T22" fmla="*/ 209 w 209"/>
                  <a:gd name="T23" fmla="*/ 0 h 218"/>
                  <a:gd name="T24" fmla="*/ 178 w 209"/>
                  <a:gd name="T25" fmla="*/ 24 h 218"/>
                  <a:gd name="T26" fmla="*/ 147 w 209"/>
                  <a:gd name="T27" fmla="*/ 4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9" h="218">
                    <a:moveTo>
                      <a:pt x="147" y="48"/>
                    </a:moveTo>
                    <a:lnTo>
                      <a:pt x="159" y="58"/>
                    </a:lnTo>
                    <a:lnTo>
                      <a:pt x="71" y="191"/>
                    </a:lnTo>
                    <a:lnTo>
                      <a:pt x="19" y="163"/>
                    </a:lnTo>
                    <a:lnTo>
                      <a:pt x="0" y="187"/>
                    </a:lnTo>
                    <a:lnTo>
                      <a:pt x="14" y="198"/>
                    </a:lnTo>
                    <a:lnTo>
                      <a:pt x="23" y="187"/>
                    </a:lnTo>
                    <a:lnTo>
                      <a:pt x="78" y="218"/>
                    </a:lnTo>
                    <a:lnTo>
                      <a:pt x="176" y="67"/>
                    </a:lnTo>
                    <a:lnTo>
                      <a:pt x="188" y="77"/>
                    </a:lnTo>
                    <a:lnTo>
                      <a:pt x="197" y="38"/>
                    </a:lnTo>
                    <a:lnTo>
                      <a:pt x="209" y="0"/>
                    </a:lnTo>
                    <a:lnTo>
                      <a:pt x="178" y="24"/>
                    </a:lnTo>
                    <a:lnTo>
                      <a:pt x="147" y="48"/>
                    </a:lnTo>
                    <a:close/>
                  </a:path>
                </a:pathLst>
              </a:custGeom>
              <a:solidFill>
                <a:srgbClr val="F6F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139"/>
            <p:cNvSpPr txBox="1"/>
            <p:nvPr/>
          </p:nvSpPr>
          <p:spPr>
            <a:xfrm>
              <a:off x="3961614" y="2892900"/>
              <a:ext cx="1185953" cy="25391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文本框 8"/>
          <p:cNvSpPr txBox="1"/>
          <p:nvPr/>
        </p:nvSpPr>
        <p:spPr>
          <a:xfrm>
            <a:off x="5144337" y="1134833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rgbClr val="00B050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0" name="文本框 8"/>
          <p:cNvSpPr txBox="1"/>
          <p:nvPr/>
        </p:nvSpPr>
        <p:spPr>
          <a:xfrm>
            <a:off x="6140637" y="1843825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rgbClr val="008080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1" name="文本框 8"/>
          <p:cNvSpPr txBox="1"/>
          <p:nvPr/>
        </p:nvSpPr>
        <p:spPr>
          <a:xfrm>
            <a:off x="6253281" y="3010016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rgbClr val="FF6E01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2" name="文本框 8"/>
          <p:cNvSpPr txBox="1"/>
          <p:nvPr/>
        </p:nvSpPr>
        <p:spPr>
          <a:xfrm>
            <a:off x="971600" y="1890207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rgbClr val="008080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3" name="文本框 8"/>
          <p:cNvSpPr txBox="1"/>
          <p:nvPr/>
        </p:nvSpPr>
        <p:spPr>
          <a:xfrm>
            <a:off x="755576" y="3056398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rgbClr val="FF6E01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4" name="灯片编号占位符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11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68" name="矩形 67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39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9" grpId="0"/>
      <p:bldP spid="60" grpId="0"/>
      <p:bldP spid="61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636400" y="3146133"/>
            <a:ext cx="4308467" cy="1587604"/>
            <a:chOff x="1636400" y="3146133"/>
            <a:chExt cx="4308467" cy="1587604"/>
          </a:xfrm>
        </p:grpSpPr>
        <p:sp>
          <p:nvSpPr>
            <p:cNvPr id="9" name="矩形 8"/>
            <p:cNvSpPr/>
            <p:nvPr/>
          </p:nvSpPr>
          <p:spPr>
            <a:xfrm>
              <a:off x="5073214" y="3922221"/>
              <a:ext cx="871653" cy="566110"/>
            </a:xfrm>
            <a:prstGeom prst="rect">
              <a:avLst/>
            </a:prstGeom>
            <a:solidFill>
              <a:srgbClr val="FF6E0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316"/>
            <p:cNvSpPr>
              <a:spLocks noChangeAspect="1" noEditPoints="1"/>
            </p:cNvSpPr>
            <p:nvPr/>
          </p:nvSpPr>
          <p:spPr bwMode="auto">
            <a:xfrm>
              <a:off x="5354601" y="4055292"/>
              <a:ext cx="333627" cy="268094"/>
            </a:xfrm>
            <a:custGeom>
              <a:avLst/>
              <a:gdLst>
                <a:gd name="T0" fmla="*/ 17 w 71"/>
                <a:gd name="T1" fmla="*/ 2 h 57"/>
                <a:gd name="T2" fmla="*/ 49 w 71"/>
                <a:gd name="T3" fmla="*/ 2 h 57"/>
                <a:gd name="T4" fmla="*/ 66 w 71"/>
                <a:gd name="T5" fmla="*/ 5 h 57"/>
                <a:gd name="T6" fmla="*/ 61 w 71"/>
                <a:gd name="T7" fmla="*/ 21 h 57"/>
                <a:gd name="T8" fmla="*/ 48 w 71"/>
                <a:gd name="T9" fmla="*/ 6 h 57"/>
                <a:gd name="T10" fmla="*/ 35 w 71"/>
                <a:gd name="T11" fmla="*/ 44 h 57"/>
                <a:gd name="T12" fmla="*/ 40 w 71"/>
                <a:gd name="T13" fmla="*/ 47 h 57"/>
                <a:gd name="T14" fmla="*/ 41 w 71"/>
                <a:gd name="T15" fmla="*/ 48 h 57"/>
                <a:gd name="T16" fmla="*/ 33 w 71"/>
                <a:gd name="T17" fmla="*/ 49 h 57"/>
                <a:gd name="T18" fmla="*/ 18 w 71"/>
                <a:gd name="T19" fmla="*/ 49 h 57"/>
                <a:gd name="T20" fmla="*/ 0 w 71"/>
                <a:gd name="T21" fmla="*/ 47 h 57"/>
                <a:gd name="T22" fmla="*/ 2 w 71"/>
                <a:gd name="T23" fmla="*/ 2 h 57"/>
                <a:gd name="T24" fmla="*/ 49 w 71"/>
                <a:gd name="T25" fmla="*/ 30 h 57"/>
                <a:gd name="T26" fmla="*/ 47 w 71"/>
                <a:gd name="T27" fmla="*/ 42 h 57"/>
                <a:gd name="T28" fmla="*/ 59 w 71"/>
                <a:gd name="T29" fmla="*/ 43 h 57"/>
                <a:gd name="T30" fmla="*/ 60 w 71"/>
                <a:gd name="T31" fmla="*/ 31 h 57"/>
                <a:gd name="T32" fmla="*/ 46 w 71"/>
                <a:gd name="T33" fmla="*/ 27 h 57"/>
                <a:gd name="T34" fmla="*/ 44 w 71"/>
                <a:gd name="T35" fmla="*/ 44 h 57"/>
                <a:gd name="T36" fmla="*/ 60 w 71"/>
                <a:gd name="T37" fmla="*/ 48 h 57"/>
                <a:gd name="T38" fmla="*/ 65 w 71"/>
                <a:gd name="T39" fmla="*/ 55 h 57"/>
                <a:gd name="T40" fmla="*/ 69 w 71"/>
                <a:gd name="T41" fmla="*/ 56 h 57"/>
                <a:gd name="T42" fmla="*/ 65 w 71"/>
                <a:gd name="T43" fmla="*/ 46 h 57"/>
                <a:gd name="T44" fmla="*/ 66 w 71"/>
                <a:gd name="T45" fmla="*/ 38 h 57"/>
                <a:gd name="T46" fmla="*/ 55 w 71"/>
                <a:gd name="T47" fmla="*/ 24 h 57"/>
                <a:gd name="T48" fmla="*/ 48 w 71"/>
                <a:gd name="T49" fmla="*/ 37 h 57"/>
                <a:gd name="T50" fmla="*/ 48 w 71"/>
                <a:gd name="T51" fmla="*/ 37 h 57"/>
                <a:gd name="T52" fmla="*/ 38 w 71"/>
                <a:gd name="T53" fmla="*/ 15 h 57"/>
                <a:gd name="T54" fmla="*/ 58 w 71"/>
                <a:gd name="T55" fmla="*/ 19 h 57"/>
                <a:gd name="T56" fmla="*/ 58 w 71"/>
                <a:gd name="T57" fmla="*/ 12 h 57"/>
                <a:gd name="T58" fmla="*/ 38 w 71"/>
                <a:gd name="T59" fmla="*/ 12 h 57"/>
                <a:gd name="T60" fmla="*/ 58 w 71"/>
                <a:gd name="T61" fmla="*/ 12 h 57"/>
                <a:gd name="T62" fmla="*/ 8 w 71"/>
                <a:gd name="T63" fmla="*/ 41 h 57"/>
                <a:gd name="T64" fmla="*/ 28 w 71"/>
                <a:gd name="T65" fmla="*/ 38 h 57"/>
                <a:gd name="T66" fmla="*/ 8 w 71"/>
                <a:gd name="T67" fmla="*/ 34 h 57"/>
                <a:gd name="T68" fmla="*/ 28 w 71"/>
                <a:gd name="T69" fmla="*/ 33 h 57"/>
                <a:gd name="T70" fmla="*/ 8 w 71"/>
                <a:gd name="T71" fmla="*/ 34 h 57"/>
                <a:gd name="T72" fmla="*/ 8 w 71"/>
                <a:gd name="T73" fmla="*/ 30 h 57"/>
                <a:gd name="T74" fmla="*/ 28 w 71"/>
                <a:gd name="T75" fmla="*/ 26 h 57"/>
                <a:gd name="T76" fmla="*/ 18 w 71"/>
                <a:gd name="T77" fmla="*/ 21 h 57"/>
                <a:gd name="T78" fmla="*/ 28 w 71"/>
                <a:gd name="T79" fmla="*/ 22 h 57"/>
                <a:gd name="T80" fmla="*/ 18 w 71"/>
                <a:gd name="T81" fmla="*/ 21 h 57"/>
                <a:gd name="T82" fmla="*/ 18 w 71"/>
                <a:gd name="T83" fmla="*/ 17 h 57"/>
                <a:gd name="T84" fmla="*/ 28 w 71"/>
                <a:gd name="T85" fmla="*/ 15 h 57"/>
                <a:gd name="T86" fmla="*/ 18 w 71"/>
                <a:gd name="T87" fmla="*/ 11 h 57"/>
                <a:gd name="T88" fmla="*/ 28 w 71"/>
                <a:gd name="T89" fmla="*/ 12 h 57"/>
                <a:gd name="T90" fmla="*/ 18 w 71"/>
                <a:gd name="T91" fmla="*/ 11 h 57"/>
                <a:gd name="T92" fmla="*/ 8 w 71"/>
                <a:gd name="T93" fmla="*/ 25 h 57"/>
                <a:gd name="T94" fmla="*/ 16 w 71"/>
                <a:gd name="T95" fmla="*/ 11 h 57"/>
                <a:gd name="T96" fmla="*/ 17 w 71"/>
                <a:gd name="T97" fmla="*/ 6 h 57"/>
                <a:gd name="T98" fmla="*/ 4 w 71"/>
                <a:gd name="T99" fmla="*/ 45 h 57"/>
                <a:gd name="T100" fmla="*/ 30 w 71"/>
                <a:gd name="T101" fmla="*/ 44 h 57"/>
                <a:gd name="T102" fmla="*/ 17 w 71"/>
                <a:gd name="T103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57">
                  <a:moveTo>
                    <a:pt x="2" y="2"/>
                  </a:moveTo>
                  <a:cubicBezTo>
                    <a:pt x="7" y="3"/>
                    <a:pt x="12" y="2"/>
                    <a:pt x="17" y="2"/>
                  </a:cubicBezTo>
                  <a:cubicBezTo>
                    <a:pt x="23" y="1"/>
                    <a:pt x="29" y="0"/>
                    <a:pt x="33" y="2"/>
                  </a:cubicBezTo>
                  <a:cubicBezTo>
                    <a:pt x="37" y="0"/>
                    <a:pt x="43" y="1"/>
                    <a:pt x="49" y="2"/>
                  </a:cubicBezTo>
                  <a:cubicBezTo>
                    <a:pt x="54" y="2"/>
                    <a:pt x="59" y="3"/>
                    <a:pt x="63" y="2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4" y="23"/>
                    <a:pt x="63" y="22"/>
                    <a:pt x="61" y="21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7" y="7"/>
                    <a:pt x="52" y="7"/>
                    <a:pt x="48" y="6"/>
                  </a:cubicBezTo>
                  <a:cubicBezTo>
                    <a:pt x="43" y="6"/>
                    <a:pt x="38" y="5"/>
                    <a:pt x="35" y="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4"/>
                    <a:pt x="37" y="44"/>
                    <a:pt x="38" y="44"/>
                  </a:cubicBezTo>
                  <a:cubicBezTo>
                    <a:pt x="39" y="45"/>
                    <a:pt x="40" y="46"/>
                    <a:pt x="40" y="47"/>
                  </a:cubicBezTo>
                  <a:cubicBezTo>
                    <a:pt x="41" y="48"/>
                    <a:pt x="41" y="48"/>
                    <a:pt x="42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38" y="48"/>
                    <a:pt x="35" y="48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29" y="48"/>
                    <a:pt x="24" y="48"/>
                    <a:pt x="18" y="49"/>
                  </a:cubicBezTo>
                  <a:cubicBezTo>
                    <a:pt x="13" y="50"/>
                    <a:pt x="7" y="50"/>
                    <a:pt x="2" y="5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2"/>
                    <a:pt x="2" y="2"/>
                    <a:pt x="2" y="2"/>
                  </a:cubicBezTo>
                  <a:close/>
                  <a:moveTo>
                    <a:pt x="55" y="28"/>
                  </a:moveTo>
                  <a:cubicBezTo>
                    <a:pt x="53" y="28"/>
                    <a:pt x="50" y="28"/>
                    <a:pt x="49" y="30"/>
                  </a:cubicBezTo>
                  <a:cubicBezTo>
                    <a:pt x="47" y="31"/>
                    <a:pt x="46" y="33"/>
                    <a:pt x="45" y="36"/>
                  </a:cubicBezTo>
                  <a:cubicBezTo>
                    <a:pt x="45" y="38"/>
                    <a:pt x="46" y="40"/>
                    <a:pt x="47" y="42"/>
                  </a:cubicBezTo>
                  <a:cubicBezTo>
                    <a:pt x="49" y="44"/>
                    <a:pt x="51" y="45"/>
                    <a:pt x="53" y="45"/>
                  </a:cubicBezTo>
                  <a:cubicBezTo>
                    <a:pt x="55" y="45"/>
                    <a:pt x="57" y="45"/>
                    <a:pt x="59" y="43"/>
                  </a:cubicBezTo>
                  <a:cubicBezTo>
                    <a:pt x="61" y="42"/>
                    <a:pt x="62" y="40"/>
                    <a:pt x="62" y="38"/>
                  </a:cubicBezTo>
                  <a:cubicBezTo>
                    <a:pt x="62" y="35"/>
                    <a:pt x="62" y="33"/>
                    <a:pt x="60" y="31"/>
                  </a:cubicBezTo>
                  <a:cubicBezTo>
                    <a:pt x="59" y="30"/>
                    <a:pt x="57" y="28"/>
                    <a:pt x="55" y="28"/>
                  </a:cubicBezTo>
                  <a:close/>
                  <a:moveTo>
                    <a:pt x="46" y="27"/>
                  </a:moveTo>
                  <a:cubicBezTo>
                    <a:pt x="43" y="29"/>
                    <a:pt x="41" y="32"/>
                    <a:pt x="41" y="35"/>
                  </a:cubicBezTo>
                  <a:cubicBezTo>
                    <a:pt x="41" y="38"/>
                    <a:pt x="42" y="42"/>
                    <a:pt x="44" y="44"/>
                  </a:cubicBezTo>
                  <a:cubicBezTo>
                    <a:pt x="46" y="47"/>
                    <a:pt x="49" y="49"/>
                    <a:pt x="52" y="49"/>
                  </a:cubicBezTo>
                  <a:cubicBezTo>
                    <a:pt x="55" y="50"/>
                    <a:pt x="57" y="49"/>
                    <a:pt x="60" y="48"/>
                  </a:cubicBezTo>
                  <a:cubicBezTo>
                    <a:pt x="60" y="49"/>
                    <a:pt x="60" y="49"/>
                    <a:pt x="61" y="50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6" y="57"/>
                    <a:pt x="68" y="57"/>
                    <a:pt x="69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0" y="55"/>
                    <a:pt x="71" y="53"/>
                    <a:pt x="70" y="52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64" y="45"/>
                    <a:pt x="63" y="45"/>
                  </a:cubicBezTo>
                  <a:cubicBezTo>
                    <a:pt x="65" y="43"/>
                    <a:pt x="66" y="41"/>
                    <a:pt x="66" y="38"/>
                  </a:cubicBezTo>
                  <a:cubicBezTo>
                    <a:pt x="67" y="35"/>
                    <a:pt x="66" y="32"/>
                    <a:pt x="64" y="29"/>
                  </a:cubicBezTo>
                  <a:cubicBezTo>
                    <a:pt x="62" y="26"/>
                    <a:pt x="59" y="24"/>
                    <a:pt x="55" y="24"/>
                  </a:cubicBezTo>
                  <a:cubicBezTo>
                    <a:pt x="52" y="24"/>
                    <a:pt x="49" y="24"/>
                    <a:pt x="46" y="27"/>
                  </a:cubicBezTo>
                  <a:close/>
                  <a:moveTo>
                    <a:pt x="48" y="37"/>
                  </a:moveTo>
                  <a:cubicBezTo>
                    <a:pt x="49" y="34"/>
                    <a:pt x="53" y="32"/>
                    <a:pt x="57" y="31"/>
                  </a:cubicBezTo>
                  <a:cubicBezTo>
                    <a:pt x="53" y="28"/>
                    <a:pt x="47" y="32"/>
                    <a:pt x="48" y="37"/>
                  </a:cubicBezTo>
                  <a:close/>
                  <a:moveTo>
                    <a:pt x="58" y="17"/>
                  </a:moveTo>
                  <a:cubicBezTo>
                    <a:pt x="54" y="17"/>
                    <a:pt x="42" y="15"/>
                    <a:pt x="38" y="15"/>
                  </a:cubicBezTo>
                  <a:cubicBezTo>
                    <a:pt x="38" y="16"/>
                    <a:pt x="38" y="17"/>
                    <a:pt x="38" y="17"/>
                  </a:cubicBezTo>
                  <a:cubicBezTo>
                    <a:pt x="42" y="17"/>
                    <a:pt x="55" y="19"/>
                    <a:pt x="58" y="19"/>
                  </a:cubicBezTo>
                  <a:cubicBezTo>
                    <a:pt x="58" y="19"/>
                    <a:pt x="58" y="18"/>
                    <a:pt x="58" y="17"/>
                  </a:cubicBezTo>
                  <a:close/>
                  <a:moveTo>
                    <a:pt x="58" y="12"/>
                  </a:moveTo>
                  <a:cubicBezTo>
                    <a:pt x="54" y="12"/>
                    <a:pt x="42" y="10"/>
                    <a:pt x="38" y="10"/>
                  </a:cubicBezTo>
                  <a:cubicBezTo>
                    <a:pt x="38" y="11"/>
                    <a:pt x="38" y="11"/>
                    <a:pt x="38" y="12"/>
                  </a:cubicBezTo>
                  <a:cubicBezTo>
                    <a:pt x="42" y="12"/>
                    <a:pt x="55" y="14"/>
                    <a:pt x="58" y="14"/>
                  </a:cubicBezTo>
                  <a:cubicBezTo>
                    <a:pt x="58" y="13"/>
                    <a:pt x="58" y="12"/>
                    <a:pt x="58" y="12"/>
                  </a:cubicBezTo>
                  <a:close/>
                  <a:moveTo>
                    <a:pt x="8" y="40"/>
                  </a:moveTo>
                  <a:cubicBezTo>
                    <a:pt x="8" y="40"/>
                    <a:pt x="8" y="41"/>
                    <a:pt x="8" y="41"/>
                  </a:cubicBezTo>
                  <a:cubicBezTo>
                    <a:pt x="12" y="42"/>
                    <a:pt x="24" y="39"/>
                    <a:pt x="28" y="39"/>
                  </a:cubicBezTo>
                  <a:cubicBezTo>
                    <a:pt x="28" y="39"/>
                    <a:pt x="28" y="38"/>
                    <a:pt x="28" y="38"/>
                  </a:cubicBezTo>
                  <a:cubicBezTo>
                    <a:pt x="25" y="37"/>
                    <a:pt x="13" y="40"/>
                    <a:pt x="8" y="40"/>
                  </a:cubicBezTo>
                  <a:close/>
                  <a:moveTo>
                    <a:pt x="8" y="34"/>
                  </a:moveTo>
                  <a:cubicBezTo>
                    <a:pt x="8" y="34"/>
                    <a:pt x="8" y="35"/>
                    <a:pt x="8" y="35"/>
                  </a:cubicBezTo>
                  <a:cubicBezTo>
                    <a:pt x="12" y="36"/>
                    <a:pt x="24" y="33"/>
                    <a:pt x="28" y="33"/>
                  </a:cubicBezTo>
                  <a:cubicBezTo>
                    <a:pt x="28" y="33"/>
                    <a:pt x="28" y="32"/>
                    <a:pt x="28" y="32"/>
                  </a:cubicBezTo>
                  <a:cubicBezTo>
                    <a:pt x="25" y="31"/>
                    <a:pt x="13" y="34"/>
                    <a:pt x="8" y="34"/>
                  </a:cubicBezTo>
                  <a:close/>
                  <a:moveTo>
                    <a:pt x="8" y="28"/>
                  </a:moveTo>
                  <a:cubicBezTo>
                    <a:pt x="8" y="29"/>
                    <a:pt x="8" y="29"/>
                    <a:pt x="8" y="30"/>
                  </a:cubicBezTo>
                  <a:cubicBezTo>
                    <a:pt x="12" y="30"/>
                    <a:pt x="24" y="28"/>
                    <a:pt x="28" y="28"/>
                  </a:cubicBezTo>
                  <a:cubicBezTo>
                    <a:pt x="28" y="27"/>
                    <a:pt x="28" y="27"/>
                    <a:pt x="28" y="26"/>
                  </a:cubicBezTo>
                  <a:cubicBezTo>
                    <a:pt x="25" y="26"/>
                    <a:pt x="13" y="28"/>
                    <a:pt x="8" y="28"/>
                  </a:cubicBezTo>
                  <a:close/>
                  <a:moveTo>
                    <a:pt x="18" y="21"/>
                  </a:moveTo>
                  <a:cubicBezTo>
                    <a:pt x="18" y="21"/>
                    <a:pt x="18" y="22"/>
                    <a:pt x="18" y="22"/>
                  </a:cubicBezTo>
                  <a:cubicBezTo>
                    <a:pt x="20" y="22"/>
                    <a:pt x="24" y="21"/>
                    <a:pt x="28" y="22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5" y="20"/>
                    <a:pt x="21" y="20"/>
                    <a:pt x="18" y="21"/>
                  </a:cubicBezTo>
                  <a:close/>
                  <a:moveTo>
                    <a:pt x="18" y="16"/>
                  </a:moveTo>
                  <a:cubicBezTo>
                    <a:pt x="18" y="16"/>
                    <a:pt x="18" y="17"/>
                    <a:pt x="18" y="17"/>
                  </a:cubicBezTo>
                  <a:cubicBezTo>
                    <a:pt x="20" y="17"/>
                    <a:pt x="24" y="16"/>
                    <a:pt x="28" y="16"/>
                  </a:cubicBezTo>
                  <a:cubicBezTo>
                    <a:pt x="28" y="16"/>
                    <a:pt x="28" y="15"/>
                    <a:pt x="28" y="15"/>
                  </a:cubicBezTo>
                  <a:cubicBezTo>
                    <a:pt x="25" y="14"/>
                    <a:pt x="21" y="15"/>
                    <a:pt x="18" y="16"/>
                  </a:cubicBezTo>
                  <a:close/>
                  <a:moveTo>
                    <a:pt x="18" y="11"/>
                  </a:moveTo>
                  <a:cubicBezTo>
                    <a:pt x="18" y="12"/>
                    <a:pt x="18" y="13"/>
                    <a:pt x="18" y="13"/>
                  </a:cubicBezTo>
                  <a:cubicBezTo>
                    <a:pt x="20" y="13"/>
                    <a:pt x="24" y="12"/>
                    <a:pt x="28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5" y="10"/>
                    <a:pt x="21" y="11"/>
                    <a:pt x="18" y="11"/>
                  </a:cubicBezTo>
                  <a:close/>
                  <a:moveTo>
                    <a:pt x="8" y="11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8" y="11"/>
                    <a:pt x="8" y="11"/>
                    <a:pt x="8" y="11"/>
                  </a:cubicBezTo>
                  <a:close/>
                  <a:moveTo>
                    <a:pt x="17" y="6"/>
                  </a:moveTo>
                  <a:cubicBezTo>
                    <a:pt x="13" y="7"/>
                    <a:pt x="9" y="7"/>
                    <a:pt x="4" y="7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9" y="45"/>
                    <a:pt x="13" y="45"/>
                    <a:pt x="17" y="44"/>
                  </a:cubicBezTo>
                  <a:cubicBezTo>
                    <a:pt x="22" y="44"/>
                    <a:pt x="27" y="43"/>
                    <a:pt x="30" y="4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5"/>
                    <a:pt x="23" y="6"/>
                    <a:pt x="1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636400" y="3906283"/>
              <a:ext cx="2450025" cy="566110"/>
            </a:xfrm>
            <a:prstGeom prst="rect">
              <a:avLst/>
            </a:prstGeom>
            <a:solidFill>
              <a:srgbClr val="FF6E0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12700" dir="2700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r>
                <a:rPr lang="en-US" altLang="zh-CN" sz="1400" dirty="0">
                  <a:solidFill>
                    <a:srgbClr val="FFFFFF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067863" y="3146133"/>
              <a:ext cx="1005351" cy="1005351"/>
            </a:xfrm>
            <a:prstGeom prst="ellipse">
              <a:avLst/>
            </a:prstGeom>
            <a:solidFill>
              <a:srgbClr val="FF6E0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17399987" lon="0" rev="0"/>
              </a:camera>
              <a:lightRig rig="threePt" dir="t">
                <a:rot lat="0" lon="0" rev="1200000"/>
              </a:lightRig>
            </a:scene3d>
            <a:sp3d extrusionH="952500">
              <a:bevelT w="0"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75"/>
            <p:cNvSpPr txBox="1"/>
            <p:nvPr/>
          </p:nvSpPr>
          <p:spPr>
            <a:xfrm>
              <a:off x="4344320" y="3874227"/>
              <a:ext cx="452436" cy="859510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600000"/>
              </a:lightRig>
            </a:scene3d>
          </p:spPr>
          <p:txBody>
            <a:bodyPr wrap="none" rtlCol="0" anchor="ctr" anchorCtr="0">
              <a:no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25400" dist="25400" dir="13500000">
                      <a:prstClr val="black">
                        <a:alpha val="50000"/>
                      </a:prstClr>
                    </a:innerShdw>
                  </a:effectLst>
                  <a:latin typeface="Barbatrick" panose="00000400000000000000" pitchFamily="2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>
                    <a:innerShdw blurRad="25400" dist="254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kumimoji="0" lang="zh-CN" altLang="en-US" sz="5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00764" y="2358490"/>
            <a:ext cx="4222475" cy="1693687"/>
            <a:chOff x="3300764" y="2358490"/>
            <a:chExt cx="4222475" cy="1693687"/>
          </a:xfrm>
        </p:grpSpPr>
        <p:sp>
          <p:nvSpPr>
            <p:cNvPr id="3" name="矩形 2"/>
            <p:cNvSpPr/>
            <p:nvPr/>
          </p:nvSpPr>
          <p:spPr>
            <a:xfrm>
              <a:off x="5143908" y="3075365"/>
              <a:ext cx="2379331" cy="56611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/>
              <a:r>
                <a:rPr lang="en-US" altLang="zh-CN" sz="1400" dirty="0">
                  <a:solidFill>
                    <a:srgbClr val="FFFFFF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00764" y="3075365"/>
              <a:ext cx="733587" cy="56611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12700" dir="2700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16"/>
            <p:cNvSpPr>
              <a:spLocks noChangeAspect="1" noEditPoints="1"/>
            </p:cNvSpPr>
            <p:nvPr/>
          </p:nvSpPr>
          <p:spPr bwMode="auto">
            <a:xfrm>
              <a:off x="3496926" y="3224373"/>
              <a:ext cx="313105" cy="268094"/>
            </a:xfrm>
            <a:custGeom>
              <a:avLst/>
              <a:gdLst>
                <a:gd name="T0" fmla="*/ 140 w 145"/>
                <a:gd name="T1" fmla="*/ 124 h 144"/>
                <a:gd name="T2" fmla="*/ 106 w 145"/>
                <a:gd name="T3" fmla="*/ 89 h 144"/>
                <a:gd name="T4" fmla="*/ 105 w 145"/>
                <a:gd name="T5" fmla="*/ 88 h 144"/>
                <a:gd name="T6" fmla="*/ 114 w 145"/>
                <a:gd name="T7" fmla="*/ 57 h 144"/>
                <a:gd name="T8" fmla="*/ 57 w 145"/>
                <a:gd name="T9" fmla="*/ 0 h 144"/>
                <a:gd name="T10" fmla="*/ 0 w 145"/>
                <a:gd name="T11" fmla="*/ 57 h 144"/>
                <a:gd name="T12" fmla="*/ 57 w 145"/>
                <a:gd name="T13" fmla="*/ 114 h 144"/>
                <a:gd name="T14" fmla="*/ 88 w 145"/>
                <a:gd name="T15" fmla="*/ 105 h 144"/>
                <a:gd name="T16" fmla="*/ 89 w 145"/>
                <a:gd name="T17" fmla="*/ 106 h 144"/>
                <a:gd name="T18" fmla="*/ 124 w 145"/>
                <a:gd name="T19" fmla="*/ 140 h 144"/>
                <a:gd name="T20" fmla="*/ 132 w 145"/>
                <a:gd name="T21" fmla="*/ 144 h 144"/>
                <a:gd name="T22" fmla="*/ 140 w 145"/>
                <a:gd name="T23" fmla="*/ 140 h 144"/>
                <a:gd name="T24" fmla="*/ 140 w 145"/>
                <a:gd name="T25" fmla="*/ 124 h 144"/>
                <a:gd name="T26" fmla="*/ 57 w 145"/>
                <a:gd name="T27" fmla="*/ 96 h 144"/>
                <a:gd name="T28" fmla="*/ 18 w 145"/>
                <a:gd name="T29" fmla="*/ 57 h 144"/>
                <a:gd name="T30" fmla="*/ 57 w 145"/>
                <a:gd name="T31" fmla="*/ 18 h 144"/>
                <a:gd name="T32" fmla="*/ 96 w 145"/>
                <a:gd name="T33" fmla="*/ 57 h 144"/>
                <a:gd name="T34" fmla="*/ 57 w 145"/>
                <a:gd name="T35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144">
                  <a:moveTo>
                    <a:pt x="140" y="124"/>
                  </a:moveTo>
                  <a:cubicBezTo>
                    <a:pt x="106" y="89"/>
                    <a:pt x="106" y="89"/>
                    <a:pt x="106" y="89"/>
                  </a:cubicBezTo>
                  <a:cubicBezTo>
                    <a:pt x="106" y="89"/>
                    <a:pt x="105" y="88"/>
                    <a:pt x="105" y="88"/>
                  </a:cubicBezTo>
                  <a:cubicBezTo>
                    <a:pt x="111" y="79"/>
                    <a:pt x="114" y="68"/>
                    <a:pt x="114" y="57"/>
                  </a:cubicBezTo>
                  <a:cubicBezTo>
                    <a:pt x="114" y="26"/>
                    <a:pt x="88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88"/>
                    <a:pt x="26" y="114"/>
                    <a:pt x="57" y="114"/>
                  </a:cubicBezTo>
                  <a:cubicBezTo>
                    <a:pt x="68" y="114"/>
                    <a:pt x="79" y="111"/>
                    <a:pt x="88" y="105"/>
                  </a:cubicBezTo>
                  <a:cubicBezTo>
                    <a:pt x="88" y="105"/>
                    <a:pt x="89" y="106"/>
                    <a:pt x="89" y="106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6" y="143"/>
                    <a:pt x="129" y="144"/>
                    <a:pt x="132" y="144"/>
                  </a:cubicBezTo>
                  <a:cubicBezTo>
                    <a:pt x="135" y="144"/>
                    <a:pt x="138" y="143"/>
                    <a:pt x="140" y="140"/>
                  </a:cubicBezTo>
                  <a:cubicBezTo>
                    <a:pt x="145" y="136"/>
                    <a:pt x="145" y="128"/>
                    <a:pt x="140" y="124"/>
                  </a:cubicBezTo>
                  <a:moveTo>
                    <a:pt x="57" y="96"/>
                  </a:moveTo>
                  <a:cubicBezTo>
                    <a:pt x="36" y="96"/>
                    <a:pt x="18" y="78"/>
                    <a:pt x="18" y="57"/>
                  </a:cubicBezTo>
                  <a:cubicBezTo>
                    <a:pt x="18" y="35"/>
                    <a:pt x="36" y="18"/>
                    <a:pt x="57" y="18"/>
                  </a:cubicBezTo>
                  <a:cubicBezTo>
                    <a:pt x="78" y="18"/>
                    <a:pt x="96" y="35"/>
                    <a:pt x="96" y="57"/>
                  </a:cubicBezTo>
                  <a:cubicBezTo>
                    <a:pt x="96" y="78"/>
                    <a:pt x="78" y="96"/>
                    <a:pt x="57" y="9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4000840" y="2358490"/>
              <a:ext cx="1139398" cy="1139398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17399987" lon="0" rev="0"/>
              </a:camera>
              <a:lightRig rig="threePt" dir="t">
                <a:rot lat="0" lon="0" rev="1200000"/>
              </a:lightRig>
            </a:scene3d>
            <a:sp3d extrusionH="952500">
              <a:bevelT w="0"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74"/>
            <p:cNvSpPr txBox="1"/>
            <p:nvPr/>
          </p:nvSpPr>
          <p:spPr>
            <a:xfrm>
              <a:off x="4344320" y="3192667"/>
              <a:ext cx="473328" cy="859510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600000"/>
              </a:lightRig>
            </a:scene3d>
          </p:spPr>
          <p:txBody>
            <a:bodyPr wrap="none" rtlCol="0" anchor="ctr" anchorCtr="0">
              <a:no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25400" dist="25400" dir="13500000">
                      <a:prstClr val="black">
                        <a:alpha val="50000"/>
                      </a:prstClr>
                    </a:innerShdw>
                  </a:effectLst>
                  <a:latin typeface="Barbatrick" panose="00000400000000000000" pitchFamily="2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>
                    <a:innerShdw blurRad="25400" dist="254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kumimoji="0" lang="zh-CN" altLang="en-US" sz="5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620761" y="1435722"/>
            <a:ext cx="4320087" cy="1742371"/>
            <a:chOff x="1620761" y="1435722"/>
            <a:chExt cx="4320087" cy="1742371"/>
          </a:xfrm>
        </p:grpSpPr>
        <p:sp>
          <p:nvSpPr>
            <p:cNvPr id="2" name="矩形 1"/>
            <p:cNvSpPr/>
            <p:nvPr/>
          </p:nvSpPr>
          <p:spPr>
            <a:xfrm>
              <a:off x="1620761" y="2303071"/>
              <a:ext cx="2345819" cy="566110"/>
            </a:xfrm>
            <a:prstGeom prst="rect">
              <a:avLst/>
            </a:prstGeom>
            <a:solidFill>
              <a:srgbClr val="FF280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12700" dir="27000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r>
                <a:rPr lang="en-US" altLang="zh-CN" sz="1400" dirty="0">
                  <a:solidFill>
                    <a:srgbClr val="FFFFFF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207261" y="2263806"/>
              <a:ext cx="733587" cy="566110"/>
            </a:xfrm>
            <a:prstGeom prst="rect">
              <a:avLst/>
            </a:prstGeom>
            <a:solidFill>
              <a:srgbClr val="FF280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127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154"/>
            <p:cNvSpPr>
              <a:spLocks noChangeAspect="1" noEditPoints="1"/>
            </p:cNvSpPr>
            <p:nvPr/>
          </p:nvSpPr>
          <p:spPr bwMode="auto">
            <a:xfrm>
              <a:off x="5429272" y="2412814"/>
              <a:ext cx="289563" cy="268094"/>
            </a:xfrm>
            <a:custGeom>
              <a:avLst/>
              <a:gdLst>
                <a:gd name="T0" fmla="*/ 191 w 257"/>
                <a:gd name="T1" fmla="*/ 125 h 238"/>
                <a:gd name="T2" fmla="*/ 134 w 257"/>
                <a:gd name="T3" fmla="*/ 160 h 238"/>
                <a:gd name="T4" fmla="*/ 227 w 257"/>
                <a:gd name="T5" fmla="*/ 43 h 238"/>
                <a:gd name="T6" fmla="*/ 185 w 257"/>
                <a:gd name="T7" fmla="*/ 46 h 238"/>
                <a:gd name="T8" fmla="*/ 134 w 257"/>
                <a:gd name="T9" fmla="*/ 0 h 238"/>
                <a:gd name="T10" fmla="*/ 128 w 257"/>
                <a:gd name="T11" fmla="*/ 51 h 238"/>
                <a:gd name="T12" fmla="*/ 123 w 257"/>
                <a:gd name="T13" fmla="*/ 0 h 238"/>
                <a:gd name="T14" fmla="*/ 72 w 257"/>
                <a:gd name="T15" fmla="*/ 46 h 238"/>
                <a:gd name="T16" fmla="*/ 30 w 257"/>
                <a:gd name="T17" fmla="*/ 43 h 238"/>
                <a:gd name="T18" fmla="*/ 134 w 257"/>
                <a:gd name="T19" fmla="*/ 74 h 238"/>
                <a:gd name="T20" fmla="*/ 191 w 257"/>
                <a:gd name="T21" fmla="*/ 114 h 238"/>
                <a:gd name="T22" fmla="*/ 134 w 257"/>
                <a:gd name="T23" fmla="*/ 74 h 238"/>
                <a:gd name="T24" fmla="*/ 234 w 257"/>
                <a:gd name="T25" fmla="*/ 52 h 238"/>
                <a:gd name="T26" fmla="*/ 194 w 257"/>
                <a:gd name="T27" fmla="*/ 67 h 238"/>
                <a:gd name="T28" fmla="*/ 202 w 257"/>
                <a:gd name="T29" fmla="*/ 114 h 238"/>
                <a:gd name="T30" fmla="*/ 202 w 257"/>
                <a:gd name="T31" fmla="*/ 125 h 238"/>
                <a:gd name="T32" fmla="*/ 233 w 257"/>
                <a:gd name="T33" fmla="*/ 181 h 238"/>
                <a:gd name="T34" fmla="*/ 257 w 257"/>
                <a:gd name="T35" fmla="*/ 125 h 238"/>
                <a:gd name="T36" fmla="*/ 213 w 257"/>
                <a:gd name="T37" fmla="*/ 114 h 238"/>
                <a:gd name="T38" fmla="*/ 123 w 257"/>
                <a:gd name="T39" fmla="*/ 74 h 238"/>
                <a:gd name="T40" fmla="*/ 66 w 257"/>
                <a:gd name="T41" fmla="*/ 114 h 238"/>
                <a:gd name="T42" fmla="*/ 123 w 257"/>
                <a:gd name="T43" fmla="*/ 74 h 238"/>
                <a:gd name="T44" fmla="*/ 63 w 257"/>
                <a:gd name="T45" fmla="*/ 67 h 238"/>
                <a:gd name="T46" fmla="*/ 22 w 257"/>
                <a:gd name="T47" fmla="*/ 52 h 238"/>
                <a:gd name="T48" fmla="*/ 43 w 257"/>
                <a:gd name="T49" fmla="*/ 114 h 238"/>
                <a:gd name="T50" fmla="*/ 0 w 257"/>
                <a:gd name="T51" fmla="*/ 125 h 238"/>
                <a:gd name="T52" fmla="*/ 24 w 257"/>
                <a:gd name="T53" fmla="*/ 181 h 238"/>
                <a:gd name="T54" fmla="*/ 55 w 257"/>
                <a:gd name="T55" fmla="*/ 125 h 238"/>
                <a:gd name="T56" fmla="*/ 55 w 257"/>
                <a:gd name="T57" fmla="*/ 114 h 238"/>
                <a:gd name="T58" fmla="*/ 29 w 257"/>
                <a:gd name="T59" fmla="*/ 191 h 238"/>
                <a:gd name="T60" fmla="*/ 104 w 257"/>
                <a:gd name="T61" fmla="*/ 236 h 238"/>
                <a:gd name="T62" fmla="*/ 82 w 257"/>
                <a:gd name="T63" fmla="*/ 186 h 238"/>
                <a:gd name="T64" fmla="*/ 123 w 257"/>
                <a:gd name="T65" fmla="*/ 183 h 238"/>
                <a:gd name="T66" fmla="*/ 134 w 257"/>
                <a:gd name="T67" fmla="*/ 183 h 238"/>
                <a:gd name="T68" fmla="*/ 175 w 257"/>
                <a:gd name="T69" fmla="*/ 186 h 238"/>
                <a:gd name="T70" fmla="*/ 153 w 257"/>
                <a:gd name="T71" fmla="*/ 236 h 238"/>
                <a:gd name="T72" fmla="*/ 228 w 257"/>
                <a:gd name="T73" fmla="*/ 191 h 238"/>
                <a:gd name="T74" fmla="*/ 123 w 257"/>
                <a:gd name="T75" fmla="*/ 160 h 238"/>
                <a:gd name="T76" fmla="*/ 66 w 257"/>
                <a:gd name="T77" fmla="*/ 12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7" h="238">
                  <a:moveTo>
                    <a:pt x="134" y="125"/>
                  </a:moveTo>
                  <a:cubicBezTo>
                    <a:pt x="191" y="125"/>
                    <a:pt x="191" y="125"/>
                    <a:pt x="191" y="125"/>
                  </a:cubicBezTo>
                  <a:cubicBezTo>
                    <a:pt x="190" y="139"/>
                    <a:pt x="188" y="152"/>
                    <a:pt x="184" y="165"/>
                  </a:cubicBezTo>
                  <a:cubicBezTo>
                    <a:pt x="168" y="162"/>
                    <a:pt x="151" y="160"/>
                    <a:pt x="134" y="160"/>
                  </a:cubicBezTo>
                  <a:lnTo>
                    <a:pt x="134" y="125"/>
                  </a:lnTo>
                  <a:close/>
                  <a:moveTo>
                    <a:pt x="227" y="43"/>
                  </a:moveTo>
                  <a:cubicBezTo>
                    <a:pt x="209" y="23"/>
                    <a:pt x="183" y="8"/>
                    <a:pt x="153" y="2"/>
                  </a:cubicBezTo>
                  <a:cubicBezTo>
                    <a:pt x="166" y="15"/>
                    <a:pt x="177" y="30"/>
                    <a:pt x="185" y="46"/>
                  </a:cubicBezTo>
                  <a:cubicBezTo>
                    <a:pt x="181" y="46"/>
                    <a:pt x="177" y="47"/>
                    <a:pt x="173" y="48"/>
                  </a:cubicBezTo>
                  <a:cubicBezTo>
                    <a:pt x="164" y="30"/>
                    <a:pt x="150" y="14"/>
                    <a:pt x="134" y="0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2" y="51"/>
                    <a:pt x="130" y="51"/>
                    <a:pt x="128" y="51"/>
                  </a:cubicBezTo>
                  <a:cubicBezTo>
                    <a:pt x="127" y="51"/>
                    <a:pt x="125" y="51"/>
                    <a:pt x="123" y="5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06" y="14"/>
                    <a:pt x="93" y="30"/>
                    <a:pt x="84" y="48"/>
                  </a:cubicBezTo>
                  <a:cubicBezTo>
                    <a:pt x="80" y="47"/>
                    <a:pt x="76" y="46"/>
                    <a:pt x="72" y="46"/>
                  </a:cubicBezTo>
                  <a:cubicBezTo>
                    <a:pt x="80" y="30"/>
                    <a:pt x="91" y="15"/>
                    <a:pt x="104" y="2"/>
                  </a:cubicBezTo>
                  <a:cubicBezTo>
                    <a:pt x="74" y="8"/>
                    <a:pt x="48" y="23"/>
                    <a:pt x="30" y="43"/>
                  </a:cubicBezTo>
                  <a:cubicBezTo>
                    <a:pt x="78" y="69"/>
                    <a:pt x="179" y="69"/>
                    <a:pt x="227" y="43"/>
                  </a:cubicBezTo>
                  <a:close/>
                  <a:moveTo>
                    <a:pt x="134" y="74"/>
                  </a:moveTo>
                  <a:cubicBezTo>
                    <a:pt x="134" y="114"/>
                    <a:pt x="134" y="114"/>
                    <a:pt x="134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0" y="98"/>
                    <a:pt x="187" y="83"/>
                    <a:pt x="182" y="69"/>
                  </a:cubicBezTo>
                  <a:cubicBezTo>
                    <a:pt x="167" y="72"/>
                    <a:pt x="151" y="73"/>
                    <a:pt x="134" y="74"/>
                  </a:cubicBezTo>
                  <a:close/>
                  <a:moveTo>
                    <a:pt x="257" y="114"/>
                  </a:moveTo>
                  <a:cubicBezTo>
                    <a:pt x="255" y="91"/>
                    <a:pt x="247" y="70"/>
                    <a:pt x="234" y="52"/>
                  </a:cubicBezTo>
                  <a:cubicBezTo>
                    <a:pt x="234" y="52"/>
                    <a:pt x="234" y="53"/>
                    <a:pt x="233" y="53"/>
                  </a:cubicBezTo>
                  <a:cubicBezTo>
                    <a:pt x="222" y="59"/>
                    <a:pt x="209" y="64"/>
                    <a:pt x="194" y="67"/>
                  </a:cubicBezTo>
                  <a:cubicBezTo>
                    <a:pt x="199" y="82"/>
                    <a:pt x="201" y="97"/>
                    <a:pt x="202" y="114"/>
                  </a:cubicBezTo>
                  <a:cubicBezTo>
                    <a:pt x="202" y="114"/>
                    <a:pt x="202" y="114"/>
                    <a:pt x="202" y="114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39"/>
                    <a:pt x="199" y="154"/>
                    <a:pt x="195" y="167"/>
                  </a:cubicBezTo>
                  <a:cubicBezTo>
                    <a:pt x="209" y="170"/>
                    <a:pt x="222" y="175"/>
                    <a:pt x="233" y="181"/>
                  </a:cubicBezTo>
                  <a:cubicBezTo>
                    <a:pt x="235" y="182"/>
                    <a:pt x="236" y="182"/>
                    <a:pt x="237" y="183"/>
                  </a:cubicBezTo>
                  <a:cubicBezTo>
                    <a:pt x="248" y="166"/>
                    <a:pt x="255" y="146"/>
                    <a:pt x="257" y="125"/>
                  </a:cubicBezTo>
                  <a:cubicBezTo>
                    <a:pt x="213" y="125"/>
                    <a:pt x="213" y="125"/>
                    <a:pt x="213" y="125"/>
                  </a:cubicBezTo>
                  <a:cubicBezTo>
                    <a:pt x="213" y="114"/>
                    <a:pt x="213" y="114"/>
                    <a:pt x="213" y="114"/>
                  </a:cubicBezTo>
                  <a:lnTo>
                    <a:pt x="257" y="114"/>
                  </a:lnTo>
                  <a:close/>
                  <a:moveTo>
                    <a:pt x="123" y="74"/>
                  </a:moveTo>
                  <a:cubicBezTo>
                    <a:pt x="106" y="73"/>
                    <a:pt x="90" y="72"/>
                    <a:pt x="74" y="69"/>
                  </a:cubicBezTo>
                  <a:cubicBezTo>
                    <a:pt x="70" y="83"/>
                    <a:pt x="67" y="98"/>
                    <a:pt x="66" y="114"/>
                  </a:cubicBezTo>
                  <a:cubicBezTo>
                    <a:pt x="123" y="114"/>
                    <a:pt x="123" y="114"/>
                    <a:pt x="123" y="114"/>
                  </a:cubicBezTo>
                  <a:lnTo>
                    <a:pt x="123" y="74"/>
                  </a:lnTo>
                  <a:close/>
                  <a:moveTo>
                    <a:pt x="55" y="114"/>
                  </a:moveTo>
                  <a:cubicBezTo>
                    <a:pt x="55" y="97"/>
                    <a:pt x="58" y="82"/>
                    <a:pt x="63" y="67"/>
                  </a:cubicBezTo>
                  <a:cubicBezTo>
                    <a:pt x="48" y="64"/>
                    <a:pt x="35" y="59"/>
                    <a:pt x="24" y="53"/>
                  </a:cubicBezTo>
                  <a:cubicBezTo>
                    <a:pt x="23" y="53"/>
                    <a:pt x="23" y="52"/>
                    <a:pt x="22" y="52"/>
                  </a:cubicBezTo>
                  <a:cubicBezTo>
                    <a:pt x="9" y="70"/>
                    <a:pt x="1" y="91"/>
                    <a:pt x="0" y="114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" y="146"/>
                    <a:pt x="8" y="166"/>
                    <a:pt x="20" y="183"/>
                  </a:cubicBezTo>
                  <a:cubicBezTo>
                    <a:pt x="21" y="182"/>
                    <a:pt x="22" y="182"/>
                    <a:pt x="24" y="181"/>
                  </a:cubicBezTo>
                  <a:cubicBezTo>
                    <a:pt x="34" y="175"/>
                    <a:pt x="47" y="170"/>
                    <a:pt x="62" y="167"/>
                  </a:cubicBezTo>
                  <a:cubicBezTo>
                    <a:pt x="58" y="154"/>
                    <a:pt x="55" y="139"/>
                    <a:pt x="55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114"/>
                    <a:pt x="55" y="114"/>
                    <a:pt x="55" y="114"/>
                  </a:cubicBezTo>
                  <a:close/>
                  <a:moveTo>
                    <a:pt x="228" y="191"/>
                  </a:moveTo>
                  <a:cubicBezTo>
                    <a:pt x="179" y="165"/>
                    <a:pt x="77" y="165"/>
                    <a:pt x="29" y="191"/>
                  </a:cubicBezTo>
                  <a:cubicBezTo>
                    <a:pt x="29" y="191"/>
                    <a:pt x="28" y="192"/>
                    <a:pt x="27" y="192"/>
                  </a:cubicBezTo>
                  <a:cubicBezTo>
                    <a:pt x="46" y="214"/>
                    <a:pt x="73" y="230"/>
                    <a:pt x="104" y="236"/>
                  </a:cubicBezTo>
                  <a:cubicBezTo>
                    <a:pt x="90" y="222"/>
                    <a:pt x="78" y="206"/>
                    <a:pt x="70" y="188"/>
                  </a:cubicBezTo>
                  <a:cubicBezTo>
                    <a:pt x="74" y="188"/>
                    <a:pt x="78" y="187"/>
                    <a:pt x="82" y="186"/>
                  </a:cubicBezTo>
                  <a:cubicBezTo>
                    <a:pt x="91" y="206"/>
                    <a:pt x="105" y="224"/>
                    <a:pt x="123" y="238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30" y="183"/>
                    <a:pt x="132" y="183"/>
                    <a:pt x="134" y="183"/>
                  </a:cubicBezTo>
                  <a:cubicBezTo>
                    <a:pt x="134" y="238"/>
                    <a:pt x="134" y="238"/>
                    <a:pt x="134" y="238"/>
                  </a:cubicBezTo>
                  <a:cubicBezTo>
                    <a:pt x="152" y="224"/>
                    <a:pt x="166" y="206"/>
                    <a:pt x="175" y="186"/>
                  </a:cubicBezTo>
                  <a:cubicBezTo>
                    <a:pt x="179" y="187"/>
                    <a:pt x="183" y="188"/>
                    <a:pt x="187" y="188"/>
                  </a:cubicBezTo>
                  <a:cubicBezTo>
                    <a:pt x="179" y="206"/>
                    <a:pt x="167" y="222"/>
                    <a:pt x="153" y="236"/>
                  </a:cubicBezTo>
                  <a:cubicBezTo>
                    <a:pt x="184" y="230"/>
                    <a:pt x="211" y="214"/>
                    <a:pt x="230" y="192"/>
                  </a:cubicBezTo>
                  <a:cubicBezTo>
                    <a:pt x="229" y="191"/>
                    <a:pt x="228" y="191"/>
                    <a:pt x="228" y="191"/>
                  </a:cubicBezTo>
                  <a:close/>
                  <a:moveTo>
                    <a:pt x="73" y="165"/>
                  </a:moveTo>
                  <a:cubicBezTo>
                    <a:pt x="89" y="162"/>
                    <a:pt x="106" y="160"/>
                    <a:pt x="123" y="160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7" y="139"/>
                    <a:pt x="69" y="152"/>
                    <a:pt x="73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3933816" y="1435722"/>
              <a:ext cx="1273445" cy="1273445"/>
            </a:xfrm>
            <a:prstGeom prst="ellipse">
              <a:avLst/>
            </a:prstGeom>
            <a:solidFill>
              <a:srgbClr val="FF280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17399987" lon="0" rev="0"/>
              </a:camera>
              <a:lightRig rig="threePt" dir="t">
                <a:rot lat="0" lon="0" rev="1200000"/>
              </a:lightRig>
            </a:scene3d>
            <a:sp3d extrusionH="952500">
              <a:bevelT w="0"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67"/>
            <p:cNvSpPr txBox="1"/>
            <p:nvPr/>
          </p:nvSpPr>
          <p:spPr>
            <a:xfrm>
              <a:off x="4337605" y="2318583"/>
              <a:ext cx="465867" cy="859510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600000"/>
              </a:lightRig>
            </a:scene3d>
          </p:spPr>
          <p:txBody>
            <a:bodyPr wrap="none" rtlCol="0" anchor="ctr" anchorCtr="0">
              <a:no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25400" dist="25400" dir="13500000">
                      <a:prstClr val="black">
                        <a:alpha val="50000"/>
                      </a:prstClr>
                    </a:innerShdw>
                  </a:effectLst>
                  <a:latin typeface="Barbatrick" panose="00000400000000000000" pitchFamily="2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>
                    <a:innerShdw blurRad="25400" dist="254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kumimoji="0" lang="zh-CN" altLang="en-US" sz="5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346365" y="699542"/>
            <a:ext cx="4176874" cy="1539910"/>
            <a:chOff x="3346365" y="699542"/>
            <a:chExt cx="4176874" cy="1539910"/>
          </a:xfrm>
        </p:grpSpPr>
        <p:sp>
          <p:nvSpPr>
            <p:cNvPr id="4" name="矩形 3"/>
            <p:cNvSpPr/>
            <p:nvPr/>
          </p:nvSpPr>
          <p:spPr>
            <a:xfrm>
              <a:off x="3346365" y="1333689"/>
              <a:ext cx="733587" cy="566110"/>
            </a:xfrm>
            <a:prstGeom prst="rect">
              <a:avLst/>
            </a:prstGeom>
            <a:solidFill>
              <a:srgbClr val="00808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12700" dir="2700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5"/>
            <p:cNvSpPr>
              <a:spLocks/>
            </p:cNvSpPr>
            <p:nvPr/>
          </p:nvSpPr>
          <p:spPr bwMode="auto">
            <a:xfrm>
              <a:off x="3598699" y="1482697"/>
              <a:ext cx="268094" cy="268094"/>
            </a:xfrm>
            <a:custGeom>
              <a:avLst/>
              <a:gdLst>
                <a:gd name="connsiteX0" fmla="*/ 134047 w 268094"/>
                <a:gd name="connsiteY0" fmla="*/ 0 h 268094"/>
                <a:gd name="connsiteX1" fmla="*/ 183070 w 268094"/>
                <a:gd name="connsiteY1" fmla="*/ 49023 h 268094"/>
                <a:gd name="connsiteX2" fmla="*/ 183070 w 268094"/>
                <a:gd name="connsiteY2" fmla="*/ 13022 h 268094"/>
                <a:gd name="connsiteX3" fmla="*/ 232093 w 268094"/>
                <a:gd name="connsiteY3" fmla="*/ 13022 h 268094"/>
                <a:gd name="connsiteX4" fmla="*/ 232093 w 268094"/>
                <a:gd name="connsiteY4" fmla="*/ 98046 h 268094"/>
                <a:gd name="connsiteX5" fmla="*/ 268094 w 268094"/>
                <a:gd name="connsiteY5" fmla="*/ 134047 h 268094"/>
                <a:gd name="connsiteX6" fmla="*/ 244349 w 268094"/>
                <a:gd name="connsiteY6" fmla="*/ 134047 h 268094"/>
                <a:gd name="connsiteX7" fmla="*/ 244349 w 268094"/>
                <a:gd name="connsiteY7" fmla="*/ 268094 h 268094"/>
                <a:gd name="connsiteX8" fmla="*/ 170814 w 268094"/>
                <a:gd name="connsiteY8" fmla="*/ 268094 h 268094"/>
                <a:gd name="connsiteX9" fmla="*/ 170814 w 268094"/>
                <a:gd name="connsiteY9" fmla="*/ 159325 h 268094"/>
                <a:gd name="connsiteX10" fmla="*/ 157793 w 268094"/>
                <a:gd name="connsiteY10" fmla="*/ 159325 h 268094"/>
                <a:gd name="connsiteX11" fmla="*/ 157793 w 268094"/>
                <a:gd name="connsiteY11" fmla="*/ 181921 h 268094"/>
                <a:gd name="connsiteX12" fmla="*/ 108770 w 268094"/>
                <a:gd name="connsiteY12" fmla="*/ 181921 h 268094"/>
                <a:gd name="connsiteX13" fmla="*/ 108770 w 268094"/>
                <a:gd name="connsiteY13" fmla="*/ 159325 h 268094"/>
                <a:gd name="connsiteX14" fmla="*/ 98046 w 268094"/>
                <a:gd name="connsiteY14" fmla="*/ 159325 h 268094"/>
                <a:gd name="connsiteX15" fmla="*/ 98046 w 268094"/>
                <a:gd name="connsiteY15" fmla="*/ 268094 h 268094"/>
                <a:gd name="connsiteX16" fmla="*/ 23746 w 268094"/>
                <a:gd name="connsiteY16" fmla="*/ 268094 h 268094"/>
                <a:gd name="connsiteX17" fmla="*/ 23746 w 268094"/>
                <a:gd name="connsiteY17" fmla="*/ 134047 h 268094"/>
                <a:gd name="connsiteX18" fmla="*/ 0 w 268094"/>
                <a:gd name="connsiteY18" fmla="*/ 134047 h 26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8094" h="268094">
                  <a:moveTo>
                    <a:pt x="134047" y="0"/>
                  </a:moveTo>
                  <a:lnTo>
                    <a:pt x="183070" y="49023"/>
                  </a:lnTo>
                  <a:lnTo>
                    <a:pt x="183070" y="13022"/>
                  </a:lnTo>
                  <a:lnTo>
                    <a:pt x="232093" y="13022"/>
                  </a:lnTo>
                  <a:lnTo>
                    <a:pt x="232093" y="98046"/>
                  </a:lnTo>
                  <a:lnTo>
                    <a:pt x="268094" y="134047"/>
                  </a:lnTo>
                  <a:lnTo>
                    <a:pt x="244349" y="134047"/>
                  </a:lnTo>
                  <a:lnTo>
                    <a:pt x="244349" y="268094"/>
                  </a:lnTo>
                  <a:lnTo>
                    <a:pt x="170814" y="268094"/>
                  </a:lnTo>
                  <a:lnTo>
                    <a:pt x="170814" y="159325"/>
                  </a:lnTo>
                  <a:lnTo>
                    <a:pt x="157793" y="159325"/>
                  </a:lnTo>
                  <a:lnTo>
                    <a:pt x="157793" y="181921"/>
                  </a:lnTo>
                  <a:lnTo>
                    <a:pt x="108770" y="181921"/>
                  </a:lnTo>
                  <a:lnTo>
                    <a:pt x="108770" y="159325"/>
                  </a:lnTo>
                  <a:lnTo>
                    <a:pt x="98046" y="159325"/>
                  </a:lnTo>
                  <a:lnTo>
                    <a:pt x="98046" y="268094"/>
                  </a:lnTo>
                  <a:lnTo>
                    <a:pt x="23746" y="268094"/>
                  </a:lnTo>
                  <a:lnTo>
                    <a:pt x="23746" y="134047"/>
                  </a:lnTo>
                  <a:lnTo>
                    <a:pt x="0" y="1340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073214" y="1333689"/>
              <a:ext cx="2450025" cy="566110"/>
            </a:xfrm>
            <a:prstGeom prst="rect">
              <a:avLst/>
            </a:prstGeom>
            <a:solidFill>
              <a:srgbClr val="00808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r"/>
              <a:r>
                <a:rPr lang="en-US" altLang="zh-CN" sz="1400" kern="0" dirty="0">
                  <a:solidFill>
                    <a:srgbClr val="FFFFFF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4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067863" y="699542"/>
              <a:ext cx="1005351" cy="1005351"/>
            </a:xfrm>
            <a:prstGeom prst="ellipse">
              <a:avLst/>
            </a:prstGeom>
            <a:solidFill>
              <a:srgbClr val="00808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17399987" lon="0" rev="0"/>
              </a:camera>
              <a:lightRig rig="threePt" dir="t">
                <a:rot lat="0" lon="0" rev="1200000"/>
              </a:lightRig>
            </a:scene3d>
            <a:sp3d extrusionH="952500">
              <a:bevelT w="0"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文本框 73"/>
            <p:cNvSpPr txBox="1"/>
            <p:nvPr/>
          </p:nvSpPr>
          <p:spPr>
            <a:xfrm>
              <a:off x="4380133" y="1379942"/>
              <a:ext cx="380810" cy="859510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600000"/>
              </a:lightRig>
            </a:scene3d>
          </p:spPr>
          <p:txBody>
            <a:bodyPr wrap="none" rtlCol="0" anchor="ctr" anchorCtr="0">
              <a:no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25400" dist="25400" dir="13500000">
                      <a:prstClr val="black">
                        <a:alpha val="50000"/>
                      </a:prstClr>
                    </a:innerShdw>
                  </a:effectLst>
                  <a:latin typeface="Barbatrick" panose="00000400000000000000" pitchFamily="2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>
                    <a:innerShdw blurRad="25400" dist="254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kumimoji="0" lang="zh-CN" altLang="en-US" sz="5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" name="任意多边形 21"/>
          <p:cNvSpPr/>
          <p:nvPr/>
        </p:nvSpPr>
        <p:spPr>
          <a:xfrm>
            <a:off x="4264771" y="1338227"/>
            <a:ext cx="236545" cy="3373448"/>
          </a:xfrm>
          <a:custGeom>
            <a:avLst/>
            <a:gdLst>
              <a:gd name="connsiteX0" fmla="*/ 0 w 236545"/>
              <a:gd name="connsiteY0" fmla="*/ 0 h 3373448"/>
              <a:gd name="connsiteX1" fmla="*/ 24717 w 236545"/>
              <a:gd name="connsiteY1" fmla="*/ 7118 h 3373448"/>
              <a:gd name="connsiteX2" fmla="*/ 204462 w 236545"/>
              <a:gd name="connsiteY2" fmla="*/ 33520 h 3373448"/>
              <a:gd name="connsiteX3" fmla="*/ 236545 w 236545"/>
              <a:gd name="connsiteY3" fmla="*/ 34649 h 3373448"/>
              <a:gd name="connsiteX4" fmla="*/ 236545 w 236545"/>
              <a:gd name="connsiteY4" fmla="*/ 3373448 h 3373448"/>
              <a:gd name="connsiteX5" fmla="*/ 178960 w 236545"/>
              <a:gd name="connsiteY5" fmla="*/ 3370968 h 3373448"/>
              <a:gd name="connsiteX6" fmla="*/ 75601 w 236545"/>
              <a:gd name="connsiteY6" fmla="*/ 3357342 h 3373448"/>
              <a:gd name="connsiteX7" fmla="*/ 0 w 236545"/>
              <a:gd name="connsiteY7" fmla="*/ 3340129 h 337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545" h="3373448">
                <a:moveTo>
                  <a:pt x="0" y="0"/>
                </a:moveTo>
                <a:lnTo>
                  <a:pt x="24717" y="7118"/>
                </a:lnTo>
                <a:cubicBezTo>
                  <a:pt x="78203" y="19731"/>
                  <a:pt x="139016" y="28846"/>
                  <a:pt x="204462" y="33520"/>
                </a:cubicBezTo>
                <a:lnTo>
                  <a:pt x="236545" y="34649"/>
                </a:lnTo>
                <a:lnTo>
                  <a:pt x="236545" y="3373448"/>
                </a:lnTo>
                <a:lnTo>
                  <a:pt x="178960" y="3370968"/>
                </a:lnTo>
                <a:cubicBezTo>
                  <a:pt x="143361" y="3367864"/>
                  <a:pt x="108816" y="3363277"/>
                  <a:pt x="75601" y="3357342"/>
                </a:cubicBezTo>
                <a:lnTo>
                  <a:pt x="0" y="3340129"/>
                </a:lnTo>
                <a:close/>
              </a:path>
            </a:pathLst>
          </a:custGeom>
          <a:gradFill>
            <a:gsLst>
              <a:gs pos="0">
                <a:srgbClr val="C30000">
                  <a:lumMod val="5000"/>
                  <a:lumOff val="95000"/>
                  <a:alpha val="0"/>
                </a:srgbClr>
              </a:gs>
              <a:gs pos="40000">
                <a:sysClr val="window" lastClr="FFFFFF">
                  <a:alpha val="49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12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31" name="矩形 30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7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7379" y="1745513"/>
            <a:ext cx="2535655" cy="32485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7379" y="2079391"/>
            <a:ext cx="2535655" cy="324852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Fill in the description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7378" y="2404243"/>
            <a:ext cx="2535655" cy="32485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7377" y="2729095"/>
            <a:ext cx="2535655" cy="324852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>
                <a:cs typeface="+mn-ea"/>
                <a:sym typeface="+mn-lt"/>
              </a:rPr>
              <a:t>Fill in the description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7377" y="3053947"/>
            <a:ext cx="2535655" cy="32485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7377" y="3387824"/>
            <a:ext cx="2535655" cy="324852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>
                <a:cs typeface="+mn-ea"/>
                <a:sym typeface="+mn-lt"/>
              </a:rPr>
              <a:t>Fill in the description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7377" y="3712676"/>
            <a:ext cx="2535655" cy="32485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6437" y="1745513"/>
            <a:ext cx="2535655" cy="32485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66437" y="2079391"/>
            <a:ext cx="2535655" cy="324852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>
                <a:cs typeface="+mn-ea"/>
                <a:sym typeface="+mn-lt"/>
              </a:rPr>
              <a:t>Fill in the description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66436" y="2404243"/>
            <a:ext cx="2535655" cy="32485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66435" y="2729095"/>
            <a:ext cx="2535655" cy="324852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>
                <a:cs typeface="+mn-ea"/>
                <a:sym typeface="+mn-lt"/>
              </a:rPr>
              <a:t>Fill in the description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66435" y="3053947"/>
            <a:ext cx="2535655" cy="32485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66435" y="3387824"/>
            <a:ext cx="2535655" cy="324852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>
                <a:cs typeface="+mn-ea"/>
                <a:sym typeface="+mn-lt"/>
              </a:rPr>
              <a:t>Fill in the description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66435" y="3712676"/>
            <a:ext cx="2535655" cy="32485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55494" y="1745513"/>
            <a:ext cx="2535655" cy="32485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55494" y="2079391"/>
            <a:ext cx="2535655" cy="324852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Fill in the description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55494" y="2404243"/>
            <a:ext cx="2535655" cy="32485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55493" y="2729095"/>
            <a:ext cx="2535655" cy="324852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Fill in the description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55493" y="3053947"/>
            <a:ext cx="2535655" cy="32485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55493" y="3387824"/>
            <a:ext cx="2535655" cy="324852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>
                <a:cs typeface="+mn-ea"/>
                <a:sym typeface="+mn-lt"/>
              </a:rPr>
              <a:t>Fill in the description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55493" y="3712676"/>
            <a:ext cx="2535655" cy="32485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98808" y="1086783"/>
            <a:ext cx="2614226" cy="658730"/>
            <a:chOff x="798411" y="1345818"/>
            <a:chExt cx="3485634" cy="878306"/>
          </a:xfrm>
        </p:grpSpPr>
        <p:sp>
          <p:nvSpPr>
            <p:cNvPr id="24" name="矩形 23"/>
            <p:cNvSpPr/>
            <p:nvPr/>
          </p:nvSpPr>
          <p:spPr>
            <a:xfrm>
              <a:off x="903171" y="1345818"/>
              <a:ext cx="3380874" cy="878306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98411" y="1489895"/>
              <a:ext cx="1022682" cy="388618"/>
              <a:chOff x="721409" y="1359267"/>
              <a:chExt cx="1022682" cy="388618"/>
            </a:xfrm>
            <a:solidFill>
              <a:srgbClr val="E74C2E"/>
            </a:solidFill>
          </p:grpSpPr>
          <p:sp>
            <p:nvSpPr>
              <p:cNvPr id="27" name="任意多边形 26"/>
              <p:cNvSpPr/>
              <p:nvPr/>
            </p:nvSpPr>
            <p:spPr>
              <a:xfrm flipV="1">
                <a:off x="721410" y="1404986"/>
                <a:ext cx="1022681" cy="342899"/>
              </a:xfrm>
              <a:custGeom>
                <a:avLst/>
                <a:gdLst>
                  <a:gd name="connsiteX0" fmla="*/ 0 w 1022681"/>
                  <a:gd name="connsiteY0" fmla="*/ 0 h 342899"/>
                  <a:gd name="connsiteX1" fmla="*/ 1022681 w 1022681"/>
                  <a:gd name="connsiteY1" fmla="*/ 0 h 342899"/>
                  <a:gd name="connsiteX2" fmla="*/ 1022681 w 1022681"/>
                  <a:gd name="connsiteY2" fmla="*/ 8036 h 342899"/>
                  <a:gd name="connsiteX3" fmla="*/ 762826 w 1022681"/>
                  <a:gd name="connsiteY3" fmla="*/ 342899 h 342899"/>
                  <a:gd name="connsiteX4" fmla="*/ 0 w 1022681"/>
                  <a:gd name="connsiteY4" fmla="*/ 342899 h 34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681" h="342899">
                    <a:moveTo>
                      <a:pt x="0" y="0"/>
                    </a:moveTo>
                    <a:lnTo>
                      <a:pt x="1022681" y="0"/>
                    </a:lnTo>
                    <a:lnTo>
                      <a:pt x="1022681" y="8036"/>
                    </a:lnTo>
                    <a:lnTo>
                      <a:pt x="762826" y="342899"/>
                    </a:lnTo>
                    <a:lnTo>
                      <a:pt x="0" y="342899"/>
                    </a:lnTo>
                    <a:close/>
                  </a:path>
                </a:pathLst>
              </a:custGeom>
              <a:solidFill>
                <a:srgbClr val="FF2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直角三角形 27"/>
              <p:cNvSpPr/>
              <p:nvPr/>
            </p:nvSpPr>
            <p:spPr>
              <a:xfrm flipH="1">
                <a:off x="721409" y="1359267"/>
                <a:ext cx="120797" cy="4571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6" name="文本框 2"/>
            <p:cNvSpPr txBox="1"/>
            <p:nvPr/>
          </p:nvSpPr>
          <p:spPr>
            <a:xfrm>
              <a:off x="2026024" y="1553545"/>
              <a:ext cx="156067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271057" y="1086783"/>
            <a:ext cx="2631035" cy="658730"/>
            <a:chOff x="4361409" y="1345818"/>
            <a:chExt cx="3508047" cy="878306"/>
          </a:xfrm>
        </p:grpSpPr>
        <p:sp>
          <p:nvSpPr>
            <p:cNvPr id="30" name="矩形 29"/>
            <p:cNvSpPr/>
            <p:nvPr/>
          </p:nvSpPr>
          <p:spPr>
            <a:xfrm>
              <a:off x="4488582" y="1345818"/>
              <a:ext cx="3380874" cy="878306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361409" y="1489895"/>
              <a:ext cx="1022682" cy="388618"/>
              <a:chOff x="721409" y="1359267"/>
              <a:chExt cx="1022682" cy="388618"/>
            </a:xfrm>
            <a:solidFill>
              <a:srgbClr val="E74C2E"/>
            </a:solidFill>
          </p:grpSpPr>
          <p:sp>
            <p:nvSpPr>
              <p:cNvPr id="33" name="任意多边形 32"/>
              <p:cNvSpPr/>
              <p:nvPr/>
            </p:nvSpPr>
            <p:spPr>
              <a:xfrm flipV="1">
                <a:off x="721410" y="1404986"/>
                <a:ext cx="1022681" cy="342899"/>
              </a:xfrm>
              <a:custGeom>
                <a:avLst/>
                <a:gdLst>
                  <a:gd name="connsiteX0" fmla="*/ 0 w 1022681"/>
                  <a:gd name="connsiteY0" fmla="*/ 0 h 342899"/>
                  <a:gd name="connsiteX1" fmla="*/ 1022681 w 1022681"/>
                  <a:gd name="connsiteY1" fmla="*/ 0 h 342899"/>
                  <a:gd name="connsiteX2" fmla="*/ 1022681 w 1022681"/>
                  <a:gd name="connsiteY2" fmla="*/ 8036 h 342899"/>
                  <a:gd name="connsiteX3" fmla="*/ 762826 w 1022681"/>
                  <a:gd name="connsiteY3" fmla="*/ 342899 h 342899"/>
                  <a:gd name="connsiteX4" fmla="*/ 0 w 1022681"/>
                  <a:gd name="connsiteY4" fmla="*/ 342899 h 34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681" h="342899">
                    <a:moveTo>
                      <a:pt x="0" y="0"/>
                    </a:moveTo>
                    <a:lnTo>
                      <a:pt x="1022681" y="0"/>
                    </a:lnTo>
                    <a:lnTo>
                      <a:pt x="1022681" y="8036"/>
                    </a:lnTo>
                    <a:lnTo>
                      <a:pt x="762826" y="342899"/>
                    </a:lnTo>
                    <a:lnTo>
                      <a:pt x="0" y="342899"/>
                    </a:lnTo>
                    <a:close/>
                  </a:path>
                </a:pathLst>
              </a:custGeom>
              <a:solidFill>
                <a:srgbClr val="FF2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直角三角形 33"/>
              <p:cNvSpPr/>
              <p:nvPr/>
            </p:nvSpPr>
            <p:spPr>
              <a:xfrm flipH="1">
                <a:off x="721409" y="1359267"/>
                <a:ext cx="120797" cy="4571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2" name="文本框 68"/>
            <p:cNvSpPr txBox="1"/>
            <p:nvPr/>
          </p:nvSpPr>
          <p:spPr>
            <a:xfrm>
              <a:off x="5673538" y="1553545"/>
              <a:ext cx="156067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966329" y="1086783"/>
            <a:ext cx="2624821" cy="658730"/>
            <a:chOff x="7955105" y="1345818"/>
            <a:chExt cx="3499761" cy="878306"/>
          </a:xfrm>
        </p:grpSpPr>
        <p:sp>
          <p:nvSpPr>
            <p:cNvPr id="36" name="矩形 35"/>
            <p:cNvSpPr/>
            <p:nvPr/>
          </p:nvSpPr>
          <p:spPr>
            <a:xfrm>
              <a:off x="8073992" y="1345818"/>
              <a:ext cx="3380874" cy="878306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7955105" y="1489895"/>
              <a:ext cx="1022682" cy="388618"/>
              <a:chOff x="721409" y="1359267"/>
              <a:chExt cx="1022682" cy="388618"/>
            </a:xfrm>
            <a:solidFill>
              <a:srgbClr val="E74C2E"/>
            </a:solidFill>
          </p:grpSpPr>
          <p:sp>
            <p:nvSpPr>
              <p:cNvPr id="39" name="任意多边形 38"/>
              <p:cNvSpPr/>
              <p:nvPr/>
            </p:nvSpPr>
            <p:spPr>
              <a:xfrm flipV="1">
                <a:off x="721410" y="1404986"/>
                <a:ext cx="1022681" cy="342899"/>
              </a:xfrm>
              <a:custGeom>
                <a:avLst/>
                <a:gdLst>
                  <a:gd name="connsiteX0" fmla="*/ 0 w 1022681"/>
                  <a:gd name="connsiteY0" fmla="*/ 0 h 342899"/>
                  <a:gd name="connsiteX1" fmla="*/ 1022681 w 1022681"/>
                  <a:gd name="connsiteY1" fmla="*/ 0 h 342899"/>
                  <a:gd name="connsiteX2" fmla="*/ 1022681 w 1022681"/>
                  <a:gd name="connsiteY2" fmla="*/ 8036 h 342899"/>
                  <a:gd name="connsiteX3" fmla="*/ 762826 w 1022681"/>
                  <a:gd name="connsiteY3" fmla="*/ 342899 h 342899"/>
                  <a:gd name="connsiteX4" fmla="*/ 0 w 1022681"/>
                  <a:gd name="connsiteY4" fmla="*/ 342899 h 34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681" h="342899">
                    <a:moveTo>
                      <a:pt x="0" y="0"/>
                    </a:moveTo>
                    <a:lnTo>
                      <a:pt x="1022681" y="0"/>
                    </a:lnTo>
                    <a:lnTo>
                      <a:pt x="1022681" y="8036"/>
                    </a:lnTo>
                    <a:lnTo>
                      <a:pt x="762826" y="342899"/>
                    </a:lnTo>
                    <a:lnTo>
                      <a:pt x="0" y="342899"/>
                    </a:lnTo>
                    <a:close/>
                  </a:path>
                </a:pathLst>
              </a:custGeom>
              <a:solidFill>
                <a:srgbClr val="FF2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直角三角形 39"/>
              <p:cNvSpPr/>
              <p:nvPr/>
            </p:nvSpPr>
            <p:spPr>
              <a:xfrm flipH="1">
                <a:off x="721409" y="1359267"/>
                <a:ext cx="120797" cy="4571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8" name="文本框 69"/>
            <p:cNvSpPr txBox="1"/>
            <p:nvPr/>
          </p:nvSpPr>
          <p:spPr>
            <a:xfrm>
              <a:off x="9259422" y="1553545"/>
              <a:ext cx="156067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77377" y="4037529"/>
            <a:ext cx="2535656" cy="550445"/>
            <a:chOff x="903169" y="5280144"/>
            <a:chExt cx="3380874" cy="733927"/>
          </a:xfrm>
        </p:grpSpPr>
        <p:sp>
          <p:nvSpPr>
            <p:cNvPr id="42" name="矩形 41"/>
            <p:cNvSpPr/>
            <p:nvPr/>
          </p:nvSpPr>
          <p:spPr>
            <a:xfrm>
              <a:off x="903169" y="5280144"/>
              <a:ext cx="3380874" cy="733927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文本框 70"/>
            <p:cNvSpPr txBox="1"/>
            <p:nvPr/>
          </p:nvSpPr>
          <p:spPr>
            <a:xfrm>
              <a:off x="1477389" y="5418924"/>
              <a:ext cx="220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366435" y="4037529"/>
            <a:ext cx="2535656" cy="550445"/>
            <a:chOff x="4488580" y="5280144"/>
            <a:chExt cx="3380874" cy="733927"/>
          </a:xfrm>
        </p:grpSpPr>
        <p:sp>
          <p:nvSpPr>
            <p:cNvPr id="45" name="矩形 44"/>
            <p:cNvSpPr/>
            <p:nvPr/>
          </p:nvSpPr>
          <p:spPr>
            <a:xfrm>
              <a:off x="4488580" y="5280144"/>
              <a:ext cx="3380874" cy="733927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文本框 71"/>
            <p:cNvSpPr txBox="1"/>
            <p:nvPr/>
          </p:nvSpPr>
          <p:spPr>
            <a:xfrm>
              <a:off x="5039883" y="5394921"/>
              <a:ext cx="22938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055492" y="4037529"/>
            <a:ext cx="2535656" cy="550445"/>
            <a:chOff x="8073990" y="5280144"/>
            <a:chExt cx="3380874" cy="733927"/>
          </a:xfrm>
        </p:grpSpPr>
        <p:sp>
          <p:nvSpPr>
            <p:cNvPr id="48" name="矩形 47"/>
            <p:cNvSpPr/>
            <p:nvPr/>
          </p:nvSpPr>
          <p:spPr>
            <a:xfrm>
              <a:off x="8073990" y="5280144"/>
              <a:ext cx="3380874" cy="733927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文本框 72"/>
            <p:cNvSpPr txBox="1"/>
            <p:nvPr/>
          </p:nvSpPr>
          <p:spPr>
            <a:xfrm>
              <a:off x="8784301" y="5394921"/>
              <a:ext cx="230425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灯片编号占位符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13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54" name="矩形 53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1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19513" y="1435238"/>
            <a:ext cx="3135342" cy="2837126"/>
            <a:chOff x="2933988" y="1509740"/>
            <a:chExt cx="3135342" cy="2837126"/>
          </a:xfrm>
        </p:grpSpPr>
        <p:sp>
          <p:nvSpPr>
            <p:cNvPr id="3" name="等腰三角形 2"/>
            <p:cNvSpPr/>
            <p:nvPr/>
          </p:nvSpPr>
          <p:spPr>
            <a:xfrm rot="10800000">
              <a:off x="2996500" y="1712528"/>
              <a:ext cx="2948688" cy="2541972"/>
            </a:xfrm>
            <a:prstGeom prst="triangl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Freeform 33"/>
            <p:cNvSpPr>
              <a:spLocks noEditPoints="1"/>
            </p:cNvSpPr>
            <p:nvPr/>
          </p:nvSpPr>
          <p:spPr bwMode="auto">
            <a:xfrm>
              <a:off x="5795010" y="1509740"/>
              <a:ext cx="274320" cy="448256"/>
            </a:xfrm>
            <a:custGeom>
              <a:avLst/>
              <a:gdLst>
                <a:gd name="T0" fmla="*/ 58 w 117"/>
                <a:gd name="T1" fmla="*/ 0 h 191"/>
                <a:gd name="T2" fmla="*/ 77 w 117"/>
                <a:gd name="T3" fmla="*/ 19 h 191"/>
                <a:gd name="T4" fmla="*/ 58 w 117"/>
                <a:gd name="T5" fmla="*/ 38 h 191"/>
                <a:gd name="T6" fmla="*/ 39 w 117"/>
                <a:gd name="T7" fmla="*/ 19 h 191"/>
                <a:gd name="T8" fmla="*/ 58 w 117"/>
                <a:gd name="T9" fmla="*/ 0 h 191"/>
                <a:gd name="T10" fmla="*/ 31 w 117"/>
                <a:gd name="T11" fmla="*/ 77 h 191"/>
                <a:gd name="T12" fmla="*/ 17 w 117"/>
                <a:gd name="T13" fmla="*/ 101 h 191"/>
                <a:gd name="T14" fmla="*/ 5 w 117"/>
                <a:gd name="T15" fmla="*/ 104 h 191"/>
                <a:gd name="T16" fmla="*/ 5 w 117"/>
                <a:gd name="T17" fmla="*/ 104 h 191"/>
                <a:gd name="T18" fmla="*/ 2 w 117"/>
                <a:gd name="T19" fmla="*/ 92 h 191"/>
                <a:gd name="T20" fmla="*/ 27 w 117"/>
                <a:gd name="T21" fmla="*/ 49 h 191"/>
                <a:gd name="T22" fmla="*/ 41 w 117"/>
                <a:gd name="T23" fmla="*/ 43 h 191"/>
                <a:gd name="T24" fmla="*/ 46 w 117"/>
                <a:gd name="T25" fmla="*/ 43 h 191"/>
                <a:gd name="T26" fmla="*/ 50 w 117"/>
                <a:gd name="T27" fmla="*/ 49 h 191"/>
                <a:gd name="T28" fmla="*/ 54 w 117"/>
                <a:gd name="T29" fmla="*/ 56 h 191"/>
                <a:gd name="T30" fmla="*/ 58 w 117"/>
                <a:gd name="T31" fmla="*/ 59 h 191"/>
                <a:gd name="T32" fmla="*/ 62 w 117"/>
                <a:gd name="T33" fmla="*/ 56 h 191"/>
                <a:gd name="T34" fmla="*/ 66 w 117"/>
                <a:gd name="T35" fmla="*/ 49 h 191"/>
                <a:gd name="T36" fmla="*/ 70 w 117"/>
                <a:gd name="T37" fmla="*/ 43 h 191"/>
                <a:gd name="T38" fmla="*/ 75 w 117"/>
                <a:gd name="T39" fmla="*/ 43 h 191"/>
                <a:gd name="T40" fmla="*/ 89 w 117"/>
                <a:gd name="T41" fmla="*/ 49 h 191"/>
                <a:gd name="T42" fmla="*/ 114 w 117"/>
                <a:gd name="T43" fmla="*/ 92 h 191"/>
                <a:gd name="T44" fmla="*/ 111 w 117"/>
                <a:gd name="T45" fmla="*/ 104 h 191"/>
                <a:gd name="T46" fmla="*/ 111 w 117"/>
                <a:gd name="T47" fmla="*/ 104 h 191"/>
                <a:gd name="T48" fmla="*/ 99 w 117"/>
                <a:gd name="T49" fmla="*/ 101 h 191"/>
                <a:gd name="T50" fmla="*/ 85 w 117"/>
                <a:gd name="T51" fmla="*/ 77 h 191"/>
                <a:gd name="T52" fmla="*/ 85 w 117"/>
                <a:gd name="T53" fmla="*/ 180 h 191"/>
                <a:gd name="T54" fmla="*/ 75 w 117"/>
                <a:gd name="T55" fmla="*/ 191 h 191"/>
                <a:gd name="T56" fmla="*/ 75 w 117"/>
                <a:gd name="T57" fmla="*/ 191 h 191"/>
                <a:gd name="T58" fmla="*/ 64 w 117"/>
                <a:gd name="T59" fmla="*/ 180 h 191"/>
                <a:gd name="T60" fmla="*/ 64 w 117"/>
                <a:gd name="T61" fmla="*/ 120 h 191"/>
                <a:gd name="T62" fmla="*/ 52 w 117"/>
                <a:gd name="T63" fmla="*/ 120 h 191"/>
                <a:gd name="T64" fmla="*/ 52 w 117"/>
                <a:gd name="T65" fmla="*/ 180 h 191"/>
                <a:gd name="T66" fmla="*/ 42 w 117"/>
                <a:gd name="T67" fmla="*/ 191 h 191"/>
                <a:gd name="T68" fmla="*/ 42 w 117"/>
                <a:gd name="T69" fmla="*/ 191 h 191"/>
                <a:gd name="T70" fmla="*/ 31 w 117"/>
                <a:gd name="T71" fmla="*/ 180 h 191"/>
                <a:gd name="T72" fmla="*/ 31 w 117"/>
                <a:gd name="T73" fmla="*/ 7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" h="191">
                  <a:moveTo>
                    <a:pt x="58" y="0"/>
                  </a:moveTo>
                  <a:cubicBezTo>
                    <a:pt x="69" y="0"/>
                    <a:pt x="77" y="9"/>
                    <a:pt x="77" y="19"/>
                  </a:cubicBezTo>
                  <a:cubicBezTo>
                    <a:pt x="77" y="30"/>
                    <a:pt x="69" y="38"/>
                    <a:pt x="58" y="38"/>
                  </a:cubicBezTo>
                  <a:cubicBezTo>
                    <a:pt x="48" y="38"/>
                    <a:pt x="39" y="30"/>
                    <a:pt x="39" y="19"/>
                  </a:cubicBezTo>
                  <a:cubicBezTo>
                    <a:pt x="39" y="9"/>
                    <a:pt x="48" y="0"/>
                    <a:pt x="58" y="0"/>
                  </a:cubicBezTo>
                  <a:close/>
                  <a:moveTo>
                    <a:pt x="31" y="77"/>
                  </a:moveTo>
                  <a:cubicBezTo>
                    <a:pt x="17" y="101"/>
                    <a:pt x="17" y="101"/>
                    <a:pt x="17" y="101"/>
                  </a:cubicBezTo>
                  <a:cubicBezTo>
                    <a:pt x="15" y="105"/>
                    <a:pt x="10" y="107"/>
                    <a:pt x="5" y="104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1" y="102"/>
                    <a:pt x="0" y="96"/>
                    <a:pt x="2" y="92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31" y="43"/>
                    <a:pt x="34" y="43"/>
                    <a:pt x="41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5" y="57"/>
                    <a:pt x="56" y="59"/>
                    <a:pt x="58" y="59"/>
                  </a:cubicBezTo>
                  <a:cubicBezTo>
                    <a:pt x="60" y="59"/>
                    <a:pt x="61" y="58"/>
                    <a:pt x="62" y="56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3" y="43"/>
                    <a:pt x="86" y="43"/>
                    <a:pt x="89" y="49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7" y="96"/>
                    <a:pt x="115" y="102"/>
                    <a:pt x="111" y="104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07" y="107"/>
                    <a:pt x="102" y="105"/>
                    <a:pt x="99" y="101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85" y="186"/>
                    <a:pt x="80" y="191"/>
                    <a:pt x="75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69" y="191"/>
                    <a:pt x="64" y="186"/>
                    <a:pt x="64" y="18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86"/>
                    <a:pt x="48" y="191"/>
                    <a:pt x="42" y="191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36" y="191"/>
                    <a:pt x="31" y="186"/>
                    <a:pt x="31" y="180"/>
                  </a:cubicBezTo>
                  <a:cubicBezTo>
                    <a:pt x="31" y="77"/>
                    <a:pt x="31" y="77"/>
                    <a:pt x="31" y="77"/>
                  </a:cubicBezTo>
                  <a:close/>
                </a:path>
              </a:pathLst>
            </a:custGeom>
            <a:solidFill>
              <a:srgbClr val="FF6E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34"/>
            <p:cNvSpPr>
              <a:spLocks noEditPoints="1"/>
            </p:cNvSpPr>
            <p:nvPr/>
          </p:nvSpPr>
          <p:spPr bwMode="auto">
            <a:xfrm>
              <a:off x="2933988" y="1532566"/>
              <a:ext cx="243552" cy="399104"/>
            </a:xfrm>
            <a:custGeom>
              <a:avLst/>
              <a:gdLst>
                <a:gd name="T0" fmla="*/ 58 w 116"/>
                <a:gd name="T1" fmla="*/ 0 h 190"/>
                <a:gd name="T2" fmla="*/ 77 w 116"/>
                <a:gd name="T3" fmla="*/ 19 h 190"/>
                <a:gd name="T4" fmla="*/ 58 w 116"/>
                <a:gd name="T5" fmla="*/ 38 h 190"/>
                <a:gd name="T6" fmla="*/ 39 w 116"/>
                <a:gd name="T7" fmla="*/ 19 h 190"/>
                <a:gd name="T8" fmla="*/ 58 w 116"/>
                <a:gd name="T9" fmla="*/ 0 h 190"/>
                <a:gd name="T10" fmla="*/ 80 w 116"/>
                <a:gd name="T11" fmla="*/ 89 h 190"/>
                <a:gd name="T12" fmla="*/ 96 w 116"/>
                <a:gd name="T13" fmla="*/ 133 h 190"/>
                <a:gd name="T14" fmla="*/ 80 w 116"/>
                <a:gd name="T15" fmla="*/ 133 h 190"/>
                <a:gd name="T16" fmla="*/ 80 w 116"/>
                <a:gd name="T17" fmla="*/ 181 h 190"/>
                <a:gd name="T18" fmla="*/ 71 w 116"/>
                <a:gd name="T19" fmla="*/ 190 h 190"/>
                <a:gd name="T20" fmla="*/ 71 w 116"/>
                <a:gd name="T21" fmla="*/ 190 h 190"/>
                <a:gd name="T22" fmla="*/ 61 w 116"/>
                <a:gd name="T23" fmla="*/ 181 h 190"/>
                <a:gd name="T24" fmla="*/ 61 w 116"/>
                <a:gd name="T25" fmla="*/ 133 h 190"/>
                <a:gd name="T26" fmla="*/ 58 w 116"/>
                <a:gd name="T27" fmla="*/ 133 h 190"/>
                <a:gd name="T28" fmla="*/ 55 w 116"/>
                <a:gd name="T29" fmla="*/ 133 h 190"/>
                <a:gd name="T30" fmla="*/ 55 w 116"/>
                <a:gd name="T31" fmla="*/ 181 h 190"/>
                <a:gd name="T32" fmla="*/ 45 w 116"/>
                <a:gd name="T33" fmla="*/ 190 h 190"/>
                <a:gd name="T34" fmla="*/ 45 w 116"/>
                <a:gd name="T35" fmla="*/ 190 h 190"/>
                <a:gd name="T36" fmla="*/ 36 w 116"/>
                <a:gd name="T37" fmla="*/ 181 h 190"/>
                <a:gd name="T38" fmla="*/ 36 w 116"/>
                <a:gd name="T39" fmla="*/ 133 h 190"/>
                <a:gd name="T40" fmla="*/ 20 w 116"/>
                <a:gd name="T41" fmla="*/ 133 h 190"/>
                <a:gd name="T42" fmla="*/ 36 w 116"/>
                <a:gd name="T43" fmla="*/ 89 h 190"/>
                <a:gd name="T44" fmla="*/ 35 w 116"/>
                <a:gd name="T45" fmla="*/ 71 h 190"/>
                <a:gd name="T46" fmla="*/ 17 w 116"/>
                <a:gd name="T47" fmla="*/ 100 h 190"/>
                <a:gd name="T48" fmla="*/ 5 w 116"/>
                <a:gd name="T49" fmla="*/ 104 h 190"/>
                <a:gd name="T50" fmla="*/ 5 w 116"/>
                <a:gd name="T51" fmla="*/ 104 h 190"/>
                <a:gd name="T52" fmla="*/ 2 w 116"/>
                <a:gd name="T53" fmla="*/ 92 h 190"/>
                <a:gd name="T54" fmla="*/ 27 w 116"/>
                <a:gd name="T55" fmla="*/ 48 h 190"/>
                <a:gd name="T56" fmla="*/ 41 w 116"/>
                <a:gd name="T57" fmla="*/ 42 h 190"/>
                <a:gd name="T58" fmla="*/ 46 w 116"/>
                <a:gd name="T59" fmla="*/ 42 h 190"/>
                <a:gd name="T60" fmla="*/ 50 w 116"/>
                <a:gd name="T61" fmla="*/ 49 h 190"/>
                <a:gd name="T62" fmla="*/ 54 w 116"/>
                <a:gd name="T63" fmla="*/ 55 h 190"/>
                <a:gd name="T64" fmla="*/ 58 w 116"/>
                <a:gd name="T65" fmla="*/ 58 h 190"/>
                <a:gd name="T66" fmla="*/ 62 w 116"/>
                <a:gd name="T67" fmla="*/ 55 h 190"/>
                <a:gd name="T68" fmla="*/ 66 w 116"/>
                <a:gd name="T69" fmla="*/ 49 h 190"/>
                <a:gd name="T70" fmla="*/ 70 w 116"/>
                <a:gd name="T71" fmla="*/ 42 h 190"/>
                <a:gd name="T72" fmla="*/ 75 w 116"/>
                <a:gd name="T73" fmla="*/ 42 h 190"/>
                <a:gd name="T74" fmla="*/ 89 w 116"/>
                <a:gd name="T75" fmla="*/ 48 h 190"/>
                <a:gd name="T76" fmla="*/ 114 w 116"/>
                <a:gd name="T77" fmla="*/ 92 h 190"/>
                <a:gd name="T78" fmla="*/ 111 w 116"/>
                <a:gd name="T79" fmla="*/ 104 h 190"/>
                <a:gd name="T80" fmla="*/ 111 w 116"/>
                <a:gd name="T81" fmla="*/ 104 h 190"/>
                <a:gd name="T82" fmla="*/ 99 w 116"/>
                <a:gd name="T83" fmla="*/ 100 h 190"/>
                <a:gd name="T84" fmla="*/ 81 w 116"/>
                <a:gd name="T85" fmla="*/ 71 h 190"/>
                <a:gd name="T86" fmla="*/ 80 w 116"/>
                <a:gd name="T87" fmla="*/ 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90">
                  <a:moveTo>
                    <a:pt x="58" y="0"/>
                  </a:moveTo>
                  <a:cubicBezTo>
                    <a:pt x="68" y="0"/>
                    <a:pt x="77" y="8"/>
                    <a:pt x="77" y="19"/>
                  </a:cubicBezTo>
                  <a:cubicBezTo>
                    <a:pt x="77" y="29"/>
                    <a:pt x="68" y="38"/>
                    <a:pt x="58" y="38"/>
                  </a:cubicBezTo>
                  <a:cubicBezTo>
                    <a:pt x="48" y="38"/>
                    <a:pt x="39" y="29"/>
                    <a:pt x="39" y="19"/>
                  </a:cubicBezTo>
                  <a:cubicBezTo>
                    <a:pt x="39" y="8"/>
                    <a:pt x="48" y="0"/>
                    <a:pt x="58" y="0"/>
                  </a:cubicBezTo>
                  <a:close/>
                  <a:moveTo>
                    <a:pt x="80" y="89"/>
                  </a:moveTo>
                  <a:cubicBezTo>
                    <a:pt x="96" y="133"/>
                    <a:pt x="96" y="133"/>
                    <a:pt x="96" y="133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80" y="186"/>
                    <a:pt x="76" y="190"/>
                    <a:pt x="71" y="190"/>
                  </a:cubicBezTo>
                  <a:cubicBezTo>
                    <a:pt x="71" y="190"/>
                    <a:pt x="71" y="190"/>
                    <a:pt x="71" y="190"/>
                  </a:cubicBezTo>
                  <a:cubicBezTo>
                    <a:pt x="65" y="190"/>
                    <a:pt x="61" y="186"/>
                    <a:pt x="61" y="181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58" y="133"/>
                    <a:pt x="58" y="133"/>
                    <a:pt x="58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5" y="186"/>
                    <a:pt x="51" y="190"/>
                    <a:pt x="45" y="190"/>
                  </a:cubicBezTo>
                  <a:cubicBezTo>
                    <a:pt x="45" y="190"/>
                    <a:pt x="45" y="190"/>
                    <a:pt x="45" y="190"/>
                  </a:cubicBezTo>
                  <a:cubicBezTo>
                    <a:pt x="40" y="190"/>
                    <a:pt x="36" y="186"/>
                    <a:pt x="36" y="181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5" y="105"/>
                    <a:pt x="9" y="106"/>
                    <a:pt x="5" y="104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1" y="101"/>
                    <a:pt x="0" y="96"/>
                    <a:pt x="2" y="92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1" y="42"/>
                    <a:pt x="34" y="42"/>
                    <a:pt x="41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5" y="57"/>
                    <a:pt x="56" y="58"/>
                    <a:pt x="58" y="58"/>
                  </a:cubicBezTo>
                  <a:cubicBezTo>
                    <a:pt x="60" y="58"/>
                    <a:pt x="61" y="57"/>
                    <a:pt x="62" y="55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82" y="42"/>
                    <a:pt x="85" y="42"/>
                    <a:pt x="89" y="48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6" y="96"/>
                    <a:pt x="115" y="101"/>
                    <a:pt x="111" y="104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07" y="106"/>
                    <a:pt x="101" y="105"/>
                    <a:pt x="99" y="100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0" y="89"/>
                    <a:pt x="80" y="89"/>
                    <a:pt x="80" y="89"/>
                  </a:cubicBezTo>
                  <a:close/>
                </a:path>
              </a:pathLst>
            </a:custGeom>
            <a:solidFill>
              <a:srgbClr val="FF28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33"/>
            <p:cNvSpPr>
              <a:spLocks noEditPoints="1"/>
            </p:cNvSpPr>
            <p:nvPr/>
          </p:nvSpPr>
          <p:spPr bwMode="auto">
            <a:xfrm>
              <a:off x="4331970" y="3898610"/>
              <a:ext cx="274320" cy="448256"/>
            </a:xfrm>
            <a:custGeom>
              <a:avLst/>
              <a:gdLst>
                <a:gd name="T0" fmla="*/ 58 w 117"/>
                <a:gd name="T1" fmla="*/ 0 h 191"/>
                <a:gd name="T2" fmla="*/ 77 w 117"/>
                <a:gd name="T3" fmla="*/ 19 h 191"/>
                <a:gd name="T4" fmla="*/ 58 w 117"/>
                <a:gd name="T5" fmla="*/ 38 h 191"/>
                <a:gd name="T6" fmla="*/ 39 w 117"/>
                <a:gd name="T7" fmla="*/ 19 h 191"/>
                <a:gd name="T8" fmla="*/ 58 w 117"/>
                <a:gd name="T9" fmla="*/ 0 h 191"/>
                <a:gd name="T10" fmla="*/ 31 w 117"/>
                <a:gd name="T11" fmla="*/ 77 h 191"/>
                <a:gd name="T12" fmla="*/ 17 w 117"/>
                <a:gd name="T13" fmla="*/ 101 h 191"/>
                <a:gd name="T14" fmla="*/ 5 w 117"/>
                <a:gd name="T15" fmla="*/ 104 h 191"/>
                <a:gd name="T16" fmla="*/ 5 w 117"/>
                <a:gd name="T17" fmla="*/ 104 h 191"/>
                <a:gd name="T18" fmla="*/ 2 w 117"/>
                <a:gd name="T19" fmla="*/ 92 h 191"/>
                <a:gd name="T20" fmla="*/ 27 w 117"/>
                <a:gd name="T21" fmla="*/ 49 h 191"/>
                <a:gd name="T22" fmla="*/ 41 w 117"/>
                <a:gd name="T23" fmla="*/ 43 h 191"/>
                <a:gd name="T24" fmla="*/ 46 w 117"/>
                <a:gd name="T25" fmla="*/ 43 h 191"/>
                <a:gd name="T26" fmla="*/ 50 w 117"/>
                <a:gd name="T27" fmla="*/ 49 h 191"/>
                <a:gd name="T28" fmla="*/ 54 w 117"/>
                <a:gd name="T29" fmla="*/ 56 h 191"/>
                <a:gd name="T30" fmla="*/ 58 w 117"/>
                <a:gd name="T31" fmla="*/ 59 h 191"/>
                <a:gd name="T32" fmla="*/ 62 w 117"/>
                <a:gd name="T33" fmla="*/ 56 h 191"/>
                <a:gd name="T34" fmla="*/ 66 w 117"/>
                <a:gd name="T35" fmla="*/ 49 h 191"/>
                <a:gd name="T36" fmla="*/ 70 w 117"/>
                <a:gd name="T37" fmla="*/ 43 h 191"/>
                <a:gd name="T38" fmla="*/ 75 w 117"/>
                <a:gd name="T39" fmla="*/ 43 h 191"/>
                <a:gd name="T40" fmla="*/ 89 w 117"/>
                <a:gd name="T41" fmla="*/ 49 h 191"/>
                <a:gd name="T42" fmla="*/ 114 w 117"/>
                <a:gd name="T43" fmla="*/ 92 h 191"/>
                <a:gd name="T44" fmla="*/ 111 w 117"/>
                <a:gd name="T45" fmla="*/ 104 h 191"/>
                <a:gd name="T46" fmla="*/ 111 w 117"/>
                <a:gd name="T47" fmla="*/ 104 h 191"/>
                <a:gd name="T48" fmla="*/ 99 w 117"/>
                <a:gd name="T49" fmla="*/ 101 h 191"/>
                <a:gd name="T50" fmla="*/ 85 w 117"/>
                <a:gd name="T51" fmla="*/ 77 h 191"/>
                <a:gd name="T52" fmla="*/ 85 w 117"/>
                <a:gd name="T53" fmla="*/ 180 h 191"/>
                <a:gd name="T54" fmla="*/ 75 w 117"/>
                <a:gd name="T55" fmla="*/ 191 h 191"/>
                <a:gd name="T56" fmla="*/ 75 w 117"/>
                <a:gd name="T57" fmla="*/ 191 h 191"/>
                <a:gd name="T58" fmla="*/ 64 w 117"/>
                <a:gd name="T59" fmla="*/ 180 h 191"/>
                <a:gd name="T60" fmla="*/ 64 w 117"/>
                <a:gd name="T61" fmla="*/ 120 h 191"/>
                <a:gd name="T62" fmla="*/ 52 w 117"/>
                <a:gd name="T63" fmla="*/ 120 h 191"/>
                <a:gd name="T64" fmla="*/ 52 w 117"/>
                <a:gd name="T65" fmla="*/ 180 h 191"/>
                <a:gd name="T66" fmla="*/ 42 w 117"/>
                <a:gd name="T67" fmla="*/ 191 h 191"/>
                <a:gd name="T68" fmla="*/ 42 w 117"/>
                <a:gd name="T69" fmla="*/ 191 h 191"/>
                <a:gd name="T70" fmla="*/ 31 w 117"/>
                <a:gd name="T71" fmla="*/ 180 h 191"/>
                <a:gd name="T72" fmla="*/ 31 w 117"/>
                <a:gd name="T73" fmla="*/ 7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" h="191">
                  <a:moveTo>
                    <a:pt x="58" y="0"/>
                  </a:moveTo>
                  <a:cubicBezTo>
                    <a:pt x="69" y="0"/>
                    <a:pt x="77" y="9"/>
                    <a:pt x="77" y="19"/>
                  </a:cubicBezTo>
                  <a:cubicBezTo>
                    <a:pt x="77" y="30"/>
                    <a:pt x="69" y="38"/>
                    <a:pt x="58" y="38"/>
                  </a:cubicBezTo>
                  <a:cubicBezTo>
                    <a:pt x="48" y="38"/>
                    <a:pt x="39" y="30"/>
                    <a:pt x="39" y="19"/>
                  </a:cubicBezTo>
                  <a:cubicBezTo>
                    <a:pt x="39" y="9"/>
                    <a:pt x="48" y="0"/>
                    <a:pt x="58" y="0"/>
                  </a:cubicBezTo>
                  <a:close/>
                  <a:moveTo>
                    <a:pt x="31" y="77"/>
                  </a:moveTo>
                  <a:cubicBezTo>
                    <a:pt x="17" y="101"/>
                    <a:pt x="17" y="101"/>
                    <a:pt x="17" y="101"/>
                  </a:cubicBezTo>
                  <a:cubicBezTo>
                    <a:pt x="15" y="105"/>
                    <a:pt x="10" y="107"/>
                    <a:pt x="5" y="104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1" y="102"/>
                    <a:pt x="0" y="96"/>
                    <a:pt x="2" y="92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31" y="43"/>
                    <a:pt x="34" y="43"/>
                    <a:pt x="41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5" y="57"/>
                    <a:pt x="56" y="59"/>
                    <a:pt x="58" y="59"/>
                  </a:cubicBezTo>
                  <a:cubicBezTo>
                    <a:pt x="60" y="59"/>
                    <a:pt x="61" y="58"/>
                    <a:pt x="62" y="56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3" y="43"/>
                    <a:pt x="86" y="43"/>
                    <a:pt x="89" y="49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7" y="96"/>
                    <a:pt x="115" y="102"/>
                    <a:pt x="111" y="104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07" y="107"/>
                    <a:pt x="102" y="105"/>
                    <a:pt x="99" y="101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85" y="186"/>
                    <a:pt x="80" y="191"/>
                    <a:pt x="75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69" y="191"/>
                    <a:pt x="64" y="186"/>
                    <a:pt x="64" y="18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86"/>
                    <a:pt x="48" y="191"/>
                    <a:pt x="42" y="191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36" y="191"/>
                    <a:pt x="31" y="186"/>
                    <a:pt x="31" y="180"/>
                  </a:cubicBezTo>
                  <a:cubicBezTo>
                    <a:pt x="31" y="77"/>
                    <a:pt x="31" y="77"/>
                    <a:pt x="31" y="77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481175" y="1614598"/>
            <a:ext cx="2309813" cy="1976437"/>
            <a:chOff x="3409950" y="1700530"/>
            <a:chExt cx="2309813" cy="1976437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546600" y="1700530"/>
              <a:ext cx="33338" cy="704850"/>
            </a:xfrm>
            <a:custGeom>
              <a:avLst/>
              <a:gdLst>
                <a:gd name="T0" fmla="*/ 0 w 21"/>
                <a:gd name="T1" fmla="*/ 444 h 444"/>
                <a:gd name="T2" fmla="*/ 0 w 21"/>
                <a:gd name="T3" fmla="*/ 0 h 444"/>
                <a:gd name="T4" fmla="*/ 21 w 21"/>
                <a:gd name="T5" fmla="*/ 0 h 444"/>
                <a:gd name="T6" fmla="*/ 21 w 21"/>
                <a:gd name="T7" fmla="*/ 444 h 444"/>
                <a:gd name="T8" fmla="*/ 0 w 21"/>
                <a:gd name="T9" fmla="*/ 444 h 444"/>
                <a:gd name="T10" fmla="*/ 0 w 21"/>
                <a:gd name="T11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44">
                  <a:moveTo>
                    <a:pt x="0" y="444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444"/>
                  </a:lnTo>
                  <a:lnTo>
                    <a:pt x="0" y="444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409950" y="3289618"/>
              <a:ext cx="625475" cy="382587"/>
            </a:xfrm>
            <a:custGeom>
              <a:avLst/>
              <a:gdLst>
                <a:gd name="T0" fmla="*/ 0 w 394"/>
                <a:gd name="T1" fmla="*/ 222 h 241"/>
                <a:gd name="T2" fmla="*/ 382 w 394"/>
                <a:gd name="T3" fmla="*/ 0 h 241"/>
                <a:gd name="T4" fmla="*/ 394 w 394"/>
                <a:gd name="T5" fmla="*/ 22 h 241"/>
                <a:gd name="T6" fmla="*/ 9 w 394"/>
                <a:gd name="T7" fmla="*/ 241 h 241"/>
                <a:gd name="T8" fmla="*/ 0 w 394"/>
                <a:gd name="T9" fmla="*/ 222 h 241"/>
                <a:gd name="T10" fmla="*/ 0 w 394"/>
                <a:gd name="T11" fmla="*/ 22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241">
                  <a:moveTo>
                    <a:pt x="0" y="222"/>
                  </a:moveTo>
                  <a:lnTo>
                    <a:pt x="382" y="0"/>
                  </a:lnTo>
                  <a:lnTo>
                    <a:pt x="394" y="22"/>
                  </a:lnTo>
                  <a:lnTo>
                    <a:pt x="9" y="241"/>
                  </a:ln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089525" y="3294380"/>
              <a:ext cx="630238" cy="382587"/>
            </a:xfrm>
            <a:custGeom>
              <a:avLst/>
              <a:gdLst>
                <a:gd name="T0" fmla="*/ 397 w 397"/>
                <a:gd name="T1" fmla="*/ 222 h 241"/>
                <a:gd name="T2" fmla="*/ 12 w 397"/>
                <a:gd name="T3" fmla="*/ 0 h 241"/>
                <a:gd name="T4" fmla="*/ 0 w 397"/>
                <a:gd name="T5" fmla="*/ 19 h 241"/>
                <a:gd name="T6" fmla="*/ 385 w 397"/>
                <a:gd name="T7" fmla="*/ 241 h 241"/>
                <a:gd name="T8" fmla="*/ 397 w 397"/>
                <a:gd name="T9" fmla="*/ 222 h 241"/>
                <a:gd name="T10" fmla="*/ 397 w 397"/>
                <a:gd name="T11" fmla="*/ 22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7" h="241">
                  <a:moveTo>
                    <a:pt x="397" y="222"/>
                  </a:moveTo>
                  <a:lnTo>
                    <a:pt x="12" y="0"/>
                  </a:lnTo>
                  <a:lnTo>
                    <a:pt x="0" y="19"/>
                  </a:lnTo>
                  <a:lnTo>
                    <a:pt x="385" y="241"/>
                  </a:lnTo>
                  <a:lnTo>
                    <a:pt x="397" y="222"/>
                  </a:lnTo>
                  <a:lnTo>
                    <a:pt x="397" y="222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814763" y="2165668"/>
              <a:ext cx="1500187" cy="1352550"/>
              <a:chOff x="3814763" y="2165668"/>
              <a:chExt cx="1500187" cy="1352550"/>
            </a:xfrm>
          </p:grpSpPr>
          <p:sp>
            <p:nvSpPr>
              <p:cNvPr id="12" name="Freeform 7"/>
              <p:cNvSpPr>
                <a:spLocks noEditPoints="1"/>
              </p:cNvSpPr>
              <p:nvPr/>
            </p:nvSpPr>
            <p:spPr bwMode="auto">
              <a:xfrm>
                <a:off x="4005263" y="2364105"/>
                <a:ext cx="1114425" cy="963612"/>
              </a:xfrm>
              <a:custGeom>
                <a:avLst/>
                <a:gdLst>
                  <a:gd name="T0" fmla="*/ 693 w 702"/>
                  <a:gd name="T1" fmla="*/ 607 h 607"/>
                  <a:gd name="T2" fmla="*/ 10 w 702"/>
                  <a:gd name="T3" fmla="*/ 607 h 607"/>
                  <a:gd name="T4" fmla="*/ 10 w 702"/>
                  <a:gd name="T5" fmla="*/ 598 h 607"/>
                  <a:gd name="T6" fmla="*/ 0 w 702"/>
                  <a:gd name="T7" fmla="*/ 591 h 607"/>
                  <a:gd name="T8" fmla="*/ 343 w 702"/>
                  <a:gd name="T9" fmla="*/ 0 h 607"/>
                  <a:gd name="T10" fmla="*/ 352 w 702"/>
                  <a:gd name="T11" fmla="*/ 5 h 607"/>
                  <a:gd name="T12" fmla="*/ 362 w 702"/>
                  <a:gd name="T13" fmla="*/ 0 h 607"/>
                  <a:gd name="T14" fmla="*/ 702 w 702"/>
                  <a:gd name="T15" fmla="*/ 591 h 607"/>
                  <a:gd name="T16" fmla="*/ 693 w 702"/>
                  <a:gd name="T17" fmla="*/ 598 h 607"/>
                  <a:gd name="T18" fmla="*/ 693 w 702"/>
                  <a:gd name="T19" fmla="*/ 607 h 607"/>
                  <a:gd name="T20" fmla="*/ 693 w 702"/>
                  <a:gd name="T21" fmla="*/ 607 h 607"/>
                  <a:gd name="T22" fmla="*/ 29 w 702"/>
                  <a:gd name="T23" fmla="*/ 586 h 607"/>
                  <a:gd name="T24" fmla="*/ 674 w 702"/>
                  <a:gd name="T25" fmla="*/ 586 h 607"/>
                  <a:gd name="T26" fmla="*/ 352 w 702"/>
                  <a:gd name="T27" fmla="*/ 26 h 607"/>
                  <a:gd name="T28" fmla="*/ 29 w 702"/>
                  <a:gd name="T29" fmla="*/ 586 h 607"/>
                  <a:gd name="T30" fmla="*/ 29 w 702"/>
                  <a:gd name="T31" fmla="*/ 586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02" h="607">
                    <a:moveTo>
                      <a:pt x="693" y="607"/>
                    </a:moveTo>
                    <a:lnTo>
                      <a:pt x="10" y="607"/>
                    </a:lnTo>
                    <a:lnTo>
                      <a:pt x="10" y="598"/>
                    </a:lnTo>
                    <a:lnTo>
                      <a:pt x="0" y="591"/>
                    </a:lnTo>
                    <a:lnTo>
                      <a:pt x="343" y="0"/>
                    </a:lnTo>
                    <a:lnTo>
                      <a:pt x="352" y="5"/>
                    </a:lnTo>
                    <a:lnTo>
                      <a:pt x="362" y="0"/>
                    </a:lnTo>
                    <a:lnTo>
                      <a:pt x="702" y="591"/>
                    </a:lnTo>
                    <a:lnTo>
                      <a:pt x="693" y="598"/>
                    </a:lnTo>
                    <a:lnTo>
                      <a:pt x="693" y="607"/>
                    </a:lnTo>
                    <a:lnTo>
                      <a:pt x="693" y="607"/>
                    </a:lnTo>
                    <a:close/>
                    <a:moveTo>
                      <a:pt x="29" y="586"/>
                    </a:moveTo>
                    <a:lnTo>
                      <a:pt x="674" y="586"/>
                    </a:lnTo>
                    <a:lnTo>
                      <a:pt x="352" y="26"/>
                    </a:lnTo>
                    <a:lnTo>
                      <a:pt x="29" y="586"/>
                    </a:lnTo>
                    <a:lnTo>
                      <a:pt x="29" y="586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4359275" y="2165668"/>
                <a:ext cx="411163" cy="412750"/>
                <a:chOff x="4244975" y="2154238"/>
                <a:chExt cx="411163" cy="412750"/>
              </a:xfrm>
            </p:grpSpPr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4244975" y="2154238"/>
                  <a:ext cx="411163" cy="412750"/>
                </a:xfrm>
                <a:custGeom>
                  <a:avLst/>
                  <a:gdLst>
                    <a:gd name="T0" fmla="*/ 102 w 110"/>
                    <a:gd name="T1" fmla="*/ 28 h 110"/>
                    <a:gd name="T2" fmla="*/ 105 w 110"/>
                    <a:gd name="T3" fmla="*/ 33 h 110"/>
                    <a:gd name="T4" fmla="*/ 109 w 110"/>
                    <a:gd name="T5" fmla="*/ 59 h 110"/>
                    <a:gd name="T6" fmla="*/ 105 w 110"/>
                    <a:gd name="T7" fmla="*/ 77 h 110"/>
                    <a:gd name="T8" fmla="*/ 103 w 110"/>
                    <a:gd name="T9" fmla="*/ 82 h 110"/>
                    <a:gd name="T10" fmla="*/ 84 w 110"/>
                    <a:gd name="T11" fmla="*/ 101 h 110"/>
                    <a:gd name="T12" fmla="*/ 80 w 110"/>
                    <a:gd name="T13" fmla="*/ 104 h 110"/>
                    <a:gd name="T14" fmla="*/ 53 w 110"/>
                    <a:gd name="T15" fmla="*/ 110 h 110"/>
                    <a:gd name="T16" fmla="*/ 35 w 110"/>
                    <a:gd name="T17" fmla="*/ 107 h 110"/>
                    <a:gd name="T18" fmla="*/ 31 w 110"/>
                    <a:gd name="T19" fmla="*/ 104 h 110"/>
                    <a:gd name="T20" fmla="*/ 10 w 110"/>
                    <a:gd name="T21" fmla="*/ 87 h 110"/>
                    <a:gd name="T22" fmla="*/ 7 w 110"/>
                    <a:gd name="T23" fmla="*/ 83 h 110"/>
                    <a:gd name="T24" fmla="*/ 0 w 110"/>
                    <a:gd name="T25" fmla="*/ 57 h 110"/>
                    <a:gd name="T26" fmla="*/ 0 w 110"/>
                    <a:gd name="T27" fmla="*/ 51 h 110"/>
                    <a:gd name="T28" fmla="*/ 8 w 110"/>
                    <a:gd name="T29" fmla="*/ 26 h 110"/>
                    <a:gd name="T30" fmla="*/ 11 w 110"/>
                    <a:gd name="T31" fmla="*/ 22 h 110"/>
                    <a:gd name="T32" fmla="*/ 32 w 110"/>
                    <a:gd name="T33" fmla="*/ 5 h 110"/>
                    <a:gd name="T34" fmla="*/ 37 w 110"/>
                    <a:gd name="T35" fmla="*/ 3 h 110"/>
                    <a:gd name="T36" fmla="*/ 64 w 110"/>
                    <a:gd name="T37" fmla="*/ 1 h 110"/>
                    <a:gd name="T38" fmla="*/ 81 w 110"/>
                    <a:gd name="T39" fmla="*/ 7 h 110"/>
                    <a:gd name="T40" fmla="*/ 94 w 110"/>
                    <a:gd name="T41" fmla="*/ 17 h 110"/>
                    <a:gd name="T42" fmla="*/ 102 w 110"/>
                    <a:gd name="T43" fmla="*/ 28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110">
                      <a:moveTo>
                        <a:pt x="102" y="28"/>
                      </a:moveTo>
                      <a:cubicBezTo>
                        <a:pt x="105" y="33"/>
                        <a:pt x="105" y="33"/>
                        <a:pt x="105" y="33"/>
                      </a:cubicBezTo>
                      <a:cubicBezTo>
                        <a:pt x="108" y="41"/>
                        <a:pt x="110" y="49"/>
                        <a:pt x="109" y="59"/>
                      </a:cubicBezTo>
                      <a:cubicBezTo>
                        <a:pt x="109" y="65"/>
                        <a:pt x="107" y="71"/>
                        <a:pt x="105" y="77"/>
                      </a:cubicBezTo>
                      <a:cubicBezTo>
                        <a:pt x="103" y="82"/>
                        <a:pt x="103" y="82"/>
                        <a:pt x="103" y="82"/>
                      </a:cubicBezTo>
                      <a:cubicBezTo>
                        <a:pt x="98" y="90"/>
                        <a:pt x="92" y="96"/>
                        <a:pt x="84" y="101"/>
                      </a:cubicBezTo>
                      <a:cubicBezTo>
                        <a:pt x="80" y="104"/>
                        <a:pt x="80" y="104"/>
                        <a:pt x="80" y="104"/>
                      </a:cubicBezTo>
                      <a:cubicBezTo>
                        <a:pt x="71" y="108"/>
                        <a:pt x="63" y="110"/>
                        <a:pt x="53" y="110"/>
                      </a:cubicBezTo>
                      <a:cubicBezTo>
                        <a:pt x="47" y="110"/>
                        <a:pt x="41" y="109"/>
                        <a:pt x="35" y="107"/>
                      </a:cubicBezTo>
                      <a:cubicBezTo>
                        <a:pt x="31" y="104"/>
                        <a:pt x="31" y="104"/>
                        <a:pt x="31" y="104"/>
                      </a:cubicBezTo>
                      <a:cubicBezTo>
                        <a:pt x="22" y="100"/>
                        <a:pt x="16" y="95"/>
                        <a:pt x="10" y="87"/>
                      </a:cubicBezTo>
                      <a:cubicBezTo>
                        <a:pt x="7" y="83"/>
                        <a:pt x="7" y="83"/>
                        <a:pt x="7" y="83"/>
                      </a:cubicBezTo>
                      <a:cubicBezTo>
                        <a:pt x="2" y="74"/>
                        <a:pt x="0" y="66"/>
                        <a:pt x="0" y="57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" y="42"/>
                        <a:pt x="3" y="34"/>
                        <a:pt x="8" y="26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7" y="14"/>
                        <a:pt x="23" y="9"/>
                        <a:pt x="32" y="5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46" y="0"/>
                        <a:pt x="54" y="0"/>
                        <a:pt x="64" y="1"/>
                      </a:cubicBezTo>
                      <a:cubicBezTo>
                        <a:pt x="70" y="2"/>
                        <a:pt x="75" y="4"/>
                        <a:pt x="81" y="7"/>
                      </a:cubicBezTo>
                      <a:cubicBezTo>
                        <a:pt x="86" y="10"/>
                        <a:pt x="90" y="13"/>
                        <a:pt x="94" y="17"/>
                      </a:cubicBezTo>
                      <a:cubicBezTo>
                        <a:pt x="97" y="20"/>
                        <a:pt x="100" y="24"/>
                        <a:pt x="102" y="28"/>
                      </a:cubicBezTo>
                      <a:close/>
                    </a:path>
                  </a:pathLst>
                </a:custGeom>
                <a:solidFill>
                  <a:srgbClr val="CAB9A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4267200" y="2179638"/>
                  <a:ext cx="363538" cy="360362"/>
                </a:xfrm>
                <a:custGeom>
                  <a:avLst/>
                  <a:gdLst>
                    <a:gd name="T0" fmla="*/ 85 w 97"/>
                    <a:gd name="T1" fmla="*/ 27 h 96"/>
                    <a:gd name="T2" fmla="*/ 70 w 97"/>
                    <a:gd name="T3" fmla="*/ 85 h 96"/>
                    <a:gd name="T4" fmla="*/ 12 w 97"/>
                    <a:gd name="T5" fmla="*/ 69 h 96"/>
                    <a:gd name="T6" fmla="*/ 27 w 97"/>
                    <a:gd name="T7" fmla="*/ 11 h 96"/>
                    <a:gd name="T8" fmla="*/ 85 w 97"/>
                    <a:gd name="T9" fmla="*/ 27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96">
                      <a:moveTo>
                        <a:pt x="85" y="27"/>
                      </a:moveTo>
                      <a:cubicBezTo>
                        <a:pt x="97" y="47"/>
                        <a:pt x="90" y="73"/>
                        <a:pt x="70" y="85"/>
                      </a:cubicBezTo>
                      <a:cubicBezTo>
                        <a:pt x="50" y="96"/>
                        <a:pt x="24" y="89"/>
                        <a:pt x="12" y="69"/>
                      </a:cubicBezTo>
                      <a:cubicBezTo>
                        <a:pt x="0" y="49"/>
                        <a:pt x="7" y="23"/>
                        <a:pt x="27" y="11"/>
                      </a:cubicBezTo>
                      <a:cubicBezTo>
                        <a:pt x="48" y="0"/>
                        <a:pt x="74" y="7"/>
                        <a:pt x="85" y="27"/>
                      </a:cubicBezTo>
                      <a:close/>
                    </a:path>
                  </a:pathLst>
                </a:custGeom>
                <a:solidFill>
                  <a:srgbClr val="FF6E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26"/>
                <p:cNvSpPr>
                  <a:spLocks/>
                </p:cNvSpPr>
                <p:nvPr/>
              </p:nvSpPr>
              <p:spPr bwMode="auto">
                <a:xfrm>
                  <a:off x="4397375" y="2286000"/>
                  <a:ext cx="68263" cy="146050"/>
                </a:xfrm>
                <a:custGeom>
                  <a:avLst/>
                  <a:gdLst>
                    <a:gd name="T0" fmla="*/ 26 w 43"/>
                    <a:gd name="T1" fmla="*/ 92 h 92"/>
                    <a:gd name="T2" fmla="*/ 43 w 43"/>
                    <a:gd name="T3" fmla="*/ 92 h 92"/>
                    <a:gd name="T4" fmla="*/ 43 w 43"/>
                    <a:gd name="T5" fmla="*/ 0 h 92"/>
                    <a:gd name="T6" fmla="*/ 29 w 43"/>
                    <a:gd name="T7" fmla="*/ 0 h 92"/>
                    <a:gd name="T8" fmla="*/ 0 w 43"/>
                    <a:gd name="T9" fmla="*/ 21 h 92"/>
                    <a:gd name="T10" fmla="*/ 10 w 43"/>
                    <a:gd name="T11" fmla="*/ 33 h 92"/>
                    <a:gd name="T12" fmla="*/ 26 w 43"/>
                    <a:gd name="T13" fmla="*/ 21 h 92"/>
                    <a:gd name="T14" fmla="*/ 26 w 43"/>
                    <a:gd name="T15" fmla="*/ 92 h 92"/>
                    <a:gd name="T16" fmla="*/ 26 w 43"/>
                    <a:gd name="T17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92">
                      <a:moveTo>
                        <a:pt x="26" y="92"/>
                      </a:moveTo>
                      <a:lnTo>
                        <a:pt x="43" y="92"/>
                      </a:lnTo>
                      <a:lnTo>
                        <a:pt x="43" y="0"/>
                      </a:lnTo>
                      <a:lnTo>
                        <a:pt x="29" y="0"/>
                      </a:lnTo>
                      <a:lnTo>
                        <a:pt x="0" y="21"/>
                      </a:lnTo>
                      <a:lnTo>
                        <a:pt x="10" y="33"/>
                      </a:lnTo>
                      <a:lnTo>
                        <a:pt x="26" y="21"/>
                      </a:lnTo>
                      <a:lnTo>
                        <a:pt x="26" y="92"/>
                      </a:lnTo>
                      <a:lnTo>
                        <a:pt x="26" y="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4899025" y="3102293"/>
                <a:ext cx="415925" cy="415925"/>
                <a:chOff x="4784725" y="3090863"/>
                <a:chExt cx="415925" cy="415925"/>
              </a:xfrm>
            </p:grpSpPr>
            <p:sp>
              <p:nvSpPr>
                <p:cNvPr id="19" name="Freeform 13"/>
                <p:cNvSpPr>
                  <a:spLocks/>
                </p:cNvSpPr>
                <p:nvPr/>
              </p:nvSpPr>
              <p:spPr bwMode="auto">
                <a:xfrm>
                  <a:off x="4784725" y="3090863"/>
                  <a:ext cx="415925" cy="415925"/>
                </a:xfrm>
                <a:custGeom>
                  <a:avLst/>
                  <a:gdLst>
                    <a:gd name="T0" fmla="*/ 103 w 111"/>
                    <a:gd name="T1" fmla="*/ 83 h 111"/>
                    <a:gd name="T2" fmla="*/ 100 w 111"/>
                    <a:gd name="T3" fmla="*/ 88 h 111"/>
                    <a:gd name="T4" fmla="*/ 79 w 111"/>
                    <a:gd name="T5" fmla="*/ 105 h 111"/>
                    <a:gd name="T6" fmla="*/ 75 w 111"/>
                    <a:gd name="T7" fmla="*/ 107 h 111"/>
                    <a:gd name="T8" fmla="*/ 46 w 111"/>
                    <a:gd name="T9" fmla="*/ 110 h 111"/>
                    <a:gd name="T10" fmla="*/ 41 w 111"/>
                    <a:gd name="T11" fmla="*/ 109 h 111"/>
                    <a:gd name="T12" fmla="*/ 17 w 111"/>
                    <a:gd name="T13" fmla="*/ 95 h 111"/>
                    <a:gd name="T14" fmla="*/ 13 w 111"/>
                    <a:gd name="T15" fmla="*/ 91 h 111"/>
                    <a:gd name="T16" fmla="*/ 1 w 111"/>
                    <a:gd name="T17" fmla="*/ 65 h 111"/>
                    <a:gd name="T18" fmla="*/ 1 w 111"/>
                    <a:gd name="T19" fmla="*/ 60 h 111"/>
                    <a:gd name="T20" fmla="*/ 5 w 111"/>
                    <a:gd name="T21" fmla="*/ 33 h 111"/>
                    <a:gd name="T22" fmla="*/ 8 w 111"/>
                    <a:gd name="T23" fmla="*/ 28 h 111"/>
                    <a:gd name="T24" fmla="*/ 27 w 111"/>
                    <a:gd name="T25" fmla="*/ 9 h 111"/>
                    <a:gd name="T26" fmla="*/ 44 w 111"/>
                    <a:gd name="T27" fmla="*/ 2 h 111"/>
                    <a:gd name="T28" fmla="*/ 49 w 111"/>
                    <a:gd name="T29" fmla="*/ 1 h 111"/>
                    <a:gd name="T30" fmla="*/ 75 w 111"/>
                    <a:gd name="T31" fmla="*/ 5 h 111"/>
                    <a:gd name="T32" fmla="*/ 90 w 111"/>
                    <a:gd name="T33" fmla="*/ 13 h 111"/>
                    <a:gd name="T34" fmla="*/ 94 w 111"/>
                    <a:gd name="T35" fmla="*/ 16 h 111"/>
                    <a:gd name="T36" fmla="*/ 108 w 111"/>
                    <a:gd name="T37" fmla="*/ 39 h 111"/>
                    <a:gd name="T38" fmla="*/ 109 w 111"/>
                    <a:gd name="T39" fmla="*/ 44 h 111"/>
                    <a:gd name="T40" fmla="*/ 108 w 111"/>
                    <a:gd name="T41" fmla="*/ 70 h 111"/>
                    <a:gd name="T42" fmla="*/ 103 w 111"/>
                    <a:gd name="T43" fmla="*/ 83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1" h="111">
                      <a:moveTo>
                        <a:pt x="103" y="83"/>
                      </a:moveTo>
                      <a:cubicBezTo>
                        <a:pt x="100" y="88"/>
                        <a:pt x="100" y="88"/>
                        <a:pt x="100" y="88"/>
                      </a:cubicBezTo>
                      <a:cubicBezTo>
                        <a:pt x="94" y="95"/>
                        <a:pt x="88" y="101"/>
                        <a:pt x="79" y="105"/>
                      </a:cubicBezTo>
                      <a:cubicBezTo>
                        <a:pt x="75" y="107"/>
                        <a:pt x="75" y="107"/>
                        <a:pt x="75" y="107"/>
                      </a:cubicBezTo>
                      <a:cubicBezTo>
                        <a:pt x="65" y="110"/>
                        <a:pt x="56" y="111"/>
                        <a:pt x="46" y="110"/>
                      </a:cubicBezTo>
                      <a:cubicBezTo>
                        <a:pt x="41" y="109"/>
                        <a:pt x="41" y="109"/>
                        <a:pt x="41" y="109"/>
                      </a:cubicBezTo>
                      <a:cubicBezTo>
                        <a:pt x="31" y="106"/>
                        <a:pt x="24" y="102"/>
                        <a:pt x="17" y="95"/>
                      </a:cubicBezTo>
                      <a:cubicBezTo>
                        <a:pt x="13" y="91"/>
                        <a:pt x="13" y="91"/>
                        <a:pt x="13" y="91"/>
                      </a:cubicBezTo>
                      <a:cubicBezTo>
                        <a:pt x="7" y="83"/>
                        <a:pt x="3" y="75"/>
                        <a:pt x="1" y="65"/>
                      </a:cubicBezTo>
                      <a:cubicBezTo>
                        <a:pt x="1" y="60"/>
                        <a:pt x="1" y="60"/>
                        <a:pt x="1" y="60"/>
                      </a:cubicBezTo>
                      <a:cubicBezTo>
                        <a:pt x="0" y="50"/>
                        <a:pt x="1" y="42"/>
                        <a:pt x="5" y="33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13" y="20"/>
                        <a:pt x="18" y="14"/>
                        <a:pt x="27" y="9"/>
                      </a:cubicBezTo>
                      <a:cubicBezTo>
                        <a:pt x="32" y="6"/>
                        <a:pt x="37" y="4"/>
                        <a:pt x="44" y="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58" y="0"/>
                        <a:pt x="66" y="1"/>
                        <a:pt x="75" y="5"/>
                      </a:cubicBezTo>
                      <a:cubicBezTo>
                        <a:pt x="81" y="7"/>
                        <a:pt x="85" y="9"/>
                        <a:pt x="90" y="13"/>
                      </a:cubicBezTo>
                      <a:cubicBezTo>
                        <a:pt x="94" y="16"/>
                        <a:pt x="94" y="16"/>
                        <a:pt x="94" y="16"/>
                      </a:cubicBezTo>
                      <a:cubicBezTo>
                        <a:pt x="100" y="23"/>
                        <a:pt x="105" y="30"/>
                        <a:pt x="108" y="39"/>
                      </a:cubicBezTo>
                      <a:cubicBezTo>
                        <a:pt x="109" y="44"/>
                        <a:pt x="109" y="44"/>
                        <a:pt x="109" y="44"/>
                      </a:cubicBezTo>
                      <a:cubicBezTo>
                        <a:pt x="111" y="53"/>
                        <a:pt x="110" y="61"/>
                        <a:pt x="108" y="70"/>
                      </a:cubicBezTo>
                      <a:cubicBezTo>
                        <a:pt x="107" y="75"/>
                        <a:pt x="105" y="79"/>
                        <a:pt x="103" y="83"/>
                      </a:cubicBezTo>
                      <a:close/>
                    </a:path>
                  </a:pathLst>
                </a:custGeom>
                <a:solidFill>
                  <a:srgbClr val="C6D1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4"/>
                <p:cNvSpPr>
                  <a:spLocks/>
                </p:cNvSpPr>
                <p:nvPr/>
              </p:nvSpPr>
              <p:spPr bwMode="auto">
                <a:xfrm>
                  <a:off x="4810125" y="3117850"/>
                  <a:ext cx="363538" cy="363537"/>
                </a:xfrm>
                <a:custGeom>
                  <a:avLst/>
                  <a:gdLst>
                    <a:gd name="T0" fmla="*/ 85 w 97"/>
                    <a:gd name="T1" fmla="*/ 70 h 97"/>
                    <a:gd name="T2" fmla="*/ 27 w 97"/>
                    <a:gd name="T3" fmla="*/ 85 h 97"/>
                    <a:gd name="T4" fmla="*/ 12 w 97"/>
                    <a:gd name="T5" fmla="*/ 28 h 97"/>
                    <a:gd name="T6" fmla="*/ 69 w 97"/>
                    <a:gd name="T7" fmla="*/ 12 h 97"/>
                    <a:gd name="T8" fmla="*/ 85 w 97"/>
                    <a:gd name="T9" fmla="*/ 7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97">
                      <a:moveTo>
                        <a:pt x="85" y="70"/>
                      </a:moveTo>
                      <a:cubicBezTo>
                        <a:pt x="73" y="90"/>
                        <a:pt x="47" y="97"/>
                        <a:pt x="27" y="85"/>
                      </a:cubicBezTo>
                      <a:cubicBezTo>
                        <a:pt x="7" y="74"/>
                        <a:pt x="0" y="48"/>
                        <a:pt x="12" y="28"/>
                      </a:cubicBezTo>
                      <a:cubicBezTo>
                        <a:pt x="23" y="7"/>
                        <a:pt x="49" y="0"/>
                        <a:pt x="69" y="12"/>
                      </a:cubicBezTo>
                      <a:cubicBezTo>
                        <a:pt x="90" y="24"/>
                        <a:pt x="97" y="50"/>
                        <a:pt x="85" y="70"/>
                      </a:cubicBezTo>
                      <a:close/>
                    </a:path>
                  </a:pathLst>
                </a:custGeom>
                <a:solidFill>
                  <a:srgbClr val="0080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27"/>
                <p:cNvSpPr>
                  <a:spLocks/>
                </p:cNvSpPr>
                <p:nvPr/>
              </p:nvSpPr>
              <p:spPr bwMode="auto">
                <a:xfrm>
                  <a:off x="4945063" y="3225800"/>
                  <a:ext cx="98425" cy="146050"/>
                </a:xfrm>
                <a:custGeom>
                  <a:avLst/>
                  <a:gdLst>
                    <a:gd name="T0" fmla="*/ 0 w 26"/>
                    <a:gd name="T1" fmla="*/ 39 h 39"/>
                    <a:gd name="T2" fmla="*/ 26 w 26"/>
                    <a:gd name="T3" fmla="*/ 39 h 39"/>
                    <a:gd name="T4" fmla="*/ 26 w 26"/>
                    <a:gd name="T5" fmla="*/ 33 h 39"/>
                    <a:gd name="T6" fmla="*/ 10 w 26"/>
                    <a:gd name="T7" fmla="*/ 33 h 39"/>
                    <a:gd name="T8" fmla="*/ 19 w 26"/>
                    <a:gd name="T9" fmla="*/ 24 h 39"/>
                    <a:gd name="T10" fmla="*/ 25 w 26"/>
                    <a:gd name="T11" fmla="*/ 11 h 39"/>
                    <a:gd name="T12" fmla="*/ 22 w 26"/>
                    <a:gd name="T13" fmla="*/ 3 h 39"/>
                    <a:gd name="T14" fmla="*/ 13 w 26"/>
                    <a:gd name="T15" fmla="*/ 0 h 39"/>
                    <a:gd name="T16" fmla="*/ 1 w 26"/>
                    <a:gd name="T17" fmla="*/ 3 h 39"/>
                    <a:gd name="T18" fmla="*/ 2 w 26"/>
                    <a:gd name="T19" fmla="*/ 10 h 39"/>
                    <a:gd name="T20" fmla="*/ 11 w 26"/>
                    <a:gd name="T21" fmla="*/ 6 h 39"/>
                    <a:gd name="T22" fmla="*/ 17 w 26"/>
                    <a:gd name="T23" fmla="*/ 12 h 39"/>
                    <a:gd name="T24" fmla="*/ 10 w 26"/>
                    <a:gd name="T25" fmla="*/ 23 h 39"/>
                    <a:gd name="T26" fmla="*/ 0 w 26"/>
                    <a:gd name="T27" fmla="*/ 33 h 39"/>
                    <a:gd name="T28" fmla="*/ 0 w 26"/>
                    <a:gd name="T2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9">
                      <a:moveTo>
                        <a:pt x="0" y="39"/>
                      </a:move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4" y="30"/>
                        <a:pt x="16" y="28"/>
                        <a:pt x="19" y="24"/>
                      </a:cubicBezTo>
                      <a:cubicBezTo>
                        <a:pt x="24" y="18"/>
                        <a:pt x="25" y="15"/>
                        <a:pt x="25" y="11"/>
                      </a:cubicBezTo>
                      <a:cubicBezTo>
                        <a:pt x="25" y="8"/>
                        <a:pt x="24" y="5"/>
                        <a:pt x="22" y="3"/>
                      </a:cubicBezTo>
                      <a:cubicBezTo>
                        <a:pt x="19" y="1"/>
                        <a:pt x="17" y="0"/>
                        <a:pt x="13" y="0"/>
                      </a:cubicBezTo>
                      <a:cubicBezTo>
                        <a:pt x="9" y="0"/>
                        <a:pt x="6" y="1"/>
                        <a:pt x="1" y="3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5" y="7"/>
                        <a:pt x="8" y="6"/>
                        <a:pt x="11" y="6"/>
                      </a:cubicBezTo>
                      <a:cubicBezTo>
                        <a:pt x="15" y="6"/>
                        <a:pt x="17" y="9"/>
                        <a:pt x="17" y="12"/>
                      </a:cubicBezTo>
                      <a:cubicBezTo>
                        <a:pt x="17" y="15"/>
                        <a:pt x="15" y="18"/>
                        <a:pt x="10" y="23"/>
                      </a:cubicBezTo>
                      <a:cubicBezTo>
                        <a:pt x="8" y="26"/>
                        <a:pt x="4" y="30"/>
                        <a:pt x="0" y="33"/>
                      </a:cubicBezTo>
                      <a:cubicBezTo>
                        <a:pt x="0" y="39"/>
                        <a:pt x="0" y="39"/>
                        <a:pt x="0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3814763" y="3102293"/>
                <a:ext cx="412750" cy="415925"/>
                <a:chOff x="3700463" y="3090863"/>
                <a:chExt cx="412750" cy="415925"/>
              </a:xfrm>
            </p:grpSpPr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700463" y="3090863"/>
                  <a:ext cx="412750" cy="415925"/>
                </a:xfrm>
                <a:custGeom>
                  <a:avLst/>
                  <a:gdLst>
                    <a:gd name="T0" fmla="*/ 102 w 110"/>
                    <a:gd name="T1" fmla="*/ 83 h 111"/>
                    <a:gd name="T2" fmla="*/ 99 w 110"/>
                    <a:gd name="T3" fmla="*/ 88 h 111"/>
                    <a:gd name="T4" fmla="*/ 79 w 110"/>
                    <a:gd name="T5" fmla="*/ 105 h 111"/>
                    <a:gd name="T6" fmla="*/ 74 w 110"/>
                    <a:gd name="T7" fmla="*/ 107 h 111"/>
                    <a:gd name="T8" fmla="*/ 45 w 110"/>
                    <a:gd name="T9" fmla="*/ 110 h 111"/>
                    <a:gd name="T10" fmla="*/ 40 w 110"/>
                    <a:gd name="T11" fmla="*/ 109 h 111"/>
                    <a:gd name="T12" fmla="*/ 16 w 110"/>
                    <a:gd name="T13" fmla="*/ 95 h 111"/>
                    <a:gd name="T14" fmla="*/ 13 w 110"/>
                    <a:gd name="T15" fmla="*/ 91 h 111"/>
                    <a:gd name="T16" fmla="*/ 1 w 110"/>
                    <a:gd name="T17" fmla="*/ 65 h 111"/>
                    <a:gd name="T18" fmla="*/ 0 w 110"/>
                    <a:gd name="T19" fmla="*/ 60 h 111"/>
                    <a:gd name="T20" fmla="*/ 5 w 110"/>
                    <a:gd name="T21" fmla="*/ 33 h 111"/>
                    <a:gd name="T22" fmla="*/ 7 w 110"/>
                    <a:gd name="T23" fmla="*/ 28 h 111"/>
                    <a:gd name="T24" fmla="*/ 26 w 110"/>
                    <a:gd name="T25" fmla="*/ 9 h 111"/>
                    <a:gd name="T26" fmla="*/ 43 w 110"/>
                    <a:gd name="T27" fmla="*/ 2 h 111"/>
                    <a:gd name="T28" fmla="*/ 48 w 110"/>
                    <a:gd name="T29" fmla="*/ 1 h 111"/>
                    <a:gd name="T30" fmla="*/ 75 w 110"/>
                    <a:gd name="T31" fmla="*/ 5 h 111"/>
                    <a:gd name="T32" fmla="*/ 80 w 110"/>
                    <a:gd name="T33" fmla="*/ 7 h 111"/>
                    <a:gd name="T34" fmla="*/ 100 w 110"/>
                    <a:gd name="T35" fmla="*/ 25 h 111"/>
                    <a:gd name="T36" fmla="*/ 103 w 110"/>
                    <a:gd name="T37" fmla="*/ 29 h 111"/>
                    <a:gd name="T38" fmla="*/ 110 w 110"/>
                    <a:gd name="T39" fmla="*/ 55 h 111"/>
                    <a:gd name="T40" fmla="*/ 110 w 110"/>
                    <a:gd name="T41" fmla="*/ 60 h 111"/>
                    <a:gd name="T42" fmla="*/ 102 w 110"/>
                    <a:gd name="T43" fmla="*/ 83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111">
                      <a:moveTo>
                        <a:pt x="102" y="83"/>
                      </a:moveTo>
                      <a:cubicBezTo>
                        <a:pt x="99" y="88"/>
                        <a:pt x="99" y="88"/>
                        <a:pt x="99" y="88"/>
                      </a:cubicBezTo>
                      <a:cubicBezTo>
                        <a:pt x="94" y="95"/>
                        <a:pt x="87" y="101"/>
                        <a:pt x="79" y="105"/>
                      </a:cubicBezTo>
                      <a:cubicBezTo>
                        <a:pt x="74" y="107"/>
                        <a:pt x="74" y="107"/>
                        <a:pt x="74" y="107"/>
                      </a:cubicBezTo>
                      <a:cubicBezTo>
                        <a:pt x="64" y="110"/>
                        <a:pt x="56" y="111"/>
                        <a:pt x="45" y="110"/>
                      </a:cubicBezTo>
                      <a:cubicBezTo>
                        <a:pt x="40" y="109"/>
                        <a:pt x="40" y="109"/>
                        <a:pt x="40" y="109"/>
                      </a:cubicBezTo>
                      <a:cubicBezTo>
                        <a:pt x="31" y="106"/>
                        <a:pt x="24" y="102"/>
                        <a:pt x="16" y="95"/>
                      </a:cubicBezTo>
                      <a:cubicBezTo>
                        <a:pt x="13" y="91"/>
                        <a:pt x="13" y="91"/>
                        <a:pt x="13" y="91"/>
                      </a:cubicBezTo>
                      <a:cubicBezTo>
                        <a:pt x="6" y="83"/>
                        <a:pt x="3" y="75"/>
                        <a:pt x="1" y="65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50"/>
                        <a:pt x="1" y="42"/>
                        <a:pt x="5" y="33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12" y="20"/>
                        <a:pt x="18" y="14"/>
                        <a:pt x="26" y="9"/>
                      </a:cubicBezTo>
                      <a:cubicBezTo>
                        <a:pt x="32" y="6"/>
                        <a:pt x="37" y="4"/>
                        <a:pt x="43" y="2"/>
                      </a:cubicBezTo>
                      <a:cubicBezTo>
                        <a:pt x="48" y="1"/>
                        <a:pt x="48" y="1"/>
                        <a:pt x="48" y="1"/>
                      </a:cubicBezTo>
                      <a:cubicBezTo>
                        <a:pt x="58" y="0"/>
                        <a:pt x="66" y="1"/>
                        <a:pt x="75" y="5"/>
                      </a:cubicBezTo>
                      <a:cubicBezTo>
                        <a:pt x="80" y="7"/>
                        <a:pt x="80" y="7"/>
                        <a:pt x="80" y="7"/>
                      </a:cubicBezTo>
                      <a:cubicBezTo>
                        <a:pt x="88" y="11"/>
                        <a:pt x="95" y="17"/>
                        <a:pt x="100" y="25"/>
                      </a:cubicBezTo>
                      <a:cubicBezTo>
                        <a:pt x="103" y="29"/>
                        <a:pt x="103" y="29"/>
                        <a:pt x="103" y="29"/>
                      </a:cubicBezTo>
                      <a:cubicBezTo>
                        <a:pt x="107" y="38"/>
                        <a:pt x="109" y="45"/>
                        <a:pt x="110" y="55"/>
                      </a:cubicBezTo>
                      <a:cubicBezTo>
                        <a:pt x="110" y="60"/>
                        <a:pt x="110" y="60"/>
                        <a:pt x="110" y="60"/>
                      </a:cubicBezTo>
                      <a:cubicBezTo>
                        <a:pt x="109" y="68"/>
                        <a:pt x="107" y="76"/>
                        <a:pt x="102" y="83"/>
                      </a:cubicBezTo>
                      <a:close/>
                    </a:path>
                  </a:pathLst>
                </a:custGeom>
                <a:solidFill>
                  <a:srgbClr val="E7E5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725863" y="3117850"/>
                  <a:ext cx="360363" cy="363537"/>
                </a:xfrm>
                <a:custGeom>
                  <a:avLst/>
                  <a:gdLst>
                    <a:gd name="T0" fmla="*/ 85 w 96"/>
                    <a:gd name="T1" fmla="*/ 70 h 97"/>
                    <a:gd name="T2" fmla="*/ 27 w 96"/>
                    <a:gd name="T3" fmla="*/ 85 h 97"/>
                    <a:gd name="T4" fmla="*/ 11 w 96"/>
                    <a:gd name="T5" fmla="*/ 28 h 97"/>
                    <a:gd name="T6" fmla="*/ 69 w 96"/>
                    <a:gd name="T7" fmla="*/ 12 h 97"/>
                    <a:gd name="T8" fmla="*/ 85 w 96"/>
                    <a:gd name="T9" fmla="*/ 7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97">
                      <a:moveTo>
                        <a:pt x="85" y="70"/>
                      </a:moveTo>
                      <a:cubicBezTo>
                        <a:pt x="73" y="90"/>
                        <a:pt x="47" y="97"/>
                        <a:pt x="27" y="85"/>
                      </a:cubicBezTo>
                      <a:cubicBezTo>
                        <a:pt x="7" y="74"/>
                        <a:pt x="0" y="48"/>
                        <a:pt x="11" y="28"/>
                      </a:cubicBezTo>
                      <a:cubicBezTo>
                        <a:pt x="23" y="7"/>
                        <a:pt x="49" y="0"/>
                        <a:pt x="69" y="12"/>
                      </a:cubicBezTo>
                      <a:cubicBezTo>
                        <a:pt x="89" y="24"/>
                        <a:pt x="96" y="50"/>
                        <a:pt x="85" y="70"/>
                      </a:cubicBezTo>
                      <a:close/>
                    </a:path>
                  </a:pathLst>
                </a:custGeom>
                <a:solidFill>
                  <a:srgbClr val="FF280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28"/>
                <p:cNvSpPr>
                  <a:spLocks/>
                </p:cNvSpPr>
                <p:nvPr/>
              </p:nvSpPr>
              <p:spPr bwMode="auto">
                <a:xfrm>
                  <a:off x="3860800" y="3225800"/>
                  <a:ext cx="98425" cy="150812"/>
                </a:xfrm>
                <a:custGeom>
                  <a:avLst/>
                  <a:gdLst>
                    <a:gd name="T0" fmla="*/ 0 w 26"/>
                    <a:gd name="T1" fmla="*/ 38 h 40"/>
                    <a:gd name="T2" fmla="*/ 10 w 26"/>
                    <a:gd name="T3" fmla="*/ 40 h 40"/>
                    <a:gd name="T4" fmla="*/ 26 w 26"/>
                    <a:gd name="T5" fmla="*/ 29 h 40"/>
                    <a:gd name="T6" fmla="*/ 22 w 26"/>
                    <a:gd name="T7" fmla="*/ 20 h 40"/>
                    <a:gd name="T8" fmla="*/ 18 w 26"/>
                    <a:gd name="T9" fmla="*/ 19 h 40"/>
                    <a:gd name="T10" fmla="*/ 25 w 26"/>
                    <a:gd name="T11" fmla="*/ 10 h 40"/>
                    <a:gd name="T12" fmla="*/ 12 w 26"/>
                    <a:gd name="T13" fmla="*/ 0 h 40"/>
                    <a:gd name="T14" fmla="*/ 1 w 26"/>
                    <a:gd name="T15" fmla="*/ 1 h 40"/>
                    <a:gd name="T16" fmla="*/ 2 w 26"/>
                    <a:gd name="T17" fmla="*/ 8 h 40"/>
                    <a:gd name="T18" fmla="*/ 11 w 26"/>
                    <a:gd name="T19" fmla="*/ 6 h 40"/>
                    <a:gd name="T20" fmla="*/ 17 w 26"/>
                    <a:gd name="T21" fmla="*/ 10 h 40"/>
                    <a:gd name="T22" fmla="*/ 15 w 26"/>
                    <a:gd name="T23" fmla="*/ 15 h 40"/>
                    <a:gd name="T24" fmla="*/ 8 w 26"/>
                    <a:gd name="T25" fmla="*/ 16 h 40"/>
                    <a:gd name="T26" fmla="*/ 5 w 26"/>
                    <a:gd name="T27" fmla="*/ 16 h 40"/>
                    <a:gd name="T28" fmla="*/ 5 w 26"/>
                    <a:gd name="T29" fmla="*/ 22 h 40"/>
                    <a:gd name="T30" fmla="*/ 8 w 26"/>
                    <a:gd name="T31" fmla="*/ 22 h 40"/>
                    <a:gd name="T32" fmla="*/ 18 w 26"/>
                    <a:gd name="T33" fmla="*/ 28 h 40"/>
                    <a:gd name="T34" fmla="*/ 10 w 26"/>
                    <a:gd name="T35" fmla="*/ 34 h 40"/>
                    <a:gd name="T36" fmla="*/ 1 w 26"/>
                    <a:gd name="T37" fmla="*/ 32 h 40"/>
                    <a:gd name="T38" fmla="*/ 0 w 26"/>
                    <a:gd name="T3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6" h="40">
                      <a:moveTo>
                        <a:pt x="0" y="38"/>
                      </a:moveTo>
                      <a:cubicBezTo>
                        <a:pt x="4" y="39"/>
                        <a:pt x="7" y="40"/>
                        <a:pt x="10" y="40"/>
                      </a:cubicBezTo>
                      <a:cubicBezTo>
                        <a:pt x="20" y="40"/>
                        <a:pt x="26" y="35"/>
                        <a:pt x="26" y="29"/>
                      </a:cubicBezTo>
                      <a:cubicBezTo>
                        <a:pt x="26" y="25"/>
                        <a:pt x="24" y="22"/>
                        <a:pt x="22" y="20"/>
                      </a:cubicBezTo>
                      <a:cubicBezTo>
                        <a:pt x="21" y="20"/>
                        <a:pt x="20" y="19"/>
                        <a:pt x="18" y="19"/>
                      </a:cubicBezTo>
                      <a:cubicBezTo>
                        <a:pt x="23" y="18"/>
                        <a:pt x="25" y="14"/>
                        <a:pt x="25" y="10"/>
                      </a:cubicBezTo>
                      <a:cubicBezTo>
                        <a:pt x="25" y="3"/>
                        <a:pt x="20" y="0"/>
                        <a:pt x="12" y="0"/>
                      </a:cubicBezTo>
                      <a:cubicBezTo>
                        <a:pt x="8" y="0"/>
                        <a:pt x="6" y="0"/>
                        <a:pt x="1" y="1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4" y="7"/>
                        <a:pt x="8" y="6"/>
                        <a:pt x="11" y="6"/>
                      </a:cubicBezTo>
                      <a:cubicBezTo>
                        <a:pt x="15" y="6"/>
                        <a:pt x="17" y="8"/>
                        <a:pt x="17" y="10"/>
                      </a:cubicBezTo>
                      <a:cubicBezTo>
                        <a:pt x="17" y="12"/>
                        <a:pt x="16" y="14"/>
                        <a:pt x="15" y="15"/>
                      </a:cubicBezTo>
                      <a:cubicBezTo>
                        <a:pt x="13" y="16"/>
                        <a:pt x="11" y="16"/>
                        <a:pt x="8" y="16"/>
                      </a:cubicBezTo>
                      <a:cubicBezTo>
                        <a:pt x="7" y="16"/>
                        <a:pt x="6" y="16"/>
                        <a:pt x="5" y="16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7" y="22"/>
                        <a:pt x="7" y="22"/>
                        <a:pt x="8" y="22"/>
                      </a:cubicBezTo>
                      <a:cubicBezTo>
                        <a:pt x="15" y="22"/>
                        <a:pt x="18" y="24"/>
                        <a:pt x="18" y="28"/>
                      </a:cubicBezTo>
                      <a:cubicBezTo>
                        <a:pt x="18" y="31"/>
                        <a:pt x="15" y="34"/>
                        <a:pt x="10" y="34"/>
                      </a:cubicBezTo>
                      <a:cubicBezTo>
                        <a:pt x="7" y="34"/>
                        <a:pt x="4" y="33"/>
                        <a:pt x="1" y="32"/>
                      </a:cubicBezTo>
                      <a:cubicBezTo>
                        <a:pt x="0" y="38"/>
                        <a:pt x="0" y="38"/>
                        <a:pt x="0" y="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5" name="组合 24"/>
          <p:cNvGrpSpPr/>
          <p:nvPr/>
        </p:nvGrpSpPr>
        <p:grpSpPr>
          <a:xfrm>
            <a:off x="3128750" y="1232011"/>
            <a:ext cx="3014663" cy="2711449"/>
            <a:chOff x="3057525" y="1317943"/>
            <a:chExt cx="3014663" cy="2711449"/>
          </a:xfrm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3402013" y="1675130"/>
              <a:ext cx="2322513" cy="2012950"/>
            </a:xfrm>
            <a:custGeom>
              <a:avLst/>
              <a:gdLst>
                <a:gd name="T0" fmla="*/ 1444 w 1463"/>
                <a:gd name="T1" fmla="*/ 1268 h 1268"/>
                <a:gd name="T2" fmla="*/ 19 w 1463"/>
                <a:gd name="T3" fmla="*/ 1268 h 1268"/>
                <a:gd name="T4" fmla="*/ 19 w 1463"/>
                <a:gd name="T5" fmla="*/ 1244 h 1268"/>
                <a:gd name="T6" fmla="*/ 0 w 1463"/>
                <a:gd name="T7" fmla="*/ 1232 h 1268"/>
                <a:gd name="T8" fmla="*/ 711 w 1463"/>
                <a:gd name="T9" fmla="*/ 0 h 1268"/>
                <a:gd name="T10" fmla="*/ 732 w 1463"/>
                <a:gd name="T11" fmla="*/ 11 h 1268"/>
                <a:gd name="T12" fmla="*/ 751 w 1463"/>
                <a:gd name="T13" fmla="*/ 0 h 1268"/>
                <a:gd name="T14" fmla="*/ 1463 w 1463"/>
                <a:gd name="T15" fmla="*/ 1232 h 1268"/>
                <a:gd name="T16" fmla="*/ 1444 w 1463"/>
                <a:gd name="T17" fmla="*/ 1244 h 1268"/>
                <a:gd name="T18" fmla="*/ 1444 w 1463"/>
                <a:gd name="T19" fmla="*/ 1268 h 1268"/>
                <a:gd name="T20" fmla="*/ 1444 w 1463"/>
                <a:gd name="T21" fmla="*/ 1268 h 1268"/>
                <a:gd name="T22" fmla="*/ 59 w 1463"/>
                <a:gd name="T23" fmla="*/ 1223 h 1268"/>
                <a:gd name="T24" fmla="*/ 1404 w 1463"/>
                <a:gd name="T25" fmla="*/ 1223 h 1268"/>
                <a:gd name="T26" fmla="*/ 732 w 1463"/>
                <a:gd name="T27" fmla="*/ 59 h 1268"/>
                <a:gd name="T28" fmla="*/ 59 w 1463"/>
                <a:gd name="T29" fmla="*/ 1223 h 1268"/>
                <a:gd name="T30" fmla="*/ 59 w 1463"/>
                <a:gd name="T31" fmla="*/ 1223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3" h="1268">
                  <a:moveTo>
                    <a:pt x="1444" y="1268"/>
                  </a:moveTo>
                  <a:lnTo>
                    <a:pt x="19" y="1268"/>
                  </a:lnTo>
                  <a:lnTo>
                    <a:pt x="19" y="1244"/>
                  </a:lnTo>
                  <a:lnTo>
                    <a:pt x="0" y="1232"/>
                  </a:lnTo>
                  <a:lnTo>
                    <a:pt x="711" y="0"/>
                  </a:lnTo>
                  <a:lnTo>
                    <a:pt x="732" y="11"/>
                  </a:lnTo>
                  <a:lnTo>
                    <a:pt x="751" y="0"/>
                  </a:lnTo>
                  <a:lnTo>
                    <a:pt x="1463" y="1232"/>
                  </a:lnTo>
                  <a:lnTo>
                    <a:pt x="1444" y="1244"/>
                  </a:lnTo>
                  <a:lnTo>
                    <a:pt x="1444" y="1268"/>
                  </a:lnTo>
                  <a:lnTo>
                    <a:pt x="1444" y="1268"/>
                  </a:lnTo>
                  <a:close/>
                  <a:moveTo>
                    <a:pt x="59" y="1223"/>
                  </a:moveTo>
                  <a:lnTo>
                    <a:pt x="1404" y="1223"/>
                  </a:lnTo>
                  <a:lnTo>
                    <a:pt x="732" y="59"/>
                  </a:lnTo>
                  <a:lnTo>
                    <a:pt x="59" y="1223"/>
                  </a:lnTo>
                  <a:lnTo>
                    <a:pt x="59" y="1223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186238" y="1317943"/>
              <a:ext cx="754063" cy="754062"/>
              <a:chOff x="4186238" y="1317943"/>
              <a:chExt cx="754063" cy="754062"/>
            </a:xfrm>
          </p:grpSpPr>
          <p:sp>
            <p:nvSpPr>
              <p:cNvPr id="37" name="Freeform 19"/>
              <p:cNvSpPr>
                <a:spLocks/>
              </p:cNvSpPr>
              <p:nvPr/>
            </p:nvSpPr>
            <p:spPr bwMode="auto">
              <a:xfrm>
                <a:off x="4186238" y="1317943"/>
                <a:ext cx="754063" cy="754062"/>
              </a:xfrm>
              <a:custGeom>
                <a:avLst/>
                <a:gdLst>
                  <a:gd name="T0" fmla="*/ 177 w 201"/>
                  <a:gd name="T1" fmla="*/ 56 h 201"/>
                  <a:gd name="T2" fmla="*/ 145 w 201"/>
                  <a:gd name="T3" fmla="*/ 177 h 201"/>
                  <a:gd name="T4" fmla="*/ 24 w 201"/>
                  <a:gd name="T5" fmla="*/ 144 h 201"/>
                  <a:gd name="T6" fmla="*/ 57 w 201"/>
                  <a:gd name="T7" fmla="*/ 24 h 201"/>
                  <a:gd name="T8" fmla="*/ 177 w 201"/>
                  <a:gd name="T9" fmla="*/ 5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77" y="56"/>
                    </a:moveTo>
                    <a:cubicBezTo>
                      <a:pt x="201" y="98"/>
                      <a:pt x="187" y="152"/>
                      <a:pt x="145" y="177"/>
                    </a:cubicBezTo>
                    <a:cubicBezTo>
                      <a:pt x="103" y="201"/>
                      <a:pt x="49" y="186"/>
                      <a:pt x="24" y="144"/>
                    </a:cubicBezTo>
                    <a:cubicBezTo>
                      <a:pt x="0" y="102"/>
                      <a:pt x="14" y="48"/>
                      <a:pt x="57" y="24"/>
                    </a:cubicBezTo>
                    <a:cubicBezTo>
                      <a:pt x="99" y="0"/>
                      <a:pt x="153" y="14"/>
                      <a:pt x="177" y="56"/>
                    </a:cubicBezTo>
                    <a:close/>
                  </a:path>
                </a:pathLst>
              </a:custGeom>
              <a:solidFill>
                <a:srgbClr val="FF6E0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4246563" y="1378268"/>
                <a:ext cx="633413" cy="630237"/>
                <a:chOff x="4132263" y="1366838"/>
                <a:chExt cx="633413" cy="630237"/>
              </a:xfrm>
            </p:grpSpPr>
            <p:sp>
              <p:nvSpPr>
                <p:cNvPr id="39" name="Freeform 20"/>
                <p:cNvSpPr>
                  <a:spLocks noEditPoints="1"/>
                </p:cNvSpPr>
                <p:nvPr/>
              </p:nvSpPr>
              <p:spPr bwMode="auto">
                <a:xfrm>
                  <a:off x="4132263" y="1366838"/>
                  <a:ext cx="633413" cy="630237"/>
                </a:xfrm>
                <a:custGeom>
                  <a:avLst/>
                  <a:gdLst>
                    <a:gd name="T0" fmla="*/ 144 w 169"/>
                    <a:gd name="T1" fmla="*/ 50 h 168"/>
                    <a:gd name="T2" fmla="*/ 119 w 169"/>
                    <a:gd name="T3" fmla="*/ 144 h 168"/>
                    <a:gd name="T4" fmla="*/ 25 w 169"/>
                    <a:gd name="T5" fmla="*/ 119 h 168"/>
                    <a:gd name="T6" fmla="*/ 50 w 169"/>
                    <a:gd name="T7" fmla="*/ 24 h 168"/>
                    <a:gd name="T8" fmla="*/ 144 w 169"/>
                    <a:gd name="T9" fmla="*/ 50 h 168"/>
                    <a:gd name="T10" fmla="*/ 149 w 169"/>
                    <a:gd name="T11" fmla="*/ 47 h 168"/>
                    <a:gd name="T12" fmla="*/ 121 w 169"/>
                    <a:gd name="T13" fmla="*/ 148 h 168"/>
                    <a:gd name="T14" fmla="*/ 21 w 169"/>
                    <a:gd name="T15" fmla="*/ 121 h 168"/>
                    <a:gd name="T16" fmla="*/ 48 w 169"/>
                    <a:gd name="T17" fmla="*/ 20 h 168"/>
                    <a:gd name="T18" fmla="*/ 149 w 169"/>
                    <a:gd name="T19" fmla="*/ 47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9" h="168">
                      <a:moveTo>
                        <a:pt x="144" y="50"/>
                      </a:moveTo>
                      <a:cubicBezTo>
                        <a:pt x="163" y="83"/>
                        <a:pt x="152" y="125"/>
                        <a:pt x="119" y="144"/>
                      </a:cubicBezTo>
                      <a:cubicBezTo>
                        <a:pt x="86" y="163"/>
                        <a:pt x="44" y="152"/>
                        <a:pt x="25" y="119"/>
                      </a:cubicBezTo>
                      <a:cubicBezTo>
                        <a:pt x="6" y="86"/>
                        <a:pt x="17" y="43"/>
                        <a:pt x="50" y="24"/>
                      </a:cubicBezTo>
                      <a:cubicBezTo>
                        <a:pt x="83" y="5"/>
                        <a:pt x="125" y="17"/>
                        <a:pt x="144" y="50"/>
                      </a:cubicBezTo>
                      <a:close/>
                      <a:moveTo>
                        <a:pt x="149" y="47"/>
                      </a:moveTo>
                      <a:cubicBezTo>
                        <a:pt x="169" y="83"/>
                        <a:pt x="157" y="128"/>
                        <a:pt x="121" y="148"/>
                      </a:cubicBezTo>
                      <a:cubicBezTo>
                        <a:pt x="86" y="168"/>
                        <a:pt x="41" y="156"/>
                        <a:pt x="21" y="121"/>
                      </a:cubicBezTo>
                      <a:cubicBezTo>
                        <a:pt x="0" y="86"/>
                        <a:pt x="13" y="41"/>
                        <a:pt x="48" y="20"/>
                      </a:cubicBezTo>
                      <a:cubicBezTo>
                        <a:pt x="83" y="0"/>
                        <a:pt x="128" y="12"/>
                        <a:pt x="149" y="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23"/>
                <p:cNvSpPr>
                  <a:spLocks noEditPoints="1"/>
                </p:cNvSpPr>
                <p:nvPr/>
              </p:nvSpPr>
              <p:spPr bwMode="auto">
                <a:xfrm>
                  <a:off x="4281488" y="1516063"/>
                  <a:ext cx="333375" cy="334962"/>
                </a:xfrm>
                <a:custGeom>
                  <a:avLst/>
                  <a:gdLst>
                    <a:gd name="T0" fmla="*/ 64 w 89"/>
                    <a:gd name="T1" fmla="*/ 23 h 89"/>
                    <a:gd name="T2" fmla="*/ 65 w 89"/>
                    <a:gd name="T3" fmla="*/ 24 h 89"/>
                    <a:gd name="T4" fmla="*/ 66 w 89"/>
                    <a:gd name="T5" fmla="*/ 25 h 89"/>
                    <a:gd name="T6" fmla="*/ 73 w 89"/>
                    <a:gd name="T7" fmla="*/ 44 h 89"/>
                    <a:gd name="T8" fmla="*/ 64 w 89"/>
                    <a:gd name="T9" fmla="*/ 65 h 89"/>
                    <a:gd name="T10" fmla="*/ 25 w 89"/>
                    <a:gd name="T11" fmla="*/ 65 h 89"/>
                    <a:gd name="T12" fmla="*/ 23 w 89"/>
                    <a:gd name="T13" fmla="*/ 63 h 89"/>
                    <a:gd name="T14" fmla="*/ 23 w 89"/>
                    <a:gd name="T15" fmla="*/ 25 h 89"/>
                    <a:gd name="T16" fmla="*/ 24 w 89"/>
                    <a:gd name="T17" fmla="*/ 24 h 89"/>
                    <a:gd name="T18" fmla="*/ 25 w 89"/>
                    <a:gd name="T19" fmla="*/ 24 h 89"/>
                    <a:gd name="T20" fmla="*/ 45 w 89"/>
                    <a:gd name="T21" fmla="*/ 16 h 89"/>
                    <a:gd name="T22" fmla="*/ 32 w 89"/>
                    <a:gd name="T23" fmla="*/ 60 h 89"/>
                    <a:gd name="T24" fmla="*/ 40 w 89"/>
                    <a:gd name="T25" fmla="*/ 69 h 89"/>
                    <a:gd name="T26" fmla="*/ 20 w 89"/>
                    <a:gd name="T27" fmla="*/ 46 h 89"/>
                    <a:gd name="T28" fmla="*/ 31 w 89"/>
                    <a:gd name="T29" fmla="*/ 56 h 89"/>
                    <a:gd name="T30" fmla="*/ 25 w 89"/>
                    <a:gd name="T31" fmla="*/ 28 h 89"/>
                    <a:gd name="T32" fmla="*/ 32 w 89"/>
                    <a:gd name="T33" fmla="*/ 29 h 89"/>
                    <a:gd name="T34" fmla="*/ 32 w 89"/>
                    <a:gd name="T35" fmla="*/ 29 h 89"/>
                    <a:gd name="T36" fmla="*/ 57 w 89"/>
                    <a:gd name="T37" fmla="*/ 29 h 89"/>
                    <a:gd name="T38" fmla="*/ 49 w 89"/>
                    <a:gd name="T39" fmla="*/ 19 h 89"/>
                    <a:gd name="T40" fmla="*/ 70 w 89"/>
                    <a:gd name="T41" fmla="*/ 43 h 89"/>
                    <a:gd name="T42" fmla="*/ 58 w 89"/>
                    <a:gd name="T43" fmla="*/ 32 h 89"/>
                    <a:gd name="T44" fmla="*/ 64 w 89"/>
                    <a:gd name="T45" fmla="*/ 60 h 89"/>
                    <a:gd name="T46" fmla="*/ 57 w 89"/>
                    <a:gd name="T47" fmla="*/ 60 h 89"/>
                    <a:gd name="T48" fmla="*/ 57 w 89"/>
                    <a:gd name="T49" fmla="*/ 60 h 89"/>
                    <a:gd name="T50" fmla="*/ 41 w 89"/>
                    <a:gd name="T51" fmla="*/ 22 h 89"/>
                    <a:gd name="T52" fmla="*/ 35 w 89"/>
                    <a:gd name="T53" fmla="*/ 30 h 89"/>
                    <a:gd name="T54" fmla="*/ 34 w 89"/>
                    <a:gd name="T55" fmla="*/ 33 h 89"/>
                    <a:gd name="T56" fmla="*/ 32 w 89"/>
                    <a:gd name="T57" fmla="*/ 43 h 89"/>
                    <a:gd name="T58" fmla="*/ 34 w 89"/>
                    <a:gd name="T59" fmla="*/ 33 h 89"/>
                    <a:gd name="T60" fmla="*/ 32 w 89"/>
                    <a:gd name="T61" fmla="*/ 48 h 89"/>
                    <a:gd name="T62" fmla="*/ 43 w 89"/>
                    <a:gd name="T63" fmla="*/ 53 h 89"/>
                    <a:gd name="T64" fmla="*/ 35 w 89"/>
                    <a:gd name="T65" fmla="*/ 58 h 89"/>
                    <a:gd name="T66" fmla="*/ 41 w 89"/>
                    <a:gd name="T67" fmla="*/ 66 h 89"/>
                    <a:gd name="T68" fmla="*/ 35 w 89"/>
                    <a:gd name="T69" fmla="*/ 58 h 89"/>
                    <a:gd name="T70" fmla="*/ 48 w 89"/>
                    <a:gd name="T71" fmla="*/ 66 h 89"/>
                    <a:gd name="T72" fmla="*/ 54 w 89"/>
                    <a:gd name="T73" fmla="*/ 58 h 89"/>
                    <a:gd name="T74" fmla="*/ 55 w 89"/>
                    <a:gd name="T75" fmla="*/ 55 h 89"/>
                    <a:gd name="T76" fmla="*/ 57 w 89"/>
                    <a:gd name="T77" fmla="*/ 46 h 89"/>
                    <a:gd name="T78" fmla="*/ 55 w 89"/>
                    <a:gd name="T79" fmla="*/ 55 h 89"/>
                    <a:gd name="T80" fmla="*/ 57 w 89"/>
                    <a:gd name="T81" fmla="*/ 40 h 89"/>
                    <a:gd name="T82" fmla="*/ 46 w 89"/>
                    <a:gd name="T83" fmla="*/ 35 h 89"/>
                    <a:gd name="T84" fmla="*/ 54 w 89"/>
                    <a:gd name="T85" fmla="*/ 30 h 89"/>
                    <a:gd name="T86" fmla="*/ 48 w 89"/>
                    <a:gd name="T87" fmla="*/ 22 h 89"/>
                    <a:gd name="T88" fmla="*/ 54 w 89"/>
                    <a:gd name="T89" fmla="*/ 30 h 89"/>
                    <a:gd name="T90" fmla="*/ 24 w 89"/>
                    <a:gd name="T91" fmla="*/ 0 h 89"/>
                    <a:gd name="T92" fmla="*/ 9 w 89"/>
                    <a:gd name="T93" fmla="*/ 41 h 89"/>
                    <a:gd name="T94" fmla="*/ 45 w 89"/>
                    <a:gd name="T95" fmla="*/ 0 h 89"/>
                    <a:gd name="T96" fmla="*/ 63 w 89"/>
                    <a:gd name="T97" fmla="*/ 84 h 89"/>
                    <a:gd name="T98" fmla="*/ 60 w 89"/>
                    <a:gd name="T99" fmla="*/ 77 h 89"/>
                    <a:gd name="T100" fmla="*/ 88 w 89"/>
                    <a:gd name="T101" fmla="*/ 44 h 89"/>
                    <a:gd name="T102" fmla="*/ 49 w 89"/>
                    <a:gd name="T103" fmla="*/ 1 h 89"/>
                    <a:gd name="T104" fmla="*/ 72 w 89"/>
                    <a:gd name="T105" fmla="*/ 31 h 89"/>
                    <a:gd name="T106" fmla="*/ 0 w 89"/>
                    <a:gd name="T107" fmla="*/ 65 h 89"/>
                    <a:gd name="T108" fmla="*/ 41 w 89"/>
                    <a:gd name="T109" fmla="*/ 80 h 89"/>
                    <a:gd name="T110" fmla="*/ 1 w 89"/>
                    <a:gd name="T111" fmla="*/ 4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89" h="89">
                      <a:moveTo>
                        <a:pt x="45" y="16"/>
                      </a:moveTo>
                      <a:cubicBezTo>
                        <a:pt x="52" y="16"/>
                        <a:pt x="59" y="18"/>
                        <a:pt x="64" y="23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65" y="25"/>
                        <a:pt x="65" y="25"/>
                        <a:pt x="65" y="25"/>
                      </a:cubicBezTo>
                      <a:cubicBezTo>
                        <a:pt x="66" y="25"/>
                        <a:pt x="66" y="25"/>
                        <a:pt x="66" y="25"/>
                      </a:cubicBezTo>
                      <a:cubicBezTo>
                        <a:pt x="66" y="25"/>
                        <a:pt x="66" y="25"/>
                        <a:pt x="66" y="25"/>
                      </a:cubicBezTo>
                      <a:cubicBezTo>
                        <a:pt x="66" y="25"/>
                        <a:pt x="66" y="25"/>
                        <a:pt x="66" y="25"/>
                      </a:cubicBezTo>
                      <a:cubicBezTo>
                        <a:pt x="71" y="31"/>
                        <a:pt x="73" y="37"/>
                        <a:pt x="73" y="44"/>
                      </a:cubicBezTo>
                      <a:cubicBezTo>
                        <a:pt x="73" y="51"/>
                        <a:pt x="71" y="58"/>
                        <a:pt x="66" y="63"/>
                      </a:cubicBezTo>
                      <a:cubicBezTo>
                        <a:pt x="66" y="63"/>
                        <a:pt x="66" y="63"/>
                        <a:pt x="66" y="63"/>
                      </a:cubicBezTo>
                      <a:cubicBezTo>
                        <a:pt x="66" y="64"/>
                        <a:pt x="65" y="65"/>
                        <a:pt x="64" y="65"/>
                      </a:cubicBezTo>
                      <a:cubicBezTo>
                        <a:pt x="64" y="65"/>
                        <a:pt x="64" y="65"/>
                        <a:pt x="64" y="65"/>
                      </a:cubicBezTo>
                      <a:cubicBezTo>
                        <a:pt x="59" y="70"/>
                        <a:pt x="52" y="73"/>
                        <a:pt x="45" y="73"/>
                      </a:cubicBezTo>
                      <a:cubicBezTo>
                        <a:pt x="37" y="73"/>
                        <a:pt x="30" y="70"/>
                        <a:pt x="25" y="65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5" y="65"/>
                        <a:pt x="24" y="64"/>
                        <a:pt x="23" y="63"/>
                      </a:cubicBezTo>
                      <a:cubicBezTo>
                        <a:pt x="23" y="63"/>
                        <a:pt x="23" y="63"/>
                        <a:pt x="23" y="63"/>
                      </a:cubicBezTo>
                      <a:cubicBezTo>
                        <a:pt x="19" y="58"/>
                        <a:pt x="16" y="51"/>
                        <a:pt x="16" y="44"/>
                      </a:cubicBezTo>
                      <a:cubicBezTo>
                        <a:pt x="16" y="37"/>
                        <a:pt x="19" y="31"/>
                        <a:pt x="23" y="25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23" y="25"/>
                        <a:pt x="24" y="25"/>
                        <a:pt x="24" y="25"/>
                      </a:cubicBezTo>
                      <a:cubicBezTo>
                        <a:pt x="24" y="25"/>
                        <a:pt x="24" y="25"/>
                        <a:pt x="24" y="24"/>
                      </a:cubicBezTo>
                      <a:cubicBezTo>
                        <a:pt x="24" y="24"/>
                        <a:pt x="24" y="24"/>
                        <a:pt x="24" y="24"/>
                      </a:cubicBezTo>
                      <a:cubicBezTo>
                        <a:pt x="24" y="24"/>
                        <a:pt x="24" y="24"/>
                        <a:pt x="24" y="24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30" y="18"/>
                        <a:pt x="37" y="16"/>
                        <a:pt x="45" y="16"/>
                      </a:cubicBezTo>
                      <a:cubicBezTo>
                        <a:pt x="45" y="16"/>
                        <a:pt x="45" y="16"/>
                        <a:pt x="45" y="16"/>
                      </a:cubicBezTo>
                      <a:close/>
                      <a:moveTo>
                        <a:pt x="40" y="69"/>
                      </a:moveTo>
                      <a:cubicBezTo>
                        <a:pt x="37" y="66"/>
                        <a:pt x="34" y="63"/>
                        <a:pt x="32" y="60"/>
                      </a:cubicBezTo>
                      <a:cubicBezTo>
                        <a:pt x="31" y="60"/>
                        <a:pt x="29" y="62"/>
                        <a:pt x="28" y="63"/>
                      </a:cubicBezTo>
                      <a:cubicBezTo>
                        <a:pt x="31" y="66"/>
                        <a:pt x="35" y="68"/>
                        <a:pt x="40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lose/>
                      <a:moveTo>
                        <a:pt x="31" y="56"/>
                      </a:moveTo>
                      <a:cubicBezTo>
                        <a:pt x="30" y="53"/>
                        <a:pt x="29" y="50"/>
                        <a:pt x="28" y="46"/>
                      </a:cubicBezTo>
                      <a:cubicBezTo>
                        <a:pt x="20" y="46"/>
                        <a:pt x="20" y="46"/>
                        <a:pt x="20" y="46"/>
                      </a:cubicBezTo>
                      <a:cubicBezTo>
                        <a:pt x="20" y="51"/>
                        <a:pt x="22" y="56"/>
                        <a:pt x="25" y="60"/>
                      </a:cubicBezTo>
                      <a:cubicBezTo>
                        <a:pt x="27" y="59"/>
                        <a:pt x="29" y="58"/>
                        <a:pt x="31" y="56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lose/>
                      <a:moveTo>
                        <a:pt x="28" y="43"/>
                      </a:moveTo>
                      <a:cubicBezTo>
                        <a:pt x="29" y="39"/>
                        <a:pt x="30" y="35"/>
                        <a:pt x="31" y="32"/>
                      </a:cubicBezTo>
                      <a:cubicBezTo>
                        <a:pt x="29" y="31"/>
                        <a:pt x="27" y="29"/>
                        <a:pt x="25" y="28"/>
                      </a:cubicBezTo>
                      <a:cubicBezTo>
                        <a:pt x="22" y="32"/>
                        <a:pt x="20" y="37"/>
                        <a:pt x="20" y="43"/>
                      </a:cubicBezTo>
                      <a:cubicBezTo>
                        <a:pt x="28" y="43"/>
                        <a:pt x="28" y="43"/>
                        <a:pt x="28" y="43"/>
                      </a:cubicBezTo>
                      <a:close/>
                      <a:moveTo>
                        <a:pt x="32" y="29"/>
                      </a:moveTo>
                      <a:cubicBezTo>
                        <a:pt x="34" y="25"/>
                        <a:pt x="37" y="22"/>
                        <a:pt x="40" y="19"/>
                      </a:cubicBezTo>
                      <a:cubicBezTo>
                        <a:pt x="35" y="20"/>
                        <a:pt x="31" y="22"/>
                        <a:pt x="28" y="25"/>
                      </a:cubicBezTo>
                      <a:cubicBezTo>
                        <a:pt x="29" y="27"/>
                        <a:pt x="31" y="28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lose/>
                      <a:moveTo>
                        <a:pt x="49" y="19"/>
                      </a:moveTo>
                      <a:cubicBezTo>
                        <a:pt x="52" y="22"/>
                        <a:pt x="55" y="25"/>
                        <a:pt x="57" y="29"/>
                      </a:cubicBezTo>
                      <a:cubicBezTo>
                        <a:pt x="59" y="28"/>
                        <a:pt x="60" y="27"/>
                        <a:pt x="61" y="25"/>
                      </a:cubicBezTo>
                      <a:cubicBezTo>
                        <a:pt x="58" y="22"/>
                        <a:pt x="54" y="20"/>
                        <a:pt x="49" y="19"/>
                      </a:cubicBezTo>
                      <a:cubicBezTo>
                        <a:pt x="49" y="19"/>
                        <a:pt x="49" y="19"/>
                        <a:pt x="49" y="19"/>
                      </a:cubicBezTo>
                      <a:close/>
                      <a:moveTo>
                        <a:pt x="58" y="32"/>
                      </a:moveTo>
                      <a:cubicBezTo>
                        <a:pt x="60" y="35"/>
                        <a:pt x="61" y="39"/>
                        <a:pt x="61" y="43"/>
                      </a:cubicBezTo>
                      <a:cubicBezTo>
                        <a:pt x="70" y="43"/>
                        <a:pt x="70" y="43"/>
                        <a:pt x="70" y="43"/>
                      </a:cubicBezTo>
                      <a:cubicBezTo>
                        <a:pt x="70" y="37"/>
                        <a:pt x="67" y="32"/>
                        <a:pt x="64" y="28"/>
                      </a:cubicBezTo>
                      <a:cubicBezTo>
                        <a:pt x="62" y="29"/>
                        <a:pt x="60" y="31"/>
                        <a:pt x="58" y="32"/>
                      </a:cubicBezTo>
                      <a:cubicBezTo>
                        <a:pt x="58" y="32"/>
                        <a:pt x="58" y="32"/>
                        <a:pt x="58" y="32"/>
                      </a:cubicBezTo>
                      <a:close/>
                      <a:moveTo>
                        <a:pt x="61" y="46"/>
                      </a:moveTo>
                      <a:cubicBezTo>
                        <a:pt x="61" y="50"/>
                        <a:pt x="60" y="53"/>
                        <a:pt x="58" y="56"/>
                      </a:cubicBezTo>
                      <a:cubicBezTo>
                        <a:pt x="60" y="58"/>
                        <a:pt x="62" y="59"/>
                        <a:pt x="64" y="60"/>
                      </a:cubicBezTo>
                      <a:cubicBezTo>
                        <a:pt x="67" y="56"/>
                        <a:pt x="70" y="51"/>
                        <a:pt x="70" y="46"/>
                      </a:cubicBezTo>
                      <a:cubicBezTo>
                        <a:pt x="61" y="46"/>
                        <a:pt x="61" y="46"/>
                        <a:pt x="61" y="46"/>
                      </a:cubicBezTo>
                      <a:close/>
                      <a:moveTo>
                        <a:pt x="57" y="60"/>
                      </a:moveTo>
                      <a:cubicBezTo>
                        <a:pt x="55" y="63"/>
                        <a:pt x="52" y="66"/>
                        <a:pt x="49" y="69"/>
                      </a:cubicBezTo>
                      <a:cubicBezTo>
                        <a:pt x="54" y="68"/>
                        <a:pt x="58" y="66"/>
                        <a:pt x="61" y="63"/>
                      </a:cubicBezTo>
                      <a:cubicBezTo>
                        <a:pt x="60" y="62"/>
                        <a:pt x="59" y="60"/>
                        <a:pt x="57" y="60"/>
                      </a:cubicBezTo>
                      <a:cubicBezTo>
                        <a:pt x="57" y="60"/>
                        <a:pt x="57" y="60"/>
                        <a:pt x="57" y="60"/>
                      </a:cubicBezTo>
                      <a:close/>
                      <a:moveTo>
                        <a:pt x="43" y="21"/>
                      </a:moveTo>
                      <a:cubicBezTo>
                        <a:pt x="43" y="22"/>
                        <a:pt x="42" y="22"/>
                        <a:pt x="41" y="22"/>
                      </a:cubicBezTo>
                      <a:cubicBezTo>
                        <a:pt x="41" y="23"/>
                        <a:pt x="40" y="24"/>
                        <a:pt x="39" y="25"/>
                      </a:cubicBezTo>
                      <a:cubicBezTo>
                        <a:pt x="38" y="26"/>
                        <a:pt x="37" y="27"/>
                        <a:pt x="36" y="28"/>
                      </a:cubicBezTo>
                      <a:cubicBezTo>
                        <a:pt x="36" y="29"/>
                        <a:pt x="36" y="30"/>
                        <a:pt x="35" y="30"/>
                      </a:cubicBezTo>
                      <a:cubicBezTo>
                        <a:pt x="38" y="31"/>
                        <a:pt x="40" y="32"/>
                        <a:pt x="43" y="32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lose/>
                      <a:moveTo>
                        <a:pt x="34" y="33"/>
                      </a:moveTo>
                      <a:cubicBezTo>
                        <a:pt x="34" y="34"/>
                        <a:pt x="33" y="35"/>
                        <a:pt x="33" y="36"/>
                      </a:cubicBezTo>
                      <a:cubicBezTo>
                        <a:pt x="32" y="37"/>
                        <a:pt x="32" y="38"/>
                        <a:pt x="32" y="40"/>
                      </a:cubicBezTo>
                      <a:cubicBezTo>
                        <a:pt x="32" y="41"/>
                        <a:pt x="32" y="42"/>
                        <a:pt x="32" y="43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43" y="35"/>
                        <a:pt x="43" y="35"/>
                        <a:pt x="43" y="35"/>
                      </a:cubicBezTo>
                      <a:cubicBezTo>
                        <a:pt x="40" y="35"/>
                        <a:pt x="37" y="34"/>
                        <a:pt x="34" y="33"/>
                      </a:cubicBezTo>
                      <a:cubicBezTo>
                        <a:pt x="34" y="33"/>
                        <a:pt x="34" y="33"/>
                        <a:pt x="34" y="33"/>
                      </a:cubicBezTo>
                      <a:close/>
                      <a:moveTo>
                        <a:pt x="32" y="46"/>
                      </a:moveTo>
                      <a:cubicBezTo>
                        <a:pt x="32" y="47"/>
                        <a:pt x="32" y="48"/>
                        <a:pt x="32" y="48"/>
                      </a:cubicBezTo>
                      <a:cubicBezTo>
                        <a:pt x="32" y="50"/>
                        <a:pt x="32" y="51"/>
                        <a:pt x="33" y="53"/>
                      </a:cubicBezTo>
                      <a:cubicBezTo>
                        <a:pt x="33" y="53"/>
                        <a:pt x="34" y="54"/>
                        <a:pt x="34" y="55"/>
                      </a:cubicBezTo>
                      <a:cubicBezTo>
                        <a:pt x="37" y="54"/>
                        <a:pt x="40" y="53"/>
                        <a:pt x="43" y="53"/>
                      </a:cubicBezTo>
                      <a:cubicBezTo>
                        <a:pt x="43" y="46"/>
                        <a:pt x="43" y="46"/>
                        <a:pt x="43" y="46"/>
                      </a:cubicBezTo>
                      <a:cubicBezTo>
                        <a:pt x="32" y="46"/>
                        <a:pt x="32" y="46"/>
                        <a:pt x="32" y="46"/>
                      </a:cubicBezTo>
                      <a:close/>
                      <a:moveTo>
                        <a:pt x="35" y="58"/>
                      </a:moveTo>
                      <a:cubicBezTo>
                        <a:pt x="36" y="59"/>
                        <a:pt x="36" y="59"/>
                        <a:pt x="36" y="60"/>
                      </a:cubicBezTo>
                      <a:cubicBezTo>
                        <a:pt x="37" y="61"/>
                        <a:pt x="38" y="62"/>
                        <a:pt x="39" y="63"/>
                      </a:cubicBezTo>
                      <a:cubicBezTo>
                        <a:pt x="40" y="64"/>
                        <a:pt x="41" y="65"/>
                        <a:pt x="41" y="66"/>
                      </a:cubicBezTo>
                      <a:cubicBezTo>
                        <a:pt x="42" y="66"/>
                        <a:pt x="43" y="67"/>
                        <a:pt x="43" y="67"/>
                      </a:cubicBezTo>
                      <a:cubicBezTo>
                        <a:pt x="43" y="56"/>
                        <a:pt x="43" y="56"/>
                        <a:pt x="43" y="56"/>
                      </a:cubicBezTo>
                      <a:cubicBezTo>
                        <a:pt x="40" y="57"/>
                        <a:pt x="38" y="57"/>
                        <a:pt x="35" y="58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lose/>
                      <a:moveTo>
                        <a:pt x="46" y="67"/>
                      </a:moveTo>
                      <a:cubicBezTo>
                        <a:pt x="47" y="67"/>
                        <a:pt x="47" y="66"/>
                        <a:pt x="48" y="66"/>
                      </a:cubicBezTo>
                      <a:cubicBezTo>
                        <a:pt x="49" y="65"/>
                        <a:pt x="50" y="64"/>
                        <a:pt x="51" y="63"/>
                      </a:cubicBezTo>
                      <a:cubicBezTo>
                        <a:pt x="51" y="62"/>
                        <a:pt x="52" y="61"/>
                        <a:pt x="53" y="60"/>
                      </a:cubicBezTo>
                      <a:cubicBezTo>
                        <a:pt x="53" y="59"/>
                        <a:pt x="54" y="59"/>
                        <a:pt x="54" y="58"/>
                      </a:cubicBezTo>
                      <a:cubicBezTo>
                        <a:pt x="52" y="57"/>
                        <a:pt x="49" y="57"/>
                        <a:pt x="46" y="56"/>
                      </a:cubicBezTo>
                      <a:cubicBezTo>
                        <a:pt x="46" y="67"/>
                        <a:pt x="46" y="67"/>
                        <a:pt x="46" y="67"/>
                      </a:cubicBezTo>
                      <a:close/>
                      <a:moveTo>
                        <a:pt x="55" y="55"/>
                      </a:moveTo>
                      <a:cubicBezTo>
                        <a:pt x="56" y="54"/>
                        <a:pt x="56" y="53"/>
                        <a:pt x="56" y="53"/>
                      </a:cubicBezTo>
                      <a:cubicBezTo>
                        <a:pt x="57" y="51"/>
                        <a:pt x="57" y="50"/>
                        <a:pt x="57" y="48"/>
                      </a:cubicBezTo>
                      <a:cubicBezTo>
                        <a:pt x="57" y="48"/>
                        <a:pt x="57" y="47"/>
                        <a:pt x="57" y="46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46" y="53"/>
                        <a:pt x="46" y="53"/>
                        <a:pt x="46" y="53"/>
                      </a:cubicBezTo>
                      <a:cubicBezTo>
                        <a:pt x="49" y="53"/>
                        <a:pt x="53" y="54"/>
                        <a:pt x="55" y="55"/>
                      </a:cubicBezTo>
                      <a:cubicBezTo>
                        <a:pt x="55" y="55"/>
                        <a:pt x="55" y="55"/>
                        <a:pt x="55" y="55"/>
                      </a:cubicBezTo>
                      <a:close/>
                      <a:moveTo>
                        <a:pt x="57" y="43"/>
                      </a:moveTo>
                      <a:cubicBezTo>
                        <a:pt x="57" y="42"/>
                        <a:pt x="57" y="41"/>
                        <a:pt x="57" y="40"/>
                      </a:cubicBezTo>
                      <a:cubicBezTo>
                        <a:pt x="57" y="38"/>
                        <a:pt x="57" y="37"/>
                        <a:pt x="56" y="36"/>
                      </a:cubicBezTo>
                      <a:cubicBezTo>
                        <a:pt x="56" y="35"/>
                        <a:pt x="56" y="34"/>
                        <a:pt x="55" y="33"/>
                      </a:cubicBezTo>
                      <a:cubicBezTo>
                        <a:pt x="53" y="34"/>
                        <a:pt x="49" y="35"/>
                        <a:pt x="46" y="35"/>
                      </a:cubicBezTo>
                      <a:cubicBezTo>
                        <a:pt x="46" y="43"/>
                        <a:pt x="46" y="43"/>
                        <a:pt x="46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lose/>
                      <a:moveTo>
                        <a:pt x="54" y="30"/>
                      </a:moveTo>
                      <a:cubicBezTo>
                        <a:pt x="54" y="30"/>
                        <a:pt x="53" y="29"/>
                        <a:pt x="53" y="28"/>
                      </a:cubicBezTo>
                      <a:cubicBezTo>
                        <a:pt x="52" y="27"/>
                        <a:pt x="51" y="26"/>
                        <a:pt x="51" y="25"/>
                      </a:cubicBezTo>
                      <a:cubicBezTo>
                        <a:pt x="50" y="24"/>
                        <a:pt x="49" y="23"/>
                        <a:pt x="48" y="22"/>
                      </a:cubicBezTo>
                      <a:cubicBezTo>
                        <a:pt x="47" y="22"/>
                        <a:pt x="47" y="22"/>
                        <a:pt x="46" y="21"/>
                      </a:cubicBezTo>
                      <a:cubicBezTo>
                        <a:pt x="46" y="32"/>
                        <a:pt x="46" y="32"/>
                        <a:pt x="46" y="32"/>
                      </a:cubicBezTo>
                      <a:cubicBezTo>
                        <a:pt x="49" y="32"/>
                        <a:pt x="52" y="31"/>
                        <a:pt x="54" y="30"/>
                      </a:cubicBezTo>
                      <a:cubicBezTo>
                        <a:pt x="54" y="30"/>
                        <a:pt x="54" y="30"/>
                        <a:pt x="54" y="30"/>
                      </a:cubicBezTo>
                      <a:close/>
                      <a:moveTo>
                        <a:pt x="45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12" y="11"/>
                        <a:pt x="3" y="24"/>
                        <a:pt x="1" y="40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10" y="28"/>
                        <a:pt x="18" y="17"/>
                        <a:pt x="29" y="12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45" y="0"/>
                        <a:pt x="45" y="0"/>
                        <a:pt x="45" y="0"/>
                      </a:cubicBezTo>
                      <a:close/>
                      <a:moveTo>
                        <a:pt x="45" y="88"/>
                      </a:moveTo>
                      <a:cubicBezTo>
                        <a:pt x="66" y="89"/>
                        <a:pt x="66" y="89"/>
                        <a:pt x="66" y="89"/>
                      </a:cubicBezTo>
                      <a:cubicBezTo>
                        <a:pt x="63" y="84"/>
                        <a:pt x="63" y="84"/>
                        <a:pt x="63" y="84"/>
                      </a:cubicBezTo>
                      <a:cubicBezTo>
                        <a:pt x="77" y="77"/>
                        <a:pt x="87" y="64"/>
                        <a:pt x="88" y="48"/>
                      </a:cubicBezTo>
                      <a:cubicBezTo>
                        <a:pt x="80" y="48"/>
                        <a:pt x="80" y="48"/>
                        <a:pt x="80" y="48"/>
                      </a:cubicBezTo>
                      <a:cubicBezTo>
                        <a:pt x="79" y="60"/>
                        <a:pt x="71" y="71"/>
                        <a:pt x="60" y="77"/>
                      </a:cubicBezTo>
                      <a:cubicBezTo>
                        <a:pt x="57" y="72"/>
                        <a:pt x="57" y="72"/>
                        <a:pt x="57" y="72"/>
                      </a:cubicBezTo>
                      <a:cubicBezTo>
                        <a:pt x="45" y="88"/>
                        <a:pt x="45" y="88"/>
                        <a:pt x="45" y="88"/>
                      </a:cubicBezTo>
                      <a:close/>
                      <a:moveTo>
                        <a:pt x="88" y="44"/>
                      </a:moveTo>
                      <a:cubicBezTo>
                        <a:pt x="89" y="23"/>
                        <a:pt x="89" y="23"/>
                        <a:pt x="89" y="23"/>
                      </a:cubicBezTo>
                      <a:cubicBezTo>
                        <a:pt x="84" y="26"/>
                        <a:pt x="84" y="26"/>
                        <a:pt x="84" y="26"/>
                      </a:cubicBezTo>
                      <a:cubicBezTo>
                        <a:pt x="78" y="12"/>
                        <a:pt x="64" y="2"/>
                        <a:pt x="49" y="1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61" y="10"/>
                        <a:pt x="72" y="18"/>
                        <a:pt x="77" y="29"/>
                      </a:cubicBezTo>
                      <a:cubicBezTo>
                        <a:pt x="72" y="31"/>
                        <a:pt x="72" y="31"/>
                        <a:pt x="72" y="31"/>
                      </a:cubicBezTo>
                      <a:cubicBezTo>
                        <a:pt x="88" y="44"/>
                        <a:pt x="88" y="44"/>
                        <a:pt x="88" y="44"/>
                      </a:cubicBezTo>
                      <a:close/>
                      <a:moveTo>
                        <a:pt x="1" y="44"/>
                      </a:move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12" y="76"/>
                        <a:pt x="25" y="86"/>
                        <a:pt x="40" y="88"/>
                      </a:cubicBezTo>
                      <a:cubicBezTo>
                        <a:pt x="41" y="80"/>
                        <a:pt x="41" y="80"/>
                        <a:pt x="41" y="80"/>
                      </a:cubicBezTo>
                      <a:cubicBezTo>
                        <a:pt x="28" y="79"/>
                        <a:pt x="18" y="71"/>
                        <a:pt x="12" y="59"/>
                      </a:cubicBezTo>
                      <a:cubicBezTo>
                        <a:pt x="17" y="57"/>
                        <a:pt x="17" y="57"/>
                        <a:pt x="17" y="57"/>
                      </a:cubicBezTo>
                      <a:cubicBezTo>
                        <a:pt x="1" y="44"/>
                        <a:pt x="1" y="44"/>
                        <a:pt x="1" y="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8" name="组合 27"/>
            <p:cNvGrpSpPr/>
            <p:nvPr/>
          </p:nvGrpSpPr>
          <p:grpSpPr>
            <a:xfrm>
              <a:off x="5314950" y="3275330"/>
              <a:ext cx="757238" cy="754062"/>
              <a:chOff x="5200650" y="3263900"/>
              <a:chExt cx="757238" cy="754062"/>
            </a:xfrm>
          </p:grpSpPr>
          <p:sp>
            <p:nvSpPr>
              <p:cNvPr id="34" name="Freeform 18"/>
              <p:cNvSpPr>
                <a:spLocks/>
              </p:cNvSpPr>
              <p:nvPr/>
            </p:nvSpPr>
            <p:spPr bwMode="auto">
              <a:xfrm>
                <a:off x="5200650" y="3263900"/>
                <a:ext cx="757238" cy="754062"/>
              </a:xfrm>
              <a:custGeom>
                <a:avLst/>
                <a:gdLst>
                  <a:gd name="T0" fmla="*/ 177 w 202"/>
                  <a:gd name="T1" fmla="*/ 144 h 201"/>
                  <a:gd name="T2" fmla="*/ 57 w 202"/>
                  <a:gd name="T3" fmla="*/ 177 h 201"/>
                  <a:gd name="T4" fmla="*/ 25 w 202"/>
                  <a:gd name="T5" fmla="*/ 56 h 201"/>
                  <a:gd name="T6" fmla="*/ 145 w 202"/>
                  <a:gd name="T7" fmla="*/ 24 h 201"/>
                  <a:gd name="T8" fmla="*/ 177 w 202"/>
                  <a:gd name="T9" fmla="*/ 144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201">
                    <a:moveTo>
                      <a:pt x="177" y="144"/>
                    </a:moveTo>
                    <a:cubicBezTo>
                      <a:pt x="153" y="186"/>
                      <a:pt x="99" y="201"/>
                      <a:pt x="57" y="177"/>
                    </a:cubicBezTo>
                    <a:cubicBezTo>
                      <a:pt x="15" y="152"/>
                      <a:pt x="0" y="98"/>
                      <a:pt x="25" y="56"/>
                    </a:cubicBezTo>
                    <a:cubicBezTo>
                      <a:pt x="49" y="14"/>
                      <a:pt x="103" y="0"/>
                      <a:pt x="145" y="24"/>
                    </a:cubicBezTo>
                    <a:cubicBezTo>
                      <a:pt x="187" y="48"/>
                      <a:pt x="202" y="102"/>
                      <a:pt x="177" y="144"/>
                    </a:cubicBezTo>
                    <a:close/>
                  </a:path>
                </a:pathLst>
              </a:custGeom>
              <a:solidFill>
                <a:srgbClr val="0080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2"/>
              <p:cNvSpPr>
                <a:spLocks noEditPoints="1"/>
              </p:cNvSpPr>
              <p:nvPr/>
            </p:nvSpPr>
            <p:spPr bwMode="auto">
              <a:xfrm>
                <a:off x="5264150" y="3324225"/>
                <a:ext cx="630238" cy="630237"/>
              </a:xfrm>
              <a:custGeom>
                <a:avLst/>
                <a:gdLst>
                  <a:gd name="T0" fmla="*/ 144 w 168"/>
                  <a:gd name="T1" fmla="*/ 50 h 168"/>
                  <a:gd name="T2" fmla="*/ 119 w 168"/>
                  <a:gd name="T3" fmla="*/ 144 h 168"/>
                  <a:gd name="T4" fmla="*/ 24 w 168"/>
                  <a:gd name="T5" fmla="*/ 119 h 168"/>
                  <a:gd name="T6" fmla="*/ 49 w 168"/>
                  <a:gd name="T7" fmla="*/ 24 h 168"/>
                  <a:gd name="T8" fmla="*/ 144 w 168"/>
                  <a:gd name="T9" fmla="*/ 50 h 168"/>
                  <a:gd name="T10" fmla="*/ 148 w 168"/>
                  <a:gd name="T11" fmla="*/ 47 h 168"/>
                  <a:gd name="T12" fmla="*/ 121 w 168"/>
                  <a:gd name="T13" fmla="*/ 148 h 168"/>
                  <a:gd name="T14" fmla="*/ 20 w 168"/>
                  <a:gd name="T15" fmla="*/ 121 h 168"/>
                  <a:gd name="T16" fmla="*/ 47 w 168"/>
                  <a:gd name="T17" fmla="*/ 20 h 168"/>
                  <a:gd name="T18" fmla="*/ 148 w 168"/>
                  <a:gd name="T19" fmla="*/ 4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144" y="50"/>
                    </a:moveTo>
                    <a:cubicBezTo>
                      <a:pt x="163" y="83"/>
                      <a:pt x="152" y="125"/>
                      <a:pt x="119" y="144"/>
                    </a:cubicBezTo>
                    <a:cubicBezTo>
                      <a:pt x="86" y="163"/>
                      <a:pt x="43" y="152"/>
                      <a:pt x="24" y="119"/>
                    </a:cubicBezTo>
                    <a:cubicBezTo>
                      <a:pt x="5" y="86"/>
                      <a:pt x="16" y="43"/>
                      <a:pt x="49" y="24"/>
                    </a:cubicBezTo>
                    <a:cubicBezTo>
                      <a:pt x="82" y="5"/>
                      <a:pt x="125" y="17"/>
                      <a:pt x="144" y="50"/>
                    </a:cubicBezTo>
                    <a:close/>
                    <a:moveTo>
                      <a:pt x="148" y="47"/>
                    </a:moveTo>
                    <a:cubicBezTo>
                      <a:pt x="168" y="83"/>
                      <a:pt x="156" y="128"/>
                      <a:pt x="121" y="148"/>
                    </a:cubicBezTo>
                    <a:cubicBezTo>
                      <a:pt x="86" y="168"/>
                      <a:pt x="40" y="156"/>
                      <a:pt x="20" y="121"/>
                    </a:cubicBezTo>
                    <a:cubicBezTo>
                      <a:pt x="0" y="86"/>
                      <a:pt x="12" y="41"/>
                      <a:pt x="47" y="20"/>
                    </a:cubicBezTo>
                    <a:cubicBezTo>
                      <a:pt x="82" y="0"/>
                      <a:pt x="128" y="12"/>
                      <a:pt x="148" y="47"/>
                    </a:cubicBezTo>
                    <a:close/>
                  </a:path>
                </a:pathLst>
              </a:custGeom>
              <a:solidFill>
                <a:srgbClr val="C6D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4"/>
              <p:cNvSpPr>
                <a:spLocks noEditPoints="1"/>
              </p:cNvSpPr>
              <p:nvPr/>
            </p:nvSpPr>
            <p:spPr bwMode="auto">
              <a:xfrm>
                <a:off x="5410200" y="3473450"/>
                <a:ext cx="338138" cy="333375"/>
              </a:xfrm>
              <a:custGeom>
                <a:avLst/>
                <a:gdLst>
                  <a:gd name="T0" fmla="*/ 42 w 90"/>
                  <a:gd name="T1" fmla="*/ 30 h 89"/>
                  <a:gd name="T2" fmla="*/ 31 w 90"/>
                  <a:gd name="T3" fmla="*/ 42 h 89"/>
                  <a:gd name="T4" fmla="*/ 21 w 90"/>
                  <a:gd name="T5" fmla="*/ 42 h 89"/>
                  <a:gd name="T6" fmla="*/ 42 w 90"/>
                  <a:gd name="T7" fmla="*/ 20 h 89"/>
                  <a:gd name="T8" fmla="*/ 42 w 90"/>
                  <a:gd name="T9" fmla="*/ 30 h 89"/>
                  <a:gd name="T10" fmla="*/ 48 w 90"/>
                  <a:gd name="T11" fmla="*/ 20 h 89"/>
                  <a:gd name="T12" fmla="*/ 69 w 90"/>
                  <a:gd name="T13" fmla="*/ 42 h 89"/>
                  <a:gd name="T14" fmla="*/ 59 w 90"/>
                  <a:gd name="T15" fmla="*/ 42 h 89"/>
                  <a:gd name="T16" fmla="*/ 48 w 90"/>
                  <a:gd name="T17" fmla="*/ 30 h 89"/>
                  <a:gd name="T18" fmla="*/ 48 w 90"/>
                  <a:gd name="T19" fmla="*/ 20 h 89"/>
                  <a:gd name="T20" fmla="*/ 42 w 90"/>
                  <a:gd name="T21" fmla="*/ 5 h 89"/>
                  <a:gd name="T22" fmla="*/ 42 w 90"/>
                  <a:gd name="T23" fmla="*/ 15 h 89"/>
                  <a:gd name="T24" fmla="*/ 16 w 90"/>
                  <a:gd name="T25" fmla="*/ 42 h 89"/>
                  <a:gd name="T26" fmla="*/ 6 w 90"/>
                  <a:gd name="T27" fmla="*/ 42 h 89"/>
                  <a:gd name="T28" fmla="*/ 42 w 90"/>
                  <a:gd name="T29" fmla="*/ 5 h 89"/>
                  <a:gd name="T30" fmla="*/ 42 w 90"/>
                  <a:gd name="T31" fmla="*/ 5 h 89"/>
                  <a:gd name="T32" fmla="*/ 42 w 90"/>
                  <a:gd name="T33" fmla="*/ 58 h 89"/>
                  <a:gd name="T34" fmla="*/ 42 w 90"/>
                  <a:gd name="T35" fmla="*/ 68 h 89"/>
                  <a:gd name="T36" fmla="*/ 21 w 90"/>
                  <a:gd name="T37" fmla="*/ 47 h 89"/>
                  <a:gd name="T38" fmla="*/ 31 w 90"/>
                  <a:gd name="T39" fmla="*/ 47 h 89"/>
                  <a:gd name="T40" fmla="*/ 42 w 90"/>
                  <a:gd name="T41" fmla="*/ 58 h 89"/>
                  <a:gd name="T42" fmla="*/ 42 w 90"/>
                  <a:gd name="T43" fmla="*/ 58 h 89"/>
                  <a:gd name="T44" fmla="*/ 42 w 90"/>
                  <a:gd name="T45" fmla="*/ 74 h 89"/>
                  <a:gd name="T46" fmla="*/ 42 w 90"/>
                  <a:gd name="T47" fmla="*/ 83 h 89"/>
                  <a:gd name="T48" fmla="*/ 6 w 90"/>
                  <a:gd name="T49" fmla="*/ 47 h 89"/>
                  <a:gd name="T50" fmla="*/ 16 w 90"/>
                  <a:gd name="T51" fmla="*/ 47 h 89"/>
                  <a:gd name="T52" fmla="*/ 42 w 90"/>
                  <a:gd name="T53" fmla="*/ 74 h 89"/>
                  <a:gd name="T54" fmla="*/ 42 w 90"/>
                  <a:gd name="T55" fmla="*/ 74 h 89"/>
                  <a:gd name="T56" fmla="*/ 48 w 90"/>
                  <a:gd name="T57" fmla="*/ 83 h 89"/>
                  <a:gd name="T58" fmla="*/ 48 w 90"/>
                  <a:gd name="T59" fmla="*/ 74 h 89"/>
                  <a:gd name="T60" fmla="*/ 74 w 90"/>
                  <a:gd name="T61" fmla="*/ 47 h 89"/>
                  <a:gd name="T62" fmla="*/ 84 w 90"/>
                  <a:gd name="T63" fmla="*/ 47 h 89"/>
                  <a:gd name="T64" fmla="*/ 48 w 90"/>
                  <a:gd name="T65" fmla="*/ 83 h 89"/>
                  <a:gd name="T66" fmla="*/ 48 w 90"/>
                  <a:gd name="T67" fmla="*/ 83 h 89"/>
                  <a:gd name="T68" fmla="*/ 48 w 90"/>
                  <a:gd name="T69" fmla="*/ 68 h 89"/>
                  <a:gd name="T70" fmla="*/ 48 w 90"/>
                  <a:gd name="T71" fmla="*/ 58 h 89"/>
                  <a:gd name="T72" fmla="*/ 59 w 90"/>
                  <a:gd name="T73" fmla="*/ 47 h 89"/>
                  <a:gd name="T74" fmla="*/ 69 w 90"/>
                  <a:gd name="T75" fmla="*/ 47 h 89"/>
                  <a:gd name="T76" fmla="*/ 48 w 90"/>
                  <a:gd name="T77" fmla="*/ 68 h 89"/>
                  <a:gd name="T78" fmla="*/ 48 w 90"/>
                  <a:gd name="T79" fmla="*/ 68 h 89"/>
                  <a:gd name="T80" fmla="*/ 48 w 90"/>
                  <a:gd name="T81" fmla="*/ 15 h 89"/>
                  <a:gd name="T82" fmla="*/ 48 w 90"/>
                  <a:gd name="T83" fmla="*/ 5 h 89"/>
                  <a:gd name="T84" fmla="*/ 84 w 90"/>
                  <a:gd name="T85" fmla="*/ 42 h 89"/>
                  <a:gd name="T86" fmla="*/ 74 w 90"/>
                  <a:gd name="T87" fmla="*/ 42 h 89"/>
                  <a:gd name="T88" fmla="*/ 48 w 90"/>
                  <a:gd name="T89" fmla="*/ 15 h 89"/>
                  <a:gd name="T90" fmla="*/ 48 w 90"/>
                  <a:gd name="T91" fmla="*/ 15 h 89"/>
                  <a:gd name="T92" fmla="*/ 45 w 90"/>
                  <a:gd name="T93" fmla="*/ 0 h 89"/>
                  <a:gd name="T94" fmla="*/ 0 w 90"/>
                  <a:gd name="T95" fmla="*/ 44 h 89"/>
                  <a:gd name="T96" fmla="*/ 45 w 90"/>
                  <a:gd name="T97" fmla="*/ 89 h 89"/>
                  <a:gd name="T98" fmla="*/ 90 w 90"/>
                  <a:gd name="T99" fmla="*/ 44 h 89"/>
                  <a:gd name="T100" fmla="*/ 45 w 90"/>
                  <a:gd name="T101" fmla="*/ 0 h 89"/>
                  <a:gd name="T102" fmla="*/ 45 w 90"/>
                  <a:gd name="T103" fmla="*/ 0 h 89"/>
                  <a:gd name="T104" fmla="*/ 45 w 90"/>
                  <a:gd name="T105" fmla="*/ 35 h 89"/>
                  <a:gd name="T106" fmla="*/ 36 w 90"/>
                  <a:gd name="T107" fmla="*/ 44 h 89"/>
                  <a:gd name="T108" fmla="*/ 45 w 90"/>
                  <a:gd name="T109" fmla="*/ 54 h 89"/>
                  <a:gd name="T110" fmla="*/ 54 w 90"/>
                  <a:gd name="T111" fmla="*/ 44 h 89"/>
                  <a:gd name="T112" fmla="*/ 45 w 90"/>
                  <a:gd name="T113" fmla="*/ 35 h 89"/>
                  <a:gd name="T114" fmla="*/ 45 w 90"/>
                  <a:gd name="T115" fmla="*/ 3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" h="89">
                    <a:moveTo>
                      <a:pt x="42" y="30"/>
                    </a:moveTo>
                    <a:cubicBezTo>
                      <a:pt x="36" y="31"/>
                      <a:pt x="32" y="36"/>
                      <a:pt x="31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2" y="30"/>
                      <a:pt x="31" y="21"/>
                      <a:pt x="42" y="20"/>
                    </a:cubicBezTo>
                    <a:cubicBezTo>
                      <a:pt x="42" y="30"/>
                      <a:pt x="42" y="30"/>
                      <a:pt x="42" y="30"/>
                    </a:cubicBezTo>
                    <a:close/>
                    <a:moveTo>
                      <a:pt x="48" y="20"/>
                    </a:moveTo>
                    <a:cubicBezTo>
                      <a:pt x="59" y="21"/>
                      <a:pt x="68" y="30"/>
                      <a:pt x="69" y="42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58" y="36"/>
                      <a:pt x="54" y="31"/>
                      <a:pt x="48" y="30"/>
                    </a:cubicBezTo>
                    <a:cubicBezTo>
                      <a:pt x="48" y="20"/>
                      <a:pt x="48" y="20"/>
                      <a:pt x="48" y="20"/>
                    </a:cubicBezTo>
                    <a:close/>
                    <a:moveTo>
                      <a:pt x="42" y="5"/>
                    </a:moveTo>
                    <a:cubicBezTo>
                      <a:pt x="42" y="15"/>
                      <a:pt x="42" y="15"/>
                      <a:pt x="42" y="15"/>
                    </a:cubicBezTo>
                    <a:cubicBezTo>
                      <a:pt x="28" y="16"/>
                      <a:pt x="17" y="28"/>
                      <a:pt x="16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7" y="22"/>
                      <a:pt x="23" y="6"/>
                      <a:pt x="42" y="5"/>
                    </a:cubicBezTo>
                    <a:cubicBezTo>
                      <a:pt x="42" y="5"/>
                      <a:pt x="42" y="5"/>
                      <a:pt x="42" y="5"/>
                    </a:cubicBezTo>
                    <a:close/>
                    <a:moveTo>
                      <a:pt x="42" y="58"/>
                    </a:moveTo>
                    <a:cubicBezTo>
                      <a:pt x="42" y="68"/>
                      <a:pt x="42" y="68"/>
                      <a:pt x="42" y="68"/>
                    </a:cubicBezTo>
                    <a:cubicBezTo>
                      <a:pt x="31" y="67"/>
                      <a:pt x="22" y="58"/>
                      <a:pt x="21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2" y="53"/>
                      <a:pt x="36" y="57"/>
                      <a:pt x="42" y="58"/>
                    </a:cubicBezTo>
                    <a:cubicBezTo>
                      <a:pt x="42" y="58"/>
                      <a:pt x="42" y="58"/>
                      <a:pt x="42" y="58"/>
                    </a:cubicBezTo>
                    <a:close/>
                    <a:moveTo>
                      <a:pt x="42" y="74"/>
                    </a:moveTo>
                    <a:cubicBezTo>
                      <a:pt x="42" y="83"/>
                      <a:pt x="42" y="83"/>
                      <a:pt x="42" y="83"/>
                    </a:cubicBezTo>
                    <a:cubicBezTo>
                      <a:pt x="23" y="82"/>
                      <a:pt x="7" y="66"/>
                      <a:pt x="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7" y="61"/>
                      <a:pt x="28" y="72"/>
                      <a:pt x="42" y="74"/>
                    </a:cubicBezTo>
                    <a:cubicBezTo>
                      <a:pt x="42" y="74"/>
                      <a:pt x="42" y="74"/>
                      <a:pt x="42" y="74"/>
                    </a:cubicBezTo>
                    <a:close/>
                    <a:moveTo>
                      <a:pt x="48" y="83"/>
                    </a:moveTo>
                    <a:cubicBezTo>
                      <a:pt x="48" y="74"/>
                      <a:pt x="48" y="74"/>
                      <a:pt x="48" y="74"/>
                    </a:cubicBezTo>
                    <a:cubicBezTo>
                      <a:pt x="62" y="72"/>
                      <a:pt x="73" y="61"/>
                      <a:pt x="74" y="47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3" y="66"/>
                      <a:pt x="67" y="82"/>
                      <a:pt x="48" y="83"/>
                    </a:cubicBezTo>
                    <a:cubicBezTo>
                      <a:pt x="48" y="83"/>
                      <a:pt x="48" y="83"/>
                      <a:pt x="48" y="83"/>
                    </a:cubicBezTo>
                    <a:close/>
                    <a:moveTo>
                      <a:pt x="48" y="68"/>
                    </a:moveTo>
                    <a:cubicBezTo>
                      <a:pt x="48" y="58"/>
                      <a:pt x="48" y="58"/>
                      <a:pt x="48" y="58"/>
                    </a:cubicBezTo>
                    <a:cubicBezTo>
                      <a:pt x="54" y="57"/>
                      <a:pt x="58" y="53"/>
                      <a:pt x="59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8" y="58"/>
                      <a:pt x="59" y="67"/>
                      <a:pt x="48" y="68"/>
                    </a:cubicBezTo>
                    <a:cubicBezTo>
                      <a:pt x="48" y="68"/>
                      <a:pt x="48" y="68"/>
                      <a:pt x="48" y="68"/>
                    </a:cubicBezTo>
                    <a:close/>
                    <a:moveTo>
                      <a:pt x="48" y="1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67" y="6"/>
                      <a:pt x="83" y="22"/>
                      <a:pt x="84" y="42"/>
                    </a:cubicBezTo>
                    <a:cubicBezTo>
                      <a:pt x="74" y="42"/>
                      <a:pt x="74" y="42"/>
                      <a:pt x="74" y="42"/>
                    </a:cubicBezTo>
                    <a:cubicBezTo>
                      <a:pt x="73" y="28"/>
                      <a:pt x="62" y="16"/>
                      <a:pt x="48" y="15"/>
                    </a:cubicBezTo>
                    <a:cubicBezTo>
                      <a:pt x="48" y="15"/>
                      <a:pt x="48" y="15"/>
                      <a:pt x="48" y="15"/>
                    </a:cubicBezTo>
                    <a:close/>
                    <a:moveTo>
                      <a:pt x="45" y="0"/>
                    </a:moveTo>
                    <a:cubicBezTo>
                      <a:pt x="21" y="0"/>
                      <a:pt x="0" y="20"/>
                      <a:pt x="0" y="44"/>
                    </a:cubicBezTo>
                    <a:cubicBezTo>
                      <a:pt x="0" y="69"/>
                      <a:pt x="21" y="89"/>
                      <a:pt x="45" y="89"/>
                    </a:cubicBezTo>
                    <a:cubicBezTo>
                      <a:pt x="69" y="89"/>
                      <a:pt x="90" y="69"/>
                      <a:pt x="90" y="44"/>
                    </a:cubicBezTo>
                    <a:cubicBezTo>
                      <a:pt x="90" y="20"/>
                      <a:pt x="69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lose/>
                    <a:moveTo>
                      <a:pt x="45" y="35"/>
                    </a:moveTo>
                    <a:cubicBezTo>
                      <a:pt x="40" y="35"/>
                      <a:pt x="36" y="39"/>
                      <a:pt x="36" y="44"/>
                    </a:cubicBezTo>
                    <a:cubicBezTo>
                      <a:pt x="36" y="49"/>
                      <a:pt x="40" y="54"/>
                      <a:pt x="45" y="54"/>
                    </a:cubicBezTo>
                    <a:cubicBezTo>
                      <a:pt x="50" y="54"/>
                      <a:pt x="54" y="49"/>
                      <a:pt x="54" y="44"/>
                    </a:cubicBezTo>
                    <a:cubicBezTo>
                      <a:pt x="54" y="39"/>
                      <a:pt x="50" y="35"/>
                      <a:pt x="45" y="35"/>
                    </a:cubicBezTo>
                    <a:cubicBezTo>
                      <a:pt x="45" y="35"/>
                      <a:pt x="45" y="35"/>
                      <a:pt x="45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057525" y="3275330"/>
              <a:ext cx="754063" cy="754062"/>
              <a:chOff x="3057525" y="3275330"/>
              <a:chExt cx="754063" cy="754062"/>
            </a:xfrm>
          </p:grpSpPr>
          <p:sp>
            <p:nvSpPr>
              <p:cNvPr id="30" name="Freeform 17"/>
              <p:cNvSpPr>
                <a:spLocks/>
              </p:cNvSpPr>
              <p:nvPr/>
            </p:nvSpPr>
            <p:spPr bwMode="auto">
              <a:xfrm>
                <a:off x="3057525" y="3275330"/>
                <a:ext cx="754063" cy="754062"/>
              </a:xfrm>
              <a:custGeom>
                <a:avLst/>
                <a:gdLst>
                  <a:gd name="T0" fmla="*/ 177 w 201"/>
                  <a:gd name="T1" fmla="*/ 144 h 201"/>
                  <a:gd name="T2" fmla="*/ 56 w 201"/>
                  <a:gd name="T3" fmla="*/ 177 h 201"/>
                  <a:gd name="T4" fmla="*/ 24 w 201"/>
                  <a:gd name="T5" fmla="*/ 56 h 201"/>
                  <a:gd name="T6" fmla="*/ 144 w 201"/>
                  <a:gd name="T7" fmla="*/ 24 h 201"/>
                  <a:gd name="T8" fmla="*/ 177 w 201"/>
                  <a:gd name="T9" fmla="*/ 144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77" y="144"/>
                    </a:moveTo>
                    <a:cubicBezTo>
                      <a:pt x="152" y="186"/>
                      <a:pt x="98" y="201"/>
                      <a:pt x="56" y="177"/>
                    </a:cubicBezTo>
                    <a:cubicBezTo>
                      <a:pt x="14" y="152"/>
                      <a:pt x="0" y="98"/>
                      <a:pt x="24" y="56"/>
                    </a:cubicBezTo>
                    <a:cubicBezTo>
                      <a:pt x="48" y="14"/>
                      <a:pt x="102" y="0"/>
                      <a:pt x="144" y="24"/>
                    </a:cubicBezTo>
                    <a:cubicBezTo>
                      <a:pt x="186" y="48"/>
                      <a:pt x="201" y="102"/>
                      <a:pt x="177" y="144"/>
                    </a:cubicBezTo>
                    <a:close/>
                  </a:path>
                </a:pathLst>
              </a:custGeom>
              <a:solidFill>
                <a:srgbClr val="FF280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3116263" y="3335655"/>
                <a:ext cx="630238" cy="630237"/>
                <a:chOff x="3001963" y="3324225"/>
                <a:chExt cx="630238" cy="630237"/>
              </a:xfrm>
            </p:grpSpPr>
            <p:sp>
              <p:nvSpPr>
                <p:cNvPr id="32" name="Freeform 21"/>
                <p:cNvSpPr>
                  <a:spLocks noEditPoints="1"/>
                </p:cNvSpPr>
                <p:nvPr/>
              </p:nvSpPr>
              <p:spPr bwMode="auto">
                <a:xfrm>
                  <a:off x="3001963" y="3324225"/>
                  <a:ext cx="630238" cy="630237"/>
                </a:xfrm>
                <a:custGeom>
                  <a:avLst/>
                  <a:gdLst>
                    <a:gd name="T0" fmla="*/ 144 w 168"/>
                    <a:gd name="T1" fmla="*/ 50 h 168"/>
                    <a:gd name="T2" fmla="*/ 119 w 168"/>
                    <a:gd name="T3" fmla="*/ 144 h 168"/>
                    <a:gd name="T4" fmla="*/ 24 w 168"/>
                    <a:gd name="T5" fmla="*/ 119 h 168"/>
                    <a:gd name="T6" fmla="*/ 50 w 168"/>
                    <a:gd name="T7" fmla="*/ 24 h 168"/>
                    <a:gd name="T8" fmla="*/ 144 w 168"/>
                    <a:gd name="T9" fmla="*/ 50 h 168"/>
                    <a:gd name="T10" fmla="*/ 148 w 168"/>
                    <a:gd name="T11" fmla="*/ 47 h 168"/>
                    <a:gd name="T12" fmla="*/ 121 w 168"/>
                    <a:gd name="T13" fmla="*/ 148 h 168"/>
                    <a:gd name="T14" fmla="*/ 20 w 168"/>
                    <a:gd name="T15" fmla="*/ 121 h 168"/>
                    <a:gd name="T16" fmla="*/ 47 w 168"/>
                    <a:gd name="T17" fmla="*/ 20 h 168"/>
                    <a:gd name="T18" fmla="*/ 148 w 168"/>
                    <a:gd name="T19" fmla="*/ 47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8" h="168">
                      <a:moveTo>
                        <a:pt x="144" y="50"/>
                      </a:moveTo>
                      <a:cubicBezTo>
                        <a:pt x="163" y="83"/>
                        <a:pt x="152" y="125"/>
                        <a:pt x="119" y="144"/>
                      </a:cubicBezTo>
                      <a:cubicBezTo>
                        <a:pt x="86" y="163"/>
                        <a:pt x="43" y="152"/>
                        <a:pt x="24" y="119"/>
                      </a:cubicBezTo>
                      <a:cubicBezTo>
                        <a:pt x="5" y="86"/>
                        <a:pt x="17" y="43"/>
                        <a:pt x="50" y="24"/>
                      </a:cubicBezTo>
                      <a:cubicBezTo>
                        <a:pt x="83" y="5"/>
                        <a:pt x="125" y="17"/>
                        <a:pt x="144" y="50"/>
                      </a:cubicBezTo>
                      <a:close/>
                      <a:moveTo>
                        <a:pt x="148" y="47"/>
                      </a:moveTo>
                      <a:cubicBezTo>
                        <a:pt x="168" y="83"/>
                        <a:pt x="156" y="128"/>
                        <a:pt x="121" y="148"/>
                      </a:cubicBezTo>
                      <a:cubicBezTo>
                        <a:pt x="86" y="168"/>
                        <a:pt x="41" y="156"/>
                        <a:pt x="20" y="121"/>
                      </a:cubicBezTo>
                      <a:cubicBezTo>
                        <a:pt x="0" y="86"/>
                        <a:pt x="12" y="41"/>
                        <a:pt x="47" y="20"/>
                      </a:cubicBezTo>
                      <a:cubicBezTo>
                        <a:pt x="82" y="0"/>
                        <a:pt x="128" y="12"/>
                        <a:pt x="148" y="47"/>
                      </a:cubicBezTo>
                      <a:close/>
                    </a:path>
                  </a:pathLst>
                </a:custGeom>
                <a:solidFill>
                  <a:srgbClr val="E7E5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25"/>
                <p:cNvSpPr>
                  <a:spLocks noEditPoints="1"/>
                </p:cNvSpPr>
                <p:nvPr/>
              </p:nvSpPr>
              <p:spPr bwMode="auto">
                <a:xfrm>
                  <a:off x="3152775" y="3473450"/>
                  <a:ext cx="333375" cy="333375"/>
                </a:xfrm>
                <a:custGeom>
                  <a:avLst/>
                  <a:gdLst>
                    <a:gd name="T0" fmla="*/ 23 w 89"/>
                    <a:gd name="T1" fmla="*/ 47 h 89"/>
                    <a:gd name="T2" fmla="*/ 34 w 89"/>
                    <a:gd name="T3" fmla="*/ 47 h 89"/>
                    <a:gd name="T4" fmla="*/ 34 w 89"/>
                    <a:gd name="T5" fmla="*/ 58 h 89"/>
                    <a:gd name="T6" fmla="*/ 23 w 89"/>
                    <a:gd name="T7" fmla="*/ 58 h 89"/>
                    <a:gd name="T8" fmla="*/ 23 w 89"/>
                    <a:gd name="T9" fmla="*/ 47 h 89"/>
                    <a:gd name="T10" fmla="*/ 54 w 89"/>
                    <a:gd name="T11" fmla="*/ 30 h 89"/>
                    <a:gd name="T12" fmla="*/ 65 w 89"/>
                    <a:gd name="T13" fmla="*/ 30 h 89"/>
                    <a:gd name="T14" fmla="*/ 65 w 89"/>
                    <a:gd name="T15" fmla="*/ 58 h 89"/>
                    <a:gd name="T16" fmla="*/ 54 w 89"/>
                    <a:gd name="T17" fmla="*/ 58 h 89"/>
                    <a:gd name="T18" fmla="*/ 54 w 89"/>
                    <a:gd name="T19" fmla="*/ 30 h 89"/>
                    <a:gd name="T20" fmla="*/ 42 w 89"/>
                    <a:gd name="T21" fmla="*/ 0 h 89"/>
                    <a:gd name="T22" fmla="*/ 15 w 89"/>
                    <a:gd name="T23" fmla="*/ 11 h 89"/>
                    <a:gd name="T24" fmla="*/ 27 w 89"/>
                    <a:gd name="T25" fmla="*/ 23 h 89"/>
                    <a:gd name="T26" fmla="*/ 42 w 89"/>
                    <a:gd name="T27" fmla="*/ 17 h 89"/>
                    <a:gd name="T28" fmla="*/ 42 w 89"/>
                    <a:gd name="T29" fmla="*/ 0 h 89"/>
                    <a:gd name="T30" fmla="*/ 47 w 89"/>
                    <a:gd name="T31" fmla="*/ 72 h 89"/>
                    <a:gd name="T32" fmla="*/ 47 w 89"/>
                    <a:gd name="T33" fmla="*/ 89 h 89"/>
                    <a:gd name="T34" fmla="*/ 89 w 89"/>
                    <a:gd name="T35" fmla="*/ 44 h 89"/>
                    <a:gd name="T36" fmla="*/ 47 w 89"/>
                    <a:gd name="T37" fmla="*/ 0 h 89"/>
                    <a:gd name="T38" fmla="*/ 47 w 89"/>
                    <a:gd name="T39" fmla="*/ 17 h 89"/>
                    <a:gd name="T40" fmla="*/ 72 w 89"/>
                    <a:gd name="T41" fmla="*/ 44 h 89"/>
                    <a:gd name="T42" fmla="*/ 47 w 89"/>
                    <a:gd name="T43" fmla="*/ 72 h 89"/>
                    <a:gd name="T44" fmla="*/ 47 w 89"/>
                    <a:gd name="T45" fmla="*/ 72 h 89"/>
                    <a:gd name="T46" fmla="*/ 18 w 89"/>
                    <a:gd name="T47" fmla="*/ 54 h 89"/>
                    <a:gd name="T48" fmla="*/ 2 w 89"/>
                    <a:gd name="T49" fmla="*/ 58 h 89"/>
                    <a:gd name="T50" fmla="*/ 42 w 89"/>
                    <a:gd name="T51" fmla="*/ 89 h 89"/>
                    <a:gd name="T52" fmla="*/ 42 w 89"/>
                    <a:gd name="T53" fmla="*/ 72 h 89"/>
                    <a:gd name="T54" fmla="*/ 18 w 89"/>
                    <a:gd name="T55" fmla="*/ 54 h 89"/>
                    <a:gd name="T56" fmla="*/ 18 w 89"/>
                    <a:gd name="T57" fmla="*/ 54 h 89"/>
                    <a:gd name="T58" fmla="*/ 23 w 89"/>
                    <a:gd name="T59" fmla="*/ 27 h 89"/>
                    <a:gd name="T60" fmla="*/ 11 w 89"/>
                    <a:gd name="T61" fmla="*/ 15 h 89"/>
                    <a:gd name="T62" fmla="*/ 0 w 89"/>
                    <a:gd name="T63" fmla="*/ 44 h 89"/>
                    <a:gd name="T64" fmla="*/ 1 w 89"/>
                    <a:gd name="T65" fmla="*/ 53 h 89"/>
                    <a:gd name="T66" fmla="*/ 17 w 89"/>
                    <a:gd name="T67" fmla="*/ 49 h 89"/>
                    <a:gd name="T68" fmla="*/ 16 w 89"/>
                    <a:gd name="T69" fmla="*/ 44 h 89"/>
                    <a:gd name="T70" fmla="*/ 23 w 89"/>
                    <a:gd name="T71" fmla="*/ 27 h 89"/>
                    <a:gd name="T72" fmla="*/ 23 w 89"/>
                    <a:gd name="T73" fmla="*/ 27 h 89"/>
                    <a:gd name="T74" fmla="*/ 39 w 89"/>
                    <a:gd name="T75" fmla="*/ 39 h 89"/>
                    <a:gd name="T76" fmla="*/ 49 w 89"/>
                    <a:gd name="T77" fmla="*/ 39 h 89"/>
                    <a:gd name="T78" fmla="*/ 49 w 89"/>
                    <a:gd name="T79" fmla="*/ 58 h 89"/>
                    <a:gd name="T80" fmla="*/ 39 w 89"/>
                    <a:gd name="T81" fmla="*/ 58 h 89"/>
                    <a:gd name="T82" fmla="*/ 39 w 89"/>
                    <a:gd name="T83" fmla="*/ 3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9" h="89">
                      <a:moveTo>
                        <a:pt x="23" y="47"/>
                      </a:move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23" y="58"/>
                        <a:pt x="23" y="58"/>
                        <a:pt x="23" y="58"/>
                      </a:cubicBezTo>
                      <a:cubicBezTo>
                        <a:pt x="23" y="47"/>
                        <a:pt x="23" y="47"/>
                        <a:pt x="23" y="47"/>
                      </a:cubicBezTo>
                      <a:close/>
                      <a:moveTo>
                        <a:pt x="54" y="30"/>
                      </a:moveTo>
                      <a:cubicBezTo>
                        <a:pt x="65" y="30"/>
                        <a:pt x="65" y="30"/>
                        <a:pt x="65" y="30"/>
                      </a:cubicBezTo>
                      <a:cubicBezTo>
                        <a:pt x="65" y="58"/>
                        <a:pt x="65" y="58"/>
                        <a:pt x="65" y="58"/>
                      </a:cubicBezTo>
                      <a:cubicBezTo>
                        <a:pt x="54" y="58"/>
                        <a:pt x="54" y="58"/>
                        <a:pt x="54" y="58"/>
                      </a:cubicBezTo>
                      <a:cubicBezTo>
                        <a:pt x="54" y="30"/>
                        <a:pt x="54" y="30"/>
                        <a:pt x="54" y="30"/>
                      </a:cubicBezTo>
                      <a:close/>
                      <a:moveTo>
                        <a:pt x="42" y="0"/>
                      </a:moveTo>
                      <a:cubicBezTo>
                        <a:pt x="31" y="0"/>
                        <a:pt x="22" y="5"/>
                        <a:pt x="15" y="11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31" y="20"/>
                        <a:pt x="36" y="17"/>
                        <a:pt x="42" y="17"/>
                      </a:cubicBezTo>
                      <a:cubicBezTo>
                        <a:pt x="42" y="0"/>
                        <a:pt x="42" y="0"/>
                        <a:pt x="42" y="0"/>
                      </a:cubicBezTo>
                      <a:close/>
                      <a:moveTo>
                        <a:pt x="47" y="72"/>
                      </a:moveTo>
                      <a:cubicBezTo>
                        <a:pt x="47" y="89"/>
                        <a:pt x="47" y="89"/>
                        <a:pt x="47" y="89"/>
                      </a:cubicBezTo>
                      <a:cubicBezTo>
                        <a:pt x="70" y="87"/>
                        <a:pt x="89" y="68"/>
                        <a:pt x="89" y="44"/>
                      </a:cubicBezTo>
                      <a:cubicBezTo>
                        <a:pt x="89" y="21"/>
                        <a:pt x="70" y="1"/>
                        <a:pt x="47" y="0"/>
                      </a:cubicBez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61" y="18"/>
                        <a:pt x="72" y="30"/>
                        <a:pt x="72" y="44"/>
                      </a:cubicBezTo>
                      <a:cubicBezTo>
                        <a:pt x="72" y="59"/>
                        <a:pt x="61" y="71"/>
                        <a:pt x="47" y="72"/>
                      </a:cubicBezTo>
                      <a:cubicBezTo>
                        <a:pt x="47" y="72"/>
                        <a:pt x="47" y="72"/>
                        <a:pt x="47" y="72"/>
                      </a:cubicBezTo>
                      <a:close/>
                      <a:moveTo>
                        <a:pt x="18" y="54"/>
                      </a:move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8" y="75"/>
                        <a:pt x="23" y="88"/>
                        <a:pt x="42" y="89"/>
                      </a:cubicBezTo>
                      <a:cubicBezTo>
                        <a:pt x="42" y="72"/>
                        <a:pt x="42" y="72"/>
                        <a:pt x="42" y="72"/>
                      </a:cubicBezTo>
                      <a:cubicBezTo>
                        <a:pt x="31" y="71"/>
                        <a:pt x="22" y="64"/>
                        <a:pt x="18" y="54"/>
                      </a:cubicBezTo>
                      <a:cubicBezTo>
                        <a:pt x="18" y="54"/>
                        <a:pt x="18" y="54"/>
                        <a:pt x="18" y="54"/>
                      </a:cubicBezTo>
                      <a:close/>
                      <a:moveTo>
                        <a:pt x="23" y="27"/>
                      </a:move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4" y="23"/>
                        <a:pt x="0" y="33"/>
                        <a:pt x="0" y="44"/>
                      </a:cubicBezTo>
                      <a:cubicBezTo>
                        <a:pt x="0" y="47"/>
                        <a:pt x="0" y="50"/>
                        <a:pt x="1" y="53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7" y="47"/>
                        <a:pt x="16" y="46"/>
                        <a:pt x="16" y="44"/>
                      </a:cubicBezTo>
                      <a:cubicBezTo>
                        <a:pt x="16" y="38"/>
                        <a:pt x="19" y="31"/>
                        <a:pt x="23" y="27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lose/>
                      <a:moveTo>
                        <a:pt x="39" y="39"/>
                      </a:moveTo>
                      <a:cubicBezTo>
                        <a:pt x="49" y="39"/>
                        <a:pt x="49" y="39"/>
                        <a:pt x="49" y="39"/>
                      </a:cubicBezTo>
                      <a:cubicBezTo>
                        <a:pt x="49" y="58"/>
                        <a:pt x="49" y="58"/>
                        <a:pt x="49" y="58"/>
                      </a:cubicBezTo>
                      <a:cubicBezTo>
                        <a:pt x="39" y="58"/>
                        <a:pt x="39" y="58"/>
                        <a:pt x="39" y="58"/>
                      </a:cubicBezTo>
                      <a:cubicBezTo>
                        <a:pt x="39" y="39"/>
                        <a:pt x="39" y="39"/>
                        <a:pt x="39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41" name="组合 40"/>
          <p:cNvGrpSpPr/>
          <p:nvPr/>
        </p:nvGrpSpPr>
        <p:grpSpPr>
          <a:xfrm>
            <a:off x="6443424" y="1131590"/>
            <a:ext cx="2233032" cy="2808032"/>
            <a:chOff x="5463434" y="220097"/>
            <a:chExt cx="2233032" cy="2808032"/>
          </a:xfrm>
        </p:grpSpPr>
        <p:sp>
          <p:nvSpPr>
            <p:cNvPr id="42" name="TextBox 41"/>
            <p:cNvSpPr txBox="1"/>
            <p:nvPr/>
          </p:nvSpPr>
          <p:spPr>
            <a:xfrm>
              <a:off x="5492464" y="827566"/>
              <a:ext cx="1962054" cy="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63434" y="220097"/>
              <a:ext cx="22330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800" dirty="0">
                  <a:solidFill>
                    <a:srgbClr val="008080"/>
                  </a:solidFill>
                  <a:latin typeface="+mn-lt"/>
                  <a:ea typeface="+mn-ea"/>
                  <a:cs typeface="+mn-ea"/>
                  <a:sym typeface="+mn-lt"/>
                </a:rPr>
                <a:t>Rapid ppt</a:t>
              </a:r>
              <a:endParaRPr lang="zh-CN" altLang="en-US" sz="2800" dirty="0">
                <a:solidFill>
                  <a:srgbClr val="00808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5492463" y="777233"/>
              <a:ext cx="220400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5492463" y="2070251"/>
              <a:ext cx="208943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810723" y="2118204"/>
              <a:ext cx="7653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2023-09-09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5492463" y="2384156"/>
              <a:ext cx="208943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496791" y="2109062"/>
              <a:ext cx="14784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TEXT HERE</a:t>
              </a:r>
              <a:endPara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492463" y="2446816"/>
              <a:ext cx="2089437" cy="581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96493" y="1131590"/>
            <a:ext cx="2415062" cy="2808032"/>
            <a:chOff x="5225763" y="220097"/>
            <a:chExt cx="2415062" cy="2808032"/>
          </a:xfrm>
        </p:grpSpPr>
        <p:sp>
          <p:nvSpPr>
            <p:cNvPr id="51" name="TextBox 50"/>
            <p:cNvSpPr txBox="1"/>
            <p:nvPr/>
          </p:nvSpPr>
          <p:spPr>
            <a:xfrm>
              <a:off x="5481034" y="827566"/>
              <a:ext cx="1962054" cy="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72878" y="220097"/>
              <a:ext cx="206794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800" dirty="0">
                  <a:solidFill>
                    <a:srgbClr val="008080"/>
                  </a:solidFill>
                  <a:latin typeface="+mn-lt"/>
                  <a:ea typeface="+mn-ea"/>
                  <a:cs typeface="+mn-ea"/>
                  <a:sym typeface="+mn-lt"/>
                </a:rPr>
                <a:t>Rapid ppt</a:t>
              </a:r>
              <a:endParaRPr lang="zh-CN" altLang="en-US" sz="2800" dirty="0">
                <a:solidFill>
                  <a:srgbClr val="00808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5225763" y="777233"/>
              <a:ext cx="220400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5309583" y="2070251"/>
              <a:ext cx="208943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6810723" y="2118204"/>
              <a:ext cx="7653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2023-09-09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5309583" y="2384156"/>
              <a:ext cx="208943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496791" y="2109062"/>
              <a:ext cx="14784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YOUR TEXT HERE</a:t>
              </a:r>
              <a:endPara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324823" y="2446816"/>
              <a:ext cx="2089437" cy="581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灯片编号占位符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14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63" name="矩形 62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91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755905" y="2207299"/>
            <a:ext cx="1376342" cy="1647421"/>
            <a:chOff x="6731934" y="2004449"/>
            <a:chExt cx="1376342" cy="1647421"/>
          </a:xfrm>
        </p:grpSpPr>
        <p:sp>
          <p:nvSpPr>
            <p:cNvPr id="3" name="圆角矩形 2"/>
            <p:cNvSpPr/>
            <p:nvPr/>
          </p:nvSpPr>
          <p:spPr>
            <a:xfrm>
              <a:off x="6731934" y="2007907"/>
              <a:ext cx="1376342" cy="1643963"/>
            </a:xfrm>
            <a:prstGeom prst="roundRect">
              <a:avLst>
                <a:gd name="adj" fmla="val 6426"/>
              </a:avLst>
            </a:prstGeom>
            <a:solidFill>
              <a:srgbClr val="00B050"/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lIns="68580" tIns="34290" rIns="68580" bIns="180000" anchor="b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solidFill>
                    <a:srgbClr val="FFFFFF"/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4" name="圆角矩形 17"/>
            <p:cNvSpPr/>
            <p:nvPr/>
          </p:nvSpPr>
          <p:spPr>
            <a:xfrm>
              <a:off x="6731934" y="2004449"/>
              <a:ext cx="1376342" cy="809782"/>
            </a:xfrm>
            <a:custGeom>
              <a:avLst/>
              <a:gdLst/>
              <a:ahLst/>
              <a:cxnLst/>
              <a:rect l="l" t="t" r="r" b="b"/>
              <a:pathLst>
                <a:path w="2592288" h="1525193">
                  <a:moveTo>
                    <a:pt x="166580" y="0"/>
                  </a:moveTo>
                  <a:lnTo>
                    <a:pt x="2425708" y="0"/>
                  </a:lnTo>
                  <a:cubicBezTo>
                    <a:pt x="2517708" y="0"/>
                    <a:pt x="2592288" y="74580"/>
                    <a:pt x="2592288" y="166580"/>
                  </a:cubicBezTo>
                  <a:lnTo>
                    <a:pt x="2592288" y="1525193"/>
                  </a:lnTo>
                  <a:lnTo>
                    <a:pt x="0" y="1525193"/>
                  </a:lnTo>
                  <a:lnTo>
                    <a:pt x="0" y="166580"/>
                  </a:lnTo>
                  <a:cubicBezTo>
                    <a:pt x="0" y="74580"/>
                    <a:pt x="74580" y="0"/>
                    <a:pt x="16658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>
                  <a:solidFill>
                    <a:sysClr val="window" lastClr="FFFFFF"/>
                  </a:solidFill>
                  <a:cs typeface="+mn-ea"/>
                  <a:sym typeface="+mn-lt"/>
                </a:rPr>
                <a:t>05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59632" y="2220473"/>
            <a:ext cx="1376342" cy="1647421"/>
            <a:chOff x="1259632" y="2004449"/>
            <a:chExt cx="1376342" cy="1647421"/>
          </a:xfrm>
        </p:grpSpPr>
        <p:sp>
          <p:nvSpPr>
            <p:cNvPr id="6" name="圆角矩形 5"/>
            <p:cNvSpPr/>
            <p:nvPr/>
          </p:nvSpPr>
          <p:spPr>
            <a:xfrm>
              <a:off x="1259632" y="2007907"/>
              <a:ext cx="1376342" cy="1643963"/>
            </a:xfrm>
            <a:prstGeom prst="roundRect">
              <a:avLst>
                <a:gd name="adj" fmla="val 6426"/>
              </a:avLst>
            </a:prstGeom>
            <a:solidFill>
              <a:srgbClr val="008080"/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lIns="68580" tIns="34290" rIns="68580" bIns="180000" anchor="b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solidFill>
                    <a:srgbClr val="FFFFFF"/>
                  </a:solidFill>
                  <a:cs typeface="+mn-ea"/>
                  <a:sym typeface="+mn-lt"/>
                </a:rPr>
                <a:t>Add title</a:t>
              </a:r>
              <a:endParaRPr lang="en-US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圆角矩形 17"/>
            <p:cNvSpPr/>
            <p:nvPr/>
          </p:nvSpPr>
          <p:spPr>
            <a:xfrm>
              <a:off x="1259632" y="2004449"/>
              <a:ext cx="1376342" cy="809782"/>
            </a:xfrm>
            <a:custGeom>
              <a:avLst/>
              <a:gdLst/>
              <a:ahLst/>
              <a:cxnLst/>
              <a:rect l="l" t="t" r="r" b="b"/>
              <a:pathLst>
                <a:path w="2592288" h="1525193">
                  <a:moveTo>
                    <a:pt x="166580" y="0"/>
                  </a:moveTo>
                  <a:lnTo>
                    <a:pt x="2425708" y="0"/>
                  </a:lnTo>
                  <a:cubicBezTo>
                    <a:pt x="2517708" y="0"/>
                    <a:pt x="2592288" y="74580"/>
                    <a:pt x="2592288" y="166580"/>
                  </a:cubicBezTo>
                  <a:lnTo>
                    <a:pt x="2592288" y="1525193"/>
                  </a:lnTo>
                  <a:lnTo>
                    <a:pt x="0" y="1525193"/>
                  </a:lnTo>
                  <a:lnTo>
                    <a:pt x="0" y="166580"/>
                  </a:lnTo>
                  <a:cubicBezTo>
                    <a:pt x="0" y="74580"/>
                    <a:pt x="74580" y="0"/>
                    <a:pt x="16658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8080">
                    <a:shade val="30000"/>
                    <a:satMod val="115000"/>
                  </a:srgbClr>
                </a:gs>
                <a:gs pos="50000">
                  <a:srgbClr val="008080">
                    <a:shade val="67500"/>
                    <a:satMod val="115000"/>
                  </a:srgbClr>
                </a:gs>
                <a:gs pos="100000">
                  <a:srgbClr val="00808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>
                  <a:solidFill>
                    <a:sysClr val="window" lastClr="FFFFFF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10929" y="2223931"/>
            <a:ext cx="1376342" cy="1643963"/>
            <a:chOff x="4010929" y="2007907"/>
            <a:chExt cx="1376342" cy="1643963"/>
          </a:xfrm>
        </p:grpSpPr>
        <p:sp>
          <p:nvSpPr>
            <p:cNvPr id="9" name="圆角矩形 8"/>
            <p:cNvSpPr/>
            <p:nvPr/>
          </p:nvSpPr>
          <p:spPr>
            <a:xfrm>
              <a:off x="4010929" y="2007907"/>
              <a:ext cx="1376342" cy="1643963"/>
            </a:xfrm>
            <a:prstGeom prst="roundRect">
              <a:avLst>
                <a:gd name="adj" fmla="val 6426"/>
              </a:avLst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lIns="68580" tIns="34290" rIns="68580" bIns="180000" anchor="b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solidFill>
                    <a:srgbClr val="FFFFFF"/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10" name="圆角矩形 17"/>
            <p:cNvSpPr/>
            <p:nvPr/>
          </p:nvSpPr>
          <p:spPr>
            <a:xfrm>
              <a:off x="4010929" y="2020108"/>
              <a:ext cx="1376342" cy="809782"/>
            </a:xfrm>
            <a:custGeom>
              <a:avLst/>
              <a:gdLst/>
              <a:ahLst/>
              <a:cxnLst/>
              <a:rect l="l" t="t" r="r" b="b"/>
              <a:pathLst>
                <a:path w="2592288" h="1525193">
                  <a:moveTo>
                    <a:pt x="166580" y="0"/>
                  </a:moveTo>
                  <a:lnTo>
                    <a:pt x="2425708" y="0"/>
                  </a:lnTo>
                  <a:cubicBezTo>
                    <a:pt x="2517708" y="0"/>
                    <a:pt x="2592288" y="74580"/>
                    <a:pt x="2592288" y="166580"/>
                  </a:cubicBezTo>
                  <a:lnTo>
                    <a:pt x="2592288" y="1525193"/>
                  </a:lnTo>
                  <a:lnTo>
                    <a:pt x="0" y="1525193"/>
                  </a:lnTo>
                  <a:lnTo>
                    <a:pt x="0" y="166580"/>
                  </a:lnTo>
                  <a:cubicBezTo>
                    <a:pt x="0" y="74580"/>
                    <a:pt x="74580" y="0"/>
                    <a:pt x="16658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45406" y="2216623"/>
            <a:ext cx="2356070" cy="1651271"/>
            <a:chOff x="2145406" y="2000599"/>
            <a:chExt cx="2356070" cy="1651271"/>
          </a:xfrm>
        </p:grpSpPr>
        <p:sp>
          <p:nvSpPr>
            <p:cNvPr id="12" name="圆角矩形 10"/>
            <p:cNvSpPr/>
            <p:nvPr/>
          </p:nvSpPr>
          <p:spPr>
            <a:xfrm>
              <a:off x="2145406" y="2007907"/>
              <a:ext cx="2353095" cy="1643963"/>
            </a:xfrm>
            <a:custGeom>
              <a:avLst/>
              <a:gdLst/>
              <a:ahLst/>
              <a:cxnLst/>
              <a:rect l="l" t="t" r="r" b="b"/>
              <a:pathLst>
                <a:path w="4431968" h="3096344">
                  <a:moveTo>
                    <a:pt x="1087936" y="0"/>
                  </a:moveTo>
                  <a:lnTo>
                    <a:pt x="3347064" y="0"/>
                  </a:lnTo>
                  <a:cubicBezTo>
                    <a:pt x="3439064" y="0"/>
                    <a:pt x="3513644" y="74580"/>
                    <a:pt x="3513644" y="166580"/>
                  </a:cubicBezTo>
                  <a:lnTo>
                    <a:pt x="3513644" y="1288893"/>
                  </a:lnTo>
                  <a:cubicBezTo>
                    <a:pt x="3533780" y="1348375"/>
                    <a:pt x="3599073" y="1406682"/>
                    <a:pt x="3686877" y="1439616"/>
                  </a:cubicBezTo>
                  <a:cubicBezTo>
                    <a:pt x="3752028" y="1464054"/>
                    <a:pt x="3817029" y="1469817"/>
                    <a:pt x="3868444" y="1458115"/>
                  </a:cubicBezTo>
                  <a:cubicBezTo>
                    <a:pt x="3902404" y="1342696"/>
                    <a:pt x="4009446" y="1259067"/>
                    <a:pt x="4136021" y="1259067"/>
                  </a:cubicBezTo>
                  <a:cubicBezTo>
                    <a:pt x="4233444" y="1259067"/>
                    <a:pt x="4319296" y="1308611"/>
                    <a:pt x="4369676" y="1383931"/>
                  </a:cubicBezTo>
                  <a:cubicBezTo>
                    <a:pt x="4408794" y="1427426"/>
                    <a:pt x="4431968" y="1485093"/>
                    <a:pt x="4431968" y="1548172"/>
                  </a:cubicBezTo>
                  <a:cubicBezTo>
                    <a:pt x="4431968" y="1644547"/>
                    <a:pt x="4377873" y="1728287"/>
                    <a:pt x="4297838" y="1769649"/>
                  </a:cubicBezTo>
                  <a:cubicBezTo>
                    <a:pt x="4252315" y="1802442"/>
                    <a:pt x="4196390" y="1821465"/>
                    <a:pt x="4136021" y="1821465"/>
                  </a:cubicBezTo>
                  <a:cubicBezTo>
                    <a:pt x="4014931" y="1821465"/>
                    <a:pt x="3911717" y="1744927"/>
                    <a:pt x="3873048" y="1637247"/>
                  </a:cubicBezTo>
                  <a:cubicBezTo>
                    <a:pt x="3827849" y="1622474"/>
                    <a:pt x="3772083" y="1618289"/>
                    <a:pt x="3713445" y="1627378"/>
                  </a:cubicBezTo>
                  <a:cubicBezTo>
                    <a:pt x="3622832" y="1641424"/>
                    <a:pt x="3548351" y="1683602"/>
                    <a:pt x="3513644" y="1735150"/>
                  </a:cubicBezTo>
                  <a:lnTo>
                    <a:pt x="3513644" y="2929764"/>
                  </a:lnTo>
                  <a:cubicBezTo>
                    <a:pt x="3513644" y="3021764"/>
                    <a:pt x="3439064" y="3096344"/>
                    <a:pt x="3347064" y="3096344"/>
                  </a:cubicBezTo>
                  <a:lnTo>
                    <a:pt x="1087936" y="3096344"/>
                  </a:lnTo>
                  <a:cubicBezTo>
                    <a:pt x="995936" y="3096344"/>
                    <a:pt x="921356" y="3021764"/>
                    <a:pt x="921356" y="2929764"/>
                  </a:cubicBezTo>
                  <a:lnTo>
                    <a:pt x="921356" y="1739827"/>
                  </a:lnTo>
                  <a:cubicBezTo>
                    <a:pt x="888117" y="1686184"/>
                    <a:pt x="811882" y="1641849"/>
                    <a:pt x="718523" y="1627378"/>
                  </a:cubicBezTo>
                  <a:cubicBezTo>
                    <a:pt x="659885" y="1618289"/>
                    <a:pt x="604119" y="1622474"/>
                    <a:pt x="558920" y="1637247"/>
                  </a:cubicBezTo>
                  <a:cubicBezTo>
                    <a:pt x="520251" y="1744927"/>
                    <a:pt x="417037" y="1821465"/>
                    <a:pt x="295947" y="1821465"/>
                  </a:cubicBezTo>
                  <a:cubicBezTo>
                    <a:pt x="235578" y="1821465"/>
                    <a:pt x="179653" y="1802442"/>
                    <a:pt x="134130" y="1769649"/>
                  </a:cubicBezTo>
                  <a:cubicBezTo>
                    <a:pt x="54095" y="1728287"/>
                    <a:pt x="0" y="1644547"/>
                    <a:pt x="0" y="1548172"/>
                  </a:cubicBezTo>
                  <a:cubicBezTo>
                    <a:pt x="0" y="1485093"/>
                    <a:pt x="23174" y="1427426"/>
                    <a:pt x="62292" y="1383931"/>
                  </a:cubicBezTo>
                  <a:cubicBezTo>
                    <a:pt x="112672" y="1308611"/>
                    <a:pt x="198524" y="1259067"/>
                    <a:pt x="295947" y="1259067"/>
                  </a:cubicBezTo>
                  <a:cubicBezTo>
                    <a:pt x="422522" y="1259067"/>
                    <a:pt x="529564" y="1342696"/>
                    <a:pt x="563524" y="1458115"/>
                  </a:cubicBezTo>
                  <a:cubicBezTo>
                    <a:pt x="614939" y="1469817"/>
                    <a:pt x="679940" y="1464054"/>
                    <a:pt x="745091" y="1439616"/>
                  </a:cubicBezTo>
                  <a:cubicBezTo>
                    <a:pt x="836964" y="1405155"/>
                    <a:pt x="904191" y="1342916"/>
                    <a:pt x="921356" y="1280963"/>
                  </a:cubicBezTo>
                  <a:lnTo>
                    <a:pt x="921356" y="166580"/>
                  </a:lnTo>
                  <a:cubicBezTo>
                    <a:pt x="921356" y="74580"/>
                    <a:pt x="995936" y="0"/>
                    <a:pt x="1087936" y="0"/>
                  </a:cubicBezTo>
                  <a:close/>
                </a:path>
              </a:pathLst>
            </a:custGeom>
            <a:solidFill>
              <a:srgbClr val="FF2801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68580" tIns="34290" rIns="68580" bIns="180000" anchor="b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solidFill>
                    <a:srgbClr val="FFFFFF"/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13" name="圆角矩形 10"/>
            <p:cNvSpPr/>
            <p:nvPr/>
          </p:nvSpPr>
          <p:spPr>
            <a:xfrm>
              <a:off x="2148801" y="2000599"/>
              <a:ext cx="2352675" cy="814387"/>
            </a:xfrm>
            <a:custGeom>
              <a:avLst/>
              <a:gdLst/>
              <a:ahLst/>
              <a:cxnLst/>
              <a:rect l="l" t="t" r="r" b="b"/>
              <a:pathLst>
                <a:path w="4429264" h="1533424">
                  <a:moveTo>
                    <a:pt x="1086584" y="0"/>
                  </a:moveTo>
                  <a:lnTo>
                    <a:pt x="3345712" y="0"/>
                  </a:lnTo>
                  <a:cubicBezTo>
                    <a:pt x="3437712" y="0"/>
                    <a:pt x="3512292" y="74580"/>
                    <a:pt x="3512292" y="166580"/>
                  </a:cubicBezTo>
                  <a:lnTo>
                    <a:pt x="3512292" y="1288893"/>
                  </a:lnTo>
                  <a:cubicBezTo>
                    <a:pt x="3532428" y="1348375"/>
                    <a:pt x="3597721" y="1406682"/>
                    <a:pt x="3685525" y="1439616"/>
                  </a:cubicBezTo>
                  <a:cubicBezTo>
                    <a:pt x="3750676" y="1464054"/>
                    <a:pt x="3815677" y="1469817"/>
                    <a:pt x="3867092" y="1458115"/>
                  </a:cubicBezTo>
                  <a:cubicBezTo>
                    <a:pt x="3901052" y="1342696"/>
                    <a:pt x="4008094" y="1259067"/>
                    <a:pt x="4134669" y="1259067"/>
                  </a:cubicBezTo>
                  <a:cubicBezTo>
                    <a:pt x="4232092" y="1259067"/>
                    <a:pt x="4317944" y="1308611"/>
                    <a:pt x="4368324" y="1383931"/>
                  </a:cubicBezTo>
                  <a:cubicBezTo>
                    <a:pt x="4404361" y="1424000"/>
                    <a:pt x="4426866" y="1476096"/>
                    <a:pt x="4429264" y="1533424"/>
                  </a:cubicBezTo>
                  <a:lnTo>
                    <a:pt x="0" y="1533424"/>
                  </a:lnTo>
                  <a:cubicBezTo>
                    <a:pt x="2398" y="1476096"/>
                    <a:pt x="24903" y="1424000"/>
                    <a:pt x="60940" y="1383931"/>
                  </a:cubicBezTo>
                  <a:cubicBezTo>
                    <a:pt x="111320" y="1308611"/>
                    <a:pt x="197172" y="1259067"/>
                    <a:pt x="294595" y="1259067"/>
                  </a:cubicBezTo>
                  <a:cubicBezTo>
                    <a:pt x="421170" y="1259067"/>
                    <a:pt x="528212" y="1342696"/>
                    <a:pt x="562172" y="1458115"/>
                  </a:cubicBezTo>
                  <a:cubicBezTo>
                    <a:pt x="613587" y="1469817"/>
                    <a:pt x="678588" y="1464054"/>
                    <a:pt x="743739" y="1439616"/>
                  </a:cubicBezTo>
                  <a:cubicBezTo>
                    <a:pt x="835612" y="1405155"/>
                    <a:pt x="902839" y="1342916"/>
                    <a:pt x="920004" y="1280963"/>
                  </a:cubicBezTo>
                  <a:lnTo>
                    <a:pt x="920004" y="166580"/>
                  </a:lnTo>
                  <a:cubicBezTo>
                    <a:pt x="920004" y="74580"/>
                    <a:pt x="994584" y="0"/>
                    <a:pt x="10865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2801">
                    <a:shade val="30000"/>
                    <a:satMod val="115000"/>
                  </a:srgbClr>
                </a:gs>
                <a:gs pos="50000">
                  <a:srgbClr val="FF2801">
                    <a:shade val="67500"/>
                    <a:satMod val="115000"/>
                  </a:srgbClr>
                </a:gs>
                <a:gs pos="100000">
                  <a:srgbClr val="FF280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89773" y="2216623"/>
            <a:ext cx="2354903" cy="1651271"/>
            <a:chOff x="4889773" y="2000599"/>
            <a:chExt cx="2354903" cy="1651271"/>
          </a:xfrm>
        </p:grpSpPr>
        <p:sp>
          <p:nvSpPr>
            <p:cNvPr id="15" name="圆角矩形 10"/>
            <p:cNvSpPr/>
            <p:nvPr/>
          </p:nvSpPr>
          <p:spPr>
            <a:xfrm>
              <a:off x="4889773" y="2007907"/>
              <a:ext cx="2353095" cy="1643963"/>
            </a:xfrm>
            <a:custGeom>
              <a:avLst/>
              <a:gdLst/>
              <a:ahLst/>
              <a:cxnLst/>
              <a:rect l="l" t="t" r="r" b="b"/>
              <a:pathLst>
                <a:path w="4431968" h="3096344">
                  <a:moveTo>
                    <a:pt x="1087936" y="0"/>
                  </a:moveTo>
                  <a:lnTo>
                    <a:pt x="3347064" y="0"/>
                  </a:lnTo>
                  <a:cubicBezTo>
                    <a:pt x="3439064" y="0"/>
                    <a:pt x="3513644" y="74580"/>
                    <a:pt x="3513644" y="166580"/>
                  </a:cubicBezTo>
                  <a:lnTo>
                    <a:pt x="3513644" y="1288893"/>
                  </a:lnTo>
                  <a:cubicBezTo>
                    <a:pt x="3533780" y="1348375"/>
                    <a:pt x="3599073" y="1406682"/>
                    <a:pt x="3686877" y="1439616"/>
                  </a:cubicBezTo>
                  <a:cubicBezTo>
                    <a:pt x="3752028" y="1464054"/>
                    <a:pt x="3817029" y="1469817"/>
                    <a:pt x="3868444" y="1458115"/>
                  </a:cubicBezTo>
                  <a:cubicBezTo>
                    <a:pt x="3902404" y="1342696"/>
                    <a:pt x="4009446" y="1259067"/>
                    <a:pt x="4136021" y="1259067"/>
                  </a:cubicBezTo>
                  <a:cubicBezTo>
                    <a:pt x="4233444" y="1259067"/>
                    <a:pt x="4319296" y="1308611"/>
                    <a:pt x="4369676" y="1383931"/>
                  </a:cubicBezTo>
                  <a:cubicBezTo>
                    <a:pt x="4408794" y="1427426"/>
                    <a:pt x="4431968" y="1485093"/>
                    <a:pt x="4431968" y="1548172"/>
                  </a:cubicBezTo>
                  <a:cubicBezTo>
                    <a:pt x="4431968" y="1644547"/>
                    <a:pt x="4377873" y="1728287"/>
                    <a:pt x="4297838" y="1769649"/>
                  </a:cubicBezTo>
                  <a:cubicBezTo>
                    <a:pt x="4252315" y="1802442"/>
                    <a:pt x="4196390" y="1821465"/>
                    <a:pt x="4136021" y="1821465"/>
                  </a:cubicBezTo>
                  <a:cubicBezTo>
                    <a:pt x="4014931" y="1821465"/>
                    <a:pt x="3911717" y="1744927"/>
                    <a:pt x="3873048" y="1637247"/>
                  </a:cubicBezTo>
                  <a:cubicBezTo>
                    <a:pt x="3827849" y="1622474"/>
                    <a:pt x="3772083" y="1618289"/>
                    <a:pt x="3713445" y="1627378"/>
                  </a:cubicBezTo>
                  <a:cubicBezTo>
                    <a:pt x="3622832" y="1641424"/>
                    <a:pt x="3548351" y="1683602"/>
                    <a:pt x="3513644" y="1735150"/>
                  </a:cubicBezTo>
                  <a:lnTo>
                    <a:pt x="3513644" y="2929764"/>
                  </a:lnTo>
                  <a:cubicBezTo>
                    <a:pt x="3513644" y="3021764"/>
                    <a:pt x="3439064" y="3096344"/>
                    <a:pt x="3347064" y="3096344"/>
                  </a:cubicBezTo>
                  <a:lnTo>
                    <a:pt x="1087936" y="3096344"/>
                  </a:lnTo>
                  <a:cubicBezTo>
                    <a:pt x="995936" y="3096344"/>
                    <a:pt x="921356" y="3021764"/>
                    <a:pt x="921356" y="2929764"/>
                  </a:cubicBezTo>
                  <a:lnTo>
                    <a:pt x="921356" y="1739827"/>
                  </a:lnTo>
                  <a:cubicBezTo>
                    <a:pt x="888117" y="1686184"/>
                    <a:pt x="811882" y="1641849"/>
                    <a:pt x="718523" y="1627378"/>
                  </a:cubicBezTo>
                  <a:cubicBezTo>
                    <a:pt x="659885" y="1618289"/>
                    <a:pt x="604119" y="1622474"/>
                    <a:pt x="558920" y="1637247"/>
                  </a:cubicBezTo>
                  <a:cubicBezTo>
                    <a:pt x="520251" y="1744927"/>
                    <a:pt x="417037" y="1821465"/>
                    <a:pt x="295947" y="1821465"/>
                  </a:cubicBezTo>
                  <a:cubicBezTo>
                    <a:pt x="235578" y="1821465"/>
                    <a:pt x="179653" y="1802442"/>
                    <a:pt x="134130" y="1769649"/>
                  </a:cubicBezTo>
                  <a:cubicBezTo>
                    <a:pt x="54095" y="1728287"/>
                    <a:pt x="0" y="1644547"/>
                    <a:pt x="0" y="1548172"/>
                  </a:cubicBezTo>
                  <a:cubicBezTo>
                    <a:pt x="0" y="1485093"/>
                    <a:pt x="23174" y="1427426"/>
                    <a:pt x="62292" y="1383931"/>
                  </a:cubicBezTo>
                  <a:cubicBezTo>
                    <a:pt x="112672" y="1308611"/>
                    <a:pt x="198524" y="1259067"/>
                    <a:pt x="295947" y="1259067"/>
                  </a:cubicBezTo>
                  <a:cubicBezTo>
                    <a:pt x="422522" y="1259067"/>
                    <a:pt x="529564" y="1342696"/>
                    <a:pt x="563524" y="1458115"/>
                  </a:cubicBezTo>
                  <a:cubicBezTo>
                    <a:pt x="614939" y="1469817"/>
                    <a:pt x="679940" y="1464054"/>
                    <a:pt x="745091" y="1439616"/>
                  </a:cubicBezTo>
                  <a:cubicBezTo>
                    <a:pt x="836964" y="1405155"/>
                    <a:pt x="904191" y="1342916"/>
                    <a:pt x="921356" y="1280963"/>
                  </a:cubicBezTo>
                  <a:lnTo>
                    <a:pt x="921356" y="166580"/>
                  </a:lnTo>
                  <a:cubicBezTo>
                    <a:pt x="921356" y="74580"/>
                    <a:pt x="995936" y="0"/>
                    <a:pt x="1087936" y="0"/>
                  </a:cubicBezTo>
                  <a:close/>
                </a:path>
              </a:pathLst>
            </a:custGeom>
            <a:solidFill>
              <a:srgbClr val="FF6E01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68580" tIns="34290" rIns="68580" bIns="180000" anchor="b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solidFill>
                    <a:srgbClr val="FFFFFF"/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16" name="圆角矩形 10"/>
            <p:cNvSpPr/>
            <p:nvPr/>
          </p:nvSpPr>
          <p:spPr>
            <a:xfrm>
              <a:off x="4893589" y="2000599"/>
              <a:ext cx="2351087" cy="814387"/>
            </a:xfrm>
            <a:custGeom>
              <a:avLst/>
              <a:gdLst/>
              <a:ahLst/>
              <a:cxnLst/>
              <a:rect l="l" t="t" r="r" b="b"/>
              <a:pathLst>
                <a:path w="4429264" h="1533424">
                  <a:moveTo>
                    <a:pt x="1086584" y="0"/>
                  </a:moveTo>
                  <a:lnTo>
                    <a:pt x="3345712" y="0"/>
                  </a:lnTo>
                  <a:cubicBezTo>
                    <a:pt x="3437712" y="0"/>
                    <a:pt x="3512292" y="74580"/>
                    <a:pt x="3512292" y="166580"/>
                  </a:cubicBezTo>
                  <a:lnTo>
                    <a:pt x="3512292" y="1288893"/>
                  </a:lnTo>
                  <a:cubicBezTo>
                    <a:pt x="3532428" y="1348375"/>
                    <a:pt x="3597721" y="1406682"/>
                    <a:pt x="3685525" y="1439616"/>
                  </a:cubicBezTo>
                  <a:cubicBezTo>
                    <a:pt x="3750676" y="1464054"/>
                    <a:pt x="3815677" y="1469817"/>
                    <a:pt x="3867092" y="1458115"/>
                  </a:cubicBezTo>
                  <a:cubicBezTo>
                    <a:pt x="3901052" y="1342696"/>
                    <a:pt x="4008094" y="1259067"/>
                    <a:pt x="4134669" y="1259067"/>
                  </a:cubicBezTo>
                  <a:cubicBezTo>
                    <a:pt x="4232092" y="1259067"/>
                    <a:pt x="4317944" y="1308611"/>
                    <a:pt x="4368324" y="1383931"/>
                  </a:cubicBezTo>
                  <a:cubicBezTo>
                    <a:pt x="4404361" y="1424000"/>
                    <a:pt x="4426866" y="1476096"/>
                    <a:pt x="4429264" y="1533424"/>
                  </a:cubicBezTo>
                  <a:lnTo>
                    <a:pt x="0" y="1533424"/>
                  </a:lnTo>
                  <a:cubicBezTo>
                    <a:pt x="2398" y="1476096"/>
                    <a:pt x="24903" y="1424000"/>
                    <a:pt x="60940" y="1383931"/>
                  </a:cubicBezTo>
                  <a:cubicBezTo>
                    <a:pt x="111320" y="1308611"/>
                    <a:pt x="197172" y="1259067"/>
                    <a:pt x="294595" y="1259067"/>
                  </a:cubicBezTo>
                  <a:cubicBezTo>
                    <a:pt x="421170" y="1259067"/>
                    <a:pt x="528212" y="1342696"/>
                    <a:pt x="562172" y="1458115"/>
                  </a:cubicBezTo>
                  <a:cubicBezTo>
                    <a:pt x="613587" y="1469817"/>
                    <a:pt x="678588" y="1464054"/>
                    <a:pt x="743739" y="1439616"/>
                  </a:cubicBezTo>
                  <a:cubicBezTo>
                    <a:pt x="835612" y="1405155"/>
                    <a:pt x="902839" y="1342916"/>
                    <a:pt x="920004" y="1280963"/>
                  </a:cubicBezTo>
                  <a:lnTo>
                    <a:pt x="920004" y="166580"/>
                  </a:lnTo>
                  <a:cubicBezTo>
                    <a:pt x="920004" y="74580"/>
                    <a:pt x="994584" y="0"/>
                    <a:pt x="10865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6E01">
                    <a:shade val="30000"/>
                    <a:satMod val="115000"/>
                  </a:srgbClr>
                </a:gs>
                <a:gs pos="50000">
                  <a:srgbClr val="FF6E01">
                    <a:shade val="67500"/>
                    <a:satMod val="115000"/>
                  </a:srgbClr>
                </a:gs>
                <a:gs pos="100000">
                  <a:srgbClr val="FF6E0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17" name="组合 69"/>
          <p:cNvGrpSpPr>
            <a:grpSpLocks/>
          </p:cNvGrpSpPr>
          <p:nvPr/>
        </p:nvGrpSpPr>
        <p:grpSpPr bwMode="auto">
          <a:xfrm>
            <a:off x="1287437" y="1571268"/>
            <a:ext cx="476250" cy="479425"/>
            <a:chOff x="758797" y="1504730"/>
            <a:chExt cx="405000" cy="405000"/>
          </a:xfrm>
        </p:grpSpPr>
        <p:sp>
          <p:nvSpPr>
            <p:cNvPr id="18" name="矩形 17"/>
            <p:cNvSpPr/>
            <p:nvPr/>
          </p:nvSpPr>
          <p:spPr>
            <a:xfrm>
              <a:off x="758797" y="1504730"/>
              <a:ext cx="405000" cy="405000"/>
            </a:xfrm>
            <a:prstGeom prst="rect">
              <a:avLst/>
            </a:prstGeom>
            <a:solidFill>
              <a:srgbClr val="FF2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34"/>
            <p:cNvSpPr>
              <a:spLocks noChangeAspect="1" noEditPoints="1"/>
            </p:cNvSpPr>
            <p:nvPr/>
          </p:nvSpPr>
          <p:spPr bwMode="auto">
            <a:xfrm>
              <a:off x="881647" y="1573124"/>
              <a:ext cx="159300" cy="268212"/>
            </a:xfrm>
            <a:custGeom>
              <a:avLst/>
              <a:gdLst>
                <a:gd name="T0" fmla="*/ 203 w 203"/>
                <a:gd name="T1" fmla="*/ 179 h 340"/>
                <a:gd name="T2" fmla="*/ 104 w 203"/>
                <a:gd name="T3" fmla="*/ 179 h 340"/>
                <a:gd name="T4" fmla="*/ 191 w 203"/>
                <a:gd name="T5" fmla="*/ 80 h 340"/>
                <a:gd name="T6" fmla="*/ 123 w 203"/>
                <a:gd name="T7" fmla="*/ 80 h 340"/>
                <a:gd name="T8" fmla="*/ 123 w 203"/>
                <a:gd name="T9" fmla="*/ 0 h 340"/>
                <a:gd name="T10" fmla="*/ 79 w 203"/>
                <a:gd name="T11" fmla="*/ 0 h 340"/>
                <a:gd name="T12" fmla="*/ 79 w 203"/>
                <a:gd name="T13" fmla="*/ 80 h 340"/>
                <a:gd name="T14" fmla="*/ 11 w 203"/>
                <a:gd name="T15" fmla="*/ 80 h 340"/>
                <a:gd name="T16" fmla="*/ 98 w 203"/>
                <a:gd name="T17" fmla="*/ 179 h 340"/>
                <a:gd name="T18" fmla="*/ 0 w 203"/>
                <a:gd name="T19" fmla="*/ 179 h 340"/>
                <a:gd name="T20" fmla="*/ 0 w 203"/>
                <a:gd name="T21" fmla="*/ 317 h 340"/>
                <a:gd name="T22" fmla="*/ 87 w 203"/>
                <a:gd name="T23" fmla="*/ 317 h 340"/>
                <a:gd name="T24" fmla="*/ 64 w 203"/>
                <a:gd name="T25" fmla="*/ 340 h 340"/>
                <a:gd name="T26" fmla="*/ 140 w 203"/>
                <a:gd name="T27" fmla="*/ 340 h 340"/>
                <a:gd name="T28" fmla="*/ 116 w 203"/>
                <a:gd name="T29" fmla="*/ 317 h 340"/>
                <a:gd name="T30" fmla="*/ 203 w 203"/>
                <a:gd name="T31" fmla="*/ 317 h 340"/>
                <a:gd name="T32" fmla="*/ 203 w 203"/>
                <a:gd name="T33" fmla="*/ 179 h 340"/>
                <a:gd name="T34" fmla="*/ 178 w 203"/>
                <a:gd name="T35" fmla="*/ 293 h 340"/>
                <a:gd name="T36" fmla="*/ 26 w 203"/>
                <a:gd name="T37" fmla="*/ 293 h 340"/>
                <a:gd name="T38" fmla="*/ 26 w 203"/>
                <a:gd name="T39" fmla="*/ 204 h 340"/>
                <a:gd name="T40" fmla="*/ 178 w 203"/>
                <a:gd name="T41" fmla="*/ 204 h 340"/>
                <a:gd name="T42" fmla="*/ 178 w 203"/>
                <a:gd name="T43" fmla="*/ 29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" h="340">
                  <a:moveTo>
                    <a:pt x="203" y="179"/>
                  </a:moveTo>
                  <a:lnTo>
                    <a:pt x="104" y="179"/>
                  </a:lnTo>
                  <a:lnTo>
                    <a:pt x="191" y="80"/>
                  </a:lnTo>
                  <a:lnTo>
                    <a:pt x="123" y="80"/>
                  </a:lnTo>
                  <a:lnTo>
                    <a:pt x="123" y="0"/>
                  </a:lnTo>
                  <a:lnTo>
                    <a:pt x="79" y="0"/>
                  </a:lnTo>
                  <a:lnTo>
                    <a:pt x="79" y="80"/>
                  </a:lnTo>
                  <a:lnTo>
                    <a:pt x="11" y="80"/>
                  </a:lnTo>
                  <a:lnTo>
                    <a:pt x="98" y="179"/>
                  </a:lnTo>
                  <a:lnTo>
                    <a:pt x="0" y="179"/>
                  </a:lnTo>
                  <a:lnTo>
                    <a:pt x="0" y="317"/>
                  </a:lnTo>
                  <a:lnTo>
                    <a:pt x="87" y="317"/>
                  </a:lnTo>
                  <a:lnTo>
                    <a:pt x="64" y="340"/>
                  </a:lnTo>
                  <a:lnTo>
                    <a:pt x="140" y="340"/>
                  </a:lnTo>
                  <a:lnTo>
                    <a:pt x="116" y="317"/>
                  </a:lnTo>
                  <a:lnTo>
                    <a:pt x="203" y="317"/>
                  </a:lnTo>
                  <a:lnTo>
                    <a:pt x="203" y="179"/>
                  </a:lnTo>
                  <a:close/>
                  <a:moveTo>
                    <a:pt x="178" y="293"/>
                  </a:moveTo>
                  <a:lnTo>
                    <a:pt x="26" y="293"/>
                  </a:lnTo>
                  <a:lnTo>
                    <a:pt x="26" y="204"/>
                  </a:lnTo>
                  <a:lnTo>
                    <a:pt x="178" y="204"/>
                  </a:lnTo>
                  <a:lnTo>
                    <a:pt x="178" y="2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763688" y="1496543"/>
            <a:ext cx="5926863" cy="2440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1500"/>
              </a:lnSpc>
              <a:spcBef>
                <a:spcPts val="838"/>
              </a:spcBef>
              <a:spcAft>
                <a:spcPts val="838"/>
              </a:spcAft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15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25" name="矩形 24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4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63945" y="3518162"/>
            <a:ext cx="3135754" cy="827499"/>
            <a:chOff x="1363945" y="3518162"/>
            <a:chExt cx="3135754" cy="82749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1363945" y="3615569"/>
              <a:ext cx="1254331" cy="730092"/>
            </a:xfrm>
            <a:custGeom>
              <a:avLst/>
              <a:gdLst>
                <a:gd name="T0" fmla="*/ 0 w 104"/>
                <a:gd name="T1" fmla="*/ 0 h 61"/>
                <a:gd name="T2" fmla="*/ 0 w 104"/>
                <a:gd name="T3" fmla="*/ 53 h 61"/>
                <a:gd name="T4" fmla="*/ 52 w 104"/>
                <a:gd name="T5" fmla="*/ 61 h 61"/>
                <a:gd name="T6" fmla="*/ 104 w 104"/>
                <a:gd name="T7" fmla="*/ 53 h 61"/>
                <a:gd name="T8" fmla="*/ 104 w 104"/>
                <a:gd name="T9" fmla="*/ 0 h 61"/>
                <a:gd name="T10" fmla="*/ 0 w 104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61">
                  <a:moveTo>
                    <a:pt x="0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1"/>
                    <a:pt x="52" y="61"/>
                  </a:cubicBezTo>
                  <a:cubicBezTo>
                    <a:pt x="104" y="61"/>
                    <a:pt x="104" y="53"/>
                    <a:pt x="104" y="53"/>
                  </a:cubicBezTo>
                  <a:cubicBezTo>
                    <a:pt x="104" y="0"/>
                    <a:pt x="104" y="0"/>
                    <a:pt x="1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9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4" name="Oval 6"/>
            <p:cNvSpPr>
              <a:spLocks noChangeArrowheads="1"/>
            </p:cNvSpPr>
            <p:nvPr/>
          </p:nvSpPr>
          <p:spPr bwMode="auto">
            <a:xfrm>
              <a:off x="1363945" y="3518162"/>
              <a:ext cx="1254331" cy="215917"/>
            </a:xfrm>
            <a:prstGeom prst="ellipse">
              <a:avLst/>
            </a:prstGeom>
            <a:solidFill>
              <a:srgbClr val="D97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1363945" y="3615569"/>
              <a:ext cx="1254331" cy="730092"/>
            </a:xfrm>
            <a:custGeom>
              <a:avLst/>
              <a:gdLst>
                <a:gd name="T0" fmla="*/ 0 w 104"/>
                <a:gd name="T1" fmla="*/ 0 h 61"/>
                <a:gd name="T2" fmla="*/ 0 w 104"/>
                <a:gd name="T3" fmla="*/ 53 h 61"/>
                <a:gd name="T4" fmla="*/ 52 w 104"/>
                <a:gd name="T5" fmla="*/ 61 h 61"/>
                <a:gd name="T6" fmla="*/ 104 w 104"/>
                <a:gd name="T7" fmla="*/ 53 h 61"/>
                <a:gd name="T8" fmla="*/ 104 w 104"/>
                <a:gd name="T9" fmla="*/ 0 h 61"/>
                <a:gd name="T10" fmla="*/ 52 w 104"/>
                <a:gd name="T11" fmla="*/ 9 h 61"/>
                <a:gd name="T12" fmla="*/ 0 w 104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61">
                  <a:moveTo>
                    <a:pt x="0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1"/>
                    <a:pt x="52" y="61"/>
                  </a:cubicBezTo>
                  <a:cubicBezTo>
                    <a:pt x="104" y="61"/>
                    <a:pt x="104" y="53"/>
                    <a:pt x="104" y="5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9"/>
                    <a:pt x="52" y="9"/>
                  </a:cubicBez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8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cxnSp>
          <p:nvCxnSpPr>
            <p:cNvPr id="6" name="肘形连接符 5"/>
            <p:cNvCxnSpPr>
              <a:endCxn id="7" idx="1"/>
            </p:cNvCxnSpPr>
            <p:nvPr/>
          </p:nvCxnSpPr>
          <p:spPr>
            <a:xfrm>
              <a:off x="2697717" y="3973033"/>
              <a:ext cx="803011" cy="104296"/>
            </a:xfrm>
            <a:prstGeom prst="bentConnector3">
              <a:avLst/>
            </a:prstGeom>
            <a:ln>
              <a:solidFill>
                <a:srgbClr val="DF8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1"/>
            <p:cNvSpPr txBox="1"/>
            <p:nvPr/>
          </p:nvSpPr>
          <p:spPr>
            <a:xfrm>
              <a:off x="3500728" y="3888816"/>
              <a:ext cx="998971" cy="37702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2000" dirty="0">
                  <a:solidFill>
                    <a:srgbClr val="DF8D56"/>
                  </a:solidFill>
                  <a:cs typeface="+mn-ea"/>
                  <a:sym typeface="+mn-lt"/>
                </a:rPr>
                <a:t>25</a:t>
              </a:r>
              <a:r>
                <a:rPr lang="en-US" altLang="zh-CN" sz="1400" dirty="0">
                  <a:solidFill>
                    <a:srgbClr val="DF8D56"/>
                  </a:solidFill>
                  <a:cs typeface="+mn-ea"/>
                  <a:sym typeface="+mn-lt"/>
                </a:rPr>
                <a:t>%</a:t>
              </a:r>
              <a:endParaRPr lang="zh-CN" altLang="en-US" sz="1400" dirty="0">
                <a:solidFill>
                  <a:srgbClr val="DF8D5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63945" y="3099136"/>
            <a:ext cx="3135753" cy="597177"/>
            <a:chOff x="1363945" y="3099136"/>
            <a:chExt cx="3135753" cy="597177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363945" y="3196544"/>
              <a:ext cx="1254331" cy="419025"/>
            </a:xfrm>
            <a:custGeom>
              <a:avLst/>
              <a:gdLst>
                <a:gd name="T0" fmla="*/ 0 w 104"/>
                <a:gd name="T1" fmla="*/ 0 h 35"/>
                <a:gd name="T2" fmla="*/ 0 w 104"/>
                <a:gd name="T3" fmla="*/ 26 h 35"/>
                <a:gd name="T4" fmla="*/ 52 w 104"/>
                <a:gd name="T5" fmla="*/ 35 h 35"/>
                <a:gd name="T6" fmla="*/ 104 w 104"/>
                <a:gd name="T7" fmla="*/ 26 h 35"/>
                <a:gd name="T8" fmla="*/ 104 w 104"/>
                <a:gd name="T9" fmla="*/ 0 h 35"/>
                <a:gd name="T10" fmla="*/ 0 w 104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35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5"/>
                    <a:pt x="52" y="35"/>
                  </a:cubicBezTo>
                  <a:cubicBezTo>
                    <a:pt x="104" y="35"/>
                    <a:pt x="104" y="26"/>
                    <a:pt x="104" y="26"/>
                  </a:cubicBezTo>
                  <a:cubicBezTo>
                    <a:pt x="104" y="0"/>
                    <a:pt x="104" y="0"/>
                    <a:pt x="1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8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363945" y="3099136"/>
              <a:ext cx="1254331" cy="215917"/>
            </a:xfrm>
            <a:prstGeom prst="ellipse">
              <a:avLst/>
            </a:prstGeom>
            <a:solidFill>
              <a:srgbClr val="579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363945" y="3196544"/>
              <a:ext cx="1254331" cy="419025"/>
            </a:xfrm>
            <a:custGeom>
              <a:avLst/>
              <a:gdLst>
                <a:gd name="T0" fmla="*/ 0 w 104"/>
                <a:gd name="T1" fmla="*/ 0 h 35"/>
                <a:gd name="T2" fmla="*/ 0 w 104"/>
                <a:gd name="T3" fmla="*/ 26 h 35"/>
                <a:gd name="T4" fmla="*/ 52 w 104"/>
                <a:gd name="T5" fmla="*/ 35 h 35"/>
                <a:gd name="T6" fmla="*/ 104 w 104"/>
                <a:gd name="T7" fmla="*/ 26 h 35"/>
                <a:gd name="T8" fmla="*/ 104 w 104"/>
                <a:gd name="T9" fmla="*/ 0 h 35"/>
                <a:gd name="T10" fmla="*/ 52 w 104"/>
                <a:gd name="T11" fmla="*/ 9 h 35"/>
                <a:gd name="T12" fmla="*/ 0 w 104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35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5"/>
                    <a:pt x="52" y="35"/>
                  </a:cubicBezTo>
                  <a:cubicBezTo>
                    <a:pt x="104" y="35"/>
                    <a:pt x="104" y="26"/>
                    <a:pt x="104" y="26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9"/>
                    <a:pt x="52" y="9"/>
                  </a:cubicBez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3A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cxnSp>
          <p:nvCxnSpPr>
            <p:cNvPr id="12" name="肘形连接符 11"/>
            <p:cNvCxnSpPr>
              <a:endCxn id="13" idx="1"/>
            </p:cNvCxnSpPr>
            <p:nvPr/>
          </p:nvCxnSpPr>
          <p:spPr>
            <a:xfrm>
              <a:off x="2716169" y="3393575"/>
              <a:ext cx="784558" cy="114225"/>
            </a:xfrm>
            <a:prstGeom prst="bentConnector3">
              <a:avLst/>
            </a:prstGeom>
            <a:ln>
              <a:solidFill>
                <a:srgbClr val="63A5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60"/>
            <p:cNvSpPr txBox="1"/>
            <p:nvPr/>
          </p:nvSpPr>
          <p:spPr>
            <a:xfrm>
              <a:off x="3500727" y="3319287"/>
              <a:ext cx="998971" cy="37702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2000" dirty="0">
                  <a:solidFill>
                    <a:srgbClr val="63A56C"/>
                  </a:solidFill>
                  <a:cs typeface="+mn-ea"/>
                  <a:sym typeface="+mn-lt"/>
                </a:rPr>
                <a:t>14</a:t>
              </a:r>
              <a:r>
                <a:rPr lang="en-US" altLang="zh-CN" sz="1400" dirty="0">
                  <a:solidFill>
                    <a:srgbClr val="63A56C"/>
                  </a:solidFill>
                  <a:cs typeface="+mn-ea"/>
                  <a:sym typeface="+mn-lt"/>
                </a:rPr>
                <a:t>%</a:t>
              </a:r>
              <a:endParaRPr lang="zh-CN" altLang="en-US" sz="1400" dirty="0">
                <a:solidFill>
                  <a:srgbClr val="63A56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63945" y="2594598"/>
            <a:ext cx="3135753" cy="601946"/>
            <a:chOff x="1363945" y="2594598"/>
            <a:chExt cx="3135753" cy="601946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363945" y="2681454"/>
              <a:ext cx="1254331" cy="515090"/>
            </a:xfrm>
            <a:custGeom>
              <a:avLst/>
              <a:gdLst>
                <a:gd name="T0" fmla="*/ 0 w 104"/>
                <a:gd name="T1" fmla="*/ 0 h 43"/>
                <a:gd name="T2" fmla="*/ 0 w 104"/>
                <a:gd name="T3" fmla="*/ 34 h 43"/>
                <a:gd name="T4" fmla="*/ 52 w 104"/>
                <a:gd name="T5" fmla="*/ 43 h 43"/>
                <a:gd name="T6" fmla="*/ 104 w 104"/>
                <a:gd name="T7" fmla="*/ 34 h 43"/>
                <a:gd name="T8" fmla="*/ 104 w 104"/>
                <a:gd name="T9" fmla="*/ 0 h 43"/>
                <a:gd name="T10" fmla="*/ 0 w 104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43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43"/>
                    <a:pt x="52" y="43"/>
                  </a:cubicBezTo>
                  <a:cubicBezTo>
                    <a:pt x="104" y="43"/>
                    <a:pt x="104" y="34"/>
                    <a:pt x="104" y="34"/>
                  </a:cubicBezTo>
                  <a:cubicBezTo>
                    <a:pt x="104" y="0"/>
                    <a:pt x="104" y="0"/>
                    <a:pt x="1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B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1363945" y="2594598"/>
              <a:ext cx="1254331" cy="204023"/>
            </a:xfrm>
            <a:prstGeom prst="ellipse">
              <a:avLst/>
            </a:prstGeom>
            <a:solidFill>
              <a:srgbClr val="5B8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363945" y="2681454"/>
              <a:ext cx="1254331" cy="515090"/>
            </a:xfrm>
            <a:custGeom>
              <a:avLst/>
              <a:gdLst>
                <a:gd name="T0" fmla="*/ 0 w 104"/>
                <a:gd name="T1" fmla="*/ 0 h 43"/>
                <a:gd name="T2" fmla="*/ 0 w 104"/>
                <a:gd name="T3" fmla="*/ 34 h 43"/>
                <a:gd name="T4" fmla="*/ 52 w 104"/>
                <a:gd name="T5" fmla="*/ 43 h 43"/>
                <a:gd name="T6" fmla="*/ 104 w 104"/>
                <a:gd name="T7" fmla="*/ 34 h 43"/>
                <a:gd name="T8" fmla="*/ 104 w 104"/>
                <a:gd name="T9" fmla="*/ 0 h 43"/>
                <a:gd name="T10" fmla="*/ 52 w 104"/>
                <a:gd name="T11" fmla="*/ 8 h 43"/>
                <a:gd name="T12" fmla="*/ 0 w 10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3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43"/>
                    <a:pt x="52" y="43"/>
                  </a:cubicBezTo>
                  <a:cubicBezTo>
                    <a:pt x="104" y="43"/>
                    <a:pt x="104" y="34"/>
                    <a:pt x="104" y="34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8"/>
                    <a:pt x="52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A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cxnSp>
          <p:nvCxnSpPr>
            <p:cNvPr id="18" name="肘形连接符 17"/>
            <p:cNvCxnSpPr>
              <a:endCxn id="19" idx="1"/>
            </p:cNvCxnSpPr>
            <p:nvPr/>
          </p:nvCxnSpPr>
          <p:spPr>
            <a:xfrm>
              <a:off x="2729455" y="2907507"/>
              <a:ext cx="771272" cy="307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5B8D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59"/>
            <p:cNvSpPr txBox="1"/>
            <p:nvPr/>
          </p:nvSpPr>
          <p:spPr>
            <a:xfrm>
              <a:off x="3500727" y="2749757"/>
              <a:ext cx="998971" cy="37702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2000" dirty="0">
                  <a:solidFill>
                    <a:srgbClr val="5B8D9F"/>
                  </a:solidFill>
                  <a:cs typeface="+mn-ea"/>
                  <a:sym typeface="+mn-lt"/>
                </a:rPr>
                <a:t>20</a:t>
              </a:r>
              <a:r>
                <a:rPr lang="en-US" altLang="zh-CN" sz="1400" dirty="0">
                  <a:solidFill>
                    <a:srgbClr val="5B8D9F"/>
                  </a:solidFill>
                  <a:cs typeface="+mn-ea"/>
                  <a:sym typeface="+mn-lt"/>
                </a:rPr>
                <a:t>%</a:t>
              </a:r>
              <a:endParaRPr lang="zh-CN" altLang="en-US" sz="1400" dirty="0">
                <a:solidFill>
                  <a:srgbClr val="5B8D9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343233" y="2180227"/>
            <a:ext cx="3135752" cy="501227"/>
            <a:chOff x="1363945" y="2180227"/>
            <a:chExt cx="3135752" cy="501227"/>
          </a:xfrm>
        </p:grpSpPr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363945" y="2357578"/>
              <a:ext cx="1254331" cy="323876"/>
            </a:xfrm>
            <a:custGeom>
              <a:avLst/>
              <a:gdLst>
                <a:gd name="T0" fmla="*/ 0 w 104"/>
                <a:gd name="T1" fmla="*/ 0 h 27"/>
                <a:gd name="T2" fmla="*/ 0 w 104"/>
                <a:gd name="T3" fmla="*/ 18 h 27"/>
                <a:gd name="T4" fmla="*/ 52 w 104"/>
                <a:gd name="T5" fmla="*/ 27 h 27"/>
                <a:gd name="T6" fmla="*/ 104 w 104"/>
                <a:gd name="T7" fmla="*/ 18 h 27"/>
                <a:gd name="T8" fmla="*/ 104 w 104"/>
                <a:gd name="T9" fmla="*/ 0 h 27"/>
                <a:gd name="T10" fmla="*/ 0 w 10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27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27"/>
                    <a:pt x="52" y="27"/>
                  </a:cubicBezTo>
                  <a:cubicBezTo>
                    <a:pt x="104" y="27"/>
                    <a:pt x="104" y="18"/>
                    <a:pt x="104" y="18"/>
                  </a:cubicBezTo>
                  <a:cubicBezTo>
                    <a:pt x="104" y="0"/>
                    <a:pt x="104" y="0"/>
                    <a:pt x="1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9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1363945" y="2262430"/>
              <a:ext cx="1254331" cy="203108"/>
            </a:xfrm>
            <a:prstGeom prst="ellipse">
              <a:avLst/>
            </a:prstGeom>
            <a:solidFill>
              <a:srgbClr val="C6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1363945" y="2357578"/>
              <a:ext cx="1254331" cy="323876"/>
            </a:xfrm>
            <a:custGeom>
              <a:avLst/>
              <a:gdLst>
                <a:gd name="T0" fmla="*/ 0 w 104"/>
                <a:gd name="T1" fmla="*/ 0 h 27"/>
                <a:gd name="T2" fmla="*/ 0 w 104"/>
                <a:gd name="T3" fmla="*/ 18 h 27"/>
                <a:gd name="T4" fmla="*/ 52 w 104"/>
                <a:gd name="T5" fmla="*/ 27 h 27"/>
                <a:gd name="T6" fmla="*/ 104 w 104"/>
                <a:gd name="T7" fmla="*/ 18 h 27"/>
                <a:gd name="T8" fmla="*/ 104 w 104"/>
                <a:gd name="T9" fmla="*/ 0 h 27"/>
                <a:gd name="T10" fmla="*/ 52 w 104"/>
                <a:gd name="T11" fmla="*/ 9 h 27"/>
                <a:gd name="T12" fmla="*/ 0 w 104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27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27"/>
                    <a:pt x="52" y="27"/>
                  </a:cubicBezTo>
                  <a:cubicBezTo>
                    <a:pt x="104" y="27"/>
                    <a:pt x="104" y="18"/>
                    <a:pt x="104" y="18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9"/>
                    <a:pt x="52" y="9"/>
                  </a:cubicBez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9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cxnSp>
          <p:nvCxnSpPr>
            <p:cNvPr id="24" name="肘形连接符 23"/>
            <p:cNvCxnSpPr>
              <a:endCxn id="25" idx="1"/>
            </p:cNvCxnSpPr>
            <p:nvPr/>
          </p:nvCxnSpPr>
          <p:spPr>
            <a:xfrm flipV="1">
              <a:off x="2729454" y="2368740"/>
              <a:ext cx="771272" cy="96800"/>
            </a:xfrm>
            <a:prstGeom prst="bentConnector3">
              <a:avLst/>
            </a:prstGeom>
            <a:ln>
              <a:solidFill>
                <a:srgbClr val="C64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58"/>
            <p:cNvSpPr txBox="1"/>
            <p:nvPr/>
          </p:nvSpPr>
          <p:spPr>
            <a:xfrm>
              <a:off x="3500726" y="2180227"/>
              <a:ext cx="998971" cy="37702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2000" dirty="0">
                  <a:solidFill>
                    <a:srgbClr val="C94C4C"/>
                  </a:solidFill>
                  <a:cs typeface="+mn-ea"/>
                  <a:sym typeface="+mn-lt"/>
                </a:rPr>
                <a:t>10</a:t>
              </a:r>
              <a:r>
                <a:rPr lang="en-US" altLang="zh-CN" sz="1400" dirty="0">
                  <a:solidFill>
                    <a:srgbClr val="C94C4C"/>
                  </a:solidFill>
                  <a:cs typeface="+mn-ea"/>
                  <a:sym typeface="+mn-lt"/>
                </a:rPr>
                <a:t>%</a:t>
              </a:r>
              <a:endParaRPr lang="zh-CN" altLang="en-US" sz="1400" dirty="0">
                <a:solidFill>
                  <a:srgbClr val="C94C4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43233" y="1525244"/>
            <a:ext cx="3135752" cy="832335"/>
            <a:chOff x="1363945" y="1525244"/>
            <a:chExt cx="3135752" cy="832335"/>
          </a:xfrm>
        </p:grpSpPr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1363945" y="1627487"/>
              <a:ext cx="1254331" cy="730092"/>
            </a:xfrm>
            <a:custGeom>
              <a:avLst/>
              <a:gdLst>
                <a:gd name="T0" fmla="*/ 0 w 104"/>
                <a:gd name="T1" fmla="*/ 0 h 61"/>
                <a:gd name="T2" fmla="*/ 0 w 104"/>
                <a:gd name="T3" fmla="*/ 53 h 61"/>
                <a:gd name="T4" fmla="*/ 52 w 104"/>
                <a:gd name="T5" fmla="*/ 61 h 61"/>
                <a:gd name="T6" fmla="*/ 104 w 104"/>
                <a:gd name="T7" fmla="*/ 53 h 61"/>
                <a:gd name="T8" fmla="*/ 104 w 104"/>
                <a:gd name="T9" fmla="*/ 0 h 61"/>
                <a:gd name="T10" fmla="*/ 0 w 104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61">
                  <a:moveTo>
                    <a:pt x="0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1"/>
                    <a:pt x="52" y="61"/>
                  </a:cubicBezTo>
                  <a:cubicBezTo>
                    <a:pt x="104" y="61"/>
                    <a:pt x="104" y="53"/>
                    <a:pt x="104" y="53"/>
                  </a:cubicBezTo>
                  <a:cubicBezTo>
                    <a:pt x="104" y="0"/>
                    <a:pt x="104" y="0"/>
                    <a:pt x="1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9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1363945" y="1525244"/>
              <a:ext cx="1254331" cy="215917"/>
            </a:xfrm>
            <a:prstGeom prst="ellipse">
              <a:avLst/>
            </a:prstGeom>
            <a:solidFill>
              <a:srgbClr val="D976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1363945" y="1627487"/>
              <a:ext cx="1254331" cy="730092"/>
            </a:xfrm>
            <a:custGeom>
              <a:avLst/>
              <a:gdLst>
                <a:gd name="T0" fmla="*/ 0 w 104"/>
                <a:gd name="T1" fmla="*/ 0 h 61"/>
                <a:gd name="T2" fmla="*/ 0 w 104"/>
                <a:gd name="T3" fmla="*/ 53 h 61"/>
                <a:gd name="T4" fmla="*/ 52 w 104"/>
                <a:gd name="T5" fmla="*/ 61 h 61"/>
                <a:gd name="T6" fmla="*/ 104 w 104"/>
                <a:gd name="T7" fmla="*/ 53 h 61"/>
                <a:gd name="T8" fmla="*/ 104 w 104"/>
                <a:gd name="T9" fmla="*/ 0 h 61"/>
                <a:gd name="T10" fmla="*/ 52 w 104"/>
                <a:gd name="T11" fmla="*/ 9 h 61"/>
                <a:gd name="T12" fmla="*/ 0 w 104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61">
                  <a:moveTo>
                    <a:pt x="0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1"/>
                    <a:pt x="52" y="61"/>
                  </a:cubicBezTo>
                  <a:cubicBezTo>
                    <a:pt x="104" y="61"/>
                    <a:pt x="104" y="53"/>
                    <a:pt x="104" y="5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9"/>
                    <a:pt x="52" y="9"/>
                  </a:cubicBez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8D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cxnSp>
          <p:nvCxnSpPr>
            <p:cNvPr id="30" name="肘形连接符 29"/>
            <p:cNvCxnSpPr>
              <a:endCxn id="31" idx="1"/>
            </p:cNvCxnSpPr>
            <p:nvPr/>
          </p:nvCxnSpPr>
          <p:spPr>
            <a:xfrm flipV="1">
              <a:off x="2729454" y="1799211"/>
              <a:ext cx="771272" cy="193048"/>
            </a:xfrm>
            <a:prstGeom prst="bentConnector3">
              <a:avLst/>
            </a:prstGeom>
            <a:ln>
              <a:solidFill>
                <a:srgbClr val="DF8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57"/>
            <p:cNvSpPr txBox="1"/>
            <p:nvPr/>
          </p:nvSpPr>
          <p:spPr>
            <a:xfrm>
              <a:off x="3500726" y="1610698"/>
              <a:ext cx="998971" cy="37702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2000" dirty="0">
                  <a:solidFill>
                    <a:srgbClr val="DF8D56"/>
                  </a:solidFill>
                  <a:cs typeface="+mn-ea"/>
                  <a:sym typeface="+mn-lt"/>
                </a:rPr>
                <a:t>25</a:t>
              </a:r>
              <a:r>
                <a:rPr lang="en-US" altLang="zh-CN" sz="1400" dirty="0">
                  <a:solidFill>
                    <a:srgbClr val="DF8D56"/>
                  </a:solidFill>
                  <a:cs typeface="+mn-ea"/>
                  <a:sym typeface="+mn-lt"/>
                </a:rPr>
                <a:t>%</a:t>
              </a:r>
              <a:endParaRPr lang="zh-CN" altLang="en-US" sz="1400" dirty="0">
                <a:solidFill>
                  <a:srgbClr val="DF8D5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43233" y="1041168"/>
            <a:ext cx="3133371" cy="586319"/>
            <a:chOff x="1363945" y="1041168"/>
            <a:chExt cx="3133371" cy="586319"/>
          </a:xfrm>
        </p:grpSpPr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1363945" y="1316420"/>
              <a:ext cx="1254331" cy="311067"/>
            </a:xfrm>
            <a:custGeom>
              <a:avLst/>
              <a:gdLst>
                <a:gd name="T0" fmla="*/ 0 w 104"/>
                <a:gd name="T1" fmla="*/ 0 h 26"/>
                <a:gd name="T2" fmla="*/ 0 w 104"/>
                <a:gd name="T3" fmla="*/ 17 h 26"/>
                <a:gd name="T4" fmla="*/ 52 w 104"/>
                <a:gd name="T5" fmla="*/ 26 h 26"/>
                <a:gd name="T6" fmla="*/ 104 w 104"/>
                <a:gd name="T7" fmla="*/ 17 h 26"/>
                <a:gd name="T8" fmla="*/ 104 w 104"/>
                <a:gd name="T9" fmla="*/ 0 h 26"/>
                <a:gd name="T10" fmla="*/ 0 w 10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26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26"/>
                    <a:pt x="52" y="26"/>
                  </a:cubicBezTo>
                  <a:cubicBezTo>
                    <a:pt x="104" y="26"/>
                    <a:pt x="104" y="17"/>
                    <a:pt x="104" y="17"/>
                  </a:cubicBezTo>
                  <a:cubicBezTo>
                    <a:pt x="104" y="0"/>
                    <a:pt x="104" y="0"/>
                    <a:pt x="1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9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4" name="Oval 21"/>
            <p:cNvSpPr>
              <a:spLocks noChangeArrowheads="1"/>
            </p:cNvSpPr>
            <p:nvPr/>
          </p:nvSpPr>
          <p:spPr bwMode="auto">
            <a:xfrm>
              <a:off x="1363945" y="1208462"/>
              <a:ext cx="1254331" cy="215002"/>
            </a:xfrm>
            <a:prstGeom prst="ellipse">
              <a:avLst/>
            </a:prstGeom>
            <a:solidFill>
              <a:srgbClr val="C6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1363945" y="1316420"/>
              <a:ext cx="1254331" cy="311067"/>
            </a:xfrm>
            <a:custGeom>
              <a:avLst/>
              <a:gdLst>
                <a:gd name="T0" fmla="*/ 0 w 104"/>
                <a:gd name="T1" fmla="*/ 0 h 26"/>
                <a:gd name="T2" fmla="*/ 0 w 104"/>
                <a:gd name="T3" fmla="*/ 17 h 26"/>
                <a:gd name="T4" fmla="*/ 52 w 104"/>
                <a:gd name="T5" fmla="*/ 26 h 26"/>
                <a:gd name="T6" fmla="*/ 104 w 104"/>
                <a:gd name="T7" fmla="*/ 17 h 26"/>
                <a:gd name="T8" fmla="*/ 104 w 104"/>
                <a:gd name="T9" fmla="*/ 0 h 26"/>
                <a:gd name="T10" fmla="*/ 52 w 104"/>
                <a:gd name="T11" fmla="*/ 9 h 26"/>
                <a:gd name="T12" fmla="*/ 0 w 104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26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26"/>
                    <a:pt x="52" y="26"/>
                  </a:cubicBezTo>
                  <a:cubicBezTo>
                    <a:pt x="104" y="26"/>
                    <a:pt x="104" y="17"/>
                    <a:pt x="104" y="17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9"/>
                    <a:pt x="52" y="9"/>
                  </a:cubicBez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9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cxnSp>
          <p:nvCxnSpPr>
            <p:cNvPr id="36" name="肘形连接符 35"/>
            <p:cNvCxnSpPr>
              <a:endCxn id="37" idx="1"/>
            </p:cNvCxnSpPr>
            <p:nvPr/>
          </p:nvCxnSpPr>
          <p:spPr>
            <a:xfrm flipV="1">
              <a:off x="2729455" y="1229681"/>
              <a:ext cx="768890" cy="193784"/>
            </a:xfrm>
            <a:prstGeom prst="bentConnector3">
              <a:avLst/>
            </a:prstGeom>
            <a:ln>
              <a:solidFill>
                <a:srgbClr val="C64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56"/>
            <p:cNvSpPr txBox="1"/>
            <p:nvPr/>
          </p:nvSpPr>
          <p:spPr>
            <a:xfrm>
              <a:off x="3498345" y="1041168"/>
              <a:ext cx="998971" cy="37702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2000" dirty="0">
                  <a:solidFill>
                    <a:srgbClr val="C94C4C"/>
                  </a:solidFill>
                  <a:cs typeface="+mn-ea"/>
                  <a:sym typeface="+mn-lt"/>
                </a:rPr>
                <a:t>  6</a:t>
              </a:r>
              <a:r>
                <a:rPr lang="en-US" altLang="zh-CN" sz="1400" dirty="0">
                  <a:solidFill>
                    <a:srgbClr val="C94C4C"/>
                  </a:solidFill>
                  <a:cs typeface="+mn-ea"/>
                  <a:sym typeface="+mn-lt"/>
                </a:rPr>
                <a:t>%</a:t>
              </a:r>
              <a:endParaRPr lang="zh-CN" altLang="en-US" sz="1400" dirty="0">
                <a:solidFill>
                  <a:srgbClr val="C94C4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06363" y="987574"/>
            <a:ext cx="2634936" cy="538609"/>
            <a:chOff x="4644008" y="987574"/>
            <a:chExt cx="2634936" cy="538609"/>
          </a:xfrm>
        </p:grpSpPr>
        <p:grpSp>
          <p:nvGrpSpPr>
            <p:cNvPr id="39" name="组合 38"/>
            <p:cNvGrpSpPr/>
            <p:nvPr/>
          </p:nvGrpSpPr>
          <p:grpSpPr>
            <a:xfrm>
              <a:off x="4644008" y="1100464"/>
              <a:ext cx="391877" cy="393026"/>
              <a:chOff x="6542323" y="1311114"/>
              <a:chExt cx="537481" cy="539057"/>
            </a:xfrm>
          </p:grpSpPr>
          <p:sp>
            <p:nvSpPr>
              <p:cNvPr id="41" name="Oval 24"/>
              <p:cNvSpPr>
                <a:spLocks noChangeArrowheads="1"/>
              </p:cNvSpPr>
              <p:nvPr/>
            </p:nvSpPr>
            <p:spPr bwMode="auto">
              <a:xfrm flipH="1">
                <a:off x="6556508" y="1323724"/>
                <a:ext cx="512262" cy="512262"/>
              </a:xfrm>
              <a:prstGeom prst="ellipse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25"/>
              <p:cNvSpPr>
                <a:spLocks noEditPoints="1"/>
              </p:cNvSpPr>
              <p:nvPr/>
            </p:nvSpPr>
            <p:spPr bwMode="auto">
              <a:xfrm flipH="1">
                <a:off x="6542323" y="1311114"/>
                <a:ext cx="537481" cy="539057"/>
              </a:xfrm>
              <a:custGeom>
                <a:avLst/>
                <a:gdLst>
                  <a:gd name="T0" fmla="*/ 72 w 144"/>
                  <a:gd name="T1" fmla="*/ 144 h 144"/>
                  <a:gd name="T2" fmla="*/ 0 w 144"/>
                  <a:gd name="T3" fmla="*/ 72 h 144"/>
                  <a:gd name="T4" fmla="*/ 72 w 144"/>
                  <a:gd name="T5" fmla="*/ 0 h 144"/>
                  <a:gd name="T6" fmla="*/ 144 w 144"/>
                  <a:gd name="T7" fmla="*/ 72 h 144"/>
                  <a:gd name="T8" fmla="*/ 72 w 144"/>
                  <a:gd name="T9" fmla="*/ 144 h 144"/>
                  <a:gd name="T10" fmla="*/ 72 w 144"/>
                  <a:gd name="T11" fmla="*/ 7 h 144"/>
                  <a:gd name="T12" fmla="*/ 7 w 144"/>
                  <a:gd name="T13" fmla="*/ 72 h 144"/>
                  <a:gd name="T14" fmla="*/ 72 w 144"/>
                  <a:gd name="T15" fmla="*/ 137 h 144"/>
                  <a:gd name="T16" fmla="*/ 137 w 144"/>
                  <a:gd name="T17" fmla="*/ 72 h 144"/>
                  <a:gd name="T18" fmla="*/ 72 w 144"/>
                  <a:gd name="T19" fmla="*/ 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44">
                    <a:moveTo>
                      <a:pt x="72" y="144"/>
                    </a:moveTo>
                    <a:cubicBezTo>
                      <a:pt x="32" y="144"/>
                      <a:pt x="0" y="112"/>
                      <a:pt x="0" y="72"/>
                    </a:cubicBezTo>
                    <a:cubicBezTo>
                      <a:pt x="0" y="32"/>
                      <a:pt x="32" y="0"/>
                      <a:pt x="72" y="0"/>
                    </a:cubicBezTo>
                    <a:cubicBezTo>
                      <a:pt x="111" y="0"/>
                      <a:pt x="144" y="32"/>
                      <a:pt x="144" y="72"/>
                    </a:cubicBezTo>
                    <a:cubicBezTo>
                      <a:pt x="144" y="112"/>
                      <a:pt x="111" y="144"/>
                      <a:pt x="72" y="144"/>
                    </a:cubicBezTo>
                    <a:close/>
                    <a:moveTo>
                      <a:pt x="72" y="7"/>
                    </a:moveTo>
                    <a:cubicBezTo>
                      <a:pt x="36" y="7"/>
                      <a:pt x="7" y="36"/>
                      <a:pt x="7" y="72"/>
                    </a:cubicBezTo>
                    <a:cubicBezTo>
                      <a:pt x="7" y="108"/>
                      <a:pt x="36" y="137"/>
                      <a:pt x="72" y="137"/>
                    </a:cubicBezTo>
                    <a:cubicBezTo>
                      <a:pt x="108" y="137"/>
                      <a:pt x="137" y="108"/>
                      <a:pt x="137" y="72"/>
                    </a:cubicBezTo>
                    <a:cubicBezTo>
                      <a:pt x="137" y="36"/>
                      <a:pt x="108" y="7"/>
                      <a:pt x="72" y="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文本框 148"/>
              <p:cNvSpPr txBox="1"/>
              <p:nvPr/>
            </p:nvSpPr>
            <p:spPr>
              <a:xfrm flipH="1">
                <a:off x="6620212" y="1337054"/>
                <a:ext cx="380114" cy="506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dirty="0">
                    <a:solidFill>
                      <a:srgbClr val="E74C2E"/>
                    </a:solidFill>
                    <a:cs typeface="+mn-ea"/>
                    <a:sym typeface="+mn-lt"/>
                  </a:rPr>
                  <a:t>1</a:t>
                </a:r>
                <a:endParaRPr lang="zh-CN" altLang="en-US" sz="1800" b="1" dirty="0">
                  <a:solidFill>
                    <a:srgbClr val="E74C2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8"/>
            <p:cNvSpPr txBox="1"/>
            <p:nvPr/>
          </p:nvSpPr>
          <p:spPr>
            <a:xfrm>
              <a:off x="5114977" y="987574"/>
              <a:ext cx="2163967" cy="53860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50" b="1" dirty="0">
                  <a:solidFill>
                    <a:srgbClr val="E74C2E"/>
                  </a:soli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606363" y="1601093"/>
            <a:ext cx="2634936" cy="538609"/>
            <a:chOff x="4644008" y="987574"/>
            <a:chExt cx="2634936" cy="538609"/>
          </a:xfrm>
        </p:grpSpPr>
        <p:grpSp>
          <p:nvGrpSpPr>
            <p:cNvPr id="45" name="组合 44"/>
            <p:cNvGrpSpPr/>
            <p:nvPr/>
          </p:nvGrpSpPr>
          <p:grpSpPr>
            <a:xfrm>
              <a:off x="4644008" y="1100464"/>
              <a:ext cx="391877" cy="393026"/>
              <a:chOff x="6542323" y="1311114"/>
              <a:chExt cx="537481" cy="539057"/>
            </a:xfrm>
          </p:grpSpPr>
          <p:sp>
            <p:nvSpPr>
              <p:cNvPr id="47" name="Oval 24"/>
              <p:cNvSpPr>
                <a:spLocks noChangeArrowheads="1"/>
              </p:cNvSpPr>
              <p:nvPr/>
            </p:nvSpPr>
            <p:spPr bwMode="auto">
              <a:xfrm flipH="1">
                <a:off x="6556508" y="1323724"/>
                <a:ext cx="512262" cy="512262"/>
              </a:xfrm>
              <a:prstGeom prst="ellipse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25"/>
              <p:cNvSpPr>
                <a:spLocks noEditPoints="1"/>
              </p:cNvSpPr>
              <p:nvPr/>
            </p:nvSpPr>
            <p:spPr bwMode="auto">
              <a:xfrm flipH="1">
                <a:off x="6542323" y="1311114"/>
                <a:ext cx="537481" cy="539057"/>
              </a:xfrm>
              <a:custGeom>
                <a:avLst/>
                <a:gdLst>
                  <a:gd name="T0" fmla="*/ 72 w 144"/>
                  <a:gd name="T1" fmla="*/ 144 h 144"/>
                  <a:gd name="T2" fmla="*/ 0 w 144"/>
                  <a:gd name="T3" fmla="*/ 72 h 144"/>
                  <a:gd name="T4" fmla="*/ 72 w 144"/>
                  <a:gd name="T5" fmla="*/ 0 h 144"/>
                  <a:gd name="T6" fmla="*/ 144 w 144"/>
                  <a:gd name="T7" fmla="*/ 72 h 144"/>
                  <a:gd name="T8" fmla="*/ 72 w 144"/>
                  <a:gd name="T9" fmla="*/ 144 h 144"/>
                  <a:gd name="T10" fmla="*/ 72 w 144"/>
                  <a:gd name="T11" fmla="*/ 7 h 144"/>
                  <a:gd name="T12" fmla="*/ 7 w 144"/>
                  <a:gd name="T13" fmla="*/ 72 h 144"/>
                  <a:gd name="T14" fmla="*/ 72 w 144"/>
                  <a:gd name="T15" fmla="*/ 137 h 144"/>
                  <a:gd name="T16" fmla="*/ 137 w 144"/>
                  <a:gd name="T17" fmla="*/ 72 h 144"/>
                  <a:gd name="T18" fmla="*/ 72 w 144"/>
                  <a:gd name="T19" fmla="*/ 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44">
                    <a:moveTo>
                      <a:pt x="72" y="144"/>
                    </a:moveTo>
                    <a:cubicBezTo>
                      <a:pt x="32" y="144"/>
                      <a:pt x="0" y="112"/>
                      <a:pt x="0" y="72"/>
                    </a:cubicBezTo>
                    <a:cubicBezTo>
                      <a:pt x="0" y="32"/>
                      <a:pt x="32" y="0"/>
                      <a:pt x="72" y="0"/>
                    </a:cubicBezTo>
                    <a:cubicBezTo>
                      <a:pt x="111" y="0"/>
                      <a:pt x="144" y="32"/>
                      <a:pt x="144" y="72"/>
                    </a:cubicBezTo>
                    <a:cubicBezTo>
                      <a:pt x="144" y="112"/>
                      <a:pt x="111" y="144"/>
                      <a:pt x="72" y="144"/>
                    </a:cubicBezTo>
                    <a:close/>
                    <a:moveTo>
                      <a:pt x="72" y="7"/>
                    </a:moveTo>
                    <a:cubicBezTo>
                      <a:pt x="36" y="7"/>
                      <a:pt x="7" y="36"/>
                      <a:pt x="7" y="72"/>
                    </a:cubicBezTo>
                    <a:cubicBezTo>
                      <a:pt x="7" y="108"/>
                      <a:pt x="36" y="137"/>
                      <a:pt x="72" y="137"/>
                    </a:cubicBezTo>
                    <a:cubicBezTo>
                      <a:pt x="108" y="137"/>
                      <a:pt x="137" y="108"/>
                      <a:pt x="137" y="72"/>
                    </a:cubicBezTo>
                    <a:cubicBezTo>
                      <a:pt x="137" y="36"/>
                      <a:pt x="108" y="7"/>
                      <a:pt x="72" y="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文本框 148"/>
              <p:cNvSpPr txBox="1"/>
              <p:nvPr/>
            </p:nvSpPr>
            <p:spPr>
              <a:xfrm flipH="1">
                <a:off x="6620212" y="1337054"/>
                <a:ext cx="380114" cy="506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dirty="0">
                    <a:solidFill>
                      <a:srgbClr val="E74C2E"/>
                    </a:solidFill>
                    <a:cs typeface="+mn-ea"/>
                    <a:sym typeface="+mn-lt"/>
                  </a:rPr>
                  <a:t>2</a:t>
                </a:r>
                <a:endParaRPr lang="zh-CN" altLang="en-US" sz="1800" b="1" dirty="0">
                  <a:solidFill>
                    <a:srgbClr val="E74C2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6" name="文本框 8"/>
            <p:cNvSpPr txBox="1"/>
            <p:nvPr/>
          </p:nvSpPr>
          <p:spPr>
            <a:xfrm>
              <a:off x="5114977" y="987574"/>
              <a:ext cx="2163967" cy="53860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50" b="1" dirty="0">
                  <a:solidFill>
                    <a:srgbClr val="E74C2E"/>
                  </a:soli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06363" y="2159893"/>
            <a:ext cx="2634936" cy="538609"/>
            <a:chOff x="4644008" y="987574"/>
            <a:chExt cx="2634936" cy="538609"/>
          </a:xfrm>
        </p:grpSpPr>
        <p:grpSp>
          <p:nvGrpSpPr>
            <p:cNvPr id="51" name="组合 50"/>
            <p:cNvGrpSpPr/>
            <p:nvPr/>
          </p:nvGrpSpPr>
          <p:grpSpPr>
            <a:xfrm>
              <a:off x="4644008" y="1100464"/>
              <a:ext cx="391877" cy="393026"/>
              <a:chOff x="6542323" y="1311114"/>
              <a:chExt cx="537481" cy="539057"/>
            </a:xfrm>
          </p:grpSpPr>
          <p:sp>
            <p:nvSpPr>
              <p:cNvPr id="53" name="Oval 24"/>
              <p:cNvSpPr>
                <a:spLocks noChangeArrowheads="1"/>
              </p:cNvSpPr>
              <p:nvPr/>
            </p:nvSpPr>
            <p:spPr bwMode="auto">
              <a:xfrm flipH="1">
                <a:off x="6556508" y="1323724"/>
                <a:ext cx="512262" cy="512262"/>
              </a:xfrm>
              <a:prstGeom prst="ellipse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25"/>
              <p:cNvSpPr>
                <a:spLocks noEditPoints="1"/>
              </p:cNvSpPr>
              <p:nvPr/>
            </p:nvSpPr>
            <p:spPr bwMode="auto">
              <a:xfrm flipH="1">
                <a:off x="6542323" y="1311114"/>
                <a:ext cx="537481" cy="539057"/>
              </a:xfrm>
              <a:custGeom>
                <a:avLst/>
                <a:gdLst>
                  <a:gd name="T0" fmla="*/ 72 w 144"/>
                  <a:gd name="T1" fmla="*/ 144 h 144"/>
                  <a:gd name="T2" fmla="*/ 0 w 144"/>
                  <a:gd name="T3" fmla="*/ 72 h 144"/>
                  <a:gd name="T4" fmla="*/ 72 w 144"/>
                  <a:gd name="T5" fmla="*/ 0 h 144"/>
                  <a:gd name="T6" fmla="*/ 144 w 144"/>
                  <a:gd name="T7" fmla="*/ 72 h 144"/>
                  <a:gd name="T8" fmla="*/ 72 w 144"/>
                  <a:gd name="T9" fmla="*/ 144 h 144"/>
                  <a:gd name="T10" fmla="*/ 72 w 144"/>
                  <a:gd name="T11" fmla="*/ 7 h 144"/>
                  <a:gd name="T12" fmla="*/ 7 w 144"/>
                  <a:gd name="T13" fmla="*/ 72 h 144"/>
                  <a:gd name="T14" fmla="*/ 72 w 144"/>
                  <a:gd name="T15" fmla="*/ 137 h 144"/>
                  <a:gd name="T16" fmla="*/ 137 w 144"/>
                  <a:gd name="T17" fmla="*/ 72 h 144"/>
                  <a:gd name="T18" fmla="*/ 72 w 144"/>
                  <a:gd name="T19" fmla="*/ 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44">
                    <a:moveTo>
                      <a:pt x="72" y="144"/>
                    </a:moveTo>
                    <a:cubicBezTo>
                      <a:pt x="32" y="144"/>
                      <a:pt x="0" y="112"/>
                      <a:pt x="0" y="72"/>
                    </a:cubicBezTo>
                    <a:cubicBezTo>
                      <a:pt x="0" y="32"/>
                      <a:pt x="32" y="0"/>
                      <a:pt x="72" y="0"/>
                    </a:cubicBezTo>
                    <a:cubicBezTo>
                      <a:pt x="111" y="0"/>
                      <a:pt x="144" y="32"/>
                      <a:pt x="144" y="72"/>
                    </a:cubicBezTo>
                    <a:cubicBezTo>
                      <a:pt x="144" y="112"/>
                      <a:pt x="111" y="144"/>
                      <a:pt x="72" y="144"/>
                    </a:cubicBezTo>
                    <a:close/>
                    <a:moveTo>
                      <a:pt x="72" y="7"/>
                    </a:moveTo>
                    <a:cubicBezTo>
                      <a:pt x="36" y="7"/>
                      <a:pt x="7" y="36"/>
                      <a:pt x="7" y="72"/>
                    </a:cubicBezTo>
                    <a:cubicBezTo>
                      <a:pt x="7" y="108"/>
                      <a:pt x="36" y="137"/>
                      <a:pt x="72" y="137"/>
                    </a:cubicBezTo>
                    <a:cubicBezTo>
                      <a:pt x="108" y="137"/>
                      <a:pt x="137" y="108"/>
                      <a:pt x="137" y="72"/>
                    </a:cubicBezTo>
                    <a:cubicBezTo>
                      <a:pt x="137" y="36"/>
                      <a:pt x="108" y="7"/>
                      <a:pt x="72" y="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文本框 148"/>
              <p:cNvSpPr txBox="1"/>
              <p:nvPr/>
            </p:nvSpPr>
            <p:spPr>
              <a:xfrm flipH="1">
                <a:off x="6620212" y="1337054"/>
                <a:ext cx="380114" cy="506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dirty="0">
                    <a:solidFill>
                      <a:srgbClr val="E74C2E"/>
                    </a:solidFill>
                    <a:cs typeface="+mn-ea"/>
                    <a:sym typeface="+mn-lt"/>
                  </a:rPr>
                  <a:t>3</a:t>
                </a:r>
                <a:endParaRPr lang="zh-CN" altLang="en-US" sz="1800" b="1" dirty="0">
                  <a:solidFill>
                    <a:srgbClr val="E74C2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" name="文本框 8"/>
            <p:cNvSpPr txBox="1"/>
            <p:nvPr/>
          </p:nvSpPr>
          <p:spPr>
            <a:xfrm>
              <a:off x="5114977" y="987574"/>
              <a:ext cx="2163967" cy="53860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50" b="1" dirty="0">
                  <a:solidFill>
                    <a:srgbClr val="E74C2E"/>
                  </a:soli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627075" y="2701760"/>
            <a:ext cx="2634936" cy="538609"/>
            <a:chOff x="4644008" y="987574"/>
            <a:chExt cx="2634936" cy="538609"/>
          </a:xfrm>
        </p:grpSpPr>
        <p:grpSp>
          <p:nvGrpSpPr>
            <p:cNvPr id="57" name="组合 56"/>
            <p:cNvGrpSpPr/>
            <p:nvPr/>
          </p:nvGrpSpPr>
          <p:grpSpPr>
            <a:xfrm>
              <a:off x="4644008" y="1100464"/>
              <a:ext cx="391877" cy="393026"/>
              <a:chOff x="6542323" y="1311114"/>
              <a:chExt cx="537481" cy="539057"/>
            </a:xfrm>
          </p:grpSpPr>
          <p:sp>
            <p:nvSpPr>
              <p:cNvPr id="59" name="Oval 24"/>
              <p:cNvSpPr>
                <a:spLocks noChangeArrowheads="1"/>
              </p:cNvSpPr>
              <p:nvPr/>
            </p:nvSpPr>
            <p:spPr bwMode="auto">
              <a:xfrm flipH="1">
                <a:off x="6556508" y="1323724"/>
                <a:ext cx="512262" cy="512262"/>
              </a:xfrm>
              <a:prstGeom prst="ellipse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25"/>
              <p:cNvSpPr>
                <a:spLocks noEditPoints="1"/>
              </p:cNvSpPr>
              <p:nvPr/>
            </p:nvSpPr>
            <p:spPr bwMode="auto">
              <a:xfrm flipH="1">
                <a:off x="6542323" y="1311114"/>
                <a:ext cx="537481" cy="539057"/>
              </a:xfrm>
              <a:custGeom>
                <a:avLst/>
                <a:gdLst>
                  <a:gd name="T0" fmla="*/ 72 w 144"/>
                  <a:gd name="T1" fmla="*/ 144 h 144"/>
                  <a:gd name="T2" fmla="*/ 0 w 144"/>
                  <a:gd name="T3" fmla="*/ 72 h 144"/>
                  <a:gd name="T4" fmla="*/ 72 w 144"/>
                  <a:gd name="T5" fmla="*/ 0 h 144"/>
                  <a:gd name="T6" fmla="*/ 144 w 144"/>
                  <a:gd name="T7" fmla="*/ 72 h 144"/>
                  <a:gd name="T8" fmla="*/ 72 w 144"/>
                  <a:gd name="T9" fmla="*/ 144 h 144"/>
                  <a:gd name="T10" fmla="*/ 72 w 144"/>
                  <a:gd name="T11" fmla="*/ 7 h 144"/>
                  <a:gd name="T12" fmla="*/ 7 w 144"/>
                  <a:gd name="T13" fmla="*/ 72 h 144"/>
                  <a:gd name="T14" fmla="*/ 72 w 144"/>
                  <a:gd name="T15" fmla="*/ 137 h 144"/>
                  <a:gd name="T16" fmla="*/ 137 w 144"/>
                  <a:gd name="T17" fmla="*/ 72 h 144"/>
                  <a:gd name="T18" fmla="*/ 72 w 144"/>
                  <a:gd name="T19" fmla="*/ 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44">
                    <a:moveTo>
                      <a:pt x="72" y="144"/>
                    </a:moveTo>
                    <a:cubicBezTo>
                      <a:pt x="32" y="144"/>
                      <a:pt x="0" y="112"/>
                      <a:pt x="0" y="72"/>
                    </a:cubicBezTo>
                    <a:cubicBezTo>
                      <a:pt x="0" y="32"/>
                      <a:pt x="32" y="0"/>
                      <a:pt x="72" y="0"/>
                    </a:cubicBezTo>
                    <a:cubicBezTo>
                      <a:pt x="111" y="0"/>
                      <a:pt x="144" y="32"/>
                      <a:pt x="144" y="72"/>
                    </a:cubicBezTo>
                    <a:cubicBezTo>
                      <a:pt x="144" y="112"/>
                      <a:pt x="111" y="144"/>
                      <a:pt x="72" y="144"/>
                    </a:cubicBezTo>
                    <a:close/>
                    <a:moveTo>
                      <a:pt x="72" y="7"/>
                    </a:moveTo>
                    <a:cubicBezTo>
                      <a:pt x="36" y="7"/>
                      <a:pt x="7" y="36"/>
                      <a:pt x="7" y="72"/>
                    </a:cubicBezTo>
                    <a:cubicBezTo>
                      <a:pt x="7" y="108"/>
                      <a:pt x="36" y="137"/>
                      <a:pt x="72" y="137"/>
                    </a:cubicBezTo>
                    <a:cubicBezTo>
                      <a:pt x="108" y="137"/>
                      <a:pt x="137" y="108"/>
                      <a:pt x="137" y="72"/>
                    </a:cubicBezTo>
                    <a:cubicBezTo>
                      <a:pt x="137" y="36"/>
                      <a:pt x="108" y="7"/>
                      <a:pt x="72" y="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文本框 148"/>
              <p:cNvSpPr txBox="1"/>
              <p:nvPr/>
            </p:nvSpPr>
            <p:spPr>
              <a:xfrm flipH="1">
                <a:off x="6620212" y="1337054"/>
                <a:ext cx="380114" cy="506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dirty="0">
                    <a:solidFill>
                      <a:srgbClr val="E74C2E"/>
                    </a:solidFill>
                    <a:cs typeface="+mn-ea"/>
                    <a:sym typeface="+mn-lt"/>
                  </a:rPr>
                  <a:t>4</a:t>
                </a:r>
                <a:endParaRPr lang="zh-CN" altLang="en-US" sz="1800" b="1" dirty="0">
                  <a:solidFill>
                    <a:srgbClr val="E74C2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8" name="文本框 8"/>
            <p:cNvSpPr txBox="1"/>
            <p:nvPr/>
          </p:nvSpPr>
          <p:spPr>
            <a:xfrm>
              <a:off x="5114977" y="987574"/>
              <a:ext cx="2163967" cy="53860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50" b="1" dirty="0">
                  <a:solidFill>
                    <a:srgbClr val="E74C2E"/>
                  </a:soli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627075" y="3201293"/>
            <a:ext cx="2634936" cy="538609"/>
            <a:chOff x="4644008" y="987574"/>
            <a:chExt cx="2634936" cy="538609"/>
          </a:xfrm>
        </p:grpSpPr>
        <p:grpSp>
          <p:nvGrpSpPr>
            <p:cNvPr id="63" name="组合 62"/>
            <p:cNvGrpSpPr/>
            <p:nvPr/>
          </p:nvGrpSpPr>
          <p:grpSpPr>
            <a:xfrm>
              <a:off x="4644008" y="1100464"/>
              <a:ext cx="391877" cy="393026"/>
              <a:chOff x="6542323" y="1311114"/>
              <a:chExt cx="537481" cy="539057"/>
            </a:xfrm>
          </p:grpSpPr>
          <p:sp>
            <p:nvSpPr>
              <p:cNvPr id="65" name="Oval 24"/>
              <p:cNvSpPr>
                <a:spLocks noChangeArrowheads="1"/>
              </p:cNvSpPr>
              <p:nvPr/>
            </p:nvSpPr>
            <p:spPr bwMode="auto">
              <a:xfrm flipH="1">
                <a:off x="6556508" y="1323724"/>
                <a:ext cx="512262" cy="512262"/>
              </a:xfrm>
              <a:prstGeom prst="ellipse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25"/>
              <p:cNvSpPr>
                <a:spLocks noEditPoints="1"/>
              </p:cNvSpPr>
              <p:nvPr/>
            </p:nvSpPr>
            <p:spPr bwMode="auto">
              <a:xfrm flipH="1">
                <a:off x="6542323" y="1311114"/>
                <a:ext cx="537481" cy="539057"/>
              </a:xfrm>
              <a:custGeom>
                <a:avLst/>
                <a:gdLst>
                  <a:gd name="T0" fmla="*/ 72 w 144"/>
                  <a:gd name="T1" fmla="*/ 144 h 144"/>
                  <a:gd name="T2" fmla="*/ 0 w 144"/>
                  <a:gd name="T3" fmla="*/ 72 h 144"/>
                  <a:gd name="T4" fmla="*/ 72 w 144"/>
                  <a:gd name="T5" fmla="*/ 0 h 144"/>
                  <a:gd name="T6" fmla="*/ 144 w 144"/>
                  <a:gd name="T7" fmla="*/ 72 h 144"/>
                  <a:gd name="T8" fmla="*/ 72 w 144"/>
                  <a:gd name="T9" fmla="*/ 144 h 144"/>
                  <a:gd name="T10" fmla="*/ 72 w 144"/>
                  <a:gd name="T11" fmla="*/ 7 h 144"/>
                  <a:gd name="T12" fmla="*/ 7 w 144"/>
                  <a:gd name="T13" fmla="*/ 72 h 144"/>
                  <a:gd name="T14" fmla="*/ 72 w 144"/>
                  <a:gd name="T15" fmla="*/ 137 h 144"/>
                  <a:gd name="T16" fmla="*/ 137 w 144"/>
                  <a:gd name="T17" fmla="*/ 72 h 144"/>
                  <a:gd name="T18" fmla="*/ 72 w 144"/>
                  <a:gd name="T19" fmla="*/ 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44">
                    <a:moveTo>
                      <a:pt x="72" y="144"/>
                    </a:moveTo>
                    <a:cubicBezTo>
                      <a:pt x="32" y="144"/>
                      <a:pt x="0" y="112"/>
                      <a:pt x="0" y="72"/>
                    </a:cubicBezTo>
                    <a:cubicBezTo>
                      <a:pt x="0" y="32"/>
                      <a:pt x="32" y="0"/>
                      <a:pt x="72" y="0"/>
                    </a:cubicBezTo>
                    <a:cubicBezTo>
                      <a:pt x="111" y="0"/>
                      <a:pt x="144" y="32"/>
                      <a:pt x="144" y="72"/>
                    </a:cubicBezTo>
                    <a:cubicBezTo>
                      <a:pt x="144" y="112"/>
                      <a:pt x="111" y="144"/>
                      <a:pt x="72" y="144"/>
                    </a:cubicBezTo>
                    <a:close/>
                    <a:moveTo>
                      <a:pt x="72" y="7"/>
                    </a:moveTo>
                    <a:cubicBezTo>
                      <a:pt x="36" y="7"/>
                      <a:pt x="7" y="36"/>
                      <a:pt x="7" y="72"/>
                    </a:cubicBezTo>
                    <a:cubicBezTo>
                      <a:pt x="7" y="108"/>
                      <a:pt x="36" y="137"/>
                      <a:pt x="72" y="137"/>
                    </a:cubicBezTo>
                    <a:cubicBezTo>
                      <a:pt x="108" y="137"/>
                      <a:pt x="137" y="108"/>
                      <a:pt x="137" y="72"/>
                    </a:cubicBezTo>
                    <a:cubicBezTo>
                      <a:pt x="137" y="36"/>
                      <a:pt x="108" y="7"/>
                      <a:pt x="72" y="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文本框 148"/>
              <p:cNvSpPr txBox="1"/>
              <p:nvPr/>
            </p:nvSpPr>
            <p:spPr>
              <a:xfrm flipH="1">
                <a:off x="6620212" y="1337054"/>
                <a:ext cx="380114" cy="506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dirty="0">
                    <a:solidFill>
                      <a:srgbClr val="E74C2E"/>
                    </a:solidFill>
                    <a:cs typeface="+mn-ea"/>
                    <a:sym typeface="+mn-lt"/>
                  </a:rPr>
                  <a:t>5</a:t>
                </a:r>
                <a:endParaRPr lang="zh-CN" altLang="en-US" sz="1800" b="1" dirty="0">
                  <a:solidFill>
                    <a:srgbClr val="E74C2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4" name="文本框 8"/>
            <p:cNvSpPr txBox="1"/>
            <p:nvPr/>
          </p:nvSpPr>
          <p:spPr>
            <a:xfrm>
              <a:off x="5114977" y="987574"/>
              <a:ext cx="2163967" cy="53860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50" b="1" dirty="0">
                  <a:solidFill>
                    <a:srgbClr val="E74C2E"/>
                  </a:soli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627075" y="3700826"/>
            <a:ext cx="2634936" cy="538609"/>
            <a:chOff x="4644008" y="987574"/>
            <a:chExt cx="2634936" cy="538609"/>
          </a:xfrm>
        </p:grpSpPr>
        <p:grpSp>
          <p:nvGrpSpPr>
            <p:cNvPr id="69" name="组合 68"/>
            <p:cNvGrpSpPr/>
            <p:nvPr/>
          </p:nvGrpSpPr>
          <p:grpSpPr>
            <a:xfrm>
              <a:off x="4644008" y="1100464"/>
              <a:ext cx="391877" cy="393026"/>
              <a:chOff x="6542323" y="1311114"/>
              <a:chExt cx="537481" cy="539057"/>
            </a:xfrm>
          </p:grpSpPr>
          <p:sp>
            <p:nvSpPr>
              <p:cNvPr id="71" name="Oval 24"/>
              <p:cNvSpPr>
                <a:spLocks noChangeArrowheads="1"/>
              </p:cNvSpPr>
              <p:nvPr/>
            </p:nvSpPr>
            <p:spPr bwMode="auto">
              <a:xfrm flipH="1">
                <a:off x="6556508" y="1323724"/>
                <a:ext cx="512262" cy="512262"/>
              </a:xfrm>
              <a:prstGeom prst="ellipse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25"/>
              <p:cNvSpPr>
                <a:spLocks noEditPoints="1"/>
              </p:cNvSpPr>
              <p:nvPr/>
            </p:nvSpPr>
            <p:spPr bwMode="auto">
              <a:xfrm flipH="1">
                <a:off x="6542323" y="1311114"/>
                <a:ext cx="537481" cy="539057"/>
              </a:xfrm>
              <a:custGeom>
                <a:avLst/>
                <a:gdLst>
                  <a:gd name="T0" fmla="*/ 72 w 144"/>
                  <a:gd name="T1" fmla="*/ 144 h 144"/>
                  <a:gd name="T2" fmla="*/ 0 w 144"/>
                  <a:gd name="T3" fmla="*/ 72 h 144"/>
                  <a:gd name="T4" fmla="*/ 72 w 144"/>
                  <a:gd name="T5" fmla="*/ 0 h 144"/>
                  <a:gd name="T6" fmla="*/ 144 w 144"/>
                  <a:gd name="T7" fmla="*/ 72 h 144"/>
                  <a:gd name="T8" fmla="*/ 72 w 144"/>
                  <a:gd name="T9" fmla="*/ 144 h 144"/>
                  <a:gd name="T10" fmla="*/ 72 w 144"/>
                  <a:gd name="T11" fmla="*/ 7 h 144"/>
                  <a:gd name="T12" fmla="*/ 7 w 144"/>
                  <a:gd name="T13" fmla="*/ 72 h 144"/>
                  <a:gd name="T14" fmla="*/ 72 w 144"/>
                  <a:gd name="T15" fmla="*/ 137 h 144"/>
                  <a:gd name="T16" fmla="*/ 137 w 144"/>
                  <a:gd name="T17" fmla="*/ 72 h 144"/>
                  <a:gd name="T18" fmla="*/ 72 w 144"/>
                  <a:gd name="T19" fmla="*/ 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44">
                    <a:moveTo>
                      <a:pt x="72" y="144"/>
                    </a:moveTo>
                    <a:cubicBezTo>
                      <a:pt x="32" y="144"/>
                      <a:pt x="0" y="112"/>
                      <a:pt x="0" y="72"/>
                    </a:cubicBezTo>
                    <a:cubicBezTo>
                      <a:pt x="0" y="32"/>
                      <a:pt x="32" y="0"/>
                      <a:pt x="72" y="0"/>
                    </a:cubicBezTo>
                    <a:cubicBezTo>
                      <a:pt x="111" y="0"/>
                      <a:pt x="144" y="32"/>
                      <a:pt x="144" y="72"/>
                    </a:cubicBezTo>
                    <a:cubicBezTo>
                      <a:pt x="144" y="112"/>
                      <a:pt x="111" y="144"/>
                      <a:pt x="72" y="144"/>
                    </a:cubicBezTo>
                    <a:close/>
                    <a:moveTo>
                      <a:pt x="72" y="7"/>
                    </a:moveTo>
                    <a:cubicBezTo>
                      <a:pt x="36" y="7"/>
                      <a:pt x="7" y="36"/>
                      <a:pt x="7" y="72"/>
                    </a:cubicBezTo>
                    <a:cubicBezTo>
                      <a:pt x="7" y="108"/>
                      <a:pt x="36" y="137"/>
                      <a:pt x="72" y="137"/>
                    </a:cubicBezTo>
                    <a:cubicBezTo>
                      <a:pt x="108" y="137"/>
                      <a:pt x="137" y="108"/>
                      <a:pt x="137" y="72"/>
                    </a:cubicBezTo>
                    <a:cubicBezTo>
                      <a:pt x="137" y="36"/>
                      <a:pt x="108" y="7"/>
                      <a:pt x="72" y="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文本框 148"/>
              <p:cNvSpPr txBox="1"/>
              <p:nvPr/>
            </p:nvSpPr>
            <p:spPr>
              <a:xfrm flipH="1">
                <a:off x="6620212" y="1337054"/>
                <a:ext cx="380114" cy="506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dirty="0">
                    <a:solidFill>
                      <a:srgbClr val="E74C2E"/>
                    </a:solidFill>
                    <a:cs typeface="+mn-ea"/>
                    <a:sym typeface="+mn-lt"/>
                  </a:rPr>
                  <a:t>6</a:t>
                </a:r>
                <a:endParaRPr lang="zh-CN" altLang="en-US" sz="1800" b="1" dirty="0">
                  <a:solidFill>
                    <a:srgbClr val="E74C2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0" name="文本框 8"/>
            <p:cNvSpPr txBox="1"/>
            <p:nvPr/>
          </p:nvSpPr>
          <p:spPr>
            <a:xfrm>
              <a:off x="5114977" y="987574"/>
              <a:ext cx="2163967" cy="53860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50" b="1" dirty="0">
                  <a:solidFill>
                    <a:srgbClr val="E74C2E"/>
                  </a:solidFill>
                  <a:cs typeface="+mn-ea"/>
                  <a:sym typeface="+mn-lt"/>
                </a:rPr>
                <a:t>Add title text</a:t>
              </a:r>
            </a:p>
            <a:p>
              <a:r>
                <a:rPr lang="en-US" altLang="zh-CN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74" name="灯片编号占位符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16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78" name="矩形 77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51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86143" y="1010661"/>
            <a:ext cx="6274378" cy="2263085"/>
            <a:chOff x="1154468" y="1197585"/>
            <a:chExt cx="6274378" cy="2263085"/>
          </a:xfrm>
        </p:grpSpPr>
        <p:sp>
          <p:nvSpPr>
            <p:cNvPr id="3" name="矩形 150"/>
            <p:cNvSpPr/>
            <p:nvPr/>
          </p:nvSpPr>
          <p:spPr bwMode="auto">
            <a:xfrm rot="21015878">
              <a:off x="6650268" y="1395461"/>
              <a:ext cx="450837" cy="2053706"/>
            </a:xfrm>
            <a:custGeom>
              <a:avLst/>
              <a:gdLst>
                <a:gd name="connsiteX0" fmla="*/ 0 w 857250"/>
                <a:gd name="connsiteY0" fmla="*/ 0 h 3619453"/>
                <a:gd name="connsiteX1" fmla="*/ 857250 w 857250"/>
                <a:gd name="connsiteY1" fmla="*/ 0 h 3619453"/>
                <a:gd name="connsiteX2" fmla="*/ 857250 w 857250"/>
                <a:gd name="connsiteY2" fmla="*/ 3619453 h 3619453"/>
                <a:gd name="connsiteX3" fmla="*/ 0 w 857250"/>
                <a:gd name="connsiteY3" fmla="*/ 3619453 h 3619453"/>
                <a:gd name="connsiteX4" fmla="*/ 0 w 857250"/>
                <a:gd name="connsiteY4" fmla="*/ 0 h 3619453"/>
                <a:gd name="connsiteX0" fmla="*/ 0 w 857250"/>
                <a:gd name="connsiteY0" fmla="*/ 285585 h 3905038"/>
                <a:gd name="connsiteX1" fmla="*/ 847566 w 857250"/>
                <a:gd name="connsiteY1" fmla="*/ 0 h 3905038"/>
                <a:gd name="connsiteX2" fmla="*/ 857250 w 857250"/>
                <a:gd name="connsiteY2" fmla="*/ 3905038 h 3905038"/>
                <a:gd name="connsiteX3" fmla="*/ 0 w 857250"/>
                <a:gd name="connsiteY3" fmla="*/ 3905038 h 3905038"/>
                <a:gd name="connsiteX4" fmla="*/ 0 w 857250"/>
                <a:gd name="connsiteY4" fmla="*/ 285585 h 39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0" h="3905038">
                  <a:moveTo>
                    <a:pt x="0" y="285585"/>
                  </a:moveTo>
                  <a:lnTo>
                    <a:pt x="847566" y="0"/>
                  </a:lnTo>
                  <a:lnTo>
                    <a:pt x="857250" y="3905038"/>
                  </a:lnTo>
                  <a:lnTo>
                    <a:pt x="0" y="3905038"/>
                  </a:lnTo>
                  <a:lnTo>
                    <a:pt x="0" y="28558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4" name="矩形 292"/>
            <p:cNvSpPr/>
            <p:nvPr/>
          </p:nvSpPr>
          <p:spPr bwMode="auto">
            <a:xfrm rot="3830661">
              <a:off x="5841399" y="996465"/>
              <a:ext cx="476802" cy="2104759"/>
            </a:xfrm>
            <a:custGeom>
              <a:avLst/>
              <a:gdLst>
                <a:gd name="connsiteX0" fmla="*/ 0 w 857250"/>
                <a:gd name="connsiteY0" fmla="*/ 0 h 3710847"/>
                <a:gd name="connsiteX1" fmla="*/ 857250 w 857250"/>
                <a:gd name="connsiteY1" fmla="*/ 0 h 3710847"/>
                <a:gd name="connsiteX2" fmla="*/ 857250 w 857250"/>
                <a:gd name="connsiteY2" fmla="*/ 3710847 h 3710847"/>
                <a:gd name="connsiteX3" fmla="*/ 0 w 857250"/>
                <a:gd name="connsiteY3" fmla="*/ 3710847 h 3710847"/>
                <a:gd name="connsiteX4" fmla="*/ 0 w 857250"/>
                <a:gd name="connsiteY4" fmla="*/ 0 h 3710847"/>
                <a:gd name="connsiteX0" fmla="*/ 0 w 906299"/>
                <a:gd name="connsiteY0" fmla="*/ 0 h 4000927"/>
                <a:gd name="connsiteX1" fmla="*/ 906299 w 906299"/>
                <a:gd name="connsiteY1" fmla="*/ 290080 h 4000927"/>
                <a:gd name="connsiteX2" fmla="*/ 906299 w 906299"/>
                <a:gd name="connsiteY2" fmla="*/ 4000927 h 4000927"/>
                <a:gd name="connsiteX3" fmla="*/ 49049 w 906299"/>
                <a:gd name="connsiteY3" fmla="*/ 4000927 h 4000927"/>
                <a:gd name="connsiteX4" fmla="*/ 0 w 906299"/>
                <a:gd name="connsiteY4" fmla="*/ 0 h 400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299" h="4000927">
                  <a:moveTo>
                    <a:pt x="0" y="0"/>
                  </a:moveTo>
                  <a:lnTo>
                    <a:pt x="906299" y="290080"/>
                  </a:lnTo>
                  <a:lnTo>
                    <a:pt x="906299" y="4000927"/>
                  </a:lnTo>
                  <a:lnTo>
                    <a:pt x="49049" y="400092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5" name="矩形 150"/>
            <p:cNvSpPr/>
            <p:nvPr/>
          </p:nvSpPr>
          <p:spPr bwMode="auto">
            <a:xfrm rot="21015878">
              <a:off x="5279154" y="1399007"/>
              <a:ext cx="450837" cy="2053706"/>
            </a:xfrm>
            <a:custGeom>
              <a:avLst/>
              <a:gdLst>
                <a:gd name="connsiteX0" fmla="*/ 0 w 857250"/>
                <a:gd name="connsiteY0" fmla="*/ 0 h 3619453"/>
                <a:gd name="connsiteX1" fmla="*/ 857250 w 857250"/>
                <a:gd name="connsiteY1" fmla="*/ 0 h 3619453"/>
                <a:gd name="connsiteX2" fmla="*/ 857250 w 857250"/>
                <a:gd name="connsiteY2" fmla="*/ 3619453 h 3619453"/>
                <a:gd name="connsiteX3" fmla="*/ 0 w 857250"/>
                <a:gd name="connsiteY3" fmla="*/ 3619453 h 3619453"/>
                <a:gd name="connsiteX4" fmla="*/ 0 w 857250"/>
                <a:gd name="connsiteY4" fmla="*/ 0 h 3619453"/>
                <a:gd name="connsiteX0" fmla="*/ 0 w 857250"/>
                <a:gd name="connsiteY0" fmla="*/ 285585 h 3905038"/>
                <a:gd name="connsiteX1" fmla="*/ 847566 w 857250"/>
                <a:gd name="connsiteY1" fmla="*/ 0 h 3905038"/>
                <a:gd name="connsiteX2" fmla="*/ 857250 w 857250"/>
                <a:gd name="connsiteY2" fmla="*/ 3905038 h 3905038"/>
                <a:gd name="connsiteX3" fmla="*/ 0 w 857250"/>
                <a:gd name="connsiteY3" fmla="*/ 3905038 h 3905038"/>
                <a:gd name="connsiteX4" fmla="*/ 0 w 857250"/>
                <a:gd name="connsiteY4" fmla="*/ 285585 h 39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0" h="3905038">
                  <a:moveTo>
                    <a:pt x="0" y="285585"/>
                  </a:moveTo>
                  <a:lnTo>
                    <a:pt x="847566" y="0"/>
                  </a:lnTo>
                  <a:lnTo>
                    <a:pt x="857250" y="3905038"/>
                  </a:lnTo>
                  <a:lnTo>
                    <a:pt x="0" y="3905038"/>
                  </a:lnTo>
                  <a:lnTo>
                    <a:pt x="0" y="285585"/>
                  </a:lnTo>
                  <a:close/>
                </a:path>
              </a:pathLst>
            </a:custGeom>
            <a:solidFill>
              <a:srgbClr val="FF6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6" name="矩形 292"/>
            <p:cNvSpPr/>
            <p:nvPr/>
          </p:nvSpPr>
          <p:spPr bwMode="auto">
            <a:xfrm rot="3830661">
              <a:off x="4470744" y="1000124"/>
              <a:ext cx="476803" cy="2104759"/>
            </a:xfrm>
            <a:custGeom>
              <a:avLst/>
              <a:gdLst>
                <a:gd name="connsiteX0" fmla="*/ 0 w 857250"/>
                <a:gd name="connsiteY0" fmla="*/ 0 h 3710847"/>
                <a:gd name="connsiteX1" fmla="*/ 857250 w 857250"/>
                <a:gd name="connsiteY1" fmla="*/ 0 h 3710847"/>
                <a:gd name="connsiteX2" fmla="*/ 857250 w 857250"/>
                <a:gd name="connsiteY2" fmla="*/ 3710847 h 3710847"/>
                <a:gd name="connsiteX3" fmla="*/ 0 w 857250"/>
                <a:gd name="connsiteY3" fmla="*/ 3710847 h 3710847"/>
                <a:gd name="connsiteX4" fmla="*/ 0 w 857250"/>
                <a:gd name="connsiteY4" fmla="*/ 0 h 3710847"/>
                <a:gd name="connsiteX0" fmla="*/ 0 w 906299"/>
                <a:gd name="connsiteY0" fmla="*/ 0 h 4000927"/>
                <a:gd name="connsiteX1" fmla="*/ 906299 w 906299"/>
                <a:gd name="connsiteY1" fmla="*/ 290080 h 4000927"/>
                <a:gd name="connsiteX2" fmla="*/ 906299 w 906299"/>
                <a:gd name="connsiteY2" fmla="*/ 4000927 h 4000927"/>
                <a:gd name="connsiteX3" fmla="*/ 49049 w 906299"/>
                <a:gd name="connsiteY3" fmla="*/ 4000927 h 4000927"/>
                <a:gd name="connsiteX4" fmla="*/ 0 w 906299"/>
                <a:gd name="connsiteY4" fmla="*/ 0 h 400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299" h="4000927">
                  <a:moveTo>
                    <a:pt x="0" y="0"/>
                  </a:moveTo>
                  <a:lnTo>
                    <a:pt x="906299" y="290080"/>
                  </a:lnTo>
                  <a:lnTo>
                    <a:pt x="906299" y="4000927"/>
                  </a:lnTo>
                  <a:lnTo>
                    <a:pt x="49049" y="400092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6E01">
                    <a:shade val="30000"/>
                    <a:satMod val="115000"/>
                  </a:srgbClr>
                </a:gs>
                <a:gs pos="50000">
                  <a:srgbClr val="FF6E01">
                    <a:shade val="67500"/>
                    <a:satMod val="115000"/>
                  </a:srgbClr>
                </a:gs>
                <a:gs pos="100000">
                  <a:srgbClr val="FF6E0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7" name="矩形 150"/>
            <p:cNvSpPr/>
            <p:nvPr/>
          </p:nvSpPr>
          <p:spPr bwMode="auto">
            <a:xfrm rot="21015878">
              <a:off x="3906449" y="1406964"/>
              <a:ext cx="450837" cy="2053706"/>
            </a:xfrm>
            <a:custGeom>
              <a:avLst/>
              <a:gdLst>
                <a:gd name="connsiteX0" fmla="*/ 0 w 857250"/>
                <a:gd name="connsiteY0" fmla="*/ 0 h 3619453"/>
                <a:gd name="connsiteX1" fmla="*/ 857250 w 857250"/>
                <a:gd name="connsiteY1" fmla="*/ 0 h 3619453"/>
                <a:gd name="connsiteX2" fmla="*/ 857250 w 857250"/>
                <a:gd name="connsiteY2" fmla="*/ 3619453 h 3619453"/>
                <a:gd name="connsiteX3" fmla="*/ 0 w 857250"/>
                <a:gd name="connsiteY3" fmla="*/ 3619453 h 3619453"/>
                <a:gd name="connsiteX4" fmla="*/ 0 w 857250"/>
                <a:gd name="connsiteY4" fmla="*/ 0 h 3619453"/>
                <a:gd name="connsiteX0" fmla="*/ 0 w 857250"/>
                <a:gd name="connsiteY0" fmla="*/ 285585 h 3905038"/>
                <a:gd name="connsiteX1" fmla="*/ 847566 w 857250"/>
                <a:gd name="connsiteY1" fmla="*/ 0 h 3905038"/>
                <a:gd name="connsiteX2" fmla="*/ 857250 w 857250"/>
                <a:gd name="connsiteY2" fmla="*/ 3905038 h 3905038"/>
                <a:gd name="connsiteX3" fmla="*/ 0 w 857250"/>
                <a:gd name="connsiteY3" fmla="*/ 3905038 h 3905038"/>
                <a:gd name="connsiteX4" fmla="*/ 0 w 857250"/>
                <a:gd name="connsiteY4" fmla="*/ 285585 h 39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0" h="3905038">
                  <a:moveTo>
                    <a:pt x="0" y="285585"/>
                  </a:moveTo>
                  <a:lnTo>
                    <a:pt x="847566" y="0"/>
                  </a:lnTo>
                  <a:lnTo>
                    <a:pt x="857250" y="3905038"/>
                  </a:lnTo>
                  <a:lnTo>
                    <a:pt x="0" y="3905038"/>
                  </a:lnTo>
                  <a:lnTo>
                    <a:pt x="0" y="285585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8" name="矩形 292"/>
            <p:cNvSpPr/>
            <p:nvPr/>
          </p:nvSpPr>
          <p:spPr bwMode="auto">
            <a:xfrm rot="3830661">
              <a:off x="3097651" y="1007441"/>
              <a:ext cx="476803" cy="2104759"/>
            </a:xfrm>
            <a:custGeom>
              <a:avLst/>
              <a:gdLst>
                <a:gd name="connsiteX0" fmla="*/ 0 w 857250"/>
                <a:gd name="connsiteY0" fmla="*/ 0 h 3710847"/>
                <a:gd name="connsiteX1" fmla="*/ 857250 w 857250"/>
                <a:gd name="connsiteY1" fmla="*/ 0 h 3710847"/>
                <a:gd name="connsiteX2" fmla="*/ 857250 w 857250"/>
                <a:gd name="connsiteY2" fmla="*/ 3710847 h 3710847"/>
                <a:gd name="connsiteX3" fmla="*/ 0 w 857250"/>
                <a:gd name="connsiteY3" fmla="*/ 3710847 h 3710847"/>
                <a:gd name="connsiteX4" fmla="*/ 0 w 857250"/>
                <a:gd name="connsiteY4" fmla="*/ 0 h 3710847"/>
                <a:gd name="connsiteX0" fmla="*/ 0 w 906299"/>
                <a:gd name="connsiteY0" fmla="*/ 0 h 4000927"/>
                <a:gd name="connsiteX1" fmla="*/ 906299 w 906299"/>
                <a:gd name="connsiteY1" fmla="*/ 290080 h 4000927"/>
                <a:gd name="connsiteX2" fmla="*/ 906299 w 906299"/>
                <a:gd name="connsiteY2" fmla="*/ 4000927 h 4000927"/>
                <a:gd name="connsiteX3" fmla="*/ 49049 w 906299"/>
                <a:gd name="connsiteY3" fmla="*/ 4000927 h 4000927"/>
                <a:gd name="connsiteX4" fmla="*/ 0 w 906299"/>
                <a:gd name="connsiteY4" fmla="*/ 0 h 400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299" h="4000927">
                  <a:moveTo>
                    <a:pt x="0" y="0"/>
                  </a:moveTo>
                  <a:lnTo>
                    <a:pt x="906299" y="290080"/>
                  </a:lnTo>
                  <a:lnTo>
                    <a:pt x="906299" y="4000927"/>
                  </a:lnTo>
                  <a:lnTo>
                    <a:pt x="49049" y="400092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080">
                    <a:shade val="30000"/>
                    <a:satMod val="115000"/>
                  </a:srgbClr>
                </a:gs>
                <a:gs pos="50000">
                  <a:srgbClr val="008080">
                    <a:shade val="67500"/>
                    <a:satMod val="115000"/>
                  </a:srgbClr>
                </a:gs>
                <a:gs pos="100000">
                  <a:srgbClr val="00808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cs typeface="+mn-ea"/>
                <a:sym typeface="+mn-lt"/>
              </a:endParaRPr>
            </a:p>
          </p:txBody>
        </p:sp>
        <p:grpSp>
          <p:nvGrpSpPr>
            <p:cNvPr id="9" name="组合 293"/>
            <p:cNvGrpSpPr>
              <a:grpSpLocks/>
            </p:cNvGrpSpPr>
            <p:nvPr/>
          </p:nvGrpSpPr>
          <p:grpSpPr bwMode="auto">
            <a:xfrm rot="1511544">
              <a:off x="1218728" y="1197585"/>
              <a:ext cx="2471812" cy="2103540"/>
              <a:chOff x="613018" y="1311904"/>
              <a:chExt cx="4700122" cy="4000927"/>
            </a:xfrm>
          </p:grpSpPr>
          <p:sp>
            <p:nvSpPr>
              <p:cNvPr id="21" name="矩形 150"/>
              <p:cNvSpPr/>
              <p:nvPr/>
            </p:nvSpPr>
            <p:spPr>
              <a:xfrm rot="19504334">
                <a:off x="3389542" y="1358927"/>
                <a:ext cx="857250" cy="3905038"/>
              </a:xfrm>
              <a:custGeom>
                <a:avLst/>
                <a:gdLst>
                  <a:gd name="connsiteX0" fmla="*/ 0 w 857250"/>
                  <a:gd name="connsiteY0" fmla="*/ 0 h 3619453"/>
                  <a:gd name="connsiteX1" fmla="*/ 857250 w 857250"/>
                  <a:gd name="connsiteY1" fmla="*/ 0 h 3619453"/>
                  <a:gd name="connsiteX2" fmla="*/ 857250 w 857250"/>
                  <a:gd name="connsiteY2" fmla="*/ 3619453 h 3619453"/>
                  <a:gd name="connsiteX3" fmla="*/ 0 w 857250"/>
                  <a:gd name="connsiteY3" fmla="*/ 3619453 h 3619453"/>
                  <a:gd name="connsiteX4" fmla="*/ 0 w 857250"/>
                  <a:gd name="connsiteY4" fmla="*/ 0 h 3619453"/>
                  <a:gd name="connsiteX0" fmla="*/ 0 w 857250"/>
                  <a:gd name="connsiteY0" fmla="*/ 285585 h 3905038"/>
                  <a:gd name="connsiteX1" fmla="*/ 847566 w 857250"/>
                  <a:gd name="connsiteY1" fmla="*/ 0 h 3905038"/>
                  <a:gd name="connsiteX2" fmla="*/ 857250 w 857250"/>
                  <a:gd name="connsiteY2" fmla="*/ 3905038 h 3905038"/>
                  <a:gd name="connsiteX3" fmla="*/ 0 w 857250"/>
                  <a:gd name="connsiteY3" fmla="*/ 3905038 h 3905038"/>
                  <a:gd name="connsiteX4" fmla="*/ 0 w 857250"/>
                  <a:gd name="connsiteY4" fmla="*/ 285585 h 3905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0" h="3905038">
                    <a:moveTo>
                      <a:pt x="0" y="285585"/>
                    </a:moveTo>
                    <a:lnTo>
                      <a:pt x="847566" y="0"/>
                    </a:lnTo>
                    <a:lnTo>
                      <a:pt x="857250" y="3905038"/>
                    </a:lnTo>
                    <a:lnTo>
                      <a:pt x="0" y="3905038"/>
                    </a:lnTo>
                    <a:lnTo>
                      <a:pt x="0" y="285585"/>
                    </a:lnTo>
                    <a:close/>
                  </a:path>
                </a:pathLst>
              </a:custGeom>
              <a:solidFill>
                <a:srgbClr val="FF2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22" name="矩形 292"/>
              <p:cNvSpPr/>
              <p:nvPr/>
            </p:nvSpPr>
            <p:spPr>
              <a:xfrm rot="2319117">
                <a:off x="1687201" y="1311903"/>
                <a:ext cx="906635" cy="4000928"/>
              </a:xfrm>
              <a:custGeom>
                <a:avLst/>
                <a:gdLst>
                  <a:gd name="connsiteX0" fmla="*/ 0 w 857250"/>
                  <a:gd name="connsiteY0" fmla="*/ 0 h 3710847"/>
                  <a:gd name="connsiteX1" fmla="*/ 857250 w 857250"/>
                  <a:gd name="connsiteY1" fmla="*/ 0 h 3710847"/>
                  <a:gd name="connsiteX2" fmla="*/ 857250 w 857250"/>
                  <a:gd name="connsiteY2" fmla="*/ 3710847 h 3710847"/>
                  <a:gd name="connsiteX3" fmla="*/ 0 w 857250"/>
                  <a:gd name="connsiteY3" fmla="*/ 3710847 h 3710847"/>
                  <a:gd name="connsiteX4" fmla="*/ 0 w 857250"/>
                  <a:gd name="connsiteY4" fmla="*/ 0 h 3710847"/>
                  <a:gd name="connsiteX0" fmla="*/ 0 w 906299"/>
                  <a:gd name="connsiteY0" fmla="*/ 0 h 4000927"/>
                  <a:gd name="connsiteX1" fmla="*/ 906299 w 906299"/>
                  <a:gd name="connsiteY1" fmla="*/ 290080 h 4000927"/>
                  <a:gd name="connsiteX2" fmla="*/ 906299 w 906299"/>
                  <a:gd name="connsiteY2" fmla="*/ 4000927 h 4000927"/>
                  <a:gd name="connsiteX3" fmla="*/ 49049 w 906299"/>
                  <a:gd name="connsiteY3" fmla="*/ 4000927 h 4000927"/>
                  <a:gd name="connsiteX4" fmla="*/ 0 w 906299"/>
                  <a:gd name="connsiteY4" fmla="*/ 0 h 4000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6299" h="4000927">
                    <a:moveTo>
                      <a:pt x="0" y="0"/>
                    </a:moveTo>
                    <a:lnTo>
                      <a:pt x="906299" y="290080"/>
                    </a:lnTo>
                    <a:lnTo>
                      <a:pt x="906299" y="4000927"/>
                    </a:lnTo>
                    <a:lnTo>
                      <a:pt x="49049" y="400092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2801">
                      <a:shade val="30000"/>
                      <a:satMod val="115000"/>
                    </a:srgbClr>
                  </a:gs>
                  <a:gs pos="50000">
                    <a:srgbClr val="FF2801">
                      <a:shade val="67500"/>
                      <a:satMod val="115000"/>
                    </a:srgbClr>
                  </a:gs>
                  <a:gs pos="100000">
                    <a:srgbClr val="FF2801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23" name="矩形 151"/>
              <p:cNvSpPr/>
              <p:nvPr/>
            </p:nvSpPr>
            <p:spPr>
              <a:xfrm rot="5400000">
                <a:off x="2358578" y="2193571"/>
                <a:ext cx="1209001" cy="4700122"/>
              </a:xfrm>
              <a:custGeom>
                <a:avLst/>
                <a:gdLst>
                  <a:gd name="connsiteX0" fmla="*/ 0 w 857250"/>
                  <a:gd name="connsiteY0" fmla="*/ 0 h 3414247"/>
                  <a:gd name="connsiteX1" fmla="*/ 857250 w 857250"/>
                  <a:gd name="connsiteY1" fmla="*/ 0 h 3414247"/>
                  <a:gd name="connsiteX2" fmla="*/ 857250 w 857250"/>
                  <a:gd name="connsiteY2" fmla="*/ 3414247 h 3414247"/>
                  <a:gd name="connsiteX3" fmla="*/ 0 w 857250"/>
                  <a:gd name="connsiteY3" fmla="*/ 3414247 h 3414247"/>
                  <a:gd name="connsiteX4" fmla="*/ 0 w 857250"/>
                  <a:gd name="connsiteY4" fmla="*/ 0 h 3414247"/>
                  <a:gd name="connsiteX0" fmla="*/ 0 w 857250"/>
                  <a:gd name="connsiteY0" fmla="*/ 0 h 4085759"/>
                  <a:gd name="connsiteX1" fmla="*/ 857250 w 857250"/>
                  <a:gd name="connsiteY1" fmla="*/ 0 h 4085759"/>
                  <a:gd name="connsiteX2" fmla="*/ 857250 w 857250"/>
                  <a:gd name="connsiteY2" fmla="*/ 3414247 h 4085759"/>
                  <a:gd name="connsiteX3" fmla="*/ 314328 w 857250"/>
                  <a:gd name="connsiteY3" fmla="*/ 4085759 h 4085759"/>
                  <a:gd name="connsiteX4" fmla="*/ 0 w 857250"/>
                  <a:gd name="connsiteY4" fmla="*/ 0 h 4085759"/>
                  <a:gd name="connsiteX0" fmla="*/ 0 w 857250"/>
                  <a:gd name="connsiteY0" fmla="*/ 0 h 4000034"/>
                  <a:gd name="connsiteX1" fmla="*/ 857250 w 857250"/>
                  <a:gd name="connsiteY1" fmla="*/ 0 h 4000034"/>
                  <a:gd name="connsiteX2" fmla="*/ 857250 w 857250"/>
                  <a:gd name="connsiteY2" fmla="*/ 3414247 h 4000034"/>
                  <a:gd name="connsiteX3" fmla="*/ 328619 w 857250"/>
                  <a:gd name="connsiteY3" fmla="*/ 4000034 h 4000034"/>
                  <a:gd name="connsiteX4" fmla="*/ 0 w 857250"/>
                  <a:gd name="connsiteY4" fmla="*/ 0 h 4000034"/>
                  <a:gd name="connsiteX0" fmla="*/ 0 w 857250"/>
                  <a:gd name="connsiteY0" fmla="*/ 0 h 4028609"/>
                  <a:gd name="connsiteX1" fmla="*/ 857250 w 857250"/>
                  <a:gd name="connsiteY1" fmla="*/ 0 h 4028609"/>
                  <a:gd name="connsiteX2" fmla="*/ 857250 w 857250"/>
                  <a:gd name="connsiteY2" fmla="*/ 3414247 h 4028609"/>
                  <a:gd name="connsiteX3" fmla="*/ 357194 w 857250"/>
                  <a:gd name="connsiteY3" fmla="*/ 4028609 h 4028609"/>
                  <a:gd name="connsiteX4" fmla="*/ 0 w 857250"/>
                  <a:gd name="connsiteY4" fmla="*/ 0 h 4028609"/>
                  <a:gd name="connsiteX0" fmla="*/ 0 w 514347"/>
                  <a:gd name="connsiteY0" fmla="*/ 0 h 4700122"/>
                  <a:gd name="connsiteX1" fmla="*/ 514347 w 514347"/>
                  <a:gd name="connsiteY1" fmla="*/ 671513 h 4700122"/>
                  <a:gd name="connsiteX2" fmla="*/ 514347 w 514347"/>
                  <a:gd name="connsiteY2" fmla="*/ 4085760 h 4700122"/>
                  <a:gd name="connsiteX3" fmla="*/ 14291 w 514347"/>
                  <a:gd name="connsiteY3" fmla="*/ 4700122 h 4700122"/>
                  <a:gd name="connsiteX4" fmla="*/ 0 w 514347"/>
                  <a:gd name="connsiteY4" fmla="*/ 0 h 4700122"/>
                  <a:gd name="connsiteX0" fmla="*/ 694660 w 1209007"/>
                  <a:gd name="connsiteY0" fmla="*/ 17573 h 4717695"/>
                  <a:gd name="connsiteX1" fmla="*/ 1209007 w 1209007"/>
                  <a:gd name="connsiteY1" fmla="*/ 689086 h 4717695"/>
                  <a:gd name="connsiteX2" fmla="*/ 1209007 w 1209007"/>
                  <a:gd name="connsiteY2" fmla="*/ 4103333 h 4717695"/>
                  <a:gd name="connsiteX3" fmla="*/ 708951 w 1209007"/>
                  <a:gd name="connsiteY3" fmla="*/ 4717695 h 4717695"/>
                  <a:gd name="connsiteX4" fmla="*/ 6 w 1209007"/>
                  <a:gd name="connsiteY4" fmla="*/ 580671 h 4717695"/>
                  <a:gd name="connsiteX5" fmla="*/ 694660 w 1209007"/>
                  <a:gd name="connsiteY5" fmla="*/ 17573 h 4717695"/>
                  <a:gd name="connsiteX0" fmla="*/ 694654 w 1209001"/>
                  <a:gd name="connsiteY0" fmla="*/ 0 h 4700122"/>
                  <a:gd name="connsiteX1" fmla="*/ 1209001 w 1209001"/>
                  <a:gd name="connsiteY1" fmla="*/ 671513 h 4700122"/>
                  <a:gd name="connsiteX2" fmla="*/ 1209001 w 1209001"/>
                  <a:gd name="connsiteY2" fmla="*/ 4085760 h 4700122"/>
                  <a:gd name="connsiteX3" fmla="*/ 708945 w 1209001"/>
                  <a:gd name="connsiteY3" fmla="*/ 4700122 h 4700122"/>
                  <a:gd name="connsiteX4" fmla="*/ 0 w 1209001"/>
                  <a:gd name="connsiteY4" fmla="*/ 563098 h 4700122"/>
                  <a:gd name="connsiteX5" fmla="*/ 694654 w 1209001"/>
                  <a:gd name="connsiteY5" fmla="*/ 0 h 4700122"/>
                  <a:gd name="connsiteX0" fmla="*/ 694654 w 1209001"/>
                  <a:gd name="connsiteY0" fmla="*/ 0 h 4700122"/>
                  <a:gd name="connsiteX1" fmla="*/ 1209001 w 1209001"/>
                  <a:gd name="connsiteY1" fmla="*/ 671513 h 4700122"/>
                  <a:gd name="connsiteX2" fmla="*/ 1209001 w 1209001"/>
                  <a:gd name="connsiteY2" fmla="*/ 4085760 h 4700122"/>
                  <a:gd name="connsiteX3" fmla="*/ 708945 w 1209001"/>
                  <a:gd name="connsiteY3" fmla="*/ 4700122 h 4700122"/>
                  <a:gd name="connsiteX4" fmla="*/ 0 w 1209001"/>
                  <a:gd name="connsiteY4" fmla="*/ 563098 h 4700122"/>
                  <a:gd name="connsiteX5" fmla="*/ 694654 w 1209001"/>
                  <a:gd name="connsiteY5" fmla="*/ 0 h 4700122"/>
                  <a:gd name="connsiteX0" fmla="*/ 694654 w 1209001"/>
                  <a:gd name="connsiteY0" fmla="*/ 0 h 4700122"/>
                  <a:gd name="connsiteX1" fmla="*/ 1209001 w 1209001"/>
                  <a:gd name="connsiteY1" fmla="*/ 671513 h 4700122"/>
                  <a:gd name="connsiteX2" fmla="*/ 1209001 w 1209001"/>
                  <a:gd name="connsiteY2" fmla="*/ 4085760 h 4700122"/>
                  <a:gd name="connsiteX3" fmla="*/ 708945 w 1209001"/>
                  <a:gd name="connsiteY3" fmla="*/ 4700122 h 4700122"/>
                  <a:gd name="connsiteX4" fmla="*/ 0 w 1209001"/>
                  <a:gd name="connsiteY4" fmla="*/ 563098 h 4700122"/>
                  <a:gd name="connsiteX5" fmla="*/ 694654 w 1209001"/>
                  <a:gd name="connsiteY5" fmla="*/ 0 h 4700122"/>
                  <a:gd name="connsiteX0" fmla="*/ 694654 w 1209001"/>
                  <a:gd name="connsiteY0" fmla="*/ 0 h 4700122"/>
                  <a:gd name="connsiteX1" fmla="*/ 1209001 w 1209001"/>
                  <a:gd name="connsiteY1" fmla="*/ 671513 h 4700122"/>
                  <a:gd name="connsiteX2" fmla="*/ 1209001 w 1209001"/>
                  <a:gd name="connsiteY2" fmla="*/ 4085760 h 4700122"/>
                  <a:gd name="connsiteX3" fmla="*/ 708945 w 1209001"/>
                  <a:gd name="connsiteY3" fmla="*/ 4700122 h 4700122"/>
                  <a:gd name="connsiteX4" fmla="*/ 0 w 1209001"/>
                  <a:gd name="connsiteY4" fmla="*/ 563098 h 4700122"/>
                  <a:gd name="connsiteX5" fmla="*/ 694654 w 1209001"/>
                  <a:gd name="connsiteY5" fmla="*/ 0 h 4700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9001" h="4700122">
                    <a:moveTo>
                      <a:pt x="694654" y="0"/>
                    </a:moveTo>
                    <a:lnTo>
                      <a:pt x="1209001" y="671513"/>
                    </a:lnTo>
                    <a:lnTo>
                      <a:pt x="1209001" y="4085760"/>
                    </a:lnTo>
                    <a:lnTo>
                      <a:pt x="708945" y="4700122"/>
                    </a:lnTo>
                    <a:cubicBezTo>
                      <a:pt x="621744" y="4155874"/>
                      <a:pt x="354472" y="2631610"/>
                      <a:pt x="0" y="563098"/>
                    </a:cubicBezTo>
                    <a:cubicBezTo>
                      <a:pt x="654843" y="51206"/>
                      <a:pt x="607453" y="24793"/>
                      <a:pt x="694654" y="0"/>
                    </a:cubicBezTo>
                    <a:close/>
                  </a:path>
                </a:pathLst>
              </a:custGeom>
              <a:solidFill>
                <a:srgbClr val="FF2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100"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151"/>
            <p:cNvSpPr/>
            <p:nvPr/>
          </p:nvSpPr>
          <p:spPr bwMode="auto">
            <a:xfrm rot="6911544">
              <a:off x="3131190" y="1592858"/>
              <a:ext cx="635828" cy="2471847"/>
            </a:xfrm>
            <a:custGeom>
              <a:avLst/>
              <a:gdLst>
                <a:gd name="connsiteX0" fmla="*/ 0 w 857250"/>
                <a:gd name="connsiteY0" fmla="*/ 0 h 3414247"/>
                <a:gd name="connsiteX1" fmla="*/ 857250 w 857250"/>
                <a:gd name="connsiteY1" fmla="*/ 0 h 3414247"/>
                <a:gd name="connsiteX2" fmla="*/ 857250 w 857250"/>
                <a:gd name="connsiteY2" fmla="*/ 3414247 h 3414247"/>
                <a:gd name="connsiteX3" fmla="*/ 0 w 857250"/>
                <a:gd name="connsiteY3" fmla="*/ 3414247 h 3414247"/>
                <a:gd name="connsiteX4" fmla="*/ 0 w 857250"/>
                <a:gd name="connsiteY4" fmla="*/ 0 h 3414247"/>
                <a:gd name="connsiteX0" fmla="*/ 0 w 857250"/>
                <a:gd name="connsiteY0" fmla="*/ 0 h 4085759"/>
                <a:gd name="connsiteX1" fmla="*/ 857250 w 857250"/>
                <a:gd name="connsiteY1" fmla="*/ 0 h 4085759"/>
                <a:gd name="connsiteX2" fmla="*/ 857250 w 857250"/>
                <a:gd name="connsiteY2" fmla="*/ 3414247 h 4085759"/>
                <a:gd name="connsiteX3" fmla="*/ 314328 w 857250"/>
                <a:gd name="connsiteY3" fmla="*/ 4085759 h 4085759"/>
                <a:gd name="connsiteX4" fmla="*/ 0 w 857250"/>
                <a:gd name="connsiteY4" fmla="*/ 0 h 4085759"/>
                <a:gd name="connsiteX0" fmla="*/ 0 w 857250"/>
                <a:gd name="connsiteY0" fmla="*/ 0 h 4000034"/>
                <a:gd name="connsiteX1" fmla="*/ 857250 w 857250"/>
                <a:gd name="connsiteY1" fmla="*/ 0 h 4000034"/>
                <a:gd name="connsiteX2" fmla="*/ 857250 w 857250"/>
                <a:gd name="connsiteY2" fmla="*/ 3414247 h 4000034"/>
                <a:gd name="connsiteX3" fmla="*/ 328619 w 857250"/>
                <a:gd name="connsiteY3" fmla="*/ 4000034 h 4000034"/>
                <a:gd name="connsiteX4" fmla="*/ 0 w 857250"/>
                <a:gd name="connsiteY4" fmla="*/ 0 h 4000034"/>
                <a:gd name="connsiteX0" fmla="*/ 0 w 857250"/>
                <a:gd name="connsiteY0" fmla="*/ 0 h 4028609"/>
                <a:gd name="connsiteX1" fmla="*/ 857250 w 857250"/>
                <a:gd name="connsiteY1" fmla="*/ 0 h 4028609"/>
                <a:gd name="connsiteX2" fmla="*/ 857250 w 857250"/>
                <a:gd name="connsiteY2" fmla="*/ 3414247 h 4028609"/>
                <a:gd name="connsiteX3" fmla="*/ 357194 w 857250"/>
                <a:gd name="connsiteY3" fmla="*/ 4028609 h 4028609"/>
                <a:gd name="connsiteX4" fmla="*/ 0 w 857250"/>
                <a:gd name="connsiteY4" fmla="*/ 0 h 4028609"/>
                <a:gd name="connsiteX0" fmla="*/ 0 w 514347"/>
                <a:gd name="connsiteY0" fmla="*/ 0 h 4700122"/>
                <a:gd name="connsiteX1" fmla="*/ 514347 w 514347"/>
                <a:gd name="connsiteY1" fmla="*/ 671513 h 4700122"/>
                <a:gd name="connsiteX2" fmla="*/ 514347 w 514347"/>
                <a:gd name="connsiteY2" fmla="*/ 4085760 h 4700122"/>
                <a:gd name="connsiteX3" fmla="*/ 14291 w 514347"/>
                <a:gd name="connsiteY3" fmla="*/ 4700122 h 4700122"/>
                <a:gd name="connsiteX4" fmla="*/ 0 w 514347"/>
                <a:gd name="connsiteY4" fmla="*/ 0 h 4700122"/>
                <a:gd name="connsiteX0" fmla="*/ 694660 w 1209007"/>
                <a:gd name="connsiteY0" fmla="*/ 17573 h 4717695"/>
                <a:gd name="connsiteX1" fmla="*/ 1209007 w 1209007"/>
                <a:gd name="connsiteY1" fmla="*/ 689086 h 4717695"/>
                <a:gd name="connsiteX2" fmla="*/ 1209007 w 1209007"/>
                <a:gd name="connsiteY2" fmla="*/ 4103333 h 4717695"/>
                <a:gd name="connsiteX3" fmla="*/ 708951 w 1209007"/>
                <a:gd name="connsiteY3" fmla="*/ 4717695 h 4717695"/>
                <a:gd name="connsiteX4" fmla="*/ 6 w 1209007"/>
                <a:gd name="connsiteY4" fmla="*/ 580671 h 4717695"/>
                <a:gd name="connsiteX5" fmla="*/ 694660 w 1209007"/>
                <a:gd name="connsiteY5" fmla="*/ 17573 h 4717695"/>
                <a:gd name="connsiteX0" fmla="*/ 694654 w 1209001"/>
                <a:gd name="connsiteY0" fmla="*/ 0 h 4700122"/>
                <a:gd name="connsiteX1" fmla="*/ 1209001 w 1209001"/>
                <a:gd name="connsiteY1" fmla="*/ 671513 h 4700122"/>
                <a:gd name="connsiteX2" fmla="*/ 1209001 w 1209001"/>
                <a:gd name="connsiteY2" fmla="*/ 4085760 h 4700122"/>
                <a:gd name="connsiteX3" fmla="*/ 708945 w 1209001"/>
                <a:gd name="connsiteY3" fmla="*/ 4700122 h 4700122"/>
                <a:gd name="connsiteX4" fmla="*/ 0 w 1209001"/>
                <a:gd name="connsiteY4" fmla="*/ 563098 h 4700122"/>
                <a:gd name="connsiteX5" fmla="*/ 694654 w 1209001"/>
                <a:gd name="connsiteY5" fmla="*/ 0 h 4700122"/>
                <a:gd name="connsiteX0" fmla="*/ 694654 w 1209001"/>
                <a:gd name="connsiteY0" fmla="*/ 0 h 4700122"/>
                <a:gd name="connsiteX1" fmla="*/ 1209001 w 1209001"/>
                <a:gd name="connsiteY1" fmla="*/ 671513 h 4700122"/>
                <a:gd name="connsiteX2" fmla="*/ 1209001 w 1209001"/>
                <a:gd name="connsiteY2" fmla="*/ 4085760 h 4700122"/>
                <a:gd name="connsiteX3" fmla="*/ 708945 w 1209001"/>
                <a:gd name="connsiteY3" fmla="*/ 4700122 h 4700122"/>
                <a:gd name="connsiteX4" fmla="*/ 0 w 1209001"/>
                <a:gd name="connsiteY4" fmla="*/ 563098 h 4700122"/>
                <a:gd name="connsiteX5" fmla="*/ 694654 w 1209001"/>
                <a:gd name="connsiteY5" fmla="*/ 0 h 4700122"/>
                <a:gd name="connsiteX0" fmla="*/ 694654 w 1209001"/>
                <a:gd name="connsiteY0" fmla="*/ 0 h 4700122"/>
                <a:gd name="connsiteX1" fmla="*/ 1209001 w 1209001"/>
                <a:gd name="connsiteY1" fmla="*/ 671513 h 4700122"/>
                <a:gd name="connsiteX2" fmla="*/ 1209001 w 1209001"/>
                <a:gd name="connsiteY2" fmla="*/ 4085760 h 4700122"/>
                <a:gd name="connsiteX3" fmla="*/ 708945 w 1209001"/>
                <a:gd name="connsiteY3" fmla="*/ 4700122 h 4700122"/>
                <a:gd name="connsiteX4" fmla="*/ 0 w 1209001"/>
                <a:gd name="connsiteY4" fmla="*/ 563098 h 4700122"/>
                <a:gd name="connsiteX5" fmla="*/ 694654 w 1209001"/>
                <a:gd name="connsiteY5" fmla="*/ 0 h 4700122"/>
                <a:gd name="connsiteX0" fmla="*/ 694654 w 1209001"/>
                <a:gd name="connsiteY0" fmla="*/ 0 h 4700122"/>
                <a:gd name="connsiteX1" fmla="*/ 1209001 w 1209001"/>
                <a:gd name="connsiteY1" fmla="*/ 671513 h 4700122"/>
                <a:gd name="connsiteX2" fmla="*/ 1209001 w 1209001"/>
                <a:gd name="connsiteY2" fmla="*/ 4085760 h 4700122"/>
                <a:gd name="connsiteX3" fmla="*/ 708945 w 1209001"/>
                <a:gd name="connsiteY3" fmla="*/ 4700122 h 4700122"/>
                <a:gd name="connsiteX4" fmla="*/ 0 w 1209001"/>
                <a:gd name="connsiteY4" fmla="*/ 563098 h 4700122"/>
                <a:gd name="connsiteX5" fmla="*/ 694654 w 1209001"/>
                <a:gd name="connsiteY5" fmla="*/ 0 h 47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9001" h="4700122">
                  <a:moveTo>
                    <a:pt x="694654" y="0"/>
                  </a:moveTo>
                  <a:lnTo>
                    <a:pt x="1209001" y="671513"/>
                  </a:lnTo>
                  <a:lnTo>
                    <a:pt x="1209001" y="4085760"/>
                  </a:lnTo>
                  <a:lnTo>
                    <a:pt x="708945" y="4700122"/>
                  </a:lnTo>
                  <a:cubicBezTo>
                    <a:pt x="621744" y="4155874"/>
                    <a:pt x="354472" y="2631610"/>
                    <a:pt x="0" y="563098"/>
                  </a:cubicBezTo>
                  <a:cubicBezTo>
                    <a:pt x="654843" y="51206"/>
                    <a:pt x="607453" y="24793"/>
                    <a:pt x="694654" y="0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11" name="矩形 151"/>
            <p:cNvSpPr/>
            <p:nvPr/>
          </p:nvSpPr>
          <p:spPr bwMode="auto">
            <a:xfrm rot="6911544">
              <a:off x="4503895" y="1584901"/>
              <a:ext cx="635828" cy="2471847"/>
            </a:xfrm>
            <a:custGeom>
              <a:avLst/>
              <a:gdLst>
                <a:gd name="connsiteX0" fmla="*/ 0 w 857250"/>
                <a:gd name="connsiteY0" fmla="*/ 0 h 3414247"/>
                <a:gd name="connsiteX1" fmla="*/ 857250 w 857250"/>
                <a:gd name="connsiteY1" fmla="*/ 0 h 3414247"/>
                <a:gd name="connsiteX2" fmla="*/ 857250 w 857250"/>
                <a:gd name="connsiteY2" fmla="*/ 3414247 h 3414247"/>
                <a:gd name="connsiteX3" fmla="*/ 0 w 857250"/>
                <a:gd name="connsiteY3" fmla="*/ 3414247 h 3414247"/>
                <a:gd name="connsiteX4" fmla="*/ 0 w 857250"/>
                <a:gd name="connsiteY4" fmla="*/ 0 h 3414247"/>
                <a:gd name="connsiteX0" fmla="*/ 0 w 857250"/>
                <a:gd name="connsiteY0" fmla="*/ 0 h 4085759"/>
                <a:gd name="connsiteX1" fmla="*/ 857250 w 857250"/>
                <a:gd name="connsiteY1" fmla="*/ 0 h 4085759"/>
                <a:gd name="connsiteX2" fmla="*/ 857250 w 857250"/>
                <a:gd name="connsiteY2" fmla="*/ 3414247 h 4085759"/>
                <a:gd name="connsiteX3" fmla="*/ 314328 w 857250"/>
                <a:gd name="connsiteY3" fmla="*/ 4085759 h 4085759"/>
                <a:gd name="connsiteX4" fmla="*/ 0 w 857250"/>
                <a:gd name="connsiteY4" fmla="*/ 0 h 4085759"/>
                <a:gd name="connsiteX0" fmla="*/ 0 w 857250"/>
                <a:gd name="connsiteY0" fmla="*/ 0 h 4000034"/>
                <a:gd name="connsiteX1" fmla="*/ 857250 w 857250"/>
                <a:gd name="connsiteY1" fmla="*/ 0 h 4000034"/>
                <a:gd name="connsiteX2" fmla="*/ 857250 w 857250"/>
                <a:gd name="connsiteY2" fmla="*/ 3414247 h 4000034"/>
                <a:gd name="connsiteX3" fmla="*/ 328619 w 857250"/>
                <a:gd name="connsiteY3" fmla="*/ 4000034 h 4000034"/>
                <a:gd name="connsiteX4" fmla="*/ 0 w 857250"/>
                <a:gd name="connsiteY4" fmla="*/ 0 h 4000034"/>
                <a:gd name="connsiteX0" fmla="*/ 0 w 857250"/>
                <a:gd name="connsiteY0" fmla="*/ 0 h 4028609"/>
                <a:gd name="connsiteX1" fmla="*/ 857250 w 857250"/>
                <a:gd name="connsiteY1" fmla="*/ 0 h 4028609"/>
                <a:gd name="connsiteX2" fmla="*/ 857250 w 857250"/>
                <a:gd name="connsiteY2" fmla="*/ 3414247 h 4028609"/>
                <a:gd name="connsiteX3" fmla="*/ 357194 w 857250"/>
                <a:gd name="connsiteY3" fmla="*/ 4028609 h 4028609"/>
                <a:gd name="connsiteX4" fmla="*/ 0 w 857250"/>
                <a:gd name="connsiteY4" fmla="*/ 0 h 4028609"/>
                <a:gd name="connsiteX0" fmla="*/ 0 w 514347"/>
                <a:gd name="connsiteY0" fmla="*/ 0 h 4700122"/>
                <a:gd name="connsiteX1" fmla="*/ 514347 w 514347"/>
                <a:gd name="connsiteY1" fmla="*/ 671513 h 4700122"/>
                <a:gd name="connsiteX2" fmla="*/ 514347 w 514347"/>
                <a:gd name="connsiteY2" fmla="*/ 4085760 h 4700122"/>
                <a:gd name="connsiteX3" fmla="*/ 14291 w 514347"/>
                <a:gd name="connsiteY3" fmla="*/ 4700122 h 4700122"/>
                <a:gd name="connsiteX4" fmla="*/ 0 w 514347"/>
                <a:gd name="connsiteY4" fmla="*/ 0 h 4700122"/>
                <a:gd name="connsiteX0" fmla="*/ 694660 w 1209007"/>
                <a:gd name="connsiteY0" fmla="*/ 17573 h 4717695"/>
                <a:gd name="connsiteX1" fmla="*/ 1209007 w 1209007"/>
                <a:gd name="connsiteY1" fmla="*/ 689086 h 4717695"/>
                <a:gd name="connsiteX2" fmla="*/ 1209007 w 1209007"/>
                <a:gd name="connsiteY2" fmla="*/ 4103333 h 4717695"/>
                <a:gd name="connsiteX3" fmla="*/ 708951 w 1209007"/>
                <a:gd name="connsiteY3" fmla="*/ 4717695 h 4717695"/>
                <a:gd name="connsiteX4" fmla="*/ 6 w 1209007"/>
                <a:gd name="connsiteY4" fmla="*/ 580671 h 4717695"/>
                <a:gd name="connsiteX5" fmla="*/ 694660 w 1209007"/>
                <a:gd name="connsiteY5" fmla="*/ 17573 h 4717695"/>
                <a:gd name="connsiteX0" fmla="*/ 694654 w 1209001"/>
                <a:gd name="connsiteY0" fmla="*/ 0 h 4700122"/>
                <a:gd name="connsiteX1" fmla="*/ 1209001 w 1209001"/>
                <a:gd name="connsiteY1" fmla="*/ 671513 h 4700122"/>
                <a:gd name="connsiteX2" fmla="*/ 1209001 w 1209001"/>
                <a:gd name="connsiteY2" fmla="*/ 4085760 h 4700122"/>
                <a:gd name="connsiteX3" fmla="*/ 708945 w 1209001"/>
                <a:gd name="connsiteY3" fmla="*/ 4700122 h 4700122"/>
                <a:gd name="connsiteX4" fmla="*/ 0 w 1209001"/>
                <a:gd name="connsiteY4" fmla="*/ 563098 h 4700122"/>
                <a:gd name="connsiteX5" fmla="*/ 694654 w 1209001"/>
                <a:gd name="connsiteY5" fmla="*/ 0 h 4700122"/>
                <a:gd name="connsiteX0" fmla="*/ 694654 w 1209001"/>
                <a:gd name="connsiteY0" fmla="*/ 0 h 4700122"/>
                <a:gd name="connsiteX1" fmla="*/ 1209001 w 1209001"/>
                <a:gd name="connsiteY1" fmla="*/ 671513 h 4700122"/>
                <a:gd name="connsiteX2" fmla="*/ 1209001 w 1209001"/>
                <a:gd name="connsiteY2" fmla="*/ 4085760 h 4700122"/>
                <a:gd name="connsiteX3" fmla="*/ 708945 w 1209001"/>
                <a:gd name="connsiteY3" fmla="*/ 4700122 h 4700122"/>
                <a:gd name="connsiteX4" fmla="*/ 0 w 1209001"/>
                <a:gd name="connsiteY4" fmla="*/ 563098 h 4700122"/>
                <a:gd name="connsiteX5" fmla="*/ 694654 w 1209001"/>
                <a:gd name="connsiteY5" fmla="*/ 0 h 4700122"/>
                <a:gd name="connsiteX0" fmla="*/ 694654 w 1209001"/>
                <a:gd name="connsiteY0" fmla="*/ 0 h 4700122"/>
                <a:gd name="connsiteX1" fmla="*/ 1209001 w 1209001"/>
                <a:gd name="connsiteY1" fmla="*/ 671513 h 4700122"/>
                <a:gd name="connsiteX2" fmla="*/ 1209001 w 1209001"/>
                <a:gd name="connsiteY2" fmla="*/ 4085760 h 4700122"/>
                <a:gd name="connsiteX3" fmla="*/ 708945 w 1209001"/>
                <a:gd name="connsiteY3" fmla="*/ 4700122 h 4700122"/>
                <a:gd name="connsiteX4" fmla="*/ 0 w 1209001"/>
                <a:gd name="connsiteY4" fmla="*/ 563098 h 4700122"/>
                <a:gd name="connsiteX5" fmla="*/ 694654 w 1209001"/>
                <a:gd name="connsiteY5" fmla="*/ 0 h 4700122"/>
                <a:gd name="connsiteX0" fmla="*/ 694654 w 1209001"/>
                <a:gd name="connsiteY0" fmla="*/ 0 h 4700122"/>
                <a:gd name="connsiteX1" fmla="*/ 1209001 w 1209001"/>
                <a:gd name="connsiteY1" fmla="*/ 671513 h 4700122"/>
                <a:gd name="connsiteX2" fmla="*/ 1209001 w 1209001"/>
                <a:gd name="connsiteY2" fmla="*/ 4085760 h 4700122"/>
                <a:gd name="connsiteX3" fmla="*/ 708945 w 1209001"/>
                <a:gd name="connsiteY3" fmla="*/ 4700122 h 4700122"/>
                <a:gd name="connsiteX4" fmla="*/ 0 w 1209001"/>
                <a:gd name="connsiteY4" fmla="*/ 563098 h 4700122"/>
                <a:gd name="connsiteX5" fmla="*/ 694654 w 1209001"/>
                <a:gd name="connsiteY5" fmla="*/ 0 h 47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9001" h="4700122">
                  <a:moveTo>
                    <a:pt x="694654" y="0"/>
                  </a:moveTo>
                  <a:lnTo>
                    <a:pt x="1209001" y="671513"/>
                  </a:lnTo>
                  <a:lnTo>
                    <a:pt x="1209001" y="4085760"/>
                  </a:lnTo>
                  <a:lnTo>
                    <a:pt x="708945" y="4700122"/>
                  </a:lnTo>
                  <a:cubicBezTo>
                    <a:pt x="621744" y="4155874"/>
                    <a:pt x="354472" y="2631610"/>
                    <a:pt x="0" y="563098"/>
                  </a:cubicBezTo>
                  <a:cubicBezTo>
                    <a:pt x="654843" y="51206"/>
                    <a:pt x="607453" y="24793"/>
                    <a:pt x="694654" y="0"/>
                  </a:cubicBezTo>
                  <a:close/>
                </a:path>
              </a:pathLst>
            </a:custGeom>
            <a:solidFill>
              <a:srgbClr val="FF6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12" name="矩形 151"/>
            <p:cNvSpPr/>
            <p:nvPr/>
          </p:nvSpPr>
          <p:spPr bwMode="auto">
            <a:xfrm rot="6911544">
              <a:off x="5875009" y="1581354"/>
              <a:ext cx="635828" cy="2471847"/>
            </a:xfrm>
            <a:custGeom>
              <a:avLst/>
              <a:gdLst>
                <a:gd name="connsiteX0" fmla="*/ 0 w 857250"/>
                <a:gd name="connsiteY0" fmla="*/ 0 h 3414247"/>
                <a:gd name="connsiteX1" fmla="*/ 857250 w 857250"/>
                <a:gd name="connsiteY1" fmla="*/ 0 h 3414247"/>
                <a:gd name="connsiteX2" fmla="*/ 857250 w 857250"/>
                <a:gd name="connsiteY2" fmla="*/ 3414247 h 3414247"/>
                <a:gd name="connsiteX3" fmla="*/ 0 w 857250"/>
                <a:gd name="connsiteY3" fmla="*/ 3414247 h 3414247"/>
                <a:gd name="connsiteX4" fmla="*/ 0 w 857250"/>
                <a:gd name="connsiteY4" fmla="*/ 0 h 3414247"/>
                <a:gd name="connsiteX0" fmla="*/ 0 w 857250"/>
                <a:gd name="connsiteY0" fmla="*/ 0 h 4085759"/>
                <a:gd name="connsiteX1" fmla="*/ 857250 w 857250"/>
                <a:gd name="connsiteY1" fmla="*/ 0 h 4085759"/>
                <a:gd name="connsiteX2" fmla="*/ 857250 w 857250"/>
                <a:gd name="connsiteY2" fmla="*/ 3414247 h 4085759"/>
                <a:gd name="connsiteX3" fmla="*/ 314328 w 857250"/>
                <a:gd name="connsiteY3" fmla="*/ 4085759 h 4085759"/>
                <a:gd name="connsiteX4" fmla="*/ 0 w 857250"/>
                <a:gd name="connsiteY4" fmla="*/ 0 h 4085759"/>
                <a:gd name="connsiteX0" fmla="*/ 0 w 857250"/>
                <a:gd name="connsiteY0" fmla="*/ 0 h 4000034"/>
                <a:gd name="connsiteX1" fmla="*/ 857250 w 857250"/>
                <a:gd name="connsiteY1" fmla="*/ 0 h 4000034"/>
                <a:gd name="connsiteX2" fmla="*/ 857250 w 857250"/>
                <a:gd name="connsiteY2" fmla="*/ 3414247 h 4000034"/>
                <a:gd name="connsiteX3" fmla="*/ 328619 w 857250"/>
                <a:gd name="connsiteY3" fmla="*/ 4000034 h 4000034"/>
                <a:gd name="connsiteX4" fmla="*/ 0 w 857250"/>
                <a:gd name="connsiteY4" fmla="*/ 0 h 4000034"/>
                <a:gd name="connsiteX0" fmla="*/ 0 w 857250"/>
                <a:gd name="connsiteY0" fmla="*/ 0 h 4028609"/>
                <a:gd name="connsiteX1" fmla="*/ 857250 w 857250"/>
                <a:gd name="connsiteY1" fmla="*/ 0 h 4028609"/>
                <a:gd name="connsiteX2" fmla="*/ 857250 w 857250"/>
                <a:gd name="connsiteY2" fmla="*/ 3414247 h 4028609"/>
                <a:gd name="connsiteX3" fmla="*/ 357194 w 857250"/>
                <a:gd name="connsiteY3" fmla="*/ 4028609 h 4028609"/>
                <a:gd name="connsiteX4" fmla="*/ 0 w 857250"/>
                <a:gd name="connsiteY4" fmla="*/ 0 h 4028609"/>
                <a:gd name="connsiteX0" fmla="*/ 0 w 514347"/>
                <a:gd name="connsiteY0" fmla="*/ 0 h 4700122"/>
                <a:gd name="connsiteX1" fmla="*/ 514347 w 514347"/>
                <a:gd name="connsiteY1" fmla="*/ 671513 h 4700122"/>
                <a:gd name="connsiteX2" fmla="*/ 514347 w 514347"/>
                <a:gd name="connsiteY2" fmla="*/ 4085760 h 4700122"/>
                <a:gd name="connsiteX3" fmla="*/ 14291 w 514347"/>
                <a:gd name="connsiteY3" fmla="*/ 4700122 h 4700122"/>
                <a:gd name="connsiteX4" fmla="*/ 0 w 514347"/>
                <a:gd name="connsiteY4" fmla="*/ 0 h 4700122"/>
                <a:gd name="connsiteX0" fmla="*/ 694660 w 1209007"/>
                <a:gd name="connsiteY0" fmla="*/ 17573 h 4717695"/>
                <a:gd name="connsiteX1" fmla="*/ 1209007 w 1209007"/>
                <a:gd name="connsiteY1" fmla="*/ 689086 h 4717695"/>
                <a:gd name="connsiteX2" fmla="*/ 1209007 w 1209007"/>
                <a:gd name="connsiteY2" fmla="*/ 4103333 h 4717695"/>
                <a:gd name="connsiteX3" fmla="*/ 708951 w 1209007"/>
                <a:gd name="connsiteY3" fmla="*/ 4717695 h 4717695"/>
                <a:gd name="connsiteX4" fmla="*/ 6 w 1209007"/>
                <a:gd name="connsiteY4" fmla="*/ 580671 h 4717695"/>
                <a:gd name="connsiteX5" fmla="*/ 694660 w 1209007"/>
                <a:gd name="connsiteY5" fmla="*/ 17573 h 4717695"/>
                <a:gd name="connsiteX0" fmla="*/ 694654 w 1209001"/>
                <a:gd name="connsiteY0" fmla="*/ 0 h 4700122"/>
                <a:gd name="connsiteX1" fmla="*/ 1209001 w 1209001"/>
                <a:gd name="connsiteY1" fmla="*/ 671513 h 4700122"/>
                <a:gd name="connsiteX2" fmla="*/ 1209001 w 1209001"/>
                <a:gd name="connsiteY2" fmla="*/ 4085760 h 4700122"/>
                <a:gd name="connsiteX3" fmla="*/ 708945 w 1209001"/>
                <a:gd name="connsiteY3" fmla="*/ 4700122 h 4700122"/>
                <a:gd name="connsiteX4" fmla="*/ 0 w 1209001"/>
                <a:gd name="connsiteY4" fmla="*/ 563098 h 4700122"/>
                <a:gd name="connsiteX5" fmla="*/ 694654 w 1209001"/>
                <a:gd name="connsiteY5" fmla="*/ 0 h 4700122"/>
                <a:gd name="connsiteX0" fmla="*/ 694654 w 1209001"/>
                <a:gd name="connsiteY0" fmla="*/ 0 h 4700122"/>
                <a:gd name="connsiteX1" fmla="*/ 1209001 w 1209001"/>
                <a:gd name="connsiteY1" fmla="*/ 671513 h 4700122"/>
                <a:gd name="connsiteX2" fmla="*/ 1209001 w 1209001"/>
                <a:gd name="connsiteY2" fmla="*/ 4085760 h 4700122"/>
                <a:gd name="connsiteX3" fmla="*/ 708945 w 1209001"/>
                <a:gd name="connsiteY3" fmla="*/ 4700122 h 4700122"/>
                <a:gd name="connsiteX4" fmla="*/ 0 w 1209001"/>
                <a:gd name="connsiteY4" fmla="*/ 563098 h 4700122"/>
                <a:gd name="connsiteX5" fmla="*/ 694654 w 1209001"/>
                <a:gd name="connsiteY5" fmla="*/ 0 h 4700122"/>
                <a:gd name="connsiteX0" fmla="*/ 694654 w 1209001"/>
                <a:gd name="connsiteY0" fmla="*/ 0 h 4700122"/>
                <a:gd name="connsiteX1" fmla="*/ 1209001 w 1209001"/>
                <a:gd name="connsiteY1" fmla="*/ 671513 h 4700122"/>
                <a:gd name="connsiteX2" fmla="*/ 1209001 w 1209001"/>
                <a:gd name="connsiteY2" fmla="*/ 4085760 h 4700122"/>
                <a:gd name="connsiteX3" fmla="*/ 708945 w 1209001"/>
                <a:gd name="connsiteY3" fmla="*/ 4700122 h 4700122"/>
                <a:gd name="connsiteX4" fmla="*/ 0 w 1209001"/>
                <a:gd name="connsiteY4" fmla="*/ 563098 h 4700122"/>
                <a:gd name="connsiteX5" fmla="*/ 694654 w 1209001"/>
                <a:gd name="connsiteY5" fmla="*/ 0 h 4700122"/>
                <a:gd name="connsiteX0" fmla="*/ 694654 w 1209001"/>
                <a:gd name="connsiteY0" fmla="*/ 0 h 4700122"/>
                <a:gd name="connsiteX1" fmla="*/ 1209001 w 1209001"/>
                <a:gd name="connsiteY1" fmla="*/ 671513 h 4700122"/>
                <a:gd name="connsiteX2" fmla="*/ 1209001 w 1209001"/>
                <a:gd name="connsiteY2" fmla="*/ 4085760 h 4700122"/>
                <a:gd name="connsiteX3" fmla="*/ 708945 w 1209001"/>
                <a:gd name="connsiteY3" fmla="*/ 4700122 h 4700122"/>
                <a:gd name="connsiteX4" fmla="*/ 0 w 1209001"/>
                <a:gd name="connsiteY4" fmla="*/ 563098 h 4700122"/>
                <a:gd name="connsiteX5" fmla="*/ 694654 w 1209001"/>
                <a:gd name="connsiteY5" fmla="*/ 0 h 47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9001" h="4700122">
                  <a:moveTo>
                    <a:pt x="694654" y="0"/>
                  </a:moveTo>
                  <a:lnTo>
                    <a:pt x="1209001" y="671513"/>
                  </a:lnTo>
                  <a:lnTo>
                    <a:pt x="1209001" y="4085760"/>
                  </a:lnTo>
                  <a:lnTo>
                    <a:pt x="708945" y="4700122"/>
                  </a:lnTo>
                  <a:cubicBezTo>
                    <a:pt x="621744" y="4155874"/>
                    <a:pt x="354472" y="2631610"/>
                    <a:pt x="0" y="563098"/>
                  </a:cubicBezTo>
                  <a:cubicBezTo>
                    <a:pt x="654843" y="51206"/>
                    <a:pt x="607453" y="24793"/>
                    <a:pt x="694654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13" name="矩形 104"/>
            <p:cNvSpPr>
              <a:spLocks noChangeArrowheads="1"/>
            </p:cNvSpPr>
            <p:nvPr/>
          </p:nvSpPr>
          <p:spPr bwMode="auto">
            <a:xfrm rot="1126831">
              <a:off x="1363713" y="2802222"/>
              <a:ext cx="13765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295"/>
            <p:cNvSpPr txBox="1">
              <a:spLocks noChangeArrowheads="1"/>
            </p:cNvSpPr>
            <p:nvPr/>
          </p:nvSpPr>
          <p:spPr bwMode="auto">
            <a:xfrm rot="885813">
              <a:off x="1154468" y="2526483"/>
              <a:ext cx="4609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lang="en-US" altLang="zh-CN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1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文本框 205"/>
            <p:cNvSpPr txBox="1">
              <a:spLocks noChangeArrowheads="1"/>
            </p:cNvSpPr>
            <p:nvPr/>
          </p:nvSpPr>
          <p:spPr bwMode="auto">
            <a:xfrm rot="885813">
              <a:off x="2517806" y="2472217"/>
              <a:ext cx="4609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lang="en-US" altLang="zh-CN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1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文本框 206"/>
            <p:cNvSpPr txBox="1">
              <a:spLocks noChangeArrowheads="1"/>
            </p:cNvSpPr>
            <p:nvPr/>
          </p:nvSpPr>
          <p:spPr bwMode="auto">
            <a:xfrm rot="885813">
              <a:off x="3836024" y="2459414"/>
              <a:ext cx="4609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lang="en-US" altLang="zh-CN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1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文本框 207"/>
            <p:cNvSpPr txBox="1">
              <a:spLocks noChangeArrowheads="1"/>
            </p:cNvSpPr>
            <p:nvPr/>
          </p:nvSpPr>
          <p:spPr bwMode="auto">
            <a:xfrm rot="885813">
              <a:off x="5266431" y="2459414"/>
              <a:ext cx="4609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lang="en-US" altLang="zh-CN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1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矩形 104"/>
            <p:cNvSpPr>
              <a:spLocks noChangeArrowheads="1"/>
            </p:cNvSpPr>
            <p:nvPr/>
          </p:nvSpPr>
          <p:spPr bwMode="auto">
            <a:xfrm rot="1126831">
              <a:off x="2779486" y="2736372"/>
              <a:ext cx="13765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04"/>
            <p:cNvSpPr>
              <a:spLocks noChangeArrowheads="1"/>
            </p:cNvSpPr>
            <p:nvPr/>
          </p:nvSpPr>
          <p:spPr bwMode="auto">
            <a:xfrm rot="1126831">
              <a:off x="4173310" y="2747348"/>
              <a:ext cx="13765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04"/>
            <p:cNvSpPr>
              <a:spLocks noChangeArrowheads="1"/>
            </p:cNvSpPr>
            <p:nvPr/>
          </p:nvSpPr>
          <p:spPr bwMode="auto">
            <a:xfrm rot="1126831">
              <a:off x="5603717" y="2758322"/>
              <a:ext cx="13765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文本框 8"/>
          <p:cNvSpPr txBox="1"/>
          <p:nvPr/>
        </p:nvSpPr>
        <p:spPr>
          <a:xfrm>
            <a:off x="1043608" y="3611824"/>
            <a:ext cx="1783481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FF2801"/>
                </a:solidFill>
                <a:cs typeface="+mn-ea"/>
                <a:sym typeface="+mn-lt"/>
              </a:rPr>
              <a:t>01</a:t>
            </a:r>
            <a:r>
              <a:rPr lang="en-US" altLang="zh-CN" sz="900" b="1" dirty="0">
                <a:solidFill>
                  <a:srgbClr val="FF2801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5" name="文本框 8"/>
          <p:cNvSpPr txBox="1"/>
          <p:nvPr/>
        </p:nvSpPr>
        <p:spPr>
          <a:xfrm>
            <a:off x="2915817" y="3611824"/>
            <a:ext cx="1800200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008080"/>
                </a:solidFill>
                <a:cs typeface="+mn-ea"/>
                <a:sym typeface="+mn-lt"/>
              </a:rPr>
              <a:t>02</a:t>
            </a:r>
            <a:r>
              <a:rPr lang="en-US" altLang="zh-CN" sz="900" b="1" dirty="0">
                <a:solidFill>
                  <a:srgbClr val="008080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6" name="文本框 8"/>
          <p:cNvSpPr txBox="1"/>
          <p:nvPr/>
        </p:nvSpPr>
        <p:spPr>
          <a:xfrm>
            <a:off x="4716017" y="3611824"/>
            <a:ext cx="1872208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FF6E01"/>
                </a:solidFill>
                <a:cs typeface="+mn-ea"/>
                <a:sym typeface="+mn-lt"/>
              </a:rPr>
              <a:t>03</a:t>
            </a:r>
            <a:r>
              <a:rPr lang="en-US" altLang="zh-CN" sz="900" b="1" dirty="0">
                <a:solidFill>
                  <a:srgbClr val="FF6E01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7" name="文本框 8"/>
          <p:cNvSpPr txBox="1"/>
          <p:nvPr/>
        </p:nvSpPr>
        <p:spPr>
          <a:xfrm>
            <a:off x="6544816" y="3602299"/>
            <a:ext cx="1800201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00B050"/>
                </a:solidFill>
                <a:cs typeface="+mn-ea"/>
                <a:sym typeface="+mn-lt"/>
              </a:rPr>
              <a:t>03</a:t>
            </a:r>
            <a:r>
              <a:rPr lang="en-US" altLang="zh-CN" sz="900" b="1" dirty="0">
                <a:solidFill>
                  <a:srgbClr val="00B050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17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32" name="矩形 31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33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8084" y="1326989"/>
            <a:ext cx="1850186" cy="2900945"/>
            <a:chOff x="778084" y="1038958"/>
            <a:chExt cx="1850186" cy="2900945"/>
          </a:xfrm>
        </p:grpSpPr>
        <p:sp>
          <p:nvSpPr>
            <p:cNvPr id="3" name="圆角矩形 2"/>
            <p:cNvSpPr/>
            <p:nvPr/>
          </p:nvSpPr>
          <p:spPr>
            <a:xfrm>
              <a:off x="887052" y="1038958"/>
              <a:ext cx="1632254" cy="1502651"/>
            </a:xfrm>
            <a:prstGeom prst="roundRect">
              <a:avLst>
                <a:gd name="adj" fmla="val 9350"/>
              </a:avLst>
            </a:prstGeom>
            <a:solidFill>
              <a:srgbClr val="FF6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778084" y="1947913"/>
              <a:ext cx="1850186" cy="1991990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FF6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403141" y="1647875"/>
              <a:ext cx="600075" cy="600075"/>
            </a:xfrm>
            <a:prstGeom prst="ellipse">
              <a:avLst/>
            </a:prstGeom>
            <a:solidFill>
              <a:srgbClr val="FF6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6" name="文本框 11"/>
            <p:cNvSpPr txBox="1"/>
            <p:nvPr/>
          </p:nvSpPr>
          <p:spPr>
            <a:xfrm>
              <a:off x="1304926" y="1222951"/>
              <a:ext cx="839367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HK" sz="3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HK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4"/>
            <p:cNvSpPr txBox="1"/>
            <p:nvPr/>
          </p:nvSpPr>
          <p:spPr>
            <a:xfrm>
              <a:off x="999681" y="2434566"/>
              <a:ext cx="1429995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1800" b="1" dirty="0">
                  <a:solidFill>
                    <a:srgbClr val="FF6E01"/>
                  </a:solidFill>
                  <a:cs typeface="+mn-ea"/>
                  <a:sym typeface="+mn-lt"/>
                </a:rPr>
                <a:t>Add title</a:t>
              </a:r>
              <a:endParaRPr lang="zh-HK" altLang="en-US" sz="1800" b="1" dirty="0">
                <a:solidFill>
                  <a:srgbClr val="FF6E0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65"/>
            <p:cNvSpPr txBox="1"/>
            <p:nvPr/>
          </p:nvSpPr>
          <p:spPr>
            <a:xfrm>
              <a:off x="1139623" y="2788385"/>
              <a:ext cx="1127111" cy="74635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HK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690633" y="1326989"/>
            <a:ext cx="1850186" cy="2900945"/>
            <a:chOff x="2690633" y="1038958"/>
            <a:chExt cx="1850186" cy="2900945"/>
          </a:xfrm>
        </p:grpSpPr>
        <p:sp>
          <p:nvSpPr>
            <p:cNvPr id="10" name="圆角矩形 9"/>
            <p:cNvSpPr/>
            <p:nvPr/>
          </p:nvSpPr>
          <p:spPr>
            <a:xfrm>
              <a:off x="2799601" y="1038958"/>
              <a:ext cx="1632254" cy="1502651"/>
            </a:xfrm>
            <a:prstGeom prst="roundRect">
              <a:avLst>
                <a:gd name="adj" fmla="val 935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2690633" y="1947912"/>
              <a:ext cx="1850186" cy="199199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315689" y="1647875"/>
              <a:ext cx="600075" cy="60007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3" name="文本框 48"/>
            <p:cNvSpPr txBox="1"/>
            <p:nvPr/>
          </p:nvSpPr>
          <p:spPr>
            <a:xfrm>
              <a:off x="3185326" y="1222951"/>
              <a:ext cx="894944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HK" sz="36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HK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66"/>
            <p:cNvSpPr txBox="1"/>
            <p:nvPr/>
          </p:nvSpPr>
          <p:spPr>
            <a:xfrm>
              <a:off x="2955049" y="2434566"/>
              <a:ext cx="1367838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1800" b="1" dirty="0">
                  <a:solidFill>
                    <a:srgbClr val="00B050"/>
                  </a:solidFill>
                  <a:cs typeface="+mn-ea"/>
                  <a:sym typeface="+mn-lt"/>
                </a:rPr>
                <a:t>Add title</a:t>
              </a:r>
              <a:endParaRPr lang="zh-HK" altLang="en-US" sz="1800" b="1" dirty="0">
                <a:solidFill>
                  <a:srgbClr val="00B050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67"/>
            <p:cNvSpPr txBox="1"/>
            <p:nvPr/>
          </p:nvSpPr>
          <p:spPr>
            <a:xfrm>
              <a:off x="2955048" y="2788385"/>
              <a:ext cx="1321356" cy="57708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03182" y="1326989"/>
            <a:ext cx="1850186" cy="2900945"/>
            <a:chOff x="4603182" y="1038958"/>
            <a:chExt cx="1850186" cy="2900945"/>
          </a:xfrm>
        </p:grpSpPr>
        <p:sp>
          <p:nvSpPr>
            <p:cNvPr id="17" name="圆角矩形 16"/>
            <p:cNvSpPr/>
            <p:nvPr/>
          </p:nvSpPr>
          <p:spPr>
            <a:xfrm>
              <a:off x="4712149" y="1038958"/>
              <a:ext cx="1632254" cy="1502651"/>
            </a:xfrm>
            <a:prstGeom prst="roundRect">
              <a:avLst>
                <a:gd name="adj" fmla="val 9350"/>
              </a:avLst>
            </a:prstGeom>
            <a:solidFill>
              <a:srgbClr val="FF2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4603182" y="1947912"/>
              <a:ext cx="1850186" cy="199199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FF28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228238" y="1647875"/>
              <a:ext cx="600075" cy="600075"/>
            </a:xfrm>
            <a:prstGeom prst="ellipse">
              <a:avLst/>
            </a:prstGeom>
            <a:solidFill>
              <a:srgbClr val="FF2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20" name="文本框 54"/>
            <p:cNvSpPr txBox="1"/>
            <p:nvPr/>
          </p:nvSpPr>
          <p:spPr>
            <a:xfrm>
              <a:off x="5044295" y="1222951"/>
              <a:ext cx="978584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HK" sz="36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HK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68"/>
            <p:cNvSpPr txBox="1"/>
            <p:nvPr/>
          </p:nvSpPr>
          <p:spPr>
            <a:xfrm>
              <a:off x="4821113" y="2434566"/>
              <a:ext cx="1390229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1800" b="1" dirty="0">
                  <a:solidFill>
                    <a:srgbClr val="FF2801"/>
                  </a:solidFill>
                  <a:cs typeface="+mn-ea"/>
                  <a:sym typeface="+mn-lt"/>
                </a:rPr>
                <a:t>Add title</a:t>
              </a:r>
              <a:endParaRPr lang="zh-HK" altLang="en-US" sz="1800" b="1" dirty="0">
                <a:solidFill>
                  <a:srgbClr val="FF280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69"/>
            <p:cNvSpPr txBox="1"/>
            <p:nvPr/>
          </p:nvSpPr>
          <p:spPr>
            <a:xfrm>
              <a:off x="4833160" y="2788385"/>
              <a:ext cx="1390229" cy="57708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15731" y="1326989"/>
            <a:ext cx="1850186" cy="2900945"/>
            <a:chOff x="6515731" y="1038958"/>
            <a:chExt cx="1850186" cy="2900945"/>
          </a:xfrm>
        </p:grpSpPr>
        <p:sp>
          <p:nvSpPr>
            <p:cNvPr id="24" name="圆角矩形 23"/>
            <p:cNvSpPr/>
            <p:nvPr/>
          </p:nvSpPr>
          <p:spPr>
            <a:xfrm>
              <a:off x="6624698" y="1038958"/>
              <a:ext cx="1632254" cy="1502651"/>
            </a:xfrm>
            <a:prstGeom prst="roundRect">
              <a:avLst>
                <a:gd name="adj" fmla="val 9350"/>
              </a:avLst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6515731" y="1947912"/>
              <a:ext cx="1850186" cy="199199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7140787" y="1647875"/>
              <a:ext cx="600075" cy="600075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27" name="文本框 60"/>
            <p:cNvSpPr txBox="1"/>
            <p:nvPr/>
          </p:nvSpPr>
          <p:spPr>
            <a:xfrm>
              <a:off x="6988992" y="1222951"/>
              <a:ext cx="876275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HK" sz="36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HK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70"/>
            <p:cNvSpPr txBox="1"/>
            <p:nvPr/>
          </p:nvSpPr>
          <p:spPr>
            <a:xfrm>
              <a:off x="6733663" y="2434566"/>
              <a:ext cx="1410656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1800" b="1" dirty="0">
                  <a:solidFill>
                    <a:srgbClr val="008080"/>
                  </a:solidFill>
                  <a:cs typeface="+mn-ea"/>
                  <a:sym typeface="+mn-lt"/>
                </a:rPr>
                <a:t>Add title</a:t>
              </a:r>
              <a:endParaRPr lang="zh-HK" altLang="en-US" sz="1800" b="1" dirty="0">
                <a:solidFill>
                  <a:srgbClr val="008080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71"/>
            <p:cNvSpPr txBox="1"/>
            <p:nvPr/>
          </p:nvSpPr>
          <p:spPr>
            <a:xfrm>
              <a:off x="6770751" y="2788385"/>
              <a:ext cx="1340145" cy="57708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HK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18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34" name="矩形 33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853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39606" y="1367050"/>
            <a:ext cx="2881617" cy="1728971"/>
            <a:chOff x="3900264" y="2204864"/>
            <a:chExt cx="4572000" cy="2743200"/>
          </a:xfrm>
        </p:grpSpPr>
        <p:graphicFrame>
          <p:nvGraphicFramePr>
            <p:cNvPr id="3" name="图表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48291294"/>
                </p:ext>
              </p:extLst>
            </p:nvPr>
          </p:nvGraphicFramePr>
          <p:xfrm>
            <a:off x="3900264" y="2204864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矩形 3"/>
            <p:cNvSpPr/>
            <p:nvPr/>
          </p:nvSpPr>
          <p:spPr>
            <a:xfrm>
              <a:off x="5441550" y="3069542"/>
              <a:ext cx="1648593" cy="1245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5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90</a:t>
              </a: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%</a:t>
              </a:r>
              <a:endPara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23900" y="1383742"/>
            <a:ext cx="2155756" cy="1728970"/>
            <a:chOff x="695400" y="2132856"/>
            <a:chExt cx="3420342" cy="2743200"/>
          </a:xfrm>
        </p:grpSpPr>
        <p:graphicFrame>
          <p:nvGraphicFramePr>
            <p:cNvPr id="6" name="图表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88570220"/>
                </p:ext>
              </p:extLst>
            </p:nvPr>
          </p:nvGraphicFramePr>
          <p:xfrm>
            <a:off x="695400" y="2132856"/>
            <a:ext cx="3420342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" name="矩形 6"/>
            <p:cNvSpPr/>
            <p:nvPr/>
          </p:nvSpPr>
          <p:spPr>
            <a:xfrm>
              <a:off x="1716688" y="3031443"/>
              <a:ext cx="1648593" cy="1245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5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50</a:t>
              </a: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%</a:t>
              </a:r>
              <a:endPara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18456" y="1365243"/>
            <a:ext cx="2881617" cy="1728971"/>
            <a:chOff x="7392144" y="2190750"/>
            <a:chExt cx="4572000" cy="2743200"/>
          </a:xfrm>
        </p:grpSpPr>
        <p:graphicFrame>
          <p:nvGraphicFramePr>
            <p:cNvPr id="9" name="图表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07643486"/>
                </p:ext>
              </p:extLst>
            </p:nvPr>
          </p:nvGraphicFramePr>
          <p:xfrm>
            <a:off x="7392144" y="219075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0" name="矩形 9"/>
            <p:cNvSpPr/>
            <p:nvPr/>
          </p:nvSpPr>
          <p:spPr>
            <a:xfrm>
              <a:off x="8979754" y="2992915"/>
              <a:ext cx="1648593" cy="1245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5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23</a:t>
              </a:r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%</a:t>
              </a:r>
              <a:endPara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494651" y="3169104"/>
            <a:ext cx="2155757" cy="914814"/>
            <a:chOff x="1494651" y="3223483"/>
            <a:chExt cx="2155757" cy="914814"/>
          </a:xfrm>
        </p:grpSpPr>
        <p:sp>
          <p:nvSpPr>
            <p:cNvPr id="12" name="Rectangle 42"/>
            <p:cNvSpPr/>
            <p:nvPr/>
          </p:nvSpPr>
          <p:spPr>
            <a:xfrm>
              <a:off x="1494652" y="3672556"/>
              <a:ext cx="2155756" cy="46574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5"/>
            <p:cNvSpPr txBox="1"/>
            <p:nvPr/>
          </p:nvSpPr>
          <p:spPr>
            <a:xfrm>
              <a:off x="1494651" y="3223483"/>
              <a:ext cx="1936711" cy="28469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1400" b="1" dirty="0">
                  <a:solidFill>
                    <a:srgbClr val="008080"/>
                  </a:solidFill>
                  <a:cs typeface="+mn-ea"/>
                  <a:sym typeface="+mn-lt"/>
                </a:rPr>
                <a:t>Add title text 50%</a:t>
              </a:r>
              <a:endParaRPr lang="zh-CN" altLang="en-US" sz="1400" b="1" dirty="0">
                <a:solidFill>
                  <a:srgbClr val="00808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88474" y="3169104"/>
            <a:ext cx="2035654" cy="914814"/>
            <a:chOff x="3688474" y="3223483"/>
            <a:chExt cx="2035654" cy="914814"/>
          </a:xfrm>
        </p:grpSpPr>
        <p:sp>
          <p:nvSpPr>
            <p:cNvPr id="15" name="Rectangle 42"/>
            <p:cNvSpPr/>
            <p:nvPr/>
          </p:nvSpPr>
          <p:spPr>
            <a:xfrm>
              <a:off x="3688474" y="3672556"/>
              <a:ext cx="2035654" cy="46574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6" name="文本框 17"/>
            <p:cNvSpPr txBox="1"/>
            <p:nvPr/>
          </p:nvSpPr>
          <p:spPr>
            <a:xfrm>
              <a:off x="3688474" y="3223483"/>
              <a:ext cx="1936711" cy="28469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2801"/>
                  </a:solidFill>
                  <a:cs typeface="+mn-ea"/>
                  <a:sym typeface="+mn-lt"/>
                </a:rPr>
                <a:t>Add title text 90%</a:t>
              </a:r>
              <a:endParaRPr lang="zh-CN" altLang="en-US" sz="1400" b="1" dirty="0">
                <a:solidFill>
                  <a:srgbClr val="FF280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882297" y="3169104"/>
            <a:ext cx="2002071" cy="914814"/>
            <a:chOff x="5882297" y="3223483"/>
            <a:chExt cx="2002071" cy="914814"/>
          </a:xfrm>
        </p:grpSpPr>
        <p:sp>
          <p:nvSpPr>
            <p:cNvPr id="18" name="Rectangle 42"/>
            <p:cNvSpPr/>
            <p:nvPr/>
          </p:nvSpPr>
          <p:spPr>
            <a:xfrm>
              <a:off x="5882297" y="3672556"/>
              <a:ext cx="2002071" cy="46574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9" name="文本框 19"/>
            <p:cNvSpPr txBox="1"/>
            <p:nvPr/>
          </p:nvSpPr>
          <p:spPr>
            <a:xfrm>
              <a:off x="5882297" y="3223483"/>
              <a:ext cx="2002071" cy="28469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1400" b="1" dirty="0">
                  <a:solidFill>
                    <a:srgbClr val="00B050"/>
                  </a:solidFill>
                  <a:cs typeface="+mn-ea"/>
                  <a:sym typeface="+mn-lt"/>
                </a:rPr>
                <a:t>Add title text 23%</a:t>
              </a:r>
              <a:endParaRPr lang="zh-CN" altLang="en-US" sz="1400" b="1" dirty="0">
                <a:solidFill>
                  <a:srgbClr val="00B05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19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24" name="矩形 23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8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29337" y="1703024"/>
            <a:ext cx="2064412" cy="2325516"/>
            <a:chOff x="6441309" y="1514754"/>
            <a:chExt cx="2325951" cy="2620134"/>
          </a:xfrm>
          <a:solidFill>
            <a:srgbClr val="C00000"/>
          </a:solidFill>
        </p:grpSpPr>
        <p:sp>
          <p:nvSpPr>
            <p:cNvPr id="3" name="矩形 2"/>
            <p:cNvSpPr/>
            <p:nvPr/>
          </p:nvSpPr>
          <p:spPr>
            <a:xfrm rot="1992964" flipV="1">
              <a:off x="7008471" y="3146931"/>
              <a:ext cx="907460" cy="160779"/>
            </a:xfrm>
            <a:prstGeom prst="rect">
              <a:avLst/>
            </a:prstGeom>
            <a:solidFill>
              <a:srgbClr val="2A0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441309" y="1514754"/>
              <a:ext cx="2325951" cy="2620134"/>
              <a:chOff x="6441309" y="1514754"/>
              <a:chExt cx="2325951" cy="2620134"/>
            </a:xfrm>
            <a:grpFill/>
          </p:grpSpPr>
          <p:sp>
            <p:nvSpPr>
              <p:cNvPr id="5" name="圆角矩形 4"/>
              <p:cNvSpPr/>
              <p:nvPr/>
            </p:nvSpPr>
            <p:spPr>
              <a:xfrm>
                <a:off x="6441309" y="2422853"/>
                <a:ext cx="1020893" cy="794028"/>
              </a:xfrm>
              <a:prstGeom prst="roundRect">
                <a:avLst/>
              </a:prstGeom>
              <a:solidFill>
                <a:srgbClr val="2A00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圆角矩形 5"/>
              <p:cNvSpPr/>
              <p:nvPr/>
            </p:nvSpPr>
            <p:spPr>
              <a:xfrm>
                <a:off x="7666379" y="1514754"/>
                <a:ext cx="1100881" cy="794028"/>
              </a:xfrm>
              <a:prstGeom prst="roundRect">
                <a:avLst/>
              </a:prstGeom>
              <a:solidFill>
                <a:srgbClr val="2A00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 rot="19607036">
                <a:off x="7008471" y="2352906"/>
                <a:ext cx="907460" cy="160779"/>
              </a:xfrm>
              <a:prstGeom prst="rect">
                <a:avLst/>
              </a:prstGeom>
              <a:solidFill>
                <a:srgbClr val="2A00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圆角矩形 7"/>
              <p:cNvSpPr/>
              <p:nvPr/>
            </p:nvSpPr>
            <p:spPr>
              <a:xfrm>
                <a:off x="7666379" y="3340860"/>
                <a:ext cx="1100881" cy="794028"/>
              </a:xfrm>
              <a:prstGeom prst="roundRect">
                <a:avLst/>
              </a:prstGeom>
              <a:solidFill>
                <a:srgbClr val="2A00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圆角矩形 8"/>
          <p:cNvSpPr/>
          <p:nvPr/>
        </p:nvSpPr>
        <p:spPr>
          <a:xfrm>
            <a:off x="5745420" y="915566"/>
            <a:ext cx="906100" cy="70474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745420" y="1703024"/>
            <a:ext cx="906100" cy="70474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829337" y="915566"/>
            <a:ext cx="906100" cy="70474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916655" y="2509012"/>
            <a:ext cx="977094" cy="70474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3447" y="3292020"/>
            <a:ext cx="2233881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2801"/>
                </a:solidFill>
                <a:cs typeface="+mn-ea"/>
                <a:sym typeface="+mn-lt"/>
              </a:rPr>
              <a:t>FASHION DESIGN</a:t>
            </a:r>
          </a:p>
          <a:p>
            <a:r>
              <a:rPr lang="en-US" altLang="zh-CN" sz="105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745420" y="915566"/>
            <a:ext cx="3148329" cy="2298191"/>
            <a:chOff x="5436096" y="627534"/>
            <a:chExt cx="3149843" cy="2299296"/>
          </a:xfrm>
          <a:solidFill>
            <a:srgbClr val="005EA4"/>
          </a:solidFill>
        </p:grpSpPr>
        <p:sp>
          <p:nvSpPr>
            <p:cNvPr id="15" name="圆角矩形 14"/>
            <p:cNvSpPr/>
            <p:nvPr/>
          </p:nvSpPr>
          <p:spPr>
            <a:xfrm>
              <a:off x="5436096" y="2221747"/>
              <a:ext cx="906536" cy="705083"/>
            </a:xfrm>
            <a:prstGeom prst="roundRect">
              <a:avLst/>
            </a:prstGeom>
            <a:solidFill>
              <a:srgbClr val="FF2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6520534" y="1415370"/>
              <a:ext cx="906536" cy="705083"/>
            </a:xfrm>
            <a:prstGeom prst="roundRect">
              <a:avLst/>
            </a:prstGeom>
            <a:solidFill>
              <a:srgbClr val="FF2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7608375" y="627534"/>
              <a:ext cx="977564" cy="705083"/>
            </a:xfrm>
            <a:prstGeom prst="roundRect">
              <a:avLst/>
            </a:prstGeom>
            <a:solidFill>
              <a:srgbClr val="FF2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19607036">
              <a:off x="5946835" y="2129089"/>
              <a:ext cx="805809" cy="142769"/>
            </a:xfrm>
            <a:prstGeom prst="rect">
              <a:avLst/>
            </a:prstGeom>
            <a:solidFill>
              <a:srgbClr val="FF2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19607036">
              <a:off x="7113027" y="1320705"/>
              <a:ext cx="805809" cy="142769"/>
            </a:xfrm>
            <a:prstGeom prst="rect">
              <a:avLst/>
            </a:prstGeom>
            <a:solidFill>
              <a:srgbClr val="FF2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KSO_Img1"/>
          <p:cNvSpPr/>
          <p:nvPr/>
        </p:nvSpPr>
        <p:spPr>
          <a:xfrm rot="16603">
            <a:off x="251746" y="945386"/>
            <a:ext cx="5184785" cy="3003301"/>
          </a:xfrm>
          <a:prstGeom prst="rect">
            <a:avLst/>
          </a:prstGeom>
          <a:blipFill dpi="0" rotWithShape="1">
            <a:blip r:embed="rId8"/>
            <a:srcRect/>
            <a:stretch>
              <a:fillRect l="-2300" t="-12495" r="-1319" b="-14092"/>
            </a:stretch>
          </a:blipFill>
          <a:ln>
            <a:noFill/>
          </a:ln>
          <a:effectLst>
            <a:innerShdw blurRad="114300">
              <a:prstClr val="black">
                <a:alpha val="4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1"/>
          <p:cNvSpPr txBox="1"/>
          <p:nvPr/>
        </p:nvSpPr>
        <p:spPr>
          <a:xfrm>
            <a:off x="269453" y="4146203"/>
            <a:ext cx="7254875" cy="58578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kern="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灯片编号占位符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2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11560" y="195486"/>
            <a:ext cx="1709122" cy="349004"/>
            <a:chOff x="611560" y="195486"/>
            <a:chExt cx="1709122" cy="349004"/>
          </a:xfrm>
        </p:grpSpPr>
        <p:sp>
          <p:nvSpPr>
            <p:cNvPr id="40" name="矩形 39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1560" y="298269"/>
              <a:ext cx="17091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 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42628" y="0"/>
            <a:ext cx="45365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09576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9"/>
          <p:cNvSpPr>
            <a:spLocks noEditPoints="1"/>
          </p:cNvSpPr>
          <p:nvPr/>
        </p:nvSpPr>
        <p:spPr bwMode="auto">
          <a:xfrm>
            <a:off x="3999444" y="2456239"/>
            <a:ext cx="23813" cy="23813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0 w 1"/>
              <a:gd name="T5" fmla="*/ 1 h 1"/>
              <a:gd name="T6" fmla="*/ 0 w 1"/>
              <a:gd name="T7" fmla="*/ 1 h 1"/>
              <a:gd name="T8" fmla="*/ 0 w 1"/>
              <a:gd name="T9" fmla="*/ 1 h 1"/>
              <a:gd name="T10" fmla="*/ 0 w 1"/>
              <a:gd name="T11" fmla="*/ 1 h 1"/>
              <a:gd name="T12" fmla="*/ 1 w 1"/>
              <a:gd name="T13" fmla="*/ 1 h 1"/>
              <a:gd name="T14" fmla="*/ 1 w 1"/>
              <a:gd name="T15" fmla="*/ 1 h 1"/>
              <a:gd name="T16" fmla="*/ 1 w 1"/>
              <a:gd name="T17" fmla="*/ 1 h 1"/>
              <a:gd name="T18" fmla="*/ 1 w 1"/>
              <a:gd name="T19" fmla="*/ 1 h 1"/>
              <a:gd name="T20" fmla="*/ 1 w 1"/>
              <a:gd name="T21" fmla="*/ 1 h 1"/>
              <a:gd name="T22" fmla="*/ 1 w 1"/>
              <a:gd name="T23" fmla="*/ 1 h 1"/>
              <a:gd name="T24" fmla="*/ 1 w 1"/>
              <a:gd name="T25" fmla="*/ 1 h 1"/>
              <a:gd name="T26" fmla="*/ 1 w 1"/>
              <a:gd name="T27" fmla="*/ 1 h 1"/>
              <a:gd name="T28" fmla="*/ 1 w 1"/>
              <a:gd name="T29" fmla="*/ 1 h 1"/>
              <a:gd name="T30" fmla="*/ 1 w 1"/>
              <a:gd name="T31" fmla="*/ 1 h 1"/>
              <a:gd name="T32" fmla="*/ 0 w 1"/>
              <a:gd name="T33" fmla="*/ 1 h 1"/>
              <a:gd name="T34" fmla="*/ 0 w 1"/>
              <a:gd name="T35" fmla="*/ 1 h 1"/>
              <a:gd name="T36" fmla="*/ 0 w 1"/>
              <a:gd name="T37" fmla="*/ 1 h 1"/>
              <a:gd name="T38" fmla="*/ 0 w 1"/>
              <a:gd name="T39" fmla="*/ 1 h 1"/>
              <a:gd name="T40" fmla="*/ 0 w 1"/>
              <a:gd name="T41" fmla="*/ 1 h 1"/>
              <a:gd name="T42" fmla="*/ 0 w 1"/>
              <a:gd name="T43" fmla="*/ 0 h 1"/>
              <a:gd name="T44" fmla="*/ 0 w 1"/>
              <a:gd name="T45" fmla="*/ 0 h 1"/>
              <a:gd name="T46" fmla="*/ 1 w 1"/>
              <a:gd name="T47" fmla="*/ 0 h 1"/>
              <a:gd name="T48" fmla="*/ 1 w 1"/>
              <a:gd name="T49" fmla="*/ 0 h 1"/>
              <a:gd name="T50" fmla="*/ 1 w 1"/>
              <a:gd name="T51" fmla="*/ 0 h 1"/>
              <a:gd name="T52" fmla="*/ 1 w 1"/>
              <a:gd name="T53" fmla="*/ 0 h 1"/>
              <a:gd name="T54" fmla="*/ 1 w 1"/>
              <a:gd name="T55" fmla="*/ 1 h 1"/>
              <a:gd name="T56" fmla="*/ 0 w 1"/>
              <a:gd name="T57" fmla="*/ 1 h 1"/>
              <a:gd name="T58" fmla="*/ 1 w 1"/>
              <a:gd name="T59" fmla="*/ 1 h 1"/>
              <a:gd name="T60" fmla="*/ 1 w 1"/>
              <a:gd name="T61" fmla="*/ 0 h 1"/>
              <a:gd name="T62" fmla="*/ 1 w 1"/>
              <a:gd name="T63" fmla="*/ 0 h 1"/>
              <a:gd name="T64" fmla="*/ 0 w 1"/>
              <a:gd name="T65" fmla="*/ 0 h 1"/>
              <a:gd name="T66" fmla="*/ 0 w 1"/>
              <a:gd name="T67" fmla="*/ 1 h 1"/>
              <a:gd name="T68" fmla="*/ 1 w 1"/>
              <a:gd name="T6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lnTo>
                  <a:pt x="0" y="1"/>
                </a:lnTo>
                <a:close/>
                <a:moveTo>
                  <a:pt x="1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Rectangle 50"/>
          <p:cNvSpPr>
            <a:spLocks noChangeArrowheads="1"/>
          </p:cNvSpPr>
          <p:nvPr/>
        </p:nvSpPr>
        <p:spPr bwMode="auto">
          <a:xfrm>
            <a:off x="4023257" y="2456239"/>
            <a:ext cx="1191" cy="23813"/>
          </a:xfrm>
          <a:prstGeom prst="rect">
            <a:avLst/>
          </a:pr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1"/>
          <p:cNvSpPr>
            <a:spLocks noEditPoints="1"/>
          </p:cNvSpPr>
          <p:nvPr/>
        </p:nvSpPr>
        <p:spPr bwMode="auto">
          <a:xfrm>
            <a:off x="4047069" y="2456239"/>
            <a:ext cx="0" cy="23813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h 1"/>
              <a:gd name="T5" fmla="*/ 0 h 1"/>
              <a:gd name="T6" fmla="*/ 0 h 1"/>
              <a:gd name="T7" fmla="*/ 0 h 1"/>
              <a:gd name="T8" fmla="*/ 0 h 1"/>
              <a:gd name="T9" fmla="*/ 1 h 1"/>
              <a:gd name="T10" fmla="*/ 0 h 1"/>
              <a:gd name="T11" fmla="*/ 0 h 1"/>
              <a:gd name="T1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2"/>
          <p:cNvSpPr>
            <a:spLocks/>
          </p:cNvSpPr>
          <p:nvPr/>
        </p:nvSpPr>
        <p:spPr bwMode="auto">
          <a:xfrm>
            <a:off x="4047069" y="2456239"/>
            <a:ext cx="0" cy="23813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0 h 1"/>
              <a:gd name="T6" fmla="*/ 0 h 1"/>
              <a:gd name="T7" fmla="*/ 0 h 1"/>
              <a:gd name="T8" fmla="*/ 0 h 1"/>
              <a:gd name="T9" fmla="*/ 0 h 1"/>
              <a:gd name="T10" fmla="*/ 0 h 1"/>
              <a:gd name="T11" fmla="*/ 0 h 1"/>
              <a:gd name="T12" fmla="*/ 0 h 1"/>
              <a:gd name="T13" fmla="*/ 0 h 1"/>
              <a:gd name="T14" fmla="*/ 0 h 1"/>
              <a:gd name="T15" fmla="*/ 1 h 1"/>
              <a:gd name="T16" fmla="*/ 1 h 1"/>
              <a:gd name="T17" fmla="*/ 1 h 1"/>
              <a:gd name="T18" fmla="*/ 1 h 1"/>
              <a:gd name="T19" fmla="*/ 1 h 1"/>
              <a:gd name="T20" fmla="*/ 1 h 1"/>
              <a:gd name="T21" fmla="*/ 1 h 1"/>
              <a:gd name="T22" fmla="*/ 1 h 1"/>
              <a:gd name="T2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72"/>
          <p:cNvSpPr>
            <a:spLocks/>
          </p:cNvSpPr>
          <p:nvPr/>
        </p:nvSpPr>
        <p:spPr bwMode="auto">
          <a:xfrm>
            <a:off x="3999444" y="2383612"/>
            <a:ext cx="23813" cy="25003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1 w 1"/>
              <a:gd name="T7" fmla="*/ 0 h 1"/>
              <a:gd name="T8" fmla="*/ 0 w 1"/>
              <a:gd name="T9" fmla="*/ 0 h 1"/>
              <a:gd name="T10" fmla="*/ 0 w 1"/>
              <a:gd name="T11" fmla="*/ 1 h 1"/>
              <a:gd name="T12" fmla="*/ 0 w 1"/>
              <a:gd name="T13" fmla="*/ 1 h 1"/>
              <a:gd name="T14" fmla="*/ 0 w 1"/>
              <a:gd name="T15" fmla="*/ 1 h 1"/>
              <a:gd name="T16" fmla="*/ 0 w 1"/>
              <a:gd name="T17" fmla="*/ 1 h 1"/>
              <a:gd name="T18" fmla="*/ 0 w 1"/>
              <a:gd name="T19" fmla="*/ 1 h 1"/>
              <a:gd name="T20" fmla="*/ 0 w 1"/>
              <a:gd name="T21" fmla="*/ 1 h 1"/>
              <a:gd name="T22" fmla="*/ 0 w 1"/>
              <a:gd name="T23" fmla="*/ 1 h 1"/>
              <a:gd name="T24" fmla="*/ 0 w 1"/>
              <a:gd name="T25" fmla="*/ 1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1 h 1"/>
              <a:gd name="T36" fmla="*/ 0 w 1"/>
              <a:gd name="T37" fmla="*/ 1 h 1"/>
              <a:gd name="T38" fmla="*/ 0 w 1"/>
              <a:gd name="T39" fmla="*/ 1 h 1"/>
              <a:gd name="T40" fmla="*/ 0 w 1"/>
              <a:gd name="T41" fmla="*/ 1 h 1"/>
              <a:gd name="T42" fmla="*/ 0 w 1"/>
              <a:gd name="T43" fmla="*/ 1 h 1"/>
              <a:gd name="T44" fmla="*/ 0 w 1"/>
              <a:gd name="T45" fmla="*/ 1 h 1"/>
              <a:gd name="T46" fmla="*/ 0 w 1"/>
              <a:gd name="T47" fmla="*/ 1 h 1"/>
              <a:gd name="T48" fmla="*/ 0 w 1"/>
              <a:gd name="T49" fmla="*/ 0 h 1"/>
              <a:gd name="T50" fmla="*/ 0 w 1"/>
              <a:gd name="T51" fmla="*/ 0 h 1"/>
              <a:gd name="T52" fmla="*/ 0 w 1"/>
              <a:gd name="T53" fmla="*/ 1 h 1"/>
              <a:gd name="T54" fmla="*/ 0 w 1"/>
              <a:gd name="T55" fmla="*/ 0 h 1"/>
              <a:gd name="T56" fmla="*/ 0 w 1"/>
              <a:gd name="T57" fmla="*/ 0 h 1"/>
              <a:gd name="T58" fmla="*/ 0 w 1"/>
              <a:gd name="T59" fmla="*/ 0 h 1"/>
              <a:gd name="T60" fmla="*/ 0 w 1"/>
              <a:gd name="T61" fmla="*/ 1 h 1"/>
              <a:gd name="T62" fmla="*/ 0 w 1"/>
              <a:gd name="T63" fmla="*/ 0 h 1"/>
              <a:gd name="T64" fmla="*/ 1 w 1"/>
              <a:gd name="T65" fmla="*/ 0 h 1"/>
              <a:gd name="T66" fmla="*/ 1 w 1"/>
              <a:gd name="T67" fmla="*/ 0 h 1"/>
              <a:gd name="T68" fmla="*/ 1 w 1"/>
              <a:gd name="T69" fmla="*/ 0 h 1"/>
              <a:gd name="T70" fmla="*/ 1 w 1"/>
              <a:gd name="T71" fmla="*/ 1 h 1"/>
              <a:gd name="T72" fmla="*/ 1 w 1"/>
              <a:gd name="T73" fmla="*/ 1 h 1"/>
              <a:gd name="T74" fmla="*/ 1 w 1"/>
              <a:gd name="T7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73"/>
          <p:cNvSpPr>
            <a:spLocks noEditPoints="1"/>
          </p:cNvSpPr>
          <p:nvPr/>
        </p:nvSpPr>
        <p:spPr bwMode="auto">
          <a:xfrm>
            <a:off x="4023256" y="2383612"/>
            <a:ext cx="23813" cy="25003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0 w 1"/>
              <a:gd name="T5" fmla="*/ 1 h 1"/>
              <a:gd name="T6" fmla="*/ 0 w 1"/>
              <a:gd name="T7" fmla="*/ 1 h 1"/>
              <a:gd name="T8" fmla="*/ 0 w 1"/>
              <a:gd name="T9" fmla="*/ 1 h 1"/>
              <a:gd name="T10" fmla="*/ 0 w 1"/>
              <a:gd name="T11" fmla="*/ 1 h 1"/>
              <a:gd name="T12" fmla="*/ 1 w 1"/>
              <a:gd name="T13" fmla="*/ 1 h 1"/>
              <a:gd name="T14" fmla="*/ 1 w 1"/>
              <a:gd name="T15" fmla="*/ 1 h 1"/>
              <a:gd name="T16" fmla="*/ 1 w 1"/>
              <a:gd name="T17" fmla="*/ 1 h 1"/>
              <a:gd name="T18" fmla="*/ 1 w 1"/>
              <a:gd name="T19" fmla="*/ 1 h 1"/>
              <a:gd name="T20" fmla="*/ 1 w 1"/>
              <a:gd name="T21" fmla="*/ 1 h 1"/>
              <a:gd name="T22" fmla="*/ 1 w 1"/>
              <a:gd name="T23" fmla="*/ 1 h 1"/>
              <a:gd name="T24" fmla="*/ 1 w 1"/>
              <a:gd name="T25" fmla="*/ 1 h 1"/>
              <a:gd name="T26" fmla="*/ 1 w 1"/>
              <a:gd name="T27" fmla="*/ 1 h 1"/>
              <a:gd name="T28" fmla="*/ 1 w 1"/>
              <a:gd name="T29" fmla="*/ 1 h 1"/>
              <a:gd name="T30" fmla="*/ 1 w 1"/>
              <a:gd name="T31" fmla="*/ 1 h 1"/>
              <a:gd name="T32" fmla="*/ 0 w 1"/>
              <a:gd name="T33" fmla="*/ 1 h 1"/>
              <a:gd name="T34" fmla="*/ 0 w 1"/>
              <a:gd name="T35" fmla="*/ 1 h 1"/>
              <a:gd name="T36" fmla="*/ 0 w 1"/>
              <a:gd name="T37" fmla="*/ 1 h 1"/>
              <a:gd name="T38" fmla="*/ 0 w 1"/>
              <a:gd name="T39" fmla="*/ 1 h 1"/>
              <a:gd name="T40" fmla="*/ 0 w 1"/>
              <a:gd name="T41" fmla="*/ 1 h 1"/>
              <a:gd name="T42" fmla="*/ 0 w 1"/>
              <a:gd name="T43" fmla="*/ 0 h 1"/>
              <a:gd name="T44" fmla="*/ 0 w 1"/>
              <a:gd name="T45" fmla="*/ 0 h 1"/>
              <a:gd name="T46" fmla="*/ 1 w 1"/>
              <a:gd name="T47" fmla="*/ 0 h 1"/>
              <a:gd name="T48" fmla="*/ 1 w 1"/>
              <a:gd name="T49" fmla="*/ 0 h 1"/>
              <a:gd name="T50" fmla="*/ 1 w 1"/>
              <a:gd name="T51" fmla="*/ 0 h 1"/>
              <a:gd name="T52" fmla="*/ 1 w 1"/>
              <a:gd name="T53" fmla="*/ 1 h 1"/>
              <a:gd name="T54" fmla="*/ 1 w 1"/>
              <a:gd name="T55" fmla="*/ 1 h 1"/>
              <a:gd name="T56" fmla="*/ 0 w 1"/>
              <a:gd name="T57" fmla="*/ 1 h 1"/>
              <a:gd name="T58" fmla="*/ 1 w 1"/>
              <a:gd name="T59" fmla="*/ 1 h 1"/>
              <a:gd name="T60" fmla="*/ 1 w 1"/>
              <a:gd name="T61" fmla="*/ 0 h 1"/>
              <a:gd name="T62" fmla="*/ 1 w 1"/>
              <a:gd name="T63" fmla="*/ 0 h 1"/>
              <a:gd name="T64" fmla="*/ 0 w 1"/>
              <a:gd name="T65" fmla="*/ 0 h 1"/>
              <a:gd name="T66" fmla="*/ 0 w 1"/>
              <a:gd name="T67" fmla="*/ 1 h 1"/>
              <a:gd name="T68" fmla="*/ 1 w 1"/>
              <a:gd name="T6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lnTo>
                  <a:pt x="0" y="1"/>
                </a:lnTo>
                <a:close/>
                <a:moveTo>
                  <a:pt x="1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74"/>
          <p:cNvSpPr>
            <a:spLocks/>
          </p:cNvSpPr>
          <p:nvPr/>
        </p:nvSpPr>
        <p:spPr bwMode="auto">
          <a:xfrm>
            <a:off x="4047069" y="2383612"/>
            <a:ext cx="23813" cy="25003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0 w 1"/>
              <a:gd name="T5" fmla="*/ 1 h 1"/>
              <a:gd name="T6" fmla="*/ 0 w 1"/>
              <a:gd name="T7" fmla="*/ 1 h 1"/>
              <a:gd name="T8" fmla="*/ 0 w 1"/>
              <a:gd name="T9" fmla="*/ 1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1 h 1"/>
              <a:gd name="T32" fmla="*/ 0 w 1"/>
              <a:gd name="T33" fmla="*/ 1 h 1"/>
              <a:gd name="T34" fmla="*/ 0 w 1"/>
              <a:gd name="T35" fmla="*/ 1 h 1"/>
              <a:gd name="T36" fmla="*/ 0 w 1"/>
              <a:gd name="T37" fmla="*/ 1 h 1"/>
              <a:gd name="T38" fmla="*/ 0 w 1"/>
              <a:gd name="T39" fmla="*/ 1 h 1"/>
              <a:gd name="T40" fmla="*/ 0 w 1"/>
              <a:gd name="T41" fmla="*/ 1 h 1"/>
              <a:gd name="T42" fmla="*/ 1 w 1"/>
              <a:gd name="T43" fmla="*/ 1 h 1"/>
              <a:gd name="T44" fmla="*/ 1 w 1"/>
              <a:gd name="T45" fmla="*/ 1 h 1"/>
              <a:gd name="T46" fmla="*/ 0 w 1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86"/>
          <p:cNvSpPr>
            <a:spLocks noEditPoints="1"/>
          </p:cNvSpPr>
          <p:nvPr/>
        </p:nvSpPr>
        <p:spPr bwMode="auto">
          <a:xfrm>
            <a:off x="4576899" y="2096671"/>
            <a:ext cx="23813" cy="23813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1 w 1"/>
              <a:gd name="T25" fmla="*/ 0 h 1"/>
              <a:gd name="T26" fmla="*/ 1 w 1"/>
              <a:gd name="T27" fmla="*/ 0 h 1"/>
              <a:gd name="T28" fmla="*/ 1 w 1"/>
              <a:gd name="T29" fmla="*/ 0 h 1"/>
              <a:gd name="T30" fmla="*/ 1 w 1"/>
              <a:gd name="T31" fmla="*/ 0 h 1"/>
              <a:gd name="T32" fmla="*/ 1 w 1"/>
              <a:gd name="T33" fmla="*/ 1 h 1"/>
              <a:gd name="T34" fmla="*/ 1 w 1"/>
              <a:gd name="T35" fmla="*/ 0 h 1"/>
              <a:gd name="T36" fmla="*/ 1 w 1"/>
              <a:gd name="T37" fmla="*/ 0 h 1"/>
              <a:gd name="T38" fmla="*/ 1 w 1"/>
              <a:gd name="T39" fmla="*/ 0 h 1"/>
              <a:gd name="T40" fmla="*/ 1 w 1"/>
              <a:gd name="T41" fmla="*/ 0 h 1"/>
              <a:gd name="T42" fmla="*/ 0 w 1"/>
              <a:gd name="T43" fmla="*/ 0 h 1"/>
              <a:gd name="T44" fmla="*/ 0 w 1"/>
              <a:gd name="T45" fmla="*/ 0 h 1"/>
              <a:gd name="T46" fmla="*/ 0 w 1"/>
              <a:gd name="T47" fmla="*/ 0 h 1"/>
              <a:gd name="T48" fmla="*/ 0 w 1"/>
              <a:gd name="T49" fmla="*/ 0 h 1"/>
              <a:gd name="T50" fmla="*/ 0 w 1"/>
              <a:gd name="T51" fmla="*/ 0 h 1"/>
              <a:gd name="T52" fmla="*/ 0 w 1"/>
              <a:gd name="T53" fmla="*/ 0 h 1"/>
              <a:gd name="T54" fmla="*/ 0 w 1"/>
              <a:gd name="T55" fmla="*/ 0 h 1"/>
              <a:gd name="T56" fmla="*/ 0 w 1"/>
              <a:gd name="T57" fmla="*/ 0 h 1"/>
              <a:gd name="T58" fmla="*/ 0 w 1"/>
              <a:gd name="T59" fmla="*/ 0 h 1"/>
              <a:gd name="T60" fmla="*/ 1 w 1"/>
              <a:gd name="T61" fmla="*/ 0 h 1"/>
              <a:gd name="T62" fmla="*/ 1 w 1"/>
              <a:gd name="T63" fmla="*/ 0 h 1"/>
              <a:gd name="T64" fmla="*/ 1 w 1"/>
              <a:gd name="T65" fmla="*/ 0 h 1"/>
              <a:gd name="T66" fmla="*/ 1 w 1"/>
              <a:gd name="T6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89"/>
          <p:cNvSpPr>
            <a:spLocks noEditPoints="1"/>
          </p:cNvSpPr>
          <p:nvPr/>
        </p:nvSpPr>
        <p:spPr bwMode="auto">
          <a:xfrm>
            <a:off x="4672150" y="2096671"/>
            <a:ext cx="0" cy="23813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h 1"/>
              <a:gd name="T5" fmla="*/ 0 h 1"/>
              <a:gd name="T6" fmla="*/ 0 h 1"/>
              <a:gd name="T7" fmla="*/ 1 h 1"/>
              <a:gd name="T8" fmla="*/ 1 h 1"/>
              <a:gd name="T9" fmla="*/ 0 h 1"/>
              <a:gd name="T10" fmla="*/ 0 h 1"/>
              <a:gd name="T11" fmla="*/ 0 h 1"/>
              <a:gd name="T12" fmla="*/ 0 h 1"/>
              <a:gd name="T13" fmla="*/ 0 h 1"/>
              <a:gd name="T14" fmla="*/ 0 h 1"/>
              <a:gd name="T15" fmla="*/ 0 h 1"/>
              <a:gd name="T16" fmla="*/ 0 h 1"/>
              <a:gd name="T17" fmla="*/ 0 h 1"/>
              <a:gd name="T18" fmla="*/ 0 h 1"/>
              <a:gd name="T19" fmla="*/ 0 h 1"/>
              <a:gd name="T20" fmla="*/ 0 h 1"/>
              <a:gd name="T21" fmla="*/ 0 h 1"/>
              <a:gd name="T22" fmla="*/ 0 h 1"/>
              <a:gd name="T23" fmla="*/ 0 h 1"/>
              <a:gd name="T24" fmla="*/ 0 h 1"/>
              <a:gd name="T25" fmla="*/ 0 h 1"/>
              <a:gd name="T26" fmla="*/ 0 h 1"/>
              <a:gd name="T27" fmla="*/ 0 h 1"/>
              <a:gd name="T28" fmla="*/ 0 h 1"/>
              <a:gd name="T29" fmla="*/ 0 h 1"/>
              <a:gd name="T30" fmla="*/ 0 h 1"/>
              <a:gd name="T31" fmla="*/ 0 h 1"/>
              <a:gd name="T32" fmla="*/ 0 h 1"/>
              <a:gd name="T33" fmla="*/ 0 h 1"/>
              <a:gd name="T3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405"/>
          <p:cNvSpPr>
            <a:spLocks/>
          </p:cNvSpPr>
          <p:nvPr/>
        </p:nvSpPr>
        <p:spPr bwMode="auto">
          <a:xfrm>
            <a:off x="4023256" y="3295628"/>
            <a:ext cx="23813" cy="25003"/>
          </a:xfrm>
          <a:custGeom>
            <a:avLst/>
            <a:gdLst>
              <a:gd name="T0" fmla="*/ 1 w 1"/>
              <a:gd name="T1" fmla="*/ 1 h 1"/>
              <a:gd name="T2" fmla="*/ 0 w 1"/>
              <a:gd name="T3" fmla="*/ 1 h 1"/>
              <a:gd name="T4" fmla="*/ 0 w 1"/>
              <a:gd name="T5" fmla="*/ 1 h 1"/>
              <a:gd name="T6" fmla="*/ 0 w 1"/>
              <a:gd name="T7" fmla="*/ 1 h 1"/>
              <a:gd name="T8" fmla="*/ 0 w 1"/>
              <a:gd name="T9" fmla="*/ 1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1 w 1"/>
              <a:gd name="T25" fmla="*/ 0 h 1"/>
              <a:gd name="T26" fmla="*/ 1 w 1"/>
              <a:gd name="T27" fmla="*/ 0 h 1"/>
              <a:gd name="T28" fmla="*/ 0 w 1"/>
              <a:gd name="T29" fmla="*/ 0 h 1"/>
              <a:gd name="T30" fmla="*/ 0 w 1"/>
              <a:gd name="T31" fmla="*/ 1 h 1"/>
              <a:gd name="T32" fmla="*/ 0 w 1"/>
              <a:gd name="T33" fmla="*/ 1 h 1"/>
              <a:gd name="T34" fmla="*/ 0 w 1"/>
              <a:gd name="T35" fmla="*/ 1 h 1"/>
              <a:gd name="T36" fmla="*/ 0 w 1"/>
              <a:gd name="T37" fmla="*/ 1 h 1"/>
              <a:gd name="T38" fmla="*/ 1 w 1"/>
              <a:gd name="T39" fmla="*/ 1 h 1"/>
              <a:gd name="T40" fmla="*/ 1 w 1"/>
              <a:gd name="T41" fmla="*/ 1 h 1"/>
              <a:gd name="T42" fmla="*/ 1 w 1"/>
              <a:gd name="T43" fmla="*/ 1 h 1"/>
              <a:gd name="T44" fmla="*/ 1 w 1"/>
              <a:gd name="T45" fmla="*/ 1 h 1"/>
              <a:gd name="T46" fmla="*/ 1 w 1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325549" y="1879980"/>
            <a:ext cx="1202536" cy="888203"/>
            <a:chOff x="3325549" y="1879980"/>
            <a:chExt cx="1202536" cy="888203"/>
          </a:xfrm>
        </p:grpSpPr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3325549" y="1879980"/>
              <a:ext cx="1202536" cy="888203"/>
            </a:xfrm>
            <a:custGeom>
              <a:avLst/>
              <a:gdLst>
                <a:gd name="T0" fmla="*/ 29 w 50"/>
                <a:gd name="T1" fmla="*/ 4 h 37"/>
                <a:gd name="T2" fmla="*/ 5 w 50"/>
                <a:gd name="T3" fmla="*/ 11 h 37"/>
                <a:gd name="T4" fmla="*/ 11 w 50"/>
                <a:gd name="T5" fmla="*/ 34 h 37"/>
                <a:gd name="T6" fmla="*/ 20 w 50"/>
                <a:gd name="T7" fmla="*/ 37 h 37"/>
                <a:gd name="T8" fmla="*/ 20 w 50"/>
                <a:gd name="T9" fmla="*/ 37 h 37"/>
                <a:gd name="T10" fmla="*/ 50 w 50"/>
                <a:gd name="T11" fmla="*/ 37 h 37"/>
                <a:gd name="T12" fmla="*/ 35 w 50"/>
                <a:gd name="T13" fmla="*/ 11 h 37"/>
                <a:gd name="T14" fmla="*/ 35 w 50"/>
                <a:gd name="T15" fmla="*/ 11 h 37"/>
                <a:gd name="T16" fmla="*/ 29 w 50"/>
                <a:gd name="T17" fmla="*/ 4 h 37"/>
                <a:gd name="T18" fmla="*/ 32 w 50"/>
                <a:gd name="T19" fmla="*/ 26 h 37"/>
                <a:gd name="T20" fmla="*/ 13 w 50"/>
                <a:gd name="T21" fmla="*/ 32 h 37"/>
                <a:gd name="T22" fmla="*/ 8 w 50"/>
                <a:gd name="T23" fmla="*/ 12 h 37"/>
                <a:gd name="T24" fmla="*/ 27 w 50"/>
                <a:gd name="T25" fmla="*/ 7 h 37"/>
                <a:gd name="T26" fmla="*/ 32 w 50"/>
                <a:gd name="T27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37">
                  <a:moveTo>
                    <a:pt x="29" y="4"/>
                  </a:moveTo>
                  <a:cubicBezTo>
                    <a:pt x="20" y="0"/>
                    <a:pt x="10" y="2"/>
                    <a:pt x="5" y="11"/>
                  </a:cubicBezTo>
                  <a:cubicBezTo>
                    <a:pt x="0" y="19"/>
                    <a:pt x="3" y="29"/>
                    <a:pt x="11" y="34"/>
                  </a:cubicBezTo>
                  <a:cubicBezTo>
                    <a:pt x="14" y="36"/>
                    <a:pt x="17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8"/>
                    <a:pt x="31" y="6"/>
                    <a:pt x="29" y="4"/>
                  </a:cubicBezTo>
                  <a:close/>
                  <a:moveTo>
                    <a:pt x="32" y="26"/>
                  </a:moveTo>
                  <a:cubicBezTo>
                    <a:pt x="28" y="33"/>
                    <a:pt x="20" y="36"/>
                    <a:pt x="13" y="32"/>
                  </a:cubicBezTo>
                  <a:cubicBezTo>
                    <a:pt x="6" y="28"/>
                    <a:pt x="4" y="19"/>
                    <a:pt x="8" y="12"/>
                  </a:cubicBezTo>
                  <a:cubicBezTo>
                    <a:pt x="12" y="5"/>
                    <a:pt x="20" y="3"/>
                    <a:pt x="27" y="7"/>
                  </a:cubicBezTo>
                  <a:cubicBezTo>
                    <a:pt x="34" y="11"/>
                    <a:pt x="36" y="20"/>
                    <a:pt x="32" y="26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7"/>
            <p:cNvSpPr txBox="1"/>
            <p:nvPr/>
          </p:nvSpPr>
          <p:spPr>
            <a:xfrm>
              <a:off x="3527560" y="2179969"/>
              <a:ext cx="689548" cy="3000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500" b="1" dirty="0">
                  <a:solidFill>
                    <a:srgbClr val="828282"/>
                  </a:solidFill>
                  <a:cs typeface="+mn-ea"/>
                  <a:sym typeface="+mn-lt"/>
                </a:rPr>
                <a:t>TEXT </a:t>
              </a:r>
              <a:endParaRPr lang="zh-CN" altLang="en-US" sz="1500" b="1" dirty="0">
                <a:solidFill>
                  <a:srgbClr val="82828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167324" y="1472788"/>
            <a:ext cx="817963" cy="1247771"/>
            <a:chOff x="4167324" y="1472788"/>
            <a:chExt cx="817963" cy="1247771"/>
          </a:xfrm>
        </p:grpSpPr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4167324" y="1472788"/>
              <a:ext cx="817963" cy="1247771"/>
            </a:xfrm>
            <a:custGeom>
              <a:avLst/>
              <a:gdLst>
                <a:gd name="T0" fmla="*/ 34 w 34"/>
                <a:gd name="T1" fmla="*/ 18 h 52"/>
                <a:gd name="T2" fmla="*/ 17 w 34"/>
                <a:gd name="T3" fmla="*/ 1 h 52"/>
                <a:gd name="T4" fmla="*/ 0 w 34"/>
                <a:gd name="T5" fmla="*/ 18 h 52"/>
                <a:gd name="T6" fmla="*/ 2 w 34"/>
                <a:gd name="T7" fmla="*/ 26 h 52"/>
                <a:gd name="T8" fmla="*/ 2 w 34"/>
                <a:gd name="T9" fmla="*/ 26 h 52"/>
                <a:gd name="T10" fmla="*/ 17 w 34"/>
                <a:gd name="T11" fmla="*/ 52 h 52"/>
                <a:gd name="T12" fmla="*/ 32 w 34"/>
                <a:gd name="T13" fmla="*/ 26 h 52"/>
                <a:gd name="T14" fmla="*/ 32 w 34"/>
                <a:gd name="T15" fmla="*/ 26 h 52"/>
                <a:gd name="T16" fmla="*/ 34 w 34"/>
                <a:gd name="T17" fmla="*/ 18 h 52"/>
                <a:gd name="T18" fmla="*/ 17 w 34"/>
                <a:gd name="T19" fmla="*/ 32 h 52"/>
                <a:gd name="T20" fmla="*/ 3 w 34"/>
                <a:gd name="T21" fmla="*/ 18 h 52"/>
                <a:gd name="T22" fmla="*/ 17 w 34"/>
                <a:gd name="T23" fmla="*/ 3 h 52"/>
                <a:gd name="T24" fmla="*/ 31 w 34"/>
                <a:gd name="T25" fmla="*/ 18 h 52"/>
                <a:gd name="T26" fmla="*/ 17 w 34"/>
                <a:gd name="T27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52">
                  <a:moveTo>
                    <a:pt x="34" y="18"/>
                  </a:moveTo>
                  <a:cubicBezTo>
                    <a:pt x="34" y="8"/>
                    <a:pt x="27" y="1"/>
                    <a:pt x="17" y="1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4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4"/>
                    <a:pt x="34" y="21"/>
                    <a:pt x="34" y="18"/>
                  </a:cubicBezTo>
                  <a:close/>
                  <a:moveTo>
                    <a:pt x="17" y="32"/>
                  </a:moveTo>
                  <a:cubicBezTo>
                    <a:pt x="9" y="32"/>
                    <a:pt x="3" y="26"/>
                    <a:pt x="3" y="18"/>
                  </a:cubicBezTo>
                  <a:cubicBezTo>
                    <a:pt x="3" y="10"/>
                    <a:pt x="9" y="3"/>
                    <a:pt x="17" y="3"/>
                  </a:cubicBezTo>
                  <a:cubicBezTo>
                    <a:pt x="25" y="3"/>
                    <a:pt x="31" y="10"/>
                    <a:pt x="31" y="18"/>
                  </a:cubicBezTo>
                  <a:cubicBezTo>
                    <a:pt x="31" y="26"/>
                    <a:pt x="25" y="32"/>
                    <a:pt x="17" y="32"/>
                  </a:cubicBezTo>
                  <a:close/>
                </a:path>
              </a:pathLst>
            </a:custGeom>
            <a:solidFill>
              <a:srgbClr val="FF280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8"/>
            <p:cNvSpPr txBox="1"/>
            <p:nvPr/>
          </p:nvSpPr>
          <p:spPr>
            <a:xfrm>
              <a:off x="4290651" y="1737058"/>
              <a:ext cx="689548" cy="3000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500" b="1" dirty="0">
                  <a:solidFill>
                    <a:srgbClr val="828282"/>
                  </a:solidFill>
                  <a:cs typeface="+mn-ea"/>
                  <a:sym typeface="+mn-lt"/>
                </a:rPr>
                <a:t>TEXT </a:t>
              </a:r>
              <a:endParaRPr lang="zh-CN" altLang="en-US" sz="1500" b="1" dirty="0">
                <a:solidFill>
                  <a:srgbClr val="82828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67324" y="2839618"/>
            <a:ext cx="817963" cy="1248962"/>
            <a:chOff x="4167324" y="2839618"/>
            <a:chExt cx="817963" cy="1248962"/>
          </a:xfrm>
        </p:grpSpPr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4167324" y="2839618"/>
              <a:ext cx="817963" cy="1248962"/>
            </a:xfrm>
            <a:custGeom>
              <a:avLst/>
              <a:gdLst>
                <a:gd name="T0" fmla="*/ 0 w 34"/>
                <a:gd name="T1" fmla="*/ 35 h 52"/>
                <a:gd name="T2" fmla="*/ 17 w 34"/>
                <a:gd name="T3" fmla="*/ 52 h 52"/>
                <a:gd name="T4" fmla="*/ 34 w 34"/>
                <a:gd name="T5" fmla="*/ 35 h 52"/>
                <a:gd name="T6" fmla="*/ 32 w 34"/>
                <a:gd name="T7" fmla="*/ 26 h 52"/>
                <a:gd name="T8" fmla="*/ 32 w 34"/>
                <a:gd name="T9" fmla="*/ 26 h 52"/>
                <a:gd name="T10" fmla="*/ 17 w 34"/>
                <a:gd name="T11" fmla="*/ 0 h 52"/>
                <a:gd name="T12" fmla="*/ 2 w 34"/>
                <a:gd name="T13" fmla="*/ 26 h 52"/>
                <a:gd name="T14" fmla="*/ 2 w 34"/>
                <a:gd name="T15" fmla="*/ 26 h 52"/>
                <a:gd name="T16" fmla="*/ 0 w 34"/>
                <a:gd name="T17" fmla="*/ 35 h 52"/>
                <a:gd name="T18" fmla="*/ 17 w 34"/>
                <a:gd name="T19" fmla="*/ 21 h 52"/>
                <a:gd name="T20" fmla="*/ 31 w 34"/>
                <a:gd name="T21" fmla="*/ 35 h 52"/>
                <a:gd name="T22" fmla="*/ 17 w 34"/>
                <a:gd name="T23" fmla="*/ 49 h 52"/>
                <a:gd name="T24" fmla="*/ 3 w 34"/>
                <a:gd name="T25" fmla="*/ 35 h 52"/>
                <a:gd name="T26" fmla="*/ 17 w 34"/>
                <a:gd name="T27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52">
                  <a:moveTo>
                    <a:pt x="0" y="35"/>
                  </a:moveTo>
                  <a:cubicBezTo>
                    <a:pt x="0" y="44"/>
                    <a:pt x="8" y="52"/>
                    <a:pt x="17" y="52"/>
                  </a:cubicBezTo>
                  <a:cubicBezTo>
                    <a:pt x="27" y="52"/>
                    <a:pt x="34" y="44"/>
                    <a:pt x="34" y="35"/>
                  </a:cubicBezTo>
                  <a:cubicBezTo>
                    <a:pt x="34" y="32"/>
                    <a:pt x="34" y="29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9"/>
                    <a:pt x="0" y="32"/>
                    <a:pt x="0" y="35"/>
                  </a:cubicBezTo>
                  <a:close/>
                  <a:moveTo>
                    <a:pt x="17" y="21"/>
                  </a:moveTo>
                  <a:cubicBezTo>
                    <a:pt x="25" y="21"/>
                    <a:pt x="31" y="27"/>
                    <a:pt x="31" y="35"/>
                  </a:cubicBezTo>
                  <a:cubicBezTo>
                    <a:pt x="31" y="43"/>
                    <a:pt x="25" y="49"/>
                    <a:pt x="17" y="49"/>
                  </a:cubicBezTo>
                  <a:cubicBezTo>
                    <a:pt x="9" y="49"/>
                    <a:pt x="3" y="43"/>
                    <a:pt x="3" y="35"/>
                  </a:cubicBezTo>
                  <a:cubicBezTo>
                    <a:pt x="3" y="27"/>
                    <a:pt x="9" y="21"/>
                    <a:pt x="17" y="21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90651" y="3577780"/>
              <a:ext cx="689548" cy="3000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500" b="1" dirty="0">
                  <a:solidFill>
                    <a:srgbClr val="828282"/>
                  </a:solidFill>
                  <a:cs typeface="+mn-ea"/>
                  <a:sym typeface="+mn-lt"/>
                </a:rPr>
                <a:t>TEXT </a:t>
              </a:r>
              <a:endParaRPr lang="zh-CN" altLang="en-US" sz="1500" b="1" dirty="0">
                <a:solidFill>
                  <a:srgbClr val="82828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103464" y="3109866"/>
            <a:ext cx="689548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500" b="1" dirty="0">
                <a:solidFill>
                  <a:srgbClr val="828282"/>
                </a:solidFill>
                <a:cs typeface="+mn-ea"/>
                <a:sym typeface="+mn-lt"/>
              </a:rPr>
              <a:t>TEXT </a:t>
            </a:r>
            <a:endParaRPr lang="zh-CN" altLang="en-US" sz="1500" b="1" dirty="0">
              <a:solidFill>
                <a:srgbClr val="828282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624527" y="1879980"/>
            <a:ext cx="1202536" cy="888203"/>
            <a:chOff x="4624527" y="1879980"/>
            <a:chExt cx="1202536" cy="888203"/>
          </a:xfrm>
        </p:grpSpPr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4624527" y="1879980"/>
              <a:ext cx="1202536" cy="888203"/>
            </a:xfrm>
            <a:custGeom>
              <a:avLst/>
              <a:gdLst>
                <a:gd name="T0" fmla="*/ 39 w 50"/>
                <a:gd name="T1" fmla="*/ 35 h 37"/>
                <a:gd name="T2" fmla="*/ 46 w 50"/>
                <a:gd name="T3" fmla="*/ 11 h 37"/>
                <a:gd name="T4" fmla="*/ 22 w 50"/>
                <a:gd name="T5" fmla="*/ 5 h 37"/>
                <a:gd name="T6" fmla="*/ 16 w 50"/>
                <a:gd name="T7" fmla="*/ 11 h 37"/>
                <a:gd name="T8" fmla="*/ 16 w 50"/>
                <a:gd name="T9" fmla="*/ 11 h 37"/>
                <a:gd name="T10" fmla="*/ 0 w 50"/>
                <a:gd name="T11" fmla="*/ 37 h 37"/>
                <a:gd name="T12" fmla="*/ 30 w 50"/>
                <a:gd name="T13" fmla="*/ 37 h 37"/>
                <a:gd name="T14" fmla="*/ 30 w 50"/>
                <a:gd name="T15" fmla="*/ 37 h 37"/>
                <a:gd name="T16" fmla="*/ 39 w 50"/>
                <a:gd name="T17" fmla="*/ 35 h 37"/>
                <a:gd name="T18" fmla="*/ 18 w 50"/>
                <a:gd name="T19" fmla="*/ 27 h 37"/>
                <a:gd name="T20" fmla="*/ 24 w 50"/>
                <a:gd name="T21" fmla="*/ 7 h 37"/>
                <a:gd name="T22" fmla="*/ 43 w 50"/>
                <a:gd name="T23" fmla="*/ 13 h 37"/>
                <a:gd name="T24" fmla="*/ 37 w 50"/>
                <a:gd name="T25" fmla="*/ 32 h 37"/>
                <a:gd name="T26" fmla="*/ 18 w 50"/>
                <a:gd name="T27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37">
                  <a:moveTo>
                    <a:pt x="39" y="35"/>
                  </a:moveTo>
                  <a:cubicBezTo>
                    <a:pt x="47" y="30"/>
                    <a:pt x="50" y="20"/>
                    <a:pt x="46" y="11"/>
                  </a:cubicBezTo>
                  <a:cubicBezTo>
                    <a:pt x="41" y="3"/>
                    <a:pt x="30" y="0"/>
                    <a:pt x="22" y="5"/>
                  </a:cubicBezTo>
                  <a:cubicBezTo>
                    <a:pt x="19" y="6"/>
                    <a:pt x="17" y="8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3" y="37"/>
                    <a:pt x="36" y="36"/>
                    <a:pt x="39" y="35"/>
                  </a:cubicBezTo>
                  <a:close/>
                  <a:moveTo>
                    <a:pt x="18" y="27"/>
                  </a:moveTo>
                  <a:cubicBezTo>
                    <a:pt x="14" y="20"/>
                    <a:pt x="17" y="11"/>
                    <a:pt x="24" y="7"/>
                  </a:cubicBezTo>
                  <a:cubicBezTo>
                    <a:pt x="30" y="3"/>
                    <a:pt x="39" y="6"/>
                    <a:pt x="43" y="13"/>
                  </a:cubicBezTo>
                  <a:cubicBezTo>
                    <a:pt x="47" y="20"/>
                    <a:pt x="44" y="28"/>
                    <a:pt x="37" y="32"/>
                  </a:cubicBezTo>
                  <a:cubicBezTo>
                    <a:pt x="31" y="36"/>
                    <a:pt x="22" y="34"/>
                    <a:pt x="18" y="27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1"/>
            <p:cNvSpPr txBox="1"/>
            <p:nvPr/>
          </p:nvSpPr>
          <p:spPr>
            <a:xfrm>
              <a:off x="5089069" y="2209692"/>
              <a:ext cx="689548" cy="3000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500" b="1" dirty="0">
                  <a:solidFill>
                    <a:srgbClr val="828282"/>
                  </a:solidFill>
                  <a:cs typeface="+mn-ea"/>
                  <a:sym typeface="+mn-lt"/>
                </a:rPr>
                <a:t>TEXT </a:t>
              </a:r>
              <a:endParaRPr lang="zh-CN" altLang="en-US" sz="1500" b="1" dirty="0">
                <a:solidFill>
                  <a:srgbClr val="82828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325549" y="2815808"/>
            <a:ext cx="1202536" cy="888203"/>
            <a:chOff x="3325549" y="2815808"/>
            <a:chExt cx="1202536" cy="888203"/>
          </a:xfrm>
        </p:grpSpPr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3325549" y="2815808"/>
              <a:ext cx="1202536" cy="888203"/>
            </a:xfrm>
            <a:custGeom>
              <a:avLst/>
              <a:gdLst>
                <a:gd name="T0" fmla="*/ 11 w 50"/>
                <a:gd name="T1" fmla="*/ 2 h 37"/>
                <a:gd name="T2" fmla="*/ 5 w 50"/>
                <a:gd name="T3" fmla="*/ 25 h 37"/>
                <a:gd name="T4" fmla="*/ 28 w 50"/>
                <a:gd name="T5" fmla="*/ 32 h 37"/>
                <a:gd name="T6" fmla="*/ 35 w 50"/>
                <a:gd name="T7" fmla="*/ 26 h 37"/>
                <a:gd name="T8" fmla="*/ 35 w 50"/>
                <a:gd name="T9" fmla="*/ 26 h 37"/>
                <a:gd name="T10" fmla="*/ 50 w 50"/>
                <a:gd name="T11" fmla="*/ 0 h 37"/>
                <a:gd name="T12" fmla="*/ 20 w 50"/>
                <a:gd name="T13" fmla="*/ 0 h 37"/>
                <a:gd name="T14" fmla="*/ 20 w 50"/>
                <a:gd name="T15" fmla="*/ 0 h 37"/>
                <a:gd name="T16" fmla="*/ 11 w 50"/>
                <a:gd name="T17" fmla="*/ 2 h 37"/>
                <a:gd name="T18" fmla="*/ 32 w 50"/>
                <a:gd name="T19" fmla="*/ 10 h 37"/>
                <a:gd name="T20" fmla="*/ 27 w 50"/>
                <a:gd name="T21" fmla="*/ 29 h 37"/>
                <a:gd name="T22" fmla="*/ 7 w 50"/>
                <a:gd name="T23" fmla="*/ 24 h 37"/>
                <a:gd name="T24" fmla="*/ 13 w 50"/>
                <a:gd name="T25" fmla="*/ 4 h 37"/>
                <a:gd name="T26" fmla="*/ 32 w 50"/>
                <a:gd name="T27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37">
                  <a:moveTo>
                    <a:pt x="11" y="2"/>
                  </a:moveTo>
                  <a:cubicBezTo>
                    <a:pt x="3" y="6"/>
                    <a:pt x="0" y="17"/>
                    <a:pt x="5" y="25"/>
                  </a:cubicBezTo>
                  <a:cubicBezTo>
                    <a:pt x="9" y="34"/>
                    <a:pt x="20" y="37"/>
                    <a:pt x="28" y="32"/>
                  </a:cubicBezTo>
                  <a:cubicBezTo>
                    <a:pt x="31" y="30"/>
                    <a:pt x="33" y="28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4" y="0"/>
                    <a:pt x="11" y="2"/>
                  </a:cubicBezTo>
                  <a:close/>
                  <a:moveTo>
                    <a:pt x="32" y="10"/>
                  </a:moveTo>
                  <a:cubicBezTo>
                    <a:pt x="36" y="17"/>
                    <a:pt x="34" y="26"/>
                    <a:pt x="27" y="29"/>
                  </a:cubicBezTo>
                  <a:cubicBezTo>
                    <a:pt x="20" y="33"/>
                    <a:pt x="11" y="31"/>
                    <a:pt x="7" y="24"/>
                  </a:cubicBezTo>
                  <a:cubicBezTo>
                    <a:pt x="3" y="17"/>
                    <a:pt x="6" y="8"/>
                    <a:pt x="13" y="4"/>
                  </a:cubicBezTo>
                  <a:cubicBezTo>
                    <a:pt x="20" y="0"/>
                    <a:pt x="28" y="3"/>
                    <a:pt x="32" y="10"/>
                  </a:cubicBezTo>
                  <a:close/>
                </a:path>
              </a:pathLst>
            </a:custGeom>
            <a:solidFill>
              <a:srgbClr val="FF6E0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2"/>
            <p:cNvSpPr txBox="1"/>
            <p:nvPr/>
          </p:nvSpPr>
          <p:spPr>
            <a:xfrm>
              <a:off x="3539278" y="3077076"/>
              <a:ext cx="689548" cy="3000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500" b="1" dirty="0">
                  <a:solidFill>
                    <a:srgbClr val="828282"/>
                  </a:solidFill>
                  <a:cs typeface="+mn-ea"/>
                  <a:sym typeface="+mn-lt"/>
                </a:rPr>
                <a:t>TEXT </a:t>
              </a:r>
              <a:endParaRPr lang="zh-CN" altLang="en-US" sz="1500" b="1" dirty="0">
                <a:solidFill>
                  <a:srgbClr val="82828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24527" y="2815808"/>
            <a:ext cx="1202536" cy="888203"/>
            <a:chOff x="4624527" y="2815808"/>
            <a:chExt cx="1202536" cy="888203"/>
          </a:xfrm>
        </p:grpSpPr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4624527" y="2815808"/>
              <a:ext cx="1202536" cy="888203"/>
            </a:xfrm>
            <a:custGeom>
              <a:avLst/>
              <a:gdLst>
                <a:gd name="T0" fmla="*/ 22 w 50"/>
                <a:gd name="T1" fmla="*/ 32 h 37"/>
                <a:gd name="T2" fmla="*/ 45 w 50"/>
                <a:gd name="T3" fmla="*/ 26 h 37"/>
                <a:gd name="T4" fmla="*/ 39 w 50"/>
                <a:gd name="T5" fmla="*/ 2 h 37"/>
                <a:gd name="T6" fmla="*/ 30 w 50"/>
                <a:gd name="T7" fmla="*/ 0 h 37"/>
                <a:gd name="T8" fmla="*/ 30 w 50"/>
                <a:gd name="T9" fmla="*/ 0 h 37"/>
                <a:gd name="T10" fmla="*/ 0 w 50"/>
                <a:gd name="T11" fmla="*/ 0 h 37"/>
                <a:gd name="T12" fmla="*/ 15 w 50"/>
                <a:gd name="T13" fmla="*/ 26 h 37"/>
                <a:gd name="T14" fmla="*/ 15 w 50"/>
                <a:gd name="T15" fmla="*/ 26 h 37"/>
                <a:gd name="T16" fmla="*/ 22 w 50"/>
                <a:gd name="T17" fmla="*/ 32 h 37"/>
                <a:gd name="T18" fmla="*/ 18 w 50"/>
                <a:gd name="T19" fmla="*/ 10 h 37"/>
                <a:gd name="T20" fmla="*/ 37 w 50"/>
                <a:gd name="T21" fmla="*/ 5 h 37"/>
                <a:gd name="T22" fmla="*/ 43 w 50"/>
                <a:gd name="T23" fmla="*/ 25 h 37"/>
                <a:gd name="T24" fmla="*/ 23 w 50"/>
                <a:gd name="T25" fmla="*/ 30 h 37"/>
                <a:gd name="T26" fmla="*/ 18 w 50"/>
                <a:gd name="T27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37">
                  <a:moveTo>
                    <a:pt x="22" y="32"/>
                  </a:moveTo>
                  <a:cubicBezTo>
                    <a:pt x="30" y="37"/>
                    <a:pt x="40" y="34"/>
                    <a:pt x="45" y="26"/>
                  </a:cubicBezTo>
                  <a:cubicBezTo>
                    <a:pt x="50" y="18"/>
                    <a:pt x="47" y="7"/>
                    <a:pt x="39" y="2"/>
                  </a:cubicBezTo>
                  <a:cubicBezTo>
                    <a:pt x="36" y="1"/>
                    <a:pt x="3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28"/>
                    <a:pt x="19" y="31"/>
                    <a:pt x="22" y="32"/>
                  </a:cubicBezTo>
                  <a:close/>
                  <a:moveTo>
                    <a:pt x="18" y="10"/>
                  </a:moveTo>
                  <a:cubicBezTo>
                    <a:pt x="22" y="3"/>
                    <a:pt x="31" y="1"/>
                    <a:pt x="37" y="5"/>
                  </a:cubicBezTo>
                  <a:cubicBezTo>
                    <a:pt x="44" y="9"/>
                    <a:pt x="47" y="18"/>
                    <a:pt x="43" y="25"/>
                  </a:cubicBezTo>
                  <a:cubicBezTo>
                    <a:pt x="39" y="31"/>
                    <a:pt x="30" y="34"/>
                    <a:pt x="23" y="30"/>
                  </a:cubicBezTo>
                  <a:cubicBezTo>
                    <a:pt x="16" y="26"/>
                    <a:pt x="14" y="17"/>
                    <a:pt x="18" y="1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3"/>
            <p:cNvSpPr txBox="1"/>
            <p:nvPr/>
          </p:nvSpPr>
          <p:spPr>
            <a:xfrm>
              <a:off x="5100787" y="3106800"/>
              <a:ext cx="689548" cy="3000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500" b="1" dirty="0">
                  <a:solidFill>
                    <a:srgbClr val="828282"/>
                  </a:solidFill>
                  <a:cs typeface="+mn-ea"/>
                  <a:sym typeface="+mn-lt"/>
                </a:rPr>
                <a:t>TEXT </a:t>
              </a:r>
              <a:endParaRPr lang="zh-CN" altLang="en-US" sz="1500" b="1" dirty="0">
                <a:solidFill>
                  <a:srgbClr val="82828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文本框 8"/>
          <p:cNvSpPr txBox="1"/>
          <p:nvPr/>
        </p:nvSpPr>
        <p:spPr>
          <a:xfrm>
            <a:off x="3506821" y="952802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50" b="1" dirty="0">
                <a:solidFill>
                  <a:srgbClr val="FF2801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2" name="文本框 8"/>
          <p:cNvSpPr txBox="1"/>
          <p:nvPr/>
        </p:nvSpPr>
        <p:spPr>
          <a:xfrm>
            <a:off x="5792821" y="2053468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rgbClr val="008080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3" name="文本框 8"/>
          <p:cNvSpPr txBox="1"/>
          <p:nvPr/>
        </p:nvSpPr>
        <p:spPr>
          <a:xfrm>
            <a:off x="5818221" y="2959402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rgbClr val="00B050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4" name="文本框 8"/>
          <p:cNvSpPr txBox="1"/>
          <p:nvPr/>
        </p:nvSpPr>
        <p:spPr>
          <a:xfrm>
            <a:off x="1187624" y="2067694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050" b="1" dirty="0">
                <a:solidFill>
                  <a:srgbClr val="008080"/>
                </a:solidFill>
                <a:cs typeface="+mn-ea"/>
                <a:sym typeface="+mn-lt"/>
              </a:rPr>
              <a:t>Add title text</a:t>
            </a:r>
          </a:p>
          <a:p>
            <a:pPr algn="r"/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5" name="文本框 8"/>
          <p:cNvSpPr txBox="1"/>
          <p:nvPr/>
        </p:nvSpPr>
        <p:spPr>
          <a:xfrm>
            <a:off x="1145290" y="2973628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050" b="1" dirty="0">
                <a:solidFill>
                  <a:srgbClr val="FF6E01"/>
                </a:solidFill>
                <a:cs typeface="+mn-ea"/>
                <a:sym typeface="+mn-lt"/>
              </a:rPr>
              <a:t>Add title text</a:t>
            </a:r>
          </a:p>
          <a:p>
            <a:pPr algn="r"/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6" name="文本框 8"/>
          <p:cNvSpPr txBox="1"/>
          <p:nvPr/>
        </p:nvSpPr>
        <p:spPr>
          <a:xfrm>
            <a:off x="3416145" y="4121373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50" b="1" dirty="0">
                <a:solidFill>
                  <a:srgbClr val="008080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7" name="灯片编号占位符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20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41" name="矩形 40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289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821513" y="1770239"/>
            <a:ext cx="2041593" cy="1833374"/>
            <a:chOff x="5821513" y="1650156"/>
            <a:chExt cx="2041593" cy="1833374"/>
          </a:xfrm>
        </p:grpSpPr>
        <p:sp>
          <p:nvSpPr>
            <p:cNvPr id="3" name="Freeform 40"/>
            <p:cNvSpPr>
              <a:spLocks/>
            </p:cNvSpPr>
            <p:nvPr/>
          </p:nvSpPr>
          <p:spPr bwMode="auto">
            <a:xfrm>
              <a:off x="5821513" y="1650156"/>
              <a:ext cx="2041593" cy="1833374"/>
            </a:xfrm>
            <a:custGeom>
              <a:avLst/>
              <a:gdLst>
                <a:gd name="T0" fmla="*/ 1149 w 1149"/>
                <a:gd name="T1" fmla="*/ 515 h 1030"/>
                <a:gd name="T2" fmla="*/ 1020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20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20" y="412"/>
                    <a:pt x="1020" y="412"/>
                    <a:pt x="1020" y="412"/>
                  </a:cubicBez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Freeform 41"/>
            <p:cNvSpPr>
              <a:spLocks noEditPoints="1"/>
            </p:cNvSpPr>
            <p:nvPr/>
          </p:nvSpPr>
          <p:spPr bwMode="auto">
            <a:xfrm>
              <a:off x="5821513" y="1650156"/>
              <a:ext cx="2041593" cy="1833374"/>
            </a:xfrm>
            <a:custGeom>
              <a:avLst/>
              <a:gdLst>
                <a:gd name="T0" fmla="*/ 1020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20 w 1149"/>
                <a:gd name="T9" fmla="*/ 618 h 1030"/>
                <a:gd name="T10" fmla="*/ 1149 w 1149"/>
                <a:gd name="T11" fmla="*/ 515 h 1030"/>
                <a:gd name="T12" fmla="*/ 1020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20" y="412"/>
                  </a:move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20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Freeform 50"/>
            <p:cNvSpPr>
              <a:spLocks/>
            </p:cNvSpPr>
            <p:nvPr/>
          </p:nvSpPr>
          <p:spPr bwMode="auto">
            <a:xfrm>
              <a:off x="6570511" y="2053008"/>
              <a:ext cx="371664" cy="436628"/>
            </a:xfrm>
            <a:custGeom>
              <a:avLst/>
              <a:gdLst>
                <a:gd name="T0" fmla="*/ 74 w 120"/>
                <a:gd name="T1" fmla="*/ 39 h 140"/>
                <a:gd name="T2" fmla="*/ 82 w 120"/>
                <a:gd name="T3" fmla="*/ 22 h 140"/>
                <a:gd name="T4" fmla="*/ 60 w 120"/>
                <a:gd name="T5" fmla="*/ 0 h 140"/>
                <a:gd name="T6" fmla="*/ 38 w 120"/>
                <a:gd name="T7" fmla="*/ 22 h 140"/>
                <a:gd name="T8" fmla="*/ 46 w 120"/>
                <a:gd name="T9" fmla="*/ 39 h 140"/>
                <a:gd name="T10" fmla="*/ 8 w 120"/>
                <a:gd name="T11" fmla="*/ 98 h 140"/>
                <a:gd name="T12" fmla="*/ 37 w 120"/>
                <a:gd name="T13" fmla="*/ 78 h 140"/>
                <a:gd name="T14" fmla="*/ 25 w 120"/>
                <a:gd name="T15" fmla="*/ 140 h 140"/>
                <a:gd name="T16" fmla="*/ 45 w 120"/>
                <a:gd name="T17" fmla="*/ 140 h 140"/>
                <a:gd name="T18" fmla="*/ 60 w 120"/>
                <a:gd name="T19" fmla="*/ 114 h 140"/>
                <a:gd name="T20" fmla="*/ 75 w 120"/>
                <a:gd name="T21" fmla="*/ 140 h 140"/>
                <a:gd name="T22" fmla="*/ 95 w 120"/>
                <a:gd name="T23" fmla="*/ 140 h 140"/>
                <a:gd name="T24" fmla="*/ 83 w 120"/>
                <a:gd name="T25" fmla="*/ 78 h 140"/>
                <a:gd name="T26" fmla="*/ 112 w 120"/>
                <a:gd name="T27" fmla="*/ 98 h 140"/>
                <a:gd name="T28" fmla="*/ 74 w 120"/>
                <a:gd name="T29" fmla="*/ 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40">
                  <a:moveTo>
                    <a:pt x="74" y="39"/>
                  </a:moveTo>
                  <a:cubicBezTo>
                    <a:pt x="78" y="35"/>
                    <a:pt x="82" y="29"/>
                    <a:pt x="82" y="22"/>
                  </a:cubicBezTo>
                  <a:cubicBezTo>
                    <a:pt x="82" y="10"/>
                    <a:pt x="72" y="0"/>
                    <a:pt x="60" y="0"/>
                  </a:cubicBezTo>
                  <a:cubicBezTo>
                    <a:pt x="48" y="0"/>
                    <a:pt x="38" y="10"/>
                    <a:pt x="38" y="22"/>
                  </a:cubicBezTo>
                  <a:cubicBezTo>
                    <a:pt x="38" y="29"/>
                    <a:pt x="42" y="35"/>
                    <a:pt x="46" y="39"/>
                  </a:cubicBezTo>
                  <a:cubicBezTo>
                    <a:pt x="24" y="46"/>
                    <a:pt x="0" y="91"/>
                    <a:pt x="8" y="98"/>
                  </a:cubicBezTo>
                  <a:cubicBezTo>
                    <a:pt x="15" y="105"/>
                    <a:pt x="27" y="91"/>
                    <a:pt x="37" y="78"/>
                  </a:cubicBezTo>
                  <a:cubicBezTo>
                    <a:pt x="32" y="99"/>
                    <a:pt x="27" y="121"/>
                    <a:pt x="2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29"/>
                    <a:pt x="52" y="114"/>
                    <a:pt x="60" y="114"/>
                  </a:cubicBezTo>
                  <a:cubicBezTo>
                    <a:pt x="68" y="114"/>
                    <a:pt x="75" y="129"/>
                    <a:pt x="75" y="140"/>
                  </a:cubicBezTo>
                  <a:cubicBezTo>
                    <a:pt x="95" y="140"/>
                    <a:pt x="95" y="140"/>
                    <a:pt x="95" y="140"/>
                  </a:cubicBezTo>
                  <a:cubicBezTo>
                    <a:pt x="93" y="121"/>
                    <a:pt x="88" y="99"/>
                    <a:pt x="83" y="78"/>
                  </a:cubicBezTo>
                  <a:cubicBezTo>
                    <a:pt x="93" y="91"/>
                    <a:pt x="105" y="105"/>
                    <a:pt x="112" y="98"/>
                  </a:cubicBezTo>
                  <a:cubicBezTo>
                    <a:pt x="120" y="91"/>
                    <a:pt x="96" y="46"/>
                    <a:pt x="74" y="3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113"/>
            <p:cNvSpPr txBox="1"/>
            <p:nvPr/>
          </p:nvSpPr>
          <p:spPr>
            <a:xfrm>
              <a:off x="6309592" y="2515328"/>
              <a:ext cx="1076257" cy="4385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605E5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Step 4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05E5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7" name="Freeform 42"/>
          <p:cNvSpPr>
            <a:spLocks/>
          </p:cNvSpPr>
          <p:nvPr/>
        </p:nvSpPr>
        <p:spPr bwMode="auto">
          <a:xfrm>
            <a:off x="4290534" y="1770239"/>
            <a:ext cx="2041593" cy="1833374"/>
          </a:xfrm>
          <a:custGeom>
            <a:avLst/>
            <a:gdLst>
              <a:gd name="T0" fmla="*/ 1149 w 1149"/>
              <a:gd name="T1" fmla="*/ 515 h 1030"/>
              <a:gd name="T2" fmla="*/ 1019 w 1149"/>
              <a:gd name="T3" fmla="*/ 412 h 1030"/>
              <a:gd name="T4" fmla="*/ 515 w 1149"/>
              <a:gd name="T5" fmla="*/ 0 h 1030"/>
              <a:gd name="T6" fmla="*/ 0 w 1149"/>
              <a:gd name="T7" fmla="*/ 515 h 1030"/>
              <a:gd name="T8" fmla="*/ 515 w 1149"/>
              <a:gd name="T9" fmla="*/ 1030 h 1030"/>
              <a:gd name="T10" fmla="*/ 1019 w 1149"/>
              <a:gd name="T11" fmla="*/ 618 h 1030"/>
              <a:gd name="T12" fmla="*/ 1149 w 1149"/>
              <a:gd name="T13" fmla="*/ 515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9" h="1030">
                <a:moveTo>
                  <a:pt x="1149" y="515"/>
                </a:moveTo>
                <a:cubicBezTo>
                  <a:pt x="1019" y="412"/>
                  <a:pt x="1019" y="412"/>
                  <a:pt x="1019" y="412"/>
                </a:cubicBezTo>
                <a:cubicBezTo>
                  <a:pt x="971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1" y="853"/>
                  <a:pt x="1019" y="618"/>
                </a:cubicBezTo>
                <a:lnTo>
                  <a:pt x="1149" y="515"/>
                </a:lnTo>
                <a:close/>
              </a:path>
            </a:pathLst>
          </a:cu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  <a:tileRect/>
          </a:gradFill>
          <a:ln w="1905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  <a:tileRect/>
            </a:gradFill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290534" y="1770239"/>
            <a:ext cx="2041593" cy="1833374"/>
            <a:chOff x="4290534" y="1650156"/>
            <a:chExt cx="2041593" cy="1833374"/>
          </a:xfrm>
        </p:grpSpPr>
        <p:sp>
          <p:nvSpPr>
            <p:cNvPr id="9" name="Freeform 43"/>
            <p:cNvSpPr>
              <a:spLocks noEditPoints="1"/>
            </p:cNvSpPr>
            <p:nvPr/>
          </p:nvSpPr>
          <p:spPr bwMode="auto">
            <a:xfrm>
              <a:off x="4290534" y="1650156"/>
              <a:ext cx="2041593" cy="1833374"/>
            </a:xfrm>
            <a:custGeom>
              <a:avLst/>
              <a:gdLst>
                <a:gd name="T0" fmla="*/ 1019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19 w 1149"/>
                <a:gd name="T9" fmla="*/ 618 h 1030"/>
                <a:gd name="T10" fmla="*/ 1149 w 1149"/>
                <a:gd name="T11" fmla="*/ 515 h 1030"/>
                <a:gd name="T12" fmla="*/ 1019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19" y="412"/>
                  </a:moveTo>
                  <a:cubicBezTo>
                    <a:pt x="971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1" y="853"/>
                    <a:pt x="1019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19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rgbClr val="FF280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49"/>
            <p:cNvSpPr>
              <a:spLocks noEditPoints="1"/>
            </p:cNvSpPr>
            <p:nvPr/>
          </p:nvSpPr>
          <p:spPr bwMode="auto">
            <a:xfrm>
              <a:off x="5013859" y="2058285"/>
              <a:ext cx="447204" cy="395835"/>
            </a:xfrm>
            <a:custGeom>
              <a:avLst/>
              <a:gdLst>
                <a:gd name="T0" fmla="*/ 29 w 144"/>
                <a:gd name="T1" fmla="*/ 53 h 127"/>
                <a:gd name="T2" fmla="*/ 45 w 144"/>
                <a:gd name="T3" fmla="*/ 72 h 127"/>
                <a:gd name="T4" fmla="*/ 65 w 144"/>
                <a:gd name="T5" fmla="*/ 58 h 127"/>
                <a:gd name="T6" fmla="*/ 50 w 144"/>
                <a:gd name="T7" fmla="*/ 39 h 127"/>
                <a:gd name="T8" fmla="*/ 65 w 144"/>
                <a:gd name="T9" fmla="*/ 29 h 127"/>
                <a:gd name="T10" fmla="*/ 8 w 144"/>
                <a:gd name="T11" fmla="*/ 0 h 127"/>
                <a:gd name="T12" fmla="*/ 13 w 144"/>
                <a:gd name="T13" fmla="*/ 63 h 127"/>
                <a:gd name="T14" fmla="*/ 29 w 144"/>
                <a:gd name="T15" fmla="*/ 53 h 127"/>
                <a:gd name="T16" fmla="*/ 115 w 144"/>
                <a:gd name="T17" fmla="*/ 53 h 127"/>
                <a:gd name="T18" fmla="*/ 131 w 144"/>
                <a:gd name="T19" fmla="*/ 63 h 127"/>
                <a:gd name="T20" fmla="*/ 136 w 144"/>
                <a:gd name="T21" fmla="*/ 0 h 127"/>
                <a:gd name="T22" fmla="*/ 80 w 144"/>
                <a:gd name="T23" fmla="*/ 29 h 127"/>
                <a:gd name="T24" fmla="*/ 95 w 144"/>
                <a:gd name="T25" fmla="*/ 39 h 127"/>
                <a:gd name="T26" fmla="*/ 0 w 144"/>
                <a:gd name="T27" fmla="*/ 103 h 127"/>
                <a:gd name="T28" fmla="*/ 5 w 144"/>
                <a:gd name="T29" fmla="*/ 127 h 127"/>
                <a:gd name="T30" fmla="*/ 115 w 144"/>
                <a:gd name="T31" fmla="*/ 53 h 127"/>
                <a:gd name="T32" fmla="*/ 101 w 144"/>
                <a:gd name="T33" fmla="*/ 86 h 127"/>
                <a:gd name="T34" fmla="*/ 81 w 144"/>
                <a:gd name="T35" fmla="*/ 103 h 127"/>
                <a:gd name="T36" fmla="*/ 139 w 144"/>
                <a:gd name="T37" fmla="*/ 127 h 127"/>
                <a:gd name="T38" fmla="*/ 144 w 144"/>
                <a:gd name="T39" fmla="*/ 103 h 127"/>
                <a:gd name="T40" fmla="*/ 101 w 144"/>
                <a:gd name="T41" fmla="*/ 8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27">
                  <a:moveTo>
                    <a:pt x="29" y="53"/>
                  </a:moveTo>
                  <a:cubicBezTo>
                    <a:pt x="34" y="60"/>
                    <a:pt x="39" y="66"/>
                    <a:pt x="45" y="72"/>
                  </a:cubicBezTo>
                  <a:cubicBezTo>
                    <a:pt x="51" y="68"/>
                    <a:pt x="58" y="63"/>
                    <a:pt x="65" y="58"/>
                  </a:cubicBezTo>
                  <a:cubicBezTo>
                    <a:pt x="59" y="52"/>
                    <a:pt x="54" y="46"/>
                    <a:pt x="50" y="3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63"/>
                    <a:pt x="13" y="63"/>
                    <a:pt x="13" y="63"/>
                  </a:cubicBezTo>
                  <a:lnTo>
                    <a:pt x="29" y="53"/>
                  </a:lnTo>
                  <a:close/>
                  <a:moveTo>
                    <a:pt x="115" y="53"/>
                  </a:moveTo>
                  <a:cubicBezTo>
                    <a:pt x="131" y="63"/>
                    <a:pt x="131" y="63"/>
                    <a:pt x="131" y="6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61" y="90"/>
                    <a:pt x="1" y="103"/>
                    <a:pt x="0" y="103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8" y="127"/>
                    <a:pt x="75" y="112"/>
                    <a:pt x="115" y="53"/>
                  </a:cubicBezTo>
                  <a:close/>
                  <a:moveTo>
                    <a:pt x="101" y="86"/>
                  </a:moveTo>
                  <a:cubicBezTo>
                    <a:pt x="95" y="92"/>
                    <a:pt x="88" y="98"/>
                    <a:pt x="81" y="103"/>
                  </a:cubicBezTo>
                  <a:cubicBezTo>
                    <a:pt x="111" y="121"/>
                    <a:pt x="137" y="127"/>
                    <a:pt x="139" y="127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4" y="103"/>
                    <a:pt x="124" y="99"/>
                    <a:pt x="101" y="86"/>
                  </a:cubicBezTo>
                  <a:close/>
                </a:path>
              </a:pathLst>
            </a:custGeom>
            <a:solidFill>
              <a:srgbClr val="FF28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12"/>
            <p:cNvSpPr txBox="1"/>
            <p:nvPr/>
          </p:nvSpPr>
          <p:spPr>
            <a:xfrm>
              <a:off x="4748229" y="2515328"/>
              <a:ext cx="1076257" cy="4385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605E5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Step 3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05E5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12" name="文本框 8"/>
          <p:cNvSpPr txBox="1"/>
          <p:nvPr/>
        </p:nvSpPr>
        <p:spPr>
          <a:xfrm>
            <a:off x="1115616" y="3809408"/>
            <a:ext cx="2085213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rgbClr val="FF6E01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3" name="文本框 8"/>
          <p:cNvSpPr txBox="1"/>
          <p:nvPr/>
        </p:nvSpPr>
        <p:spPr>
          <a:xfrm>
            <a:off x="2878156" y="1059582"/>
            <a:ext cx="2085213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rgbClr val="008080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4" name="文本框 8"/>
          <p:cNvSpPr txBox="1"/>
          <p:nvPr/>
        </p:nvSpPr>
        <p:spPr>
          <a:xfrm>
            <a:off x="4224379" y="3802782"/>
            <a:ext cx="2085213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rgbClr val="FF2801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" name="文本框 8"/>
          <p:cNvSpPr txBox="1"/>
          <p:nvPr/>
        </p:nvSpPr>
        <p:spPr>
          <a:xfrm>
            <a:off x="5880900" y="1139095"/>
            <a:ext cx="2085213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rgbClr val="00B050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758691" y="1770239"/>
            <a:ext cx="2039866" cy="1833374"/>
            <a:chOff x="2758691" y="1650156"/>
            <a:chExt cx="2039866" cy="1833374"/>
          </a:xfrm>
        </p:grpSpPr>
        <p:sp>
          <p:nvSpPr>
            <p:cNvPr id="17" name="Freeform 44"/>
            <p:cNvSpPr>
              <a:spLocks/>
            </p:cNvSpPr>
            <p:nvPr/>
          </p:nvSpPr>
          <p:spPr bwMode="auto">
            <a:xfrm>
              <a:off x="2758691" y="1650156"/>
              <a:ext cx="2039866" cy="1833374"/>
            </a:xfrm>
            <a:custGeom>
              <a:avLst/>
              <a:gdLst>
                <a:gd name="T0" fmla="*/ 1148 w 1148"/>
                <a:gd name="T1" fmla="*/ 515 h 1030"/>
                <a:gd name="T2" fmla="*/ 1019 w 1148"/>
                <a:gd name="T3" fmla="*/ 412 h 1030"/>
                <a:gd name="T4" fmla="*/ 515 w 1148"/>
                <a:gd name="T5" fmla="*/ 0 h 1030"/>
                <a:gd name="T6" fmla="*/ 0 w 1148"/>
                <a:gd name="T7" fmla="*/ 515 h 1030"/>
                <a:gd name="T8" fmla="*/ 515 w 1148"/>
                <a:gd name="T9" fmla="*/ 1030 h 1030"/>
                <a:gd name="T10" fmla="*/ 1019 w 1148"/>
                <a:gd name="T11" fmla="*/ 618 h 1030"/>
                <a:gd name="T12" fmla="*/ 1148 w 1148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8" h="1030">
                  <a:moveTo>
                    <a:pt x="1148" y="515"/>
                  </a:moveTo>
                  <a:cubicBezTo>
                    <a:pt x="1019" y="412"/>
                    <a:pt x="1019" y="412"/>
                    <a:pt x="1019" y="412"/>
                  </a:cubicBezTo>
                  <a:cubicBezTo>
                    <a:pt x="971" y="177"/>
                    <a:pt x="763" y="0"/>
                    <a:pt x="515" y="0"/>
                  </a:cubicBezTo>
                  <a:cubicBezTo>
                    <a:pt x="230" y="0"/>
                    <a:pt x="0" y="231"/>
                    <a:pt x="0" y="515"/>
                  </a:cubicBezTo>
                  <a:cubicBezTo>
                    <a:pt x="0" y="799"/>
                    <a:pt x="230" y="1030"/>
                    <a:pt x="515" y="1030"/>
                  </a:cubicBezTo>
                  <a:cubicBezTo>
                    <a:pt x="763" y="1030"/>
                    <a:pt x="971" y="853"/>
                    <a:pt x="1019" y="618"/>
                  </a:cubicBezTo>
                  <a:lnTo>
                    <a:pt x="1148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45"/>
            <p:cNvSpPr>
              <a:spLocks noEditPoints="1"/>
            </p:cNvSpPr>
            <p:nvPr/>
          </p:nvSpPr>
          <p:spPr bwMode="auto">
            <a:xfrm>
              <a:off x="2758691" y="1650156"/>
              <a:ext cx="2039866" cy="1833374"/>
            </a:xfrm>
            <a:custGeom>
              <a:avLst/>
              <a:gdLst>
                <a:gd name="T0" fmla="*/ 1019 w 1148"/>
                <a:gd name="T1" fmla="*/ 412 h 1030"/>
                <a:gd name="T2" fmla="*/ 515 w 1148"/>
                <a:gd name="T3" fmla="*/ 0 h 1030"/>
                <a:gd name="T4" fmla="*/ 0 w 1148"/>
                <a:gd name="T5" fmla="*/ 515 h 1030"/>
                <a:gd name="T6" fmla="*/ 515 w 1148"/>
                <a:gd name="T7" fmla="*/ 1030 h 1030"/>
                <a:gd name="T8" fmla="*/ 1019 w 1148"/>
                <a:gd name="T9" fmla="*/ 618 h 1030"/>
                <a:gd name="T10" fmla="*/ 1148 w 1148"/>
                <a:gd name="T11" fmla="*/ 515 h 1030"/>
                <a:gd name="T12" fmla="*/ 1019 w 1148"/>
                <a:gd name="T13" fmla="*/ 412 h 1030"/>
                <a:gd name="T14" fmla="*/ 515 w 1148"/>
                <a:gd name="T15" fmla="*/ 979 h 1030"/>
                <a:gd name="T16" fmla="*/ 51 w 1148"/>
                <a:gd name="T17" fmla="*/ 515 h 1030"/>
                <a:gd name="T18" fmla="*/ 515 w 1148"/>
                <a:gd name="T19" fmla="*/ 51 h 1030"/>
                <a:gd name="T20" fmla="*/ 979 w 1148"/>
                <a:gd name="T21" fmla="*/ 515 h 1030"/>
                <a:gd name="T22" fmla="*/ 515 w 1148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8" h="1030">
                  <a:moveTo>
                    <a:pt x="1019" y="412"/>
                  </a:moveTo>
                  <a:cubicBezTo>
                    <a:pt x="971" y="177"/>
                    <a:pt x="763" y="0"/>
                    <a:pt x="515" y="0"/>
                  </a:cubicBezTo>
                  <a:cubicBezTo>
                    <a:pt x="230" y="0"/>
                    <a:pt x="0" y="231"/>
                    <a:pt x="0" y="515"/>
                  </a:cubicBezTo>
                  <a:cubicBezTo>
                    <a:pt x="0" y="799"/>
                    <a:pt x="230" y="1030"/>
                    <a:pt x="515" y="1030"/>
                  </a:cubicBezTo>
                  <a:cubicBezTo>
                    <a:pt x="763" y="1030"/>
                    <a:pt x="971" y="853"/>
                    <a:pt x="1019" y="618"/>
                  </a:cubicBezTo>
                  <a:cubicBezTo>
                    <a:pt x="1148" y="515"/>
                    <a:pt x="1148" y="515"/>
                    <a:pt x="1148" y="515"/>
                  </a:cubicBezTo>
                  <a:lnTo>
                    <a:pt x="1019" y="412"/>
                  </a:lnTo>
                  <a:close/>
                  <a:moveTo>
                    <a:pt x="515" y="979"/>
                  </a:moveTo>
                  <a:cubicBezTo>
                    <a:pt x="258" y="979"/>
                    <a:pt x="51" y="771"/>
                    <a:pt x="51" y="515"/>
                  </a:cubicBezTo>
                  <a:cubicBezTo>
                    <a:pt x="51" y="259"/>
                    <a:pt x="258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3479973" y="2033151"/>
              <a:ext cx="472889" cy="472889"/>
            </a:xfrm>
            <a:custGeom>
              <a:avLst/>
              <a:gdLst>
                <a:gd name="T0" fmla="*/ 152 w 152"/>
                <a:gd name="T1" fmla="*/ 88 h 152"/>
                <a:gd name="T2" fmla="*/ 152 w 152"/>
                <a:gd name="T3" fmla="*/ 64 h 152"/>
                <a:gd name="T4" fmla="*/ 138 w 152"/>
                <a:gd name="T5" fmla="*/ 64 h 152"/>
                <a:gd name="T6" fmla="*/ 128 w 152"/>
                <a:gd name="T7" fmla="*/ 40 h 152"/>
                <a:gd name="T8" fmla="*/ 138 w 152"/>
                <a:gd name="T9" fmla="*/ 31 h 152"/>
                <a:gd name="T10" fmla="*/ 121 w 152"/>
                <a:gd name="T11" fmla="*/ 14 h 152"/>
                <a:gd name="T12" fmla="*/ 111 w 152"/>
                <a:gd name="T13" fmla="*/ 24 h 152"/>
                <a:gd name="T14" fmla="*/ 88 w 152"/>
                <a:gd name="T15" fmla="*/ 14 h 152"/>
                <a:gd name="T16" fmla="*/ 88 w 152"/>
                <a:gd name="T17" fmla="*/ 0 h 152"/>
                <a:gd name="T18" fmla="*/ 64 w 152"/>
                <a:gd name="T19" fmla="*/ 0 h 152"/>
                <a:gd name="T20" fmla="*/ 64 w 152"/>
                <a:gd name="T21" fmla="*/ 14 h 152"/>
                <a:gd name="T22" fmla="*/ 41 w 152"/>
                <a:gd name="T23" fmla="*/ 24 h 152"/>
                <a:gd name="T24" fmla="*/ 31 w 152"/>
                <a:gd name="T25" fmla="*/ 14 h 152"/>
                <a:gd name="T26" fmla="*/ 14 w 152"/>
                <a:gd name="T27" fmla="*/ 31 h 152"/>
                <a:gd name="T28" fmla="*/ 24 w 152"/>
                <a:gd name="T29" fmla="*/ 40 h 152"/>
                <a:gd name="T30" fmla="*/ 14 w 152"/>
                <a:gd name="T31" fmla="*/ 64 h 152"/>
                <a:gd name="T32" fmla="*/ 0 w 152"/>
                <a:gd name="T33" fmla="*/ 64 h 152"/>
                <a:gd name="T34" fmla="*/ 0 w 152"/>
                <a:gd name="T35" fmla="*/ 88 h 152"/>
                <a:gd name="T36" fmla="*/ 14 w 152"/>
                <a:gd name="T37" fmla="*/ 88 h 152"/>
                <a:gd name="T38" fmla="*/ 24 w 152"/>
                <a:gd name="T39" fmla="*/ 111 h 152"/>
                <a:gd name="T40" fmla="*/ 14 w 152"/>
                <a:gd name="T41" fmla="*/ 121 h 152"/>
                <a:gd name="T42" fmla="*/ 31 w 152"/>
                <a:gd name="T43" fmla="*/ 138 h 152"/>
                <a:gd name="T44" fmla="*/ 41 w 152"/>
                <a:gd name="T45" fmla="*/ 128 h 152"/>
                <a:gd name="T46" fmla="*/ 64 w 152"/>
                <a:gd name="T47" fmla="*/ 138 h 152"/>
                <a:gd name="T48" fmla="*/ 64 w 152"/>
                <a:gd name="T49" fmla="*/ 152 h 152"/>
                <a:gd name="T50" fmla="*/ 88 w 152"/>
                <a:gd name="T51" fmla="*/ 152 h 152"/>
                <a:gd name="T52" fmla="*/ 88 w 152"/>
                <a:gd name="T53" fmla="*/ 138 h 152"/>
                <a:gd name="T54" fmla="*/ 111 w 152"/>
                <a:gd name="T55" fmla="*/ 128 h 152"/>
                <a:gd name="T56" fmla="*/ 121 w 152"/>
                <a:gd name="T57" fmla="*/ 138 h 152"/>
                <a:gd name="T58" fmla="*/ 138 w 152"/>
                <a:gd name="T59" fmla="*/ 121 h 152"/>
                <a:gd name="T60" fmla="*/ 128 w 152"/>
                <a:gd name="T61" fmla="*/ 111 h 152"/>
                <a:gd name="T62" fmla="*/ 138 w 152"/>
                <a:gd name="T63" fmla="*/ 88 h 152"/>
                <a:gd name="T64" fmla="*/ 152 w 152"/>
                <a:gd name="T65" fmla="*/ 88 h 152"/>
                <a:gd name="T66" fmla="*/ 76 w 152"/>
                <a:gd name="T67" fmla="*/ 115 h 152"/>
                <a:gd name="T68" fmla="*/ 37 w 152"/>
                <a:gd name="T69" fmla="*/ 76 h 152"/>
                <a:gd name="T70" fmla="*/ 76 w 152"/>
                <a:gd name="T71" fmla="*/ 37 h 152"/>
                <a:gd name="T72" fmla="*/ 115 w 152"/>
                <a:gd name="T73" fmla="*/ 76 h 152"/>
                <a:gd name="T74" fmla="*/ 76 w 152"/>
                <a:gd name="T75" fmla="*/ 1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52">
                  <a:moveTo>
                    <a:pt x="152" y="88"/>
                  </a:moveTo>
                  <a:cubicBezTo>
                    <a:pt x="152" y="64"/>
                    <a:pt x="152" y="64"/>
                    <a:pt x="152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6" y="55"/>
                    <a:pt x="133" y="47"/>
                    <a:pt x="128" y="40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4" y="19"/>
                    <a:pt x="96" y="16"/>
                    <a:pt x="88" y="1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6" y="16"/>
                    <a:pt x="48" y="19"/>
                    <a:pt x="41" y="2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9" y="47"/>
                    <a:pt x="16" y="55"/>
                    <a:pt x="1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6" y="96"/>
                    <a:pt x="19" y="104"/>
                    <a:pt x="24" y="111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8" y="133"/>
                    <a:pt x="56" y="136"/>
                    <a:pt x="64" y="138"/>
                  </a:cubicBezTo>
                  <a:cubicBezTo>
                    <a:pt x="64" y="152"/>
                    <a:pt x="64" y="152"/>
                    <a:pt x="64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96" y="136"/>
                    <a:pt x="104" y="133"/>
                    <a:pt x="111" y="128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33" y="104"/>
                    <a:pt x="136" y="96"/>
                    <a:pt x="138" y="88"/>
                  </a:cubicBezTo>
                  <a:lnTo>
                    <a:pt x="152" y="88"/>
                  </a:lnTo>
                  <a:close/>
                  <a:moveTo>
                    <a:pt x="76" y="115"/>
                  </a:moveTo>
                  <a:cubicBezTo>
                    <a:pt x="54" y="115"/>
                    <a:pt x="37" y="98"/>
                    <a:pt x="37" y="76"/>
                  </a:cubicBezTo>
                  <a:cubicBezTo>
                    <a:pt x="37" y="54"/>
                    <a:pt x="54" y="37"/>
                    <a:pt x="76" y="37"/>
                  </a:cubicBezTo>
                  <a:cubicBezTo>
                    <a:pt x="98" y="37"/>
                    <a:pt x="115" y="54"/>
                    <a:pt x="115" y="76"/>
                  </a:cubicBezTo>
                  <a:cubicBezTo>
                    <a:pt x="115" y="98"/>
                    <a:pt x="98" y="115"/>
                    <a:pt x="76" y="115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11"/>
            <p:cNvSpPr txBox="1"/>
            <p:nvPr/>
          </p:nvSpPr>
          <p:spPr>
            <a:xfrm>
              <a:off x="3186867" y="2515328"/>
              <a:ext cx="1076257" cy="4385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605E5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Step 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05E5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225984" y="1770239"/>
            <a:ext cx="2041593" cy="1833374"/>
            <a:chOff x="1225984" y="1650156"/>
            <a:chExt cx="2041593" cy="1833374"/>
          </a:xfrm>
        </p:grpSpPr>
        <p:sp>
          <p:nvSpPr>
            <p:cNvPr id="22" name="Freeform 46"/>
            <p:cNvSpPr>
              <a:spLocks/>
            </p:cNvSpPr>
            <p:nvPr/>
          </p:nvSpPr>
          <p:spPr bwMode="auto">
            <a:xfrm>
              <a:off x="1225984" y="1650156"/>
              <a:ext cx="2041593" cy="1833374"/>
            </a:xfrm>
            <a:custGeom>
              <a:avLst/>
              <a:gdLst>
                <a:gd name="T0" fmla="*/ 1149 w 1149"/>
                <a:gd name="T1" fmla="*/ 515 h 1030"/>
                <a:gd name="T2" fmla="*/ 1020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20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20" y="412"/>
                    <a:pt x="1020" y="412"/>
                    <a:pt x="1020" y="412"/>
                  </a:cubicBez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1225984" y="1650156"/>
              <a:ext cx="2041593" cy="1833374"/>
            </a:xfrm>
            <a:custGeom>
              <a:avLst/>
              <a:gdLst>
                <a:gd name="T0" fmla="*/ 1020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20 w 1149"/>
                <a:gd name="T9" fmla="*/ 618 h 1030"/>
                <a:gd name="T10" fmla="*/ 1149 w 1149"/>
                <a:gd name="T11" fmla="*/ 515 h 1030"/>
                <a:gd name="T12" fmla="*/ 1020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20" y="412"/>
                  </a:move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20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rgbClr val="FF6E0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51"/>
            <p:cNvSpPr>
              <a:spLocks/>
            </p:cNvSpPr>
            <p:nvPr/>
          </p:nvSpPr>
          <p:spPr bwMode="auto">
            <a:xfrm>
              <a:off x="1717062" y="2061750"/>
              <a:ext cx="882323" cy="420009"/>
            </a:xfrm>
            <a:custGeom>
              <a:avLst/>
              <a:gdLst>
                <a:gd name="T0" fmla="*/ 584 w 584"/>
                <a:gd name="T1" fmla="*/ 0 h 278"/>
                <a:gd name="T2" fmla="*/ 449 w 584"/>
                <a:gd name="T3" fmla="*/ 31 h 278"/>
                <a:gd name="T4" fmla="*/ 469 w 584"/>
                <a:gd name="T5" fmla="*/ 62 h 278"/>
                <a:gd name="T6" fmla="*/ 278 w 584"/>
                <a:gd name="T7" fmla="*/ 200 h 278"/>
                <a:gd name="T8" fmla="*/ 214 w 584"/>
                <a:gd name="T9" fmla="*/ 116 h 278"/>
                <a:gd name="T10" fmla="*/ 204 w 584"/>
                <a:gd name="T11" fmla="*/ 101 h 278"/>
                <a:gd name="T12" fmla="*/ 190 w 584"/>
                <a:gd name="T13" fmla="*/ 112 h 278"/>
                <a:gd name="T14" fmla="*/ 0 w 584"/>
                <a:gd name="T15" fmla="*/ 250 h 278"/>
                <a:gd name="T16" fmla="*/ 21 w 584"/>
                <a:gd name="T17" fmla="*/ 278 h 278"/>
                <a:gd name="T18" fmla="*/ 196 w 584"/>
                <a:gd name="T19" fmla="*/ 151 h 278"/>
                <a:gd name="T20" fmla="*/ 260 w 584"/>
                <a:gd name="T21" fmla="*/ 237 h 278"/>
                <a:gd name="T22" fmla="*/ 270 w 584"/>
                <a:gd name="T23" fmla="*/ 252 h 278"/>
                <a:gd name="T24" fmla="*/ 284 w 584"/>
                <a:gd name="T25" fmla="*/ 241 h 278"/>
                <a:gd name="T26" fmla="*/ 490 w 584"/>
                <a:gd name="T27" fmla="*/ 91 h 278"/>
                <a:gd name="T28" fmla="*/ 490 w 584"/>
                <a:gd name="T29" fmla="*/ 91 h 278"/>
                <a:gd name="T30" fmla="*/ 512 w 584"/>
                <a:gd name="T31" fmla="*/ 120 h 278"/>
                <a:gd name="T32" fmla="*/ 584 w 584"/>
                <a:gd name="T33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4" h="278">
                  <a:moveTo>
                    <a:pt x="584" y="0"/>
                  </a:moveTo>
                  <a:lnTo>
                    <a:pt x="449" y="31"/>
                  </a:lnTo>
                  <a:lnTo>
                    <a:pt x="469" y="62"/>
                  </a:lnTo>
                  <a:lnTo>
                    <a:pt x="278" y="200"/>
                  </a:lnTo>
                  <a:lnTo>
                    <a:pt x="214" y="116"/>
                  </a:lnTo>
                  <a:lnTo>
                    <a:pt x="204" y="101"/>
                  </a:lnTo>
                  <a:lnTo>
                    <a:pt x="190" y="112"/>
                  </a:lnTo>
                  <a:lnTo>
                    <a:pt x="0" y="250"/>
                  </a:lnTo>
                  <a:lnTo>
                    <a:pt x="21" y="278"/>
                  </a:lnTo>
                  <a:lnTo>
                    <a:pt x="196" y="151"/>
                  </a:lnTo>
                  <a:lnTo>
                    <a:pt x="260" y="237"/>
                  </a:lnTo>
                  <a:lnTo>
                    <a:pt x="270" y="252"/>
                  </a:lnTo>
                  <a:lnTo>
                    <a:pt x="284" y="241"/>
                  </a:lnTo>
                  <a:lnTo>
                    <a:pt x="490" y="91"/>
                  </a:lnTo>
                  <a:lnTo>
                    <a:pt x="490" y="91"/>
                  </a:lnTo>
                  <a:lnTo>
                    <a:pt x="512" y="12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6E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34"/>
            <p:cNvSpPr txBox="1"/>
            <p:nvPr/>
          </p:nvSpPr>
          <p:spPr>
            <a:xfrm>
              <a:off x="1625505" y="2515328"/>
              <a:ext cx="1076257" cy="4385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605E5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Step 1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05E5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21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30" name="矩形 29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05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943" y="1645921"/>
            <a:ext cx="3485608" cy="2307873"/>
            <a:chOff x="914943" y="1645921"/>
            <a:chExt cx="3485608" cy="2307873"/>
          </a:xfrm>
        </p:grpSpPr>
        <p:cxnSp>
          <p:nvCxnSpPr>
            <p:cNvPr id="3" name="Straight Connector 86"/>
            <p:cNvCxnSpPr/>
            <p:nvPr/>
          </p:nvCxnSpPr>
          <p:spPr>
            <a:xfrm>
              <a:off x="914943" y="1772972"/>
              <a:ext cx="2862000" cy="0"/>
            </a:xfrm>
            <a:prstGeom prst="line">
              <a:avLst/>
            </a:prstGeom>
            <a:noFill/>
            <a:ln w="50800">
              <a:solidFill>
                <a:schemeClr val="tx2">
                  <a:lumMod val="75000"/>
                </a:schemeClr>
              </a:solidFill>
              <a:headEnd type="oval"/>
              <a:tailEnd type="none"/>
            </a:ln>
          </p:spPr>
        </p:cxnSp>
        <p:cxnSp>
          <p:nvCxnSpPr>
            <p:cNvPr id="4" name="Straight Connector 85"/>
            <p:cNvCxnSpPr/>
            <p:nvPr/>
          </p:nvCxnSpPr>
          <p:spPr>
            <a:xfrm>
              <a:off x="1411722" y="2643421"/>
              <a:ext cx="2349000" cy="0"/>
            </a:xfrm>
            <a:prstGeom prst="line">
              <a:avLst/>
            </a:prstGeom>
            <a:noFill/>
            <a:ln w="50800">
              <a:solidFill>
                <a:schemeClr val="tx2">
                  <a:lumMod val="75000"/>
                </a:schemeClr>
              </a:solidFill>
              <a:tailEnd type="none"/>
            </a:ln>
          </p:spPr>
        </p:cxnSp>
        <p:cxnSp>
          <p:nvCxnSpPr>
            <p:cNvPr id="5" name="Straight Connector 13"/>
            <p:cNvCxnSpPr/>
            <p:nvPr/>
          </p:nvCxnSpPr>
          <p:spPr>
            <a:xfrm>
              <a:off x="1392672" y="3513869"/>
              <a:ext cx="2997000" cy="0"/>
            </a:xfrm>
            <a:prstGeom prst="line">
              <a:avLst/>
            </a:prstGeom>
            <a:noFill/>
            <a:ln w="50800">
              <a:solidFill>
                <a:schemeClr val="tx2">
                  <a:lumMod val="75000"/>
                </a:schemeClr>
              </a:solidFill>
              <a:tailEnd type="triangle"/>
            </a:ln>
          </p:spPr>
        </p:cxnSp>
        <p:sp>
          <p:nvSpPr>
            <p:cNvPr id="6" name="Oval 42"/>
            <p:cNvSpPr>
              <a:spLocks noChangeArrowheads="1"/>
            </p:cNvSpPr>
            <p:nvPr/>
          </p:nvSpPr>
          <p:spPr bwMode="auto">
            <a:xfrm>
              <a:off x="1421618" y="1691409"/>
              <a:ext cx="133533" cy="144076"/>
            </a:xfrm>
            <a:prstGeom prst="ellipse">
              <a:avLst/>
            </a:prstGeom>
            <a:solidFill>
              <a:srgbClr val="E2E2E2"/>
            </a:solidFill>
            <a:ln w="19050">
              <a:solidFill>
                <a:srgbClr val="E74C2E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87287" y="1885368"/>
              <a:ext cx="2360788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Jan         Feb         Mar         Apr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42562" y="3699878"/>
              <a:ext cx="2657989" cy="25391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Aug         Sep         Oct         Nov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Arc 1"/>
            <p:cNvSpPr/>
            <p:nvPr/>
          </p:nvSpPr>
          <p:spPr>
            <a:xfrm>
              <a:off x="3284698" y="1772973"/>
              <a:ext cx="873896" cy="873896"/>
            </a:xfrm>
            <a:prstGeom prst="arc">
              <a:avLst>
                <a:gd name="adj1" fmla="val 16200000"/>
                <a:gd name="adj2" fmla="val 5171460"/>
              </a:avLst>
            </a:prstGeom>
            <a:noFill/>
            <a:ln w="50800">
              <a:solidFill>
                <a:schemeClr val="tx2">
                  <a:lumMod val="7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26198" y="2818223"/>
              <a:ext cx="2360788" cy="25391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May        Jun          Jul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Arc 69"/>
            <p:cNvSpPr/>
            <p:nvPr/>
          </p:nvSpPr>
          <p:spPr>
            <a:xfrm flipH="1">
              <a:off x="992497" y="2643421"/>
              <a:ext cx="873896" cy="873896"/>
            </a:xfrm>
            <a:prstGeom prst="arc">
              <a:avLst>
                <a:gd name="adj1" fmla="val 16200000"/>
                <a:gd name="adj2" fmla="val 5171460"/>
              </a:avLst>
            </a:prstGeom>
            <a:noFill/>
            <a:ln w="50800">
              <a:solidFill>
                <a:schemeClr val="tx2">
                  <a:lumMod val="7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12" name="Oval 14"/>
            <p:cNvSpPr/>
            <p:nvPr/>
          </p:nvSpPr>
          <p:spPr>
            <a:xfrm>
              <a:off x="1029311" y="1645921"/>
              <a:ext cx="239447" cy="239447"/>
            </a:xfrm>
            <a:prstGeom prst="ellipse">
              <a:avLst/>
            </a:prstGeom>
            <a:solidFill>
              <a:srgbClr val="FF2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88"/>
            <p:cNvSpPr/>
            <p:nvPr/>
          </p:nvSpPr>
          <p:spPr>
            <a:xfrm>
              <a:off x="3492652" y="2525233"/>
              <a:ext cx="239447" cy="239447"/>
            </a:xfrm>
            <a:prstGeom prst="ellipse">
              <a:avLst/>
            </a:prstGeom>
            <a:solidFill>
              <a:srgbClr val="FF2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Oval 89"/>
            <p:cNvSpPr/>
            <p:nvPr/>
          </p:nvSpPr>
          <p:spPr>
            <a:xfrm>
              <a:off x="1370949" y="3387552"/>
              <a:ext cx="239447" cy="239447"/>
            </a:xfrm>
            <a:prstGeom prst="ellipse">
              <a:avLst/>
            </a:prstGeom>
            <a:solidFill>
              <a:srgbClr val="FF2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42"/>
            <p:cNvSpPr>
              <a:spLocks noChangeArrowheads="1"/>
            </p:cNvSpPr>
            <p:nvPr/>
          </p:nvSpPr>
          <p:spPr bwMode="auto">
            <a:xfrm>
              <a:off x="2050133" y="1691409"/>
              <a:ext cx="133533" cy="144076"/>
            </a:xfrm>
            <a:prstGeom prst="ellipse">
              <a:avLst/>
            </a:prstGeom>
            <a:solidFill>
              <a:srgbClr val="E2E2E2"/>
            </a:solidFill>
            <a:ln w="19050">
              <a:solidFill>
                <a:srgbClr val="E74C2E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16" name="Oval 42"/>
            <p:cNvSpPr>
              <a:spLocks noChangeArrowheads="1"/>
            </p:cNvSpPr>
            <p:nvPr/>
          </p:nvSpPr>
          <p:spPr bwMode="auto">
            <a:xfrm>
              <a:off x="2694053" y="1691409"/>
              <a:ext cx="133533" cy="144076"/>
            </a:xfrm>
            <a:prstGeom prst="ellipse">
              <a:avLst/>
            </a:prstGeom>
            <a:solidFill>
              <a:srgbClr val="E2E2E2"/>
            </a:solidFill>
            <a:ln w="19050">
              <a:solidFill>
                <a:srgbClr val="E74C2E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17" name="Oval 42"/>
            <p:cNvSpPr>
              <a:spLocks noChangeArrowheads="1"/>
            </p:cNvSpPr>
            <p:nvPr/>
          </p:nvSpPr>
          <p:spPr bwMode="auto">
            <a:xfrm>
              <a:off x="3340069" y="1691409"/>
              <a:ext cx="133533" cy="144076"/>
            </a:xfrm>
            <a:prstGeom prst="ellipse">
              <a:avLst/>
            </a:prstGeom>
            <a:solidFill>
              <a:srgbClr val="E2E2E2"/>
            </a:solidFill>
            <a:ln w="19050">
              <a:solidFill>
                <a:srgbClr val="E74C2E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18" name="Oval 42"/>
            <p:cNvSpPr>
              <a:spLocks noChangeArrowheads="1"/>
            </p:cNvSpPr>
            <p:nvPr/>
          </p:nvSpPr>
          <p:spPr bwMode="auto">
            <a:xfrm>
              <a:off x="1865029" y="2567935"/>
              <a:ext cx="133533" cy="144076"/>
            </a:xfrm>
            <a:prstGeom prst="ellipse">
              <a:avLst/>
            </a:prstGeom>
            <a:solidFill>
              <a:srgbClr val="E2E2E2"/>
            </a:solidFill>
            <a:ln w="19050">
              <a:solidFill>
                <a:srgbClr val="E74C2E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19" name="Oval 42"/>
            <p:cNvSpPr>
              <a:spLocks noChangeArrowheads="1"/>
            </p:cNvSpPr>
            <p:nvPr/>
          </p:nvSpPr>
          <p:spPr bwMode="auto">
            <a:xfrm>
              <a:off x="2510509" y="2567935"/>
              <a:ext cx="133533" cy="144076"/>
            </a:xfrm>
            <a:prstGeom prst="ellipse">
              <a:avLst/>
            </a:prstGeom>
            <a:solidFill>
              <a:srgbClr val="E2E2E2"/>
            </a:solidFill>
            <a:ln w="19050">
              <a:solidFill>
                <a:srgbClr val="E74C2E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20" name="Oval 42"/>
            <p:cNvSpPr>
              <a:spLocks noChangeArrowheads="1"/>
            </p:cNvSpPr>
            <p:nvPr/>
          </p:nvSpPr>
          <p:spPr bwMode="auto">
            <a:xfrm>
              <a:off x="3166156" y="2575635"/>
              <a:ext cx="133533" cy="144076"/>
            </a:xfrm>
            <a:prstGeom prst="ellipse">
              <a:avLst/>
            </a:prstGeom>
            <a:solidFill>
              <a:srgbClr val="E2E2E2"/>
            </a:solidFill>
            <a:ln w="19050">
              <a:solidFill>
                <a:srgbClr val="E74C2E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21" name="Oval 42"/>
            <p:cNvSpPr>
              <a:spLocks noChangeArrowheads="1"/>
            </p:cNvSpPr>
            <p:nvPr/>
          </p:nvSpPr>
          <p:spPr bwMode="auto">
            <a:xfrm>
              <a:off x="1865029" y="3445280"/>
              <a:ext cx="133533" cy="144076"/>
            </a:xfrm>
            <a:prstGeom prst="ellipse">
              <a:avLst/>
            </a:prstGeom>
            <a:solidFill>
              <a:srgbClr val="E2E2E2"/>
            </a:solidFill>
            <a:ln w="19050">
              <a:solidFill>
                <a:srgbClr val="E74C2E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22" name="Oval 42"/>
            <p:cNvSpPr>
              <a:spLocks noChangeArrowheads="1"/>
            </p:cNvSpPr>
            <p:nvPr/>
          </p:nvSpPr>
          <p:spPr bwMode="auto">
            <a:xfrm>
              <a:off x="2510509" y="3453148"/>
              <a:ext cx="133533" cy="144076"/>
            </a:xfrm>
            <a:prstGeom prst="ellipse">
              <a:avLst/>
            </a:prstGeom>
            <a:solidFill>
              <a:srgbClr val="E2E2E2"/>
            </a:solidFill>
            <a:ln w="19050">
              <a:solidFill>
                <a:srgbClr val="E74C2E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23" name="Oval 42"/>
            <p:cNvSpPr>
              <a:spLocks noChangeArrowheads="1"/>
            </p:cNvSpPr>
            <p:nvPr/>
          </p:nvSpPr>
          <p:spPr bwMode="auto">
            <a:xfrm>
              <a:off x="3166156" y="3444423"/>
              <a:ext cx="133533" cy="144076"/>
            </a:xfrm>
            <a:prstGeom prst="ellipse">
              <a:avLst/>
            </a:prstGeom>
            <a:solidFill>
              <a:srgbClr val="E2E2E2"/>
            </a:solidFill>
            <a:ln w="19050">
              <a:solidFill>
                <a:srgbClr val="E74C2E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24" name="Oval 42"/>
            <p:cNvSpPr>
              <a:spLocks noChangeArrowheads="1"/>
            </p:cNvSpPr>
            <p:nvPr/>
          </p:nvSpPr>
          <p:spPr bwMode="auto">
            <a:xfrm>
              <a:off x="3821804" y="3444423"/>
              <a:ext cx="133533" cy="144076"/>
            </a:xfrm>
            <a:prstGeom prst="ellipse">
              <a:avLst/>
            </a:prstGeom>
            <a:solidFill>
              <a:srgbClr val="E2E2E2"/>
            </a:solidFill>
            <a:ln w="19050">
              <a:solidFill>
                <a:srgbClr val="E74C2E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</p:grpSp>
      <p:sp>
        <p:nvSpPr>
          <p:cNvPr id="25" name="文本框 8"/>
          <p:cNvSpPr txBox="1"/>
          <p:nvPr/>
        </p:nvSpPr>
        <p:spPr>
          <a:xfrm>
            <a:off x="4716016" y="1500463"/>
            <a:ext cx="3605197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E74C2E"/>
                </a:solidFill>
                <a:cs typeface="+mn-ea"/>
                <a:sym typeface="+mn-lt"/>
              </a:rPr>
              <a:t>01</a:t>
            </a:r>
            <a:r>
              <a:rPr lang="en-US" altLang="zh-CN" sz="1050" b="1" dirty="0">
                <a:solidFill>
                  <a:srgbClr val="E74C2E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26" name="文本框 8"/>
          <p:cNvSpPr txBox="1"/>
          <p:nvPr/>
        </p:nvSpPr>
        <p:spPr>
          <a:xfrm>
            <a:off x="4716016" y="2368142"/>
            <a:ext cx="3605197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E74C2E"/>
                </a:solidFill>
                <a:cs typeface="+mn-ea"/>
                <a:sym typeface="+mn-lt"/>
              </a:rPr>
              <a:t>02</a:t>
            </a:r>
            <a:r>
              <a:rPr lang="en-US" altLang="zh-CN" sz="1050" b="1" dirty="0">
                <a:solidFill>
                  <a:srgbClr val="E74C2E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27" name="文本框 8"/>
          <p:cNvSpPr txBox="1"/>
          <p:nvPr/>
        </p:nvSpPr>
        <p:spPr>
          <a:xfrm>
            <a:off x="4716016" y="3169076"/>
            <a:ext cx="3605197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E74C2E"/>
                </a:solidFill>
                <a:cs typeface="+mn-ea"/>
                <a:sym typeface="+mn-lt"/>
              </a:rPr>
              <a:t>03</a:t>
            </a:r>
            <a:r>
              <a:rPr lang="en-US" altLang="zh-CN" sz="1050" b="1" dirty="0">
                <a:solidFill>
                  <a:srgbClr val="E74C2E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22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32" name="矩形 31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5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16585" y="1129339"/>
            <a:ext cx="2055242" cy="3338037"/>
            <a:chOff x="856689" y="1129339"/>
            <a:chExt cx="2055242" cy="3338037"/>
          </a:xfrm>
        </p:grpSpPr>
        <p:sp>
          <p:nvSpPr>
            <p:cNvPr id="3" name="矩形 2"/>
            <p:cNvSpPr/>
            <p:nvPr/>
          </p:nvSpPr>
          <p:spPr>
            <a:xfrm>
              <a:off x="856689" y="1129339"/>
              <a:ext cx="2055242" cy="333803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rgbClr val="B8B3AB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4" name="文本框 24"/>
            <p:cNvSpPr txBox="1"/>
            <p:nvPr/>
          </p:nvSpPr>
          <p:spPr>
            <a:xfrm rot="16200000">
              <a:off x="78079" y="2635868"/>
              <a:ext cx="1879447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78836" y="1015336"/>
            <a:ext cx="6765572" cy="890008"/>
            <a:chOff x="1218940" y="1015336"/>
            <a:chExt cx="6765572" cy="890008"/>
          </a:xfrm>
        </p:grpSpPr>
        <p:sp>
          <p:nvSpPr>
            <p:cNvPr id="6" name="五边形 5"/>
            <p:cNvSpPr/>
            <p:nvPr/>
          </p:nvSpPr>
          <p:spPr>
            <a:xfrm>
              <a:off x="1218940" y="1015336"/>
              <a:ext cx="2061635" cy="804410"/>
            </a:xfrm>
            <a:prstGeom prst="homePlate">
              <a:avLst>
                <a:gd name="adj" fmla="val 30537"/>
              </a:avLst>
            </a:prstGeom>
            <a:solidFill>
              <a:srgbClr val="FF2801"/>
            </a:solidFill>
            <a:ln w="19050">
              <a:solidFill>
                <a:srgbClr val="AEB3B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3150058" y="1015336"/>
              <a:ext cx="4834454" cy="804410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3608733" y="1114422"/>
              <a:ext cx="3471218" cy="790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>
                <a:lnSpc>
                  <a:spcPct val="150000"/>
                </a:lnSpc>
              </a:pP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3"/>
            <p:cNvSpPr txBox="1"/>
            <p:nvPr/>
          </p:nvSpPr>
          <p:spPr>
            <a:xfrm>
              <a:off x="1408589" y="1113888"/>
              <a:ext cx="1741469" cy="516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Fill in the description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78836" y="1942273"/>
            <a:ext cx="6765572" cy="866035"/>
            <a:chOff x="1218940" y="1942273"/>
            <a:chExt cx="6765572" cy="866035"/>
          </a:xfrm>
        </p:grpSpPr>
        <p:sp>
          <p:nvSpPr>
            <p:cNvPr id="11" name="五边形 10"/>
            <p:cNvSpPr/>
            <p:nvPr/>
          </p:nvSpPr>
          <p:spPr>
            <a:xfrm>
              <a:off x="1218940" y="1942273"/>
              <a:ext cx="2061635" cy="804410"/>
            </a:xfrm>
            <a:prstGeom prst="homePlate">
              <a:avLst>
                <a:gd name="adj" fmla="val 30537"/>
              </a:avLst>
            </a:prstGeom>
            <a:solidFill>
              <a:srgbClr val="008080"/>
            </a:solidFill>
            <a:ln w="19050">
              <a:solidFill>
                <a:srgbClr val="C4C4C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3150058" y="1942273"/>
              <a:ext cx="4834454" cy="804410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7"/>
            <p:cNvSpPr txBox="1"/>
            <p:nvPr/>
          </p:nvSpPr>
          <p:spPr>
            <a:xfrm>
              <a:off x="3608733" y="2017386"/>
              <a:ext cx="3471218" cy="790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>
                <a:lnSpc>
                  <a:spcPct val="150000"/>
                </a:lnSpc>
              </a:pP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20"/>
            <p:cNvSpPr txBox="1"/>
            <p:nvPr/>
          </p:nvSpPr>
          <p:spPr>
            <a:xfrm>
              <a:off x="1440553" y="2028041"/>
              <a:ext cx="1741469" cy="516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78836" y="2850031"/>
            <a:ext cx="6765572" cy="804410"/>
            <a:chOff x="1218940" y="2850031"/>
            <a:chExt cx="6765572" cy="804410"/>
          </a:xfrm>
        </p:grpSpPr>
        <p:sp>
          <p:nvSpPr>
            <p:cNvPr id="16" name="五边形 15"/>
            <p:cNvSpPr/>
            <p:nvPr/>
          </p:nvSpPr>
          <p:spPr>
            <a:xfrm>
              <a:off x="1218940" y="2850031"/>
              <a:ext cx="2061635" cy="804410"/>
            </a:xfrm>
            <a:prstGeom prst="homePlate">
              <a:avLst>
                <a:gd name="adj" fmla="val 30537"/>
              </a:avLst>
            </a:prstGeom>
            <a:solidFill>
              <a:srgbClr val="FF6E01"/>
            </a:solidFill>
            <a:ln w="19050">
              <a:solidFill>
                <a:srgbClr val="C4C4C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3150058" y="2850031"/>
              <a:ext cx="4834454" cy="804410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8"/>
            <p:cNvSpPr txBox="1"/>
            <p:nvPr/>
          </p:nvSpPr>
          <p:spPr>
            <a:xfrm>
              <a:off x="3608733" y="2944483"/>
              <a:ext cx="3471218" cy="548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9" name="文本框 21"/>
            <p:cNvSpPr txBox="1"/>
            <p:nvPr/>
          </p:nvSpPr>
          <p:spPr>
            <a:xfrm>
              <a:off x="1440553" y="2976286"/>
              <a:ext cx="1741469" cy="516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478836" y="3776968"/>
            <a:ext cx="6765572" cy="877223"/>
            <a:chOff x="1218940" y="3776968"/>
            <a:chExt cx="6765572" cy="877223"/>
          </a:xfrm>
        </p:grpSpPr>
        <p:sp>
          <p:nvSpPr>
            <p:cNvPr id="21" name="五边形 20"/>
            <p:cNvSpPr/>
            <p:nvPr/>
          </p:nvSpPr>
          <p:spPr>
            <a:xfrm>
              <a:off x="1218940" y="3776968"/>
              <a:ext cx="2061635" cy="804410"/>
            </a:xfrm>
            <a:prstGeom prst="homePlate">
              <a:avLst>
                <a:gd name="adj" fmla="val 30537"/>
              </a:avLst>
            </a:prstGeom>
            <a:solidFill>
              <a:srgbClr val="00B050"/>
            </a:solidFill>
            <a:ln w="19050">
              <a:solidFill>
                <a:srgbClr val="C4C4C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3150058" y="3776968"/>
              <a:ext cx="4834454" cy="804410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19"/>
            <p:cNvSpPr txBox="1"/>
            <p:nvPr/>
          </p:nvSpPr>
          <p:spPr>
            <a:xfrm>
              <a:off x="3608733" y="3863269"/>
              <a:ext cx="3471218" cy="790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>
                <a:lnSpc>
                  <a:spcPct val="150000"/>
                </a:lnSpc>
              </a:pP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2"/>
            <p:cNvSpPr txBox="1"/>
            <p:nvPr/>
          </p:nvSpPr>
          <p:spPr>
            <a:xfrm>
              <a:off x="1440553" y="3871259"/>
              <a:ext cx="1741469" cy="516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</p:grpSp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23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29" name="矩形 28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42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11526" y="843559"/>
            <a:ext cx="839427" cy="3705108"/>
            <a:chOff x="4311526" y="961366"/>
            <a:chExt cx="839427" cy="3705108"/>
          </a:xfrm>
        </p:grpSpPr>
        <p:sp>
          <p:nvSpPr>
            <p:cNvPr id="3" name="矩形 2"/>
            <p:cNvSpPr/>
            <p:nvPr/>
          </p:nvSpPr>
          <p:spPr>
            <a:xfrm>
              <a:off x="4311526" y="961366"/>
              <a:ext cx="839427" cy="3705108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4" name="文本框 37"/>
            <p:cNvSpPr txBox="1"/>
            <p:nvPr/>
          </p:nvSpPr>
          <p:spPr>
            <a:xfrm>
              <a:off x="4541465" y="1301135"/>
              <a:ext cx="407804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dirty="0">
                  <a:solidFill>
                    <a:srgbClr val="605E5E"/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rgbClr val="605E5E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110"/>
            <p:cNvSpPr txBox="1"/>
            <p:nvPr/>
          </p:nvSpPr>
          <p:spPr>
            <a:xfrm>
              <a:off x="4541464" y="2149032"/>
              <a:ext cx="407804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dirty="0">
                  <a:solidFill>
                    <a:srgbClr val="605E5E"/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rgbClr val="605E5E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111"/>
            <p:cNvSpPr txBox="1"/>
            <p:nvPr/>
          </p:nvSpPr>
          <p:spPr>
            <a:xfrm>
              <a:off x="4541465" y="2996929"/>
              <a:ext cx="407804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dirty="0">
                  <a:solidFill>
                    <a:srgbClr val="605E5E"/>
                  </a:solidFill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rgbClr val="605E5E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112"/>
            <p:cNvSpPr txBox="1"/>
            <p:nvPr/>
          </p:nvSpPr>
          <p:spPr>
            <a:xfrm>
              <a:off x="4541465" y="3844826"/>
              <a:ext cx="407804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dirty="0">
                  <a:solidFill>
                    <a:srgbClr val="605E5E"/>
                  </a:solidFill>
                  <a:cs typeface="+mn-ea"/>
                  <a:sym typeface="+mn-lt"/>
                </a:rPr>
                <a:t>04</a:t>
              </a:r>
              <a:endParaRPr lang="zh-CN" altLang="en-US" dirty="0">
                <a:solidFill>
                  <a:srgbClr val="605E5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31841" y="843558"/>
            <a:ext cx="1213732" cy="1188953"/>
            <a:chOff x="3131841" y="961365"/>
            <a:chExt cx="1213732" cy="1188953"/>
          </a:xfrm>
          <a:solidFill>
            <a:srgbClr val="00B050"/>
          </a:solidFill>
        </p:grpSpPr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3131841" y="961365"/>
              <a:ext cx="1179685" cy="1188953"/>
            </a:xfrm>
            <a:custGeom>
              <a:avLst/>
              <a:gdLst>
                <a:gd name="T0" fmla="*/ 45 w 45"/>
                <a:gd name="T1" fmla="*/ 43 h 43"/>
                <a:gd name="T2" fmla="*/ 22 w 45"/>
                <a:gd name="T3" fmla="*/ 43 h 43"/>
                <a:gd name="T4" fmla="*/ 0 w 45"/>
                <a:gd name="T5" fmla="*/ 21 h 43"/>
                <a:gd name="T6" fmla="*/ 22 w 45"/>
                <a:gd name="T7" fmla="*/ 0 h 43"/>
                <a:gd name="T8" fmla="*/ 45 w 45"/>
                <a:gd name="T9" fmla="*/ 0 h 43"/>
                <a:gd name="T10" fmla="*/ 45 w 45"/>
                <a:gd name="T11" fmla="*/ 13 h 43"/>
                <a:gd name="T12" fmla="*/ 22 w 45"/>
                <a:gd name="T13" fmla="*/ 13 h 43"/>
                <a:gd name="T14" fmla="*/ 13 w 45"/>
                <a:gd name="T15" fmla="*/ 21 h 43"/>
                <a:gd name="T16" fmla="*/ 22 w 45"/>
                <a:gd name="T17" fmla="*/ 30 h 43"/>
                <a:gd name="T18" fmla="*/ 45 w 45"/>
                <a:gd name="T19" fmla="*/ 30 h 43"/>
                <a:gd name="T20" fmla="*/ 45 w 45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43">
                  <a:moveTo>
                    <a:pt x="45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0" y="43"/>
                    <a:pt x="0" y="33"/>
                    <a:pt x="0" y="21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7" y="13"/>
                    <a:pt x="13" y="17"/>
                    <a:pt x="13" y="21"/>
                  </a:cubicBezTo>
                  <a:cubicBezTo>
                    <a:pt x="13" y="26"/>
                    <a:pt x="17" y="30"/>
                    <a:pt x="22" y="30"/>
                  </a:cubicBezTo>
                  <a:cubicBezTo>
                    <a:pt x="45" y="30"/>
                    <a:pt x="45" y="30"/>
                    <a:pt x="45" y="30"/>
                  </a:cubicBezTo>
                  <a:lnTo>
                    <a:pt x="45" y="4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727185" y="1374212"/>
              <a:ext cx="343063" cy="313038"/>
              <a:chOff x="7408863" y="1169988"/>
              <a:chExt cx="582613" cy="503237"/>
            </a:xfrm>
            <a:grpFill/>
          </p:grpSpPr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7546975" y="1404938"/>
                <a:ext cx="304800" cy="115888"/>
              </a:xfrm>
              <a:custGeom>
                <a:avLst/>
                <a:gdLst>
                  <a:gd name="T0" fmla="*/ 16 w 142"/>
                  <a:gd name="T1" fmla="*/ 53 h 54"/>
                  <a:gd name="T2" fmla="*/ 6 w 142"/>
                  <a:gd name="T3" fmla="*/ 48 h 54"/>
                  <a:gd name="T4" fmla="*/ 6 w 142"/>
                  <a:gd name="T5" fmla="*/ 27 h 54"/>
                  <a:gd name="T6" fmla="*/ 71 w 142"/>
                  <a:gd name="T7" fmla="*/ 0 h 54"/>
                  <a:gd name="T8" fmla="*/ 71 w 142"/>
                  <a:gd name="T9" fmla="*/ 0 h 54"/>
                  <a:gd name="T10" fmla="*/ 136 w 142"/>
                  <a:gd name="T11" fmla="*/ 26 h 54"/>
                  <a:gd name="T12" fmla="*/ 136 w 142"/>
                  <a:gd name="T13" fmla="*/ 48 h 54"/>
                  <a:gd name="T14" fmla="*/ 114 w 142"/>
                  <a:gd name="T15" fmla="*/ 48 h 54"/>
                  <a:gd name="T16" fmla="*/ 71 w 142"/>
                  <a:gd name="T17" fmla="*/ 30 h 54"/>
                  <a:gd name="T18" fmla="*/ 71 w 142"/>
                  <a:gd name="T19" fmla="*/ 30 h 54"/>
                  <a:gd name="T20" fmla="*/ 27 w 142"/>
                  <a:gd name="T21" fmla="*/ 48 h 54"/>
                  <a:gd name="T22" fmla="*/ 16 w 142"/>
                  <a:gd name="T2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54">
                    <a:moveTo>
                      <a:pt x="16" y="53"/>
                    </a:moveTo>
                    <a:cubicBezTo>
                      <a:pt x="13" y="53"/>
                      <a:pt x="9" y="51"/>
                      <a:pt x="6" y="48"/>
                    </a:cubicBezTo>
                    <a:cubicBezTo>
                      <a:pt x="0" y="42"/>
                      <a:pt x="0" y="33"/>
                      <a:pt x="6" y="27"/>
                    </a:cubicBezTo>
                    <a:cubicBezTo>
                      <a:pt x="23" y="9"/>
                      <a:pt x="46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95" y="0"/>
                      <a:pt x="118" y="9"/>
                      <a:pt x="136" y="26"/>
                    </a:cubicBezTo>
                    <a:cubicBezTo>
                      <a:pt x="142" y="32"/>
                      <a:pt x="142" y="42"/>
                      <a:pt x="136" y="48"/>
                    </a:cubicBezTo>
                    <a:cubicBezTo>
                      <a:pt x="130" y="54"/>
                      <a:pt x="120" y="54"/>
                      <a:pt x="114" y="48"/>
                    </a:cubicBezTo>
                    <a:cubicBezTo>
                      <a:pt x="102" y="37"/>
                      <a:pt x="87" y="30"/>
                      <a:pt x="71" y="30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54" y="30"/>
                      <a:pt x="39" y="37"/>
                      <a:pt x="27" y="48"/>
                    </a:cubicBezTo>
                    <a:cubicBezTo>
                      <a:pt x="24" y="51"/>
                      <a:pt x="20" y="53"/>
                      <a:pt x="16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7477125" y="1306513"/>
                <a:ext cx="442913" cy="146050"/>
              </a:xfrm>
              <a:custGeom>
                <a:avLst/>
                <a:gdLst>
                  <a:gd name="T0" fmla="*/ 17 w 207"/>
                  <a:gd name="T1" fmla="*/ 66 h 68"/>
                  <a:gd name="T2" fmla="*/ 6 w 207"/>
                  <a:gd name="T3" fmla="*/ 62 h 68"/>
                  <a:gd name="T4" fmla="*/ 6 w 207"/>
                  <a:gd name="T5" fmla="*/ 40 h 68"/>
                  <a:gd name="T6" fmla="*/ 104 w 207"/>
                  <a:gd name="T7" fmla="*/ 0 h 68"/>
                  <a:gd name="T8" fmla="*/ 104 w 207"/>
                  <a:gd name="T9" fmla="*/ 0 h 68"/>
                  <a:gd name="T10" fmla="*/ 201 w 207"/>
                  <a:gd name="T11" fmla="*/ 40 h 68"/>
                  <a:gd name="T12" fmla="*/ 201 w 207"/>
                  <a:gd name="T13" fmla="*/ 62 h 68"/>
                  <a:gd name="T14" fmla="*/ 180 w 207"/>
                  <a:gd name="T15" fmla="*/ 62 h 68"/>
                  <a:gd name="T16" fmla="*/ 104 w 207"/>
                  <a:gd name="T17" fmla="*/ 30 h 68"/>
                  <a:gd name="T18" fmla="*/ 104 w 207"/>
                  <a:gd name="T19" fmla="*/ 30 h 68"/>
                  <a:gd name="T20" fmla="*/ 28 w 207"/>
                  <a:gd name="T21" fmla="*/ 62 h 68"/>
                  <a:gd name="T22" fmla="*/ 17 w 207"/>
                  <a:gd name="T23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" h="68">
                    <a:moveTo>
                      <a:pt x="17" y="66"/>
                    </a:moveTo>
                    <a:cubicBezTo>
                      <a:pt x="13" y="66"/>
                      <a:pt x="9" y="65"/>
                      <a:pt x="6" y="62"/>
                    </a:cubicBezTo>
                    <a:cubicBezTo>
                      <a:pt x="0" y="56"/>
                      <a:pt x="0" y="46"/>
                      <a:pt x="6" y="40"/>
                    </a:cubicBezTo>
                    <a:cubicBezTo>
                      <a:pt x="32" y="14"/>
                      <a:pt x="67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41" y="0"/>
                      <a:pt x="175" y="14"/>
                      <a:pt x="201" y="40"/>
                    </a:cubicBezTo>
                    <a:cubicBezTo>
                      <a:pt x="207" y="46"/>
                      <a:pt x="207" y="56"/>
                      <a:pt x="201" y="62"/>
                    </a:cubicBezTo>
                    <a:cubicBezTo>
                      <a:pt x="195" y="68"/>
                      <a:pt x="186" y="68"/>
                      <a:pt x="180" y="62"/>
                    </a:cubicBezTo>
                    <a:cubicBezTo>
                      <a:pt x="159" y="41"/>
                      <a:pt x="132" y="30"/>
                      <a:pt x="104" y="3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75" y="30"/>
                      <a:pt x="48" y="41"/>
                      <a:pt x="28" y="62"/>
                    </a:cubicBezTo>
                    <a:cubicBezTo>
                      <a:pt x="25" y="65"/>
                      <a:pt x="21" y="66"/>
                      <a:pt x="17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7408863" y="1169988"/>
                <a:ext cx="582613" cy="211138"/>
              </a:xfrm>
              <a:custGeom>
                <a:avLst/>
                <a:gdLst>
                  <a:gd name="T0" fmla="*/ 16 w 272"/>
                  <a:gd name="T1" fmla="*/ 98 h 99"/>
                  <a:gd name="T2" fmla="*/ 6 w 272"/>
                  <a:gd name="T3" fmla="*/ 93 h 99"/>
                  <a:gd name="T4" fmla="*/ 6 w 272"/>
                  <a:gd name="T5" fmla="*/ 72 h 99"/>
                  <a:gd name="T6" fmla="*/ 266 w 272"/>
                  <a:gd name="T7" fmla="*/ 71 h 99"/>
                  <a:gd name="T8" fmla="*/ 266 w 272"/>
                  <a:gd name="T9" fmla="*/ 93 h 99"/>
                  <a:gd name="T10" fmla="*/ 244 w 272"/>
                  <a:gd name="T11" fmla="*/ 93 h 99"/>
                  <a:gd name="T12" fmla="*/ 27 w 272"/>
                  <a:gd name="T13" fmla="*/ 93 h 99"/>
                  <a:gd name="T14" fmla="*/ 16 w 272"/>
                  <a:gd name="T15" fmla="*/ 9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2" h="99">
                    <a:moveTo>
                      <a:pt x="16" y="98"/>
                    </a:moveTo>
                    <a:cubicBezTo>
                      <a:pt x="12" y="98"/>
                      <a:pt x="9" y="96"/>
                      <a:pt x="6" y="93"/>
                    </a:cubicBezTo>
                    <a:cubicBezTo>
                      <a:pt x="0" y="87"/>
                      <a:pt x="0" y="78"/>
                      <a:pt x="6" y="72"/>
                    </a:cubicBezTo>
                    <a:cubicBezTo>
                      <a:pt x="77" y="0"/>
                      <a:pt x="194" y="0"/>
                      <a:pt x="266" y="71"/>
                    </a:cubicBezTo>
                    <a:cubicBezTo>
                      <a:pt x="272" y="77"/>
                      <a:pt x="272" y="87"/>
                      <a:pt x="266" y="93"/>
                    </a:cubicBezTo>
                    <a:cubicBezTo>
                      <a:pt x="260" y="99"/>
                      <a:pt x="250" y="99"/>
                      <a:pt x="244" y="93"/>
                    </a:cubicBezTo>
                    <a:cubicBezTo>
                      <a:pt x="184" y="33"/>
                      <a:pt x="87" y="33"/>
                      <a:pt x="27" y="93"/>
                    </a:cubicBezTo>
                    <a:cubicBezTo>
                      <a:pt x="24" y="96"/>
                      <a:pt x="20" y="98"/>
                      <a:pt x="16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7626350" y="1530350"/>
                <a:ext cx="144463" cy="142875"/>
              </a:xfrm>
              <a:custGeom>
                <a:avLst/>
                <a:gdLst>
                  <a:gd name="T0" fmla="*/ 55 w 67"/>
                  <a:gd name="T1" fmla="*/ 12 h 67"/>
                  <a:gd name="T2" fmla="*/ 55 w 67"/>
                  <a:gd name="T3" fmla="*/ 55 h 67"/>
                  <a:gd name="T4" fmla="*/ 12 w 67"/>
                  <a:gd name="T5" fmla="*/ 55 h 67"/>
                  <a:gd name="T6" fmla="*/ 12 w 67"/>
                  <a:gd name="T7" fmla="*/ 12 h 67"/>
                  <a:gd name="T8" fmla="*/ 55 w 67"/>
                  <a:gd name="T9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7">
                    <a:moveTo>
                      <a:pt x="55" y="12"/>
                    </a:moveTo>
                    <a:cubicBezTo>
                      <a:pt x="67" y="24"/>
                      <a:pt x="67" y="43"/>
                      <a:pt x="55" y="55"/>
                    </a:cubicBezTo>
                    <a:cubicBezTo>
                      <a:pt x="43" y="67"/>
                      <a:pt x="24" y="67"/>
                      <a:pt x="12" y="55"/>
                    </a:cubicBezTo>
                    <a:cubicBezTo>
                      <a:pt x="0" y="43"/>
                      <a:pt x="0" y="24"/>
                      <a:pt x="12" y="12"/>
                    </a:cubicBezTo>
                    <a:cubicBezTo>
                      <a:pt x="24" y="0"/>
                      <a:pt x="43" y="0"/>
                      <a:pt x="5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7786688" y="1558925"/>
                <a:ext cx="57150" cy="84138"/>
              </a:xfrm>
              <a:custGeom>
                <a:avLst/>
                <a:gdLst>
                  <a:gd name="T0" fmla="*/ 11 w 26"/>
                  <a:gd name="T1" fmla="*/ 1 h 39"/>
                  <a:gd name="T2" fmla="*/ 0 w 26"/>
                  <a:gd name="T3" fmla="*/ 17 h 39"/>
                  <a:gd name="T4" fmla="*/ 2 w 26"/>
                  <a:gd name="T5" fmla="*/ 18 h 39"/>
                  <a:gd name="T6" fmla="*/ 6 w 26"/>
                  <a:gd name="T7" fmla="*/ 18 h 39"/>
                  <a:gd name="T8" fmla="*/ 6 w 26"/>
                  <a:gd name="T9" fmla="*/ 38 h 39"/>
                  <a:gd name="T10" fmla="*/ 7 w 26"/>
                  <a:gd name="T11" fmla="*/ 39 h 39"/>
                  <a:gd name="T12" fmla="*/ 18 w 26"/>
                  <a:gd name="T13" fmla="*/ 39 h 39"/>
                  <a:gd name="T14" fmla="*/ 20 w 26"/>
                  <a:gd name="T15" fmla="*/ 38 h 39"/>
                  <a:gd name="T16" fmla="*/ 20 w 26"/>
                  <a:gd name="T17" fmla="*/ 18 h 39"/>
                  <a:gd name="T18" fmla="*/ 24 w 26"/>
                  <a:gd name="T19" fmla="*/ 18 h 39"/>
                  <a:gd name="T20" fmla="*/ 26 w 26"/>
                  <a:gd name="T21" fmla="*/ 17 h 39"/>
                  <a:gd name="T22" fmla="*/ 14 w 26"/>
                  <a:gd name="T23" fmla="*/ 1 h 39"/>
                  <a:gd name="T24" fmla="*/ 13 w 26"/>
                  <a:gd name="T25" fmla="*/ 0 h 39"/>
                  <a:gd name="T26" fmla="*/ 11 w 26"/>
                  <a:gd name="T2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39">
                    <a:moveTo>
                      <a:pt x="11" y="1"/>
                    </a:moveTo>
                    <a:cubicBezTo>
                      <a:pt x="11" y="1"/>
                      <a:pt x="0" y="16"/>
                      <a:pt x="0" y="17"/>
                    </a:cubicBezTo>
                    <a:cubicBezTo>
                      <a:pt x="0" y="18"/>
                      <a:pt x="1" y="18"/>
                      <a:pt x="2" y="18"/>
                    </a:cubicBezTo>
                    <a:cubicBezTo>
                      <a:pt x="2" y="18"/>
                      <a:pt x="3" y="18"/>
                      <a:pt x="6" y="1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9"/>
                      <a:pt x="6" y="39"/>
                      <a:pt x="7" y="39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9" y="39"/>
                      <a:pt x="20" y="39"/>
                      <a:pt x="20" y="3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2" y="18"/>
                      <a:pt x="24" y="18"/>
                      <a:pt x="24" y="18"/>
                    </a:cubicBezTo>
                    <a:cubicBezTo>
                      <a:pt x="25" y="18"/>
                      <a:pt x="26" y="18"/>
                      <a:pt x="26" y="17"/>
                    </a:cubicBezTo>
                    <a:cubicBezTo>
                      <a:pt x="26" y="16"/>
                      <a:pt x="15" y="1"/>
                      <a:pt x="14" y="1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2" y="0"/>
                      <a:pt x="12" y="0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7556500" y="1558925"/>
                <a:ext cx="52388" cy="84138"/>
              </a:xfrm>
              <a:custGeom>
                <a:avLst/>
                <a:gdLst>
                  <a:gd name="T0" fmla="*/ 14 w 25"/>
                  <a:gd name="T1" fmla="*/ 38 h 39"/>
                  <a:gd name="T2" fmla="*/ 25 w 25"/>
                  <a:gd name="T3" fmla="*/ 22 h 39"/>
                  <a:gd name="T4" fmla="*/ 24 w 25"/>
                  <a:gd name="T5" fmla="*/ 21 h 39"/>
                  <a:gd name="T6" fmla="*/ 20 w 25"/>
                  <a:gd name="T7" fmla="*/ 21 h 39"/>
                  <a:gd name="T8" fmla="*/ 20 w 25"/>
                  <a:gd name="T9" fmla="*/ 1 h 39"/>
                  <a:gd name="T10" fmla="*/ 18 w 25"/>
                  <a:gd name="T11" fmla="*/ 0 h 39"/>
                  <a:gd name="T12" fmla="*/ 7 w 25"/>
                  <a:gd name="T13" fmla="*/ 0 h 39"/>
                  <a:gd name="T14" fmla="*/ 5 w 25"/>
                  <a:gd name="T15" fmla="*/ 1 h 39"/>
                  <a:gd name="T16" fmla="*/ 5 w 25"/>
                  <a:gd name="T17" fmla="*/ 21 h 39"/>
                  <a:gd name="T18" fmla="*/ 1 w 25"/>
                  <a:gd name="T19" fmla="*/ 21 h 39"/>
                  <a:gd name="T20" fmla="*/ 0 w 25"/>
                  <a:gd name="T21" fmla="*/ 22 h 39"/>
                  <a:gd name="T22" fmla="*/ 11 w 25"/>
                  <a:gd name="T23" fmla="*/ 38 h 39"/>
                  <a:gd name="T24" fmla="*/ 12 w 25"/>
                  <a:gd name="T25" fmla="*/ 39 h 39"/>
                  <a:gd name="T26" fmla="*/ 14 w 25"/>
                  <a:gd name="T27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39">
                    <a:moveTo>
                      <a:pt x="14" y="38"/>
                    </a:moveTo>
                    <a:cubicBezTo>
                      <a:pt x="14" y="38"/>
                      <a:pt x="25" y="23"/>
                      <a:pt x="25" y="22"/>
                    </a:cubicBezTo>
                    <a:cubicBezTo>
                      <a:pt x="25" y="21"/>
                      <a:pt x="25" y="21"/>
                      <a:pt x="24" y="21"/>
                    </a:cubicBezTo>
                    <a:cubicBezTo>
                      <a:pt x="24" y="21"/>
                      <a:pt x="22" y="21"/>
                      <a:pt x="20" y="2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19" y="0"/>
                      <a:pt x="1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3" y="21"/>
                      <a:pt x="1" y="21"/>
                      <a:pt x="1" y="21"/>
                    </a:cubicBezTo>
                    <a:cubicBezTo>
                      <a:pt x="0" y="21"/>
                      <a:pt x="0" y="21"/>
                      <a:pt x="0" y="22"/>
                    </a:cubicBezTo>
                    <a:cubicBezTo>
                      <a:pt x="0" y="23"/>
                      <a:pt x="11" y="38"/>
                      <a:pt x="11" y="38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3" y="39"/>
                      <a:pt x="14" y="39"/>
                      <a:pt x="14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13"/>
            <p:cNvSpPr txBox="1"/>
            <p:nvPr/>
          </p:nvSpPr>
          <p:spPr>
            <a:xfrm>
              <a:off x="3347864" y="1850429"/>
              <a:ext cx="997709" cy="238527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Sample Text.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148064" y="1673060"/>
            <a:ext cx="1182575" cy="1216603"/>
            <a:chOff x="5148064" y="1790867"/>
            <a:chExt cx="1182575" cy="1216603"/>
          </a:xfrm>
          <a:solidFill>
            <a:srgbClr val="FF6E01"/>
          </a:solidFill>
        </p:grpSpPr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5150954" y="1790867"/>
              <a:ext cx="1179685" cy="1216603"/>
            </a:xfrm>
            <a:custGeom>
              <a:avLst/>
              <a:gdLst>
                <a:gd name="T0" fmla="*/ 0 w 45"/>
                <a:gd name="T1" fmla="*/ 44 h 44"/>
                <a:gd name="T2" fmla="*/ 22 w 45"/>
                <a:gd name="T3" fmla="*/ 44 h 44"/>
                <a:gd name="T4" fmla="*/ 45 w 45"/>
                <a:gd name="T5" fmla="*/ 22 h 44"/>
                <a:gd name="T6" fmla="*/ 22 w 45"/>
                <a:gd name="T7" fmla="*/ 0 h 44"/>
                <a:gd name="T8" fmla="*/ 0 w 45"/>
                <a:gd name="T9" fmla="*/ 0 h 44"/>
                <a:gd name="T10" fmla="*/ 0 w 45"/>
                <a:gd name="T11" fmla="*/ 13 h 44"/>
                <a:gd name="T12" fmla="*/ 22 w 45"/>
                <a:gd name="T13" fmla="*/ 13 h 44"/>
                <a:gd name="T14" fmla="*/ 32 w 45"/>
                <a:gd name="T15" fmla="*/ 22 h 44"/>
                <a:gd name="T16" fmla="*/ 22 w 45"/>
                <a:gd name="T17" fmla="*/ 30 h 44"/>
                <a:gd name="T18" fmla="*/ 0 w 45"/>
                <a:gd name="T19" fmla="*/ 30 h 44"/>
                <a:gd name="T20" fmla="*/ 0 w 45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44">
                  <a:moveTo>
                    <a:pt x="0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35" y="44"/>
                    <a:pt x="45" y="34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8" y="13"/>
                    <a:pt x="32" y="17"/>
                    <a:pt x="32" y="22"/>
                  </a:cubicBezTo>
                  <a:cubicBezTo>
                    <a:pt x="32" y="26"/>
                    <a:pt x="28" y="30"/>
                    <a:pt x="22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382823" y="2250309"/>
              <a:ext cx="364563" cy="255763"/>
              <a:chOff x="4254500" y="1266825"/>
              <a:chExt cx="619126" cy="411163"/>
            </a:xfrm>
            <a:grpFill/>
          </p:grpSpPr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4254500" y="1276350"/>
                <a:ext cx="411163" cy="390525"/>
              </a:xfrm>
              <a:custGeom>
                <a:avLst/>
                <a:gdLst>
                  <a:gd name="T0" fmla="*/ 182 w 192"/>
                  <a:gd name="T1" fmla="*/ 0 h 182"/>
                  <a:gd name="T2" fmla="*/ 10 w 192"/>
                  <a:gd name="T3" fmla="*/ 0 h 182"/>
                  <a:gd name="T4" fmla="*/ 0 w 192"/>
                  <a:gd name="T5" fmla="*/ 10 h 182"/>
                  <a:gd name="T6" fmla="*/ 0 w 192"/>
                  <a:gd name="T7" fmla="*/ 128 h 182"/>
                  <a:gd name="T8" fmla="*/ 10 w 192"/>
                  <a:gd name="T9" fmla="*/ 138 h 182"/>
                  <a:gd name="T10" fmla="*/ 80 w 192"/>
                  <a:gd name="T11" fmla="*/ 138 h 182"/>
                  <a:gd name="T12" fmla="*/ 80 w 192"/>
                  <a:gd name="T13" fmla="*/ 170 h 182"/>
                  <a:gd name="T14" fmla="*/ 38 w 192"/>
                  <a:gd name="T15" fmla="*/ 170 h 182"/>
                  <a:gd name="T16" fmla="*/ 34 w 192"/>
                  <a:gd name="T17" fmla="*/ 176 h 182"/>
                  <a:gd name="T18" fmla="*/ 38 w 192"/>
                  <a:gd name="T19" fmla="*/ 182 h 182"/>
                  <a:gd name="T20" fmla="*/ 162 w 192"/>
                  <a:gd name="T21" fmla="*/ 182 h 182"/>
                  <a:gd name="T22" fmla="*/ 167 w 192"/>
                  <a:gd name="T23" fmla="*/ 176 h 182"/>
                  <a:gd name="T24" fmla="*/ 162 w 192"/>
                  <a:gd name="T25" fmla="*/ 170 h 182"/>
                  <a:gd name="T26" fmla="*/ 119 w 192"/>
                  <a:gd name="T27" fmla="*/ 170 h 182"/>
                  <a:gd name="T28" fmla="*/ 119 w 192"/>
                  <a:gd name="T29" fmla="*/ 138 h 182"/>
                  <a:gd name="T30" fmla="*/ 182 w 192"/>
                  <a:gd name="T31" fmla="*/ 138 h 182"/>
                  <a:gd name="T32" fmla="*/ 192 w 192"/>
                  <a:gd name="T33" fmla="*/ 128 h 182"/>
                  <a:gd name="T34" fmla="*/ 192 w 192"/>
                  <a:gd name="T35" fmla="*/ 10 h 182"/>
                  <a:gd name="T36" fmla="*/ 182 w 192"/>
                  <a:gd name="T37" fmla="*/ 0 h 182"/>
                  <a:gd name="T38" fmla="*/ 183 w 192"/>
                  <a:gd name="T39" fmla="*/ 130 h 182"/>
                  <a:gd name="T40" fmla="*/ 10 w 192"/>
                  <a:gd name="T41" fmla="*/ 130 h 182"/>
                  <a:gd name="T42" fmla="*/ 10 w 192"/>
                  <a:gd name="T43" fmla="*/ 6 h 182"/>
                  <a:gd name="T44" fmla="*/ 183 w 192"/>
                  <a:gd name="T45" fmla="*/ 6 h 182"/>
                  <a:gd name="T46" fmla="*/ 183 w 192"/>
                  <a:gd name="T47" fmla="*/ 13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" h="182">
                    <a:moveTo>
                      <a:pt x="182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3"/>
                      <a:pt x="4" y="138"/>
                      <a:pt x="10" y="138"/>
                    </a:cubicBezTo>
                    <a:cubicBezTo>
                      <a:pt x="80" y="138"/>
                      <a:pt x="80" y="138"/>
                      <a:pt x="80" y="138"/>
                    </a:cubicBezTo>
                    <a:cubicBezTo>
                      <a:pt x="80" y="170"/>
                      <a:pt x="80" y="170"/>
                      <a:pt x="80" y="170"/>
                    </a:cubicBezTo>
                    <a:cubicBezTo>
                      <a:pt x="38" y="170"/>
                      <a:pt x="38" y="170"/>
                      <a:pt x="38" y="170"/>
                    </a:cubicBezTo>
                    <a:cubicBezTo>
                      <a:pt x="36" y="170"/>
                      <a:pt x="34" y="173"/>
                      <a:pt x="34" y="176"/>
                    </a:cubicBezTo>
                    <a:cubicBezTo>
                      <a:pt x="34" y="179"/>
                      <a:pt x="36" y="182"/>
                      <a:pt x="38" y="182"/>
                    </a:cubicBezTo>
                    <a:cubicBezTo>
                      <a:pt x="162" y="182"/>
                      <a:pt x="162" y="182"/>
                      <a:pt x="162" y="182"/>
                    </a:cubicBezTo>
                    <a:cubicBezTo>
                      <a:pt x="165" y="182"/>
                      <a:pt x="167" y="179"/>
                      <a:pt x="167" y="176"/>
                    </a:cubicBezTo>
                    <a:cubicBezTo>
                      <a:pt x="167" y="173"/>
                      <a:pt x="165" y="170"/>
                      <a:pt x="162" y="170"/>
                    </a:cubicBezTo>
                    <a:cubicBezTo>
                      <a:pt x="119" y="170"/>
                      <a:pt x="119" y="170"/>
                      <a:pt x="119" y="170"/>
                    </a:cubicBezTo>
                    <a:cubicBezTo>
                      <a:pt x="119" y="138"/>
                      <a:pt x="119" y="138"/>
                      <a:pt x="119" y="138"/>
                    </a:cubicBezTo>
                    <a:cubicBezTo>
                      <a:pt x="182" y="138"/>
                      <a:pt x="182" y="138"/>
                      <a:pt x="182" y="138"/>
                    </a:cubicBezTo>
                    <a:cubicBezTo>
                      <a:pt x="187" y="138"/>
                      <a:pt x="192" y="133"/>
                      <a:pt x="192" y="128"/>
                    </a:cubicBezTo>
                    <a:cubicBezTo>
                      <a:pt x="192" y="10"/>
                      <a:pt x="192" y="10"/>
                      <a:pt x="192" y="10"/>
                    </a:cubicBezTo>
                    <a:cubicBezTo>
                      <a:pt x="192" y="4"/>
                      <a:pt x="187" y="0"/>
                      <a:pt x="182" y="0"/>
                    </a:cubicBezTo>
                    <a:close/>
                    <a:moveTo>
                      <a:pt x="183" y="130"/>
                    </a:moveTo>
                    <a:cubicBezTo>
                      <a:pt x="10" y="130"/>
                      <a:pt x="10" y="130"/>
                      <a:pt x="10" y="130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4681538" y="1266825"/>
                <a:ext cx="192088" cy="411163"/>
              </a:xfrm>
              <a:custGeom>
                <a:avLst/>
                <a:gdLst>
                  <a:gd name="T0" fmla="*/ 74 w 90"/>
                  <a:gd name="T1" fmla="*/ 0 h 192"/>
                  <a:gd name="T2" fmla="*/ 16 w 90"/>
                  <a:gd name="T3" fmla="*/ 0 h 192"/>
                  <a:gd name="T4" fmla="*/ 0 w 90"/>
                  <a:gd name="T5" fmla="*/ 9 h 192"/>
                  <a:gd name="T6" fmla="*/ 0 w 90"/>
                  <a:gd name="T7" fmla="*/ 182 h 192"/>
                  <a:gd name="T8" fmla="*/ 16 w 90"/>
                  <a:gd name="T9" fmla="*/ 192 h 192"/>
                  <a:gd name="T10" fmla="*/ 74 w 90"/>
                  <a:gd name="T11" fmla="*/ 192 h 192"/>
                  <a:gd name="T12" fmla="*/ 90 w 90"/>
                  <a:gd name="T13" fmla="*/ 182 h 192"/>
                  <a:gd name="T14" fmla="*/ 90 w 90"/>
                  <a:gd name="T15" fmla="*/ 9 h 192"/>
                  <a:gd name="T16" fmla="*/ 74 w 90"/>
                  <a:gd name="T17" fmla="*/ 0 h 192"/>
                  <a:gd name="T18" fmla="*/ 45 w 90"/>
                  <a:gd name="T19" fmla="*/ 160 h 192"/>
                  <a:gd name="T20" fmla="*/ 32 w 90"/>
                  <a:gd name="T21" fmla="*/ 148 h 192"/>
                  <a:gd name="T22" fmla="*/ 45 w 90"/>
                  <a:gd name="T23" fmla="*/ 135 h 192"/>
                  <a:gd name="T24" fmla="*/ 57 w 90"/>
                  <a:gd name="T25" fmla="*/ 148 h 192"/>
                  <a:gd name="T26" fmla="*/ 45 w 90"/>
                  <a:gd name="T27" fmla="*/ 16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192">
                    <a:moveTo>
                      <a:pt x="7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4"/>
                      <a:pt x="0" y="9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88"/>
                      <a:pt x="7" y="192"/>
                      <a:pt x="16" y="192"/>
                    </a:cubicBezTo>
                    <a:cubicBezTo>
                      <a:pt x="74" y="192"/>
                      <a:pt x="74" y="192"/>
                      <a:pt x="74" y="192"/>
                    </a:cubicBezTo>
                    <a:cubicBezTo>
                      <a:pt x="83" y="192"/>
                      <a:pt x="90" y="188"/>
                      <a:pt x="90" y="182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4"/>
                      <a:pt x="83" y="0"/>
                      <a:pt x="74" y="0"/>
                    </a:cubicBezTo>
                    <a:close/>
                    <a:moveTo>
                      <a:pt x="45" y="160"/>
                    </a:moveTo>
                    <a:cubicBezTo>
                      <a:pt x="38" y="160"/>
                      <a:pt x="32" y="155"/>
                      <a:pt x="32" y="148"/>
                    </a:cubicBezTo>
                    <a:cubicBezTo>
                      <a:pt x="32" y="141"/>
                      <a:pt x="38" y="135"/>
                      <a:pt x="45" y="135"/>
                    </a:cubicBezTo>
                    <a:cubicBezTo>
                      <a:pt x="52" y="135"/>
                      <a:pt x="57" y="141"/>
                      <a:pt x="57" y="148"/>
                    </a:cubicBezTo>
                    <a:cubicBezTo>
                      <a:pt x="57" y="155"/>
                      <a:pt x="52" y="160"/>
                      <a:pt x="45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114"/>
            <p:cNvSpPr txBox="1"/>
            <p:nvPr/>
          </p:nvSpPr>
          <p:spPr>
            <a:xfrm>
              <a:off x="5148064" y="2662126"/>
              <a:ext cx="997709" cy="238527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Sample Text.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31841" y="2502562"/>
            <a:ext cx="1224135" cy="1216603"/>
            <a:chOff x="3131841" y="2620369"/>
            <a:chExt cx="1224135" cy="1216603"/>
          </a:xfrm>
          <a:solidFill>
            <a:srgbClr val="008080"/>
          </a:solidFill>
        </p:grpSpPr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131841" y="2620369"/>
              <a:ext cx="1179685" cy="1216603"/>
            </a:xfrm>
            <a:custGeom>
              <a:avLst/>
              <a:gdLst>
                <a:gd name="T0" fmla="*/ 45 w 45"/>
                <a:gd name="T1" fmla="*/ 44 h 44"/>
                <a:gd name="T2" fmla="*/ 23 w 45"/>
                <a:gd name="T3" fmla="*/ 44 h 44"/>
                <a:gd name="T4" fmla="*/ 0 w 45"/>
                <a:gd name="T5" fmla="*/ 22 h 44"/>
                <a:gd name="T6" fmla="*/ 23 w 45"/>
                <a:gd name="T7" fmla="*/ 0 h 44"/>
                <a:gd name="T8" fmla="*/ 45 w 45"/>
                <a:gd name="T9" fmla="*/ 0 h 44"/>
                <a:gd name="T10" fmla="*/ 45 w 45"/>
                <a:gd name="T11" fmla="*/ 13 h 44"/>
                <a:gd name="T12" fmla="*/ 23 w 45"/>
                <a:gd name="T13" fmla="*/ 13 h 44"/>
                <a:gd name="T14" fmla="*/ 13 w 45"/>
                <a:gd name="T15" fmla="*/ 22 h 44"/>
                <a:gd name="T16" fmla="*/ 23 w 45"/>
                <a:gd name="T17" fmla="*/ 30 h 44"/>
                <a:gd name="T18" fmla="*/ 45 w 45"/>
                <a:gd name="T19" fmla="*/ 30 h 44"/>
                <a:gd name="T20" fmla="*/ 45 w 45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44">
                  <a:moveTo>
                    <a:pt x="45" y="44"/>
                  </a:moveTo>
                  <a:cubicBezTo>
                    <a:pt x="23" y="44"/>
                    <a:pt x="23" y="44"/>
                    <a:pt x="23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7" y="13"/>
                    <a:pt x="13" y="17"/>
                    <a:pt x="13" y="22"/>
                  </a:cubicBezTo>
                  <a:cubicBezTo>
                    <a:pt x="13" y="27"/>
                    <a:pt x="17" y="30"/>
                    <a:pt x="23" y="30"/>
                  </a:cubicBezTo>
                  <a:cubicBezTo>
                    <a:pt x="45" y="30"/>
                    <a:pt x="45" y="30"/>
                    <a:pt x="45" y="30"/>
                  </a:cubicBezTo>
                  <a:lnTo>
                    <a:pt x="45" y="4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3684292" y="3032052"/>
              <a:ext cx="302867" cy="319951"/>
            </a:xfrm>
            <a:custGeom>
              <a:avLst/>
              <a:gdLst>
                <a:gd name="T0" fmla="*/ 194 w 240"/>
                <a:gd name="T1" fmla="*/ 157 h 240"/>
                <a:gd name="T2" fmla="*/ 163 w 240"/>
                <a:gd name="T3" fmla="*/ 167 h 240"/>
                <a:gd name="T4" fmla="*/ 92 w 240"/>
                <a:gd name="T5" fmla="*/ 127 h 240"/>
                <a:gd name="T6" fmla="*/ 92 w 240"/>
                <a:gd name="T7" fmla="*/ 120 h 240"/>
                <a:gd name="T8" fmla="*/ 165 w 240"/>
                <a:gd name="T9" fmla="*/ 78 h 240"/>
                <a:gd name="T10" fmla="*/ 189 w 240"/>
                <a:gd name="T11" fmla="*/ 84 h 240"/>
                <a:gd name="T12" fmla="*/ 235 w 240"/>
                <a:gd name="T13" fmla="*/ 42 h 240"/>
                <a:gd name="T14" fmla="*/ 189 w 240"/>
                <a:gd name="T15" fmla="*/ 0 h 240"/>
                <a:gd name="T16" fmla="*/ 143 w 240"/>
                <a:gd name="T17" fmla="*/ 42 h 240"/>
                <a:gd name="T18" fmla="*/ 145 w 240"/>
                <a:gd name="T19" fmla="*/ 55 h 240"/>
                <a:gd name="T20" fmla="*/ 75 w 240"/>
                <a:gd name="T21" fmla="*/ 95 h 240"/>
                <a:gd name="T22" fmla="*/ 46 w 240"/>
                <a:gd name="T23" fmla="*/ 85 h 240"/>
                <a:gd name="T24" fmla="*/ 0 w 240"/>
                <a:gd name="T25" fmla="*/ 127 h 240"/>
                <a:gd name="T26" fmla="*/ 46 w 240"/>
                <a:gd name="T27" fmla="*/ 169 h 240"/>
                <a:gd name="T28" fmla="*/ 81 w 240"/>
                <a:gd name="T29" fmla="*/ 155 h 240"/>
                <a:gd name="T30" fmla="*/ 148 w 240"/>
                <a:gd name="T31" fmla="*/ 193 h 240"/>
                <a:gd name="T32" fmla="*/ 148 w 240"/>
                <a:gd name="T33" fmla="*/ 198 h 240"/>
                <a:gd name="T34" fmla="*/ 194 w 240"/>
                <a:gd name="T35" fmla="*/ 240 h 240"/>
                <a:gd name="T36" fmla="*/ 240 w 240"/>
                <a:gd name="T37" fmla="*/ 198 h 240"/>
                <a:gd name="T38" fmla="*/ 194 w 240"/>
                <a:gd name="T39" fmla="*/ 15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240">
                  <a:moveTo>
                    <a:pt x="194" y="157"/>
                  </a:moveTo>
                  <a:cubicBezTo>
                    <a:pt x="182" y="157"/>
                    <a:pt x="171" y="161"/>
                    <a:pt x="163" y="167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2" y="124"/>
                    <a:pt x="92" y="122"/>
                    <a:pt x="92" y="120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72" y="82"/>
                    <a:pt x="180" y="84"/>
                    <a:pt x="189" y="84"/>
                  </a:cubicBezTo>
                  <a:cubicBezTo>
                    <a:pt x="215" y="84"/>
                    <a:pt x="235" y="65"/>
                    <a:pt x="235" y="42"/>
                  </a:cubicBezTo>
                  <a:cubicBezTo>
                    <a:pt x="235" y="19"/>
                    <a:pt x="215" y="0"/>
                    <a:pt x="189" y="0"/>
                  </a:cubicBezTo>
                  <a:cubicBezTo>
                    <a:pt x="164" y="0"/>
                    <a:pt x="143" y="19"/>
                    <a:pt x="143" y="42"/>
                  </a:cubicBezTo>
                  <a:cubicBezTo>
                    <a:pt x="143" y="47"/>
                    <a:pt x="144" y="51"/>
                    <a:pt x="145" y="55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67" y="89"/>
                    <a:pt x="57" y="85"/>
                    <a:pt x="46" y="85"/>
                  </a:cubicBezTo>
                  <a:cubicBezTo>
                    <a:pt x="21" y="85"/>
                    <a:pt x="0" y="104"/>
                    <a:pt x="0" y="127"/>
                  </a:cubicBezTo>
                  <a:cubicBezTo>
                    <a:pt x="0" y="150"/>
                    <a:pt x="21" y="169"/>
                    <a:pt x="46" y="169"/>
                  </a:cubicBezTo>
                  <a:cubicBezTo>
                    <a:pt x="60" y="169"/>
                    <a:pt x="73" y="164"/>
                    <a:pt x="81" y="155"/>
                  </a:cubicBezTo>
                  <a:cubicBezTo>
                    <a:pt x="148" y="193"/>
                    <a:pt x="148" y="193"/>
                    <a:pt x="148" y="193"/>
                  </a:cubicBezTo>
                  <a:cubicBezTo>
                    <a:pt x="148" y="195"/>
                    <a:pt x="148" y="197"/>
                    <a:pt x="148" y="198"/>
                  </a:cubicBezTo>
                  <a:cubicBezTo>
                    <a:pt x="148" y="221"/>
                    <a:pt x="168" y="240"/>
                    <a:pt x="194" y="240"/>
                  </a:cubicBezTo>
                  <a:cubicBezTo>
                    <a:pt x="219" y="240"/>
                    <a:pt x="240" y="221"/>
                    <a:pt x="240" y="198"/>
                  </a:cubicBezTo>
                  <a:cubicBezTo>
                    <a:pt x="240" y="175"/>
                    <a:pt x="219" y="157"/>
                    <a:pt x="194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27" name="文本框 115"/>
            <p:cNvSpPr txBox="1"/>
            <p:nvPr/>
          </p:nvSpPr>
          <p:spPr>
            <a:xfrm>
              <a:off x="3358267" y="3521245"/>
              <a:ext cx="997709" cy="238527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Sample Text.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150954" y="3359713"/>
            <a:ext cx="1205859" cy="1188953"/>
            <a:chOff x="5150954" y="3477520"/>
            <a:chExt cx="1205859" cy="1188953"/>
          </a:xfrm>
          <a:solidFill>
            <a:srgbClr val="FF2801"/>
          </a:solidFill>
        </p:grpSpPr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5150954" y="3477520"/>
              <a:ext cx="1205859" cy="1188953"/>
            </a:xfrm>
            <a:custGeom>
              <a:avLst/>
              <a:gdLst>
                <a:gd name="T0" fmla="*/ 0 w 46"/>
                <a:gd name="T1" fmla="*/ 43 h 43"/>
                <a:gd name="T2" fmla="*/ 23 w 46"/>
                <a:gd name="T3" fmla="*/ 43 h 43"/>
                <a:gd name="T4" fmla="*/ 46 w 46"/>
                <a:gd name="T5" fmla="*/ 21 h 43"/>
                <a:gd name="T6" fmla="*/ 23 w 46"/>
                <a:gd name="T7" fmla="*/ 0 h 43"/>
                <a:gd name="T8" fmla="*/ 0 w 46"/>
                <a:gd name="T9" fmla="*/ 0 h 43"/>
                <a:gd name="T10" fmla="*/ 0 w 46"/>
                <a:gd name="T11" fmla="*/ 13 h 43"/>
                <a:gd name="T12" fmla="*/ 23 w 46"/>
                <a:gd name="T13" fmla="*/ 13 h 43"/>
                <a:gd name="T14" fmla="*/ 32 w 46"/>
                <a:gd name="T15" fmla="*/ 21 h 43"/>
                <a:gd name="T16" fmla="*/ 23 w 46"/>
                <a:gd name="T17" fmla="*/ 30 h 43"/>
                <a:gd name="T18" fmla="*/ 0 w 46"/>
                <a:gd name="T19" fmla="*/ 30 h 43"/>
                <a:gd name="T20" fmla="*/ 0 w 46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3">
                  <a:moveTo>
                    <a:pt x="0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35" y="43"/>
                    <a:pt x="46" y="33"/>
                    <a:pt x="46" y="21"/>
                  </a:cubicBezTo>
                  <a:cubicBezTo>
                    <a:pt x="46" y="9"/>
                    <a:pt x="35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8" y="13"/>
                    <a:pt x="32" y="17"/>
                    <a:pt x="32" y="21"/>
                  </a:cubicBezTo>
                  <a:cubicBezTo>
                    <a:pt x="32" y="26"/>
                    <a:pt x="28" y="30"/>
                    <a:pt x="23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5428321" y="3917618"/>
              <a:ext cx="292585" cy="247863"/>
            </a:xfrm>
            <a:custGeom>
              <a:avLst/>
              <a:gdLst>
                <a:gd name="T0" fmla="*/ 227 w 232"/>
                <a:gd name="T1" fmla="*/ 0 h 186"/>
                <a:gd name="T2" fmla="*/ 213 w 232"/>
                <a:gd name="T3" fmla="*/ 0 h 186"/>
                <a:gd name="T4" fmla="*/ 208 w 232"/>
                <a:gd name="T5" fmla="*/ 5 h 186"/>
                <a:gd name="T6" fmla="*/ 208 w 232"/>
                <a:gd name="T7" fmla="*/ 28 h 186"/>
                <a:gd name="T8" fmla="*/ 24 w 232"/>
                <a:gd name="T9" fmla="*/ 28 h 186"/>
                <a:gd name="T10" fmla="*/ 24 w 232"/>
                <a:gd name="T11" fmla="*/ 5 h 186"/>
                <a:gd name="T12" fmla="*/ 19 w 232"/>
                <a:gd name="T13" fmla="*/ 0 h 186"/>
                <a:gd name="T14" fmla="*/ 5 w 232"/>
                <a:gd name="T15" fmla="*/ 0 h 186"/>
                <a:gd name="T16" fmla="*/ 0 w 232"/>
                <a:gd name="T17" fmla="*/ 5 h 186"/>
                <a:gd name="T18" fmla="*/ 0 w 232"/>
                <a:gd name="T19" fmla="*/ 180 h 186"/>
                <a:gd name="T20" fmla="*/ 5 w 232"/>
                <a:gd name="T21" fmla="*/ 186 h 186"/>
                <a:gd name="T22" fmla="*/ 19 w 232"/>
                <a:gd name="T23" fmla="*/ 186 h 186"/>
                <a:gd name="T24" fmla="*/ 24 w 232"/>
                <a:gd name="T25" fmla="*/ 180 h 186"/>
                <a:gd name="T26" fmla="*/ 24 w 232"/>
                <a:gd name="T27" fmla="*/ 157 h 186"/>
                <a:gd name="T28" fmla="*/ 208 w 232"/>
                <a:gd name="T29" fmla="*/ 157 h 186"/>
                <a:gd name="T30" fmla="*/ 208 w 232"/>
                <a:gd name="T31" fmla="*/ 180 h 186"/>
                <a:gd name="T32" fmla="*/ 213 w 232"/>
                <a:gd name="T33" fmla="*/ 186 h 186"/>
                <a:gd name="T34" fmla="*/ 227 w 232"/>
                <a:gd name="T35" fmla="*/ 186 h 186"/>
                <a:gd name="T36" fmla="*/ 232 w 232"/>
                <a:gd name="T37" fmla="*/ 180 h 186"/>
                <a:gd name="T38" fmla="*/ 232 w 232"/>
                <a:gd name="T39" fmla="*/ 5 h 186"/>
                <a:gd name="T40" fmla="*/ 227 w 232"/>
                <a:gd name="T41" fmla="*/ 0 h 186"/>
                <a:gd name="T42" fmla="*/ 157 w 232"/>
                <a:gd name="T43" fmla="*/ 98 h 186"/>
                <a:gd name="T44" fmla="*/ 97 w 232"/>
                <a:gd name="T45" fmla="*/ 135 h 186"/>
                <a:gd name="T46" fmla="*/ 92 w 232"/>
                <a:gd name="T47" fmla="*/ 130 h 186"/>
                <a:gd name="T48" fmla="*/ 92 w 232"/>
                <a:gd name="T49" fmla="*/ 56 h 186"/>
                <a:gd name="T50" fmla="*/ 97 w 232"/>
                <a:gd name="T51" fmla="*/ 50 h 186"/>
                <a:gd name="T52" fmla="*/ 157 w 232"/>
                <a:gd name="T53" fmla="*/ 87 h 186"/>
                <a:gd name="T54" fmla="*/ 162 w 232"/>
                <a:gd name="T55" fmla="*/ 93 h 186"/>
                <a:gd name="T56" fmla="*/ 157 w 232"/>
                <a:gd name="T57" fmla="*/ 9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186">
                  <a:moveTo>
                    <a:pt x="227" y="0"/>
                  </a:moveTo>
                  <a:cubicBezTo>
                    <a:pt x="213" y="0"/>
                    <a:pt x="213" y="0"/>
                    <a:pt x="213" y="0"/>
                  </a:cubicBezTo>
                  <a:cubicBezTo>
                    <a:pt x="210" y="0"/>
                    <a:pt x="208" y="2"/>
                    <a:pt x="208" y="5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3"/>
                    <a:pt x="2" y="186"/>
                    <a:pt x="5" y="186"/>
                  </a:cubicBezTo>
                  <a:cubicBezTo>
                    <a:pt x="19" y="186"/>
                    <a:pt x="19" y="186"/>
                    <a:pt x="19" y="186"/>
                  </a:cubicBezTo>
                  <a:cubicBezTo>
                    <a:pt x="22" y="186"/>
                    <a:pt x="24" y="183"/>
                    <a:pt x="24" y="180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80"/>
                    <a:pt x="208" y="180"/>
                    <a:pt x="208" y="180"/>
                  </a:cubicBezTo>
                  <a:cubicBezTo>
                    <a:pt x="208" y="183"/>
                    <a:pt x="210" y="186"/>
                    <a:pt x="213" y="186"/>
                  </a:cubicBezTo>
                  <a:cubicBezTo>
                    <a:pt x="227" y="186"/>
                    <a:pt x="227" y="186"/>
                    <a:pt x="227" y="186"/>
                  </a:cubicBezTo>
                  <a:cubicBezTo>
                    <a:pt x="230" y="186"/>
                    <a:pt x="232" y="183"/>
                    <a:pt x="232" y="180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232" y="2"/>
                    <a:pt x="230" y="0"/>
                    <a:pt x="227" y="0"/>
                  </a:cubicBezTo>
                  <a:close/>
                  <a:moveTo>
                    <a:pt x="157" y="98"/>
                  </a:moveTo>
                  <a:cubicBezTo>
                    <a:pt x="156" y="98"/>
                    <a:pt x="100" y="135"/>
                    <a:pt x="97" y="135"/>
                  </a:cubicBezTo>
                  <a:cubicBezTo>
                    <a:pt x="95" y="135"/>
                    <a:pt x="92" y="133"/>
                    <a:pt x="92" y="130"/>
                  </a:cubicBezTo>
                  <a:cubicBezTo>
                    <a:pt x="92" y="128"/>
                    <a:pt x="92" y="57"/>
                    <a:pt x="92" y="56"/>
                  </a:cubicBezTo>
                  <a:cubicBezTo>
                    <a:pt x="92" y="53"/>
                    <a:pt x="95" y="50"/>
                    <a:pt x="97" y="50"/>
                  </a:cubicBezTo>
                  <a:cubicBezTo>
                    <a:pt x="100" y="50"/>
                    <a:pt x="156" y="87"/>
                    <a:pt x="157" y="87"/>
                  </a:cubicBezTo>
                  <a:cubicBezTo>
                    <a:pt x="159" y="89"/>
                    <a:pt x="162" y="90"/>
                    <a:pt x="162" y="93"/>
                  </a:cubicBezTo>
                  <a:cubicBezTo>
                    <a:pt x="162" y="96"/>
                    <a:pt x="159" y="96"/>
                    <a:pt x="1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31" name="文本框 116"/>
            <p:cNvSpPr txBox="1"/>
            <p:nvPr/>
          </p:nvSpPr>
          <p:spPr>
            <a:xfrm>
              <a:off x="5172189" y="4332942"/>
              <a:ext cx="997709" cy="238527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Sample Text.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8"/>
          <p:cNvSpPr txBox="1"/>
          <p:nvPr/>
        </p:nvSpPr>
        <p:spPr>
          <a:xfrm>
            <a:off x="971600" y="1183328"/>
            <a:ext cx="2085213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rgbClr val="00B050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3" name="文本框 8"/>
          <p:cNvSpPr txBox="1"/>
          <p:nvPr/>
        </p:nvSpPr>
        <p:spPr>
          <a:xfrm>
            <a:off x="6356813" y="1970728"/>
            <a:ext cx="2085213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rgbClr val="FF6E01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4" name="文本框 8"/>
          <p:cNvSpPr txBox="1"/>
          <p:nvPr/>
        </p:nvSpPr>
        <p:spPr>
          <a:xfrm>
            <a:off x="1039747" y="3012128"/>
            <a:ext cx="2085213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rgbClr val="008080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5" name="文本框 8"/>
          <p:cNvSpPr txBox="1"/>
          <p:nvPr/>
        </p:nvSpPr>
        <p:spPr>
          <a:xfrm>
            <a:off x="6407613" y="3596328"/>
            <a:ext cx="2085213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rgbClr val="FF2801"/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6" name="灯片编号占位符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24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40" name="矩形 39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36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5"/>
          <p:cNvSpPr>
            <a:spLocks noChangeArrowheads="1"/>
          </p:cNvSpPr>
          <p:nvPr/>
        </p:nvSpPr>
        <p:spPr bwMode="auto">
          <a:xfrm>
            <a:off x="3679287" y="4339089"/>
            <a:ext cx="1743091" cy="353753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" name="圆柱形 2"/>
          <p:cNvSpPr/>
          <p:nvPr/>
        </p:nvSpPr>
        <p:spPr>
          <a:xfrm>
            <a:off x="4539974" y="2521883"/>
            <a:ext cx="434553" cy="1985291"/>
          </a:xfrm>
          <a:prstGeom prst="can">
            <a:avLst>
              <a:gd name="adj" fmla="val 2705"/>
            </a:avLst>
          </a:prstGeom>
          <a:gradFill flip="none" rotWithShape="1">
            <a:gsLst>
              <a:gs pos="2500">
                <a:sysClr val="windowText" lastClr="000000">
                  <a:lumMod val="50000"/>
                  <a:lumOff val="50000"/>
                </a:sysClr>
              </a:gs>
              <a:gs pos="9000">
                <a:sysClr val="windowText" lastClr="000000">
                  <a:lumMod val="85000"/>
                  <a:lumOff val="15000"/>
                </a:sysClr>
              </a:gs>
              <a:gs pos="75000">
                <a:sysClr val="windowText" lastClr="000000">
                  <a:lumMod val="50000"/>
                  <a:lumOff val="50000"/>
                </a:sysClr>
              </a:gs>
              <a:gs pos="65000">
                <a:sysClr val="windowText" lastClr="000000">
                  <a:lumMod val="50000"/>
                  <a:lumOff val="50000"/>
                </a:sysClr>
              </a:gs>
              <a:gs pos="42000">
                <a:sysClr val="window" lastClr="FFFFFF"/>
              </a:gs>
              <a:gs pos="40000">
                <a:sysClr val="window" lastClr="FFFFFF">
                  <a:lumMod val="8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sz="13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50832" y="1275606"/>
            <a:ext cx="2765466" cy="1671885"/>
            <a:chOff x="4409982" y="1275606"/>
            <a:chExt cx="2765466" cy="1671885"/>
          </a:xfrm>
        </p:grpSpPr>
        <p:grpSp>
          <p:nvGrpSpPr>
            <p:cNvPr id="5" name="组合 4"/>
            <p:cNvGrpSpPr/>
            <p:nvPr/>
          </p:nvGrpSpPr>
          <p:grpSpPr>
            <a:xfrm>
              <a:off x="4409982" y="1275606"/>
              <a:ext cx="2754306" cy="1255069"/>
              <a:chOff x="3491880" y="2420888"/>
              <a:chExt cx="5794246" cy="2160240"/>
            </a:xfrm>
          </p:grpSpPr>
          <p:sp>
            <p:nvSpPr>
              <p:cNvPr id="12" name="上弧形箭头 11"/>
              <p:cNvSpPr/>
              <p:nvPr/>
            </p:nvSpPr>
            <p:spPr>
              <a:xfrm>
                <a:off x="3605493" y="2420888"/>
                <a:ext cx="5680633" cy="2160240"/>
              </a:xfrm>
              <a:prstGeom prst="curvedDownArrow">
                <a:avLst/>
              </a:prstGeom>
              <a:solidFill>
                <a:srgbClr val="FF6E0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上弧形箭头 12"/>
              <p:cNvSpPr/>
              <p:nvPr/>
            </p:nvSpPr>
            <p:spPr>
              <a:xfrm>
                <a:off x="3491880" y="2420888"/>
                <a:ext cx="4317280" cy="2160240"/>
              </a:xfrm>
              <a:prstGeom prst="curvedDownArrow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上弧形箭头 13"/>
              <p:cNvSpPr/>
              <p:nvPr/>
            </p:nvSpPr>
            <p:spPr>
              <a:xfrm>
                <a:off x="3491880" y="2420888"/>
                <a:ext cx="2808312" cy="2160240"/>
              </a:xfrm>
              <a:prstGeom prst="curvedDownArrow">
                <a:avLst/>
              </a:prstGeom>
              <a:solidFill>
                <a:srgbClr val="00808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233298" y="2176122"/>
              <a:ext cx="388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200" b="1" kern="0" dirty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  <a:endParaRPr lang="zh-CN" altLang="en-US" sz="1200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32196" y="2176122"/>
              <a:ext cx="388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200" b="1" kern="0" dirty="0">
                  <a:solidFill>
                    <a:srgbClr val="FFFFFF"/>
                  </a:solidFill>
                  <a:cs typeface="+mn-ea"/>
                  <a:sym typeface="+mn-lt"/>
                </a:rPr>
                <a:t>05</a:t>
              </a:r>
              <a:endParaRPr lang="zh-CN" altLang="en-US" sz="1200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41814" y="2176122"/>
              <a:ext cx="388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200" b="1" kern="0" dirty="0">
                  <a:solidFill>
                    <a:srgbClr val="FFFFFF"/>
                  </a:solidFill>
                  <a:cs typeface="+mn-ea"/>
                  <a:sym typeface="+mn-lt"/>
                </a:rPr>
                <a:t>06</a:t>
              </a:r>
              <a:endParaRPr lang="zh-CN" altLang="en-US" sz="1200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46"/>
            <p:cNvSpPr txBox="1"/>
            <p:nvPr/>
          </p:nvSpPr>
          <p:spPr>
            <a:xfrm>
              <a:off x="5095921" y="2602397"/>
              <a:ext cx="648000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 algn="ctr">
                <a:defRPr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TextBox 47"/>
            <p:cNvSpPr txBox="1"/>
            <p:nvPr/>
          </p:nvSpPr>
          <p:spPr>
            <a:xfrm>
              <a:off x="5830735" y="2602397"/>
              <a:ext cx="648000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 algn="ctr">
                <a:defRPr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TextBox 48"/>
            <p:cNvSpPr txBox="1"/>
            <p:nvPr/>
          </p:nvSpPr>
          <p:spPr>
            <a:xfrm>
              <a:off x="6527448" y="2602397"/>
              <a:ext cx="648000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 algn="ctr">
                <a:defRPr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188489" y="1275606"/>
            <a:ext cx="2759661" cy="1671885"/>
            <a:chOff x="2028363" y="1275606"/>
            <a:chExt cx="2759661" cy="1671885"/>
          </a:xfrm>
        </p:grpSpPr>
        <p:grpSp>
          <p:nvGrpSpPr>
            <p:cNvPr id="16" name="组合 15"/>
            <p:cNvGrpSpPr/>
            <p:nvPr/>
          </p:nvGrpSpPr>
          <p:grpSpPr>
            <a:xfrm flipH="1">
              <a:off x="2033718" y="1275606"/>
              <a:ext cx="2754306" cy="1255069"/>
              <a:chOff x="3491880" y="2420888"/>
              <a:chExt cx="5794246" cy="2160240"/>
            </a:xfrm>
          </p:grpSpPr>
          <p:sp>
            <p:nvSpPr>
              <p:cNvPr id="23" name="上弧形箭头 22"/>
              <p:cNvSpPr/>
              <p:nvPr/>
            </p:nvSpPr>
            <p:spPr>
              <a:xfrm>
                <a:off x="3605493" y="2420888"/>
                <a:ext cx="5680633" cy="2160240"/>
              </a:xfrm>
              <a:prstGeom prst="curvedDownArrow">
                <a:avLst/>
              </a:prstGeom>
              <a:solidFill>
                <a:srgbClr val="FF6E0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上弧形箭头 23"/>
              <p:cNvSpPr/>
              <p:nvPr/>
            </p:nvSpPr>
            <p:spPr>
              <a:xfrm>
                <a:off x="3491880" y="2420888"/>
                <a:ext cx="4317280" cy="2160240"/>
              </a:xfrm>
              <a:prstGeom prst="curvedDownArrow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上弧形箭头 24"/>
              <p:cNvSpPr/>
              <p:nvPr/>
            </p:nvSpPr>
            <p:spPr>
              <a:xfrm>
                <a:off x="3491880" y="2420888"/>
                <a:ext cx="2808312" cy="2160240"/>
              </a:xfrm>
              <a:prstGeom prst="curvedDownArrow">
                <a:avLst/>
              </a:prstGeom>
              <a:solidFill>
                <a:srgbClr val="00808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169360" y="2176122"/>
              <a:ext cx="388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200" b="1" kern="0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lang="zh-CN" altLang="en-US" sz="1200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70186" y="2176122"/>
              <a:ext cx="388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200" b="1" kern="0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lang="zh-CN" altLang="en-US" sz="1200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85489" y="2176122"/>
              <a:ext cx="388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200" b="1" kern="0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lang="zh-CN" altLang="en-US" sz="1200" b="1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28363" y="2602397"/>
              <a:ext cx="648000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 algn="ctr">
                <a:defRPr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17457" y="2602397"/>
              <a:ext cx="648000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 algn="ctr">
                <a:defRPr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52271" y="2602397"/>
              <a:ext cx="648000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 algn="ctr">
                <a:defRPr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6" name="文本框 120"/>
          <p:cNvSpPr>
            <a:spLocks noChangeArrowheads="1"/>
          </p:cNvSpPr>
          <p:nvPr/>
        </p:nvSpPr>
        <p:spPr bwMode="auto">
          <a:xfrm>
            <a:off x="514338" y="3211802"/>
            <a:ext cx="2203160" cy="315471"/>
          </a:xfrm>
          <a:prstGeom prst="rect">
            <a:avLst/>
          </a:prstGeom>
          <a:solidFill>
            <a:srgbClr val="FF2801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14337" y="3553003"/>
            <a:ext cx="3325075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838"/>
              </a:spcBef>
              <a:spcAft>
                <a:spcPts val="838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8" name="文本框 120"/>
          <p:cNvSpPr>
            <a:spLocks noChangeArrowheads="1"/>
          </p:cNvSpPr>
          <p:nvPr/>
        </p:nvSpPr>
        <p:spPr bwMode="auto">
          <a:xfrm>
            <a:off x="6452962" y="3237532"/>
            <a:ext cx="2203160" cy="315471"/>
          </a:xfrm>
          <a:prstGeom prst="rect">
            <a:avLst/>
          </a:prstGeom>
          <a:solidFill>
            <a:srgbClr val="FF2801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51381" y="3553003"/>
            <a:ext cx="3325075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spcBef>
                <a:spcPts val="838"/>
              </a:spcBef>
              <a:spcAft>
                <a:spcPts val="838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25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34" name="矩形 33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8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682"/>
          <p:cNvSpPr>
            <a:spLocks/>
          </p:cNvSpPr>
          <p:nvPr/>
        </p:nvSpPr>
        <p:spPr bwMode="auto">
          <a:xfrm rot="18746405">
            <a:off x="2687479" y="929439"/>
            <a:ext cx="760810" cy="752475"/>
          </a:xfrm>
          <a:custGeom>
            <a:avLst/>
            <a:gdLst>
              <a:gd name="T0" fmla="*/ 7139448 w 21600"/>
              <a:gd name="T1" fmla="*/ 0 h 21356"/>
              <a:gd name="T2" fmla="*/ 47640451 w 21600"/>
              <a:gd name="T3" fmla="*/ 47134805 h 21356"/>
              <a:gd name="T4" fmla="*/ 0 w 21600"/>
              <a:gd name="T5" fmla="*/ 47134805 h 21356"/>
              <a:gd name="T6" fmla="*/ 0 60000 65536"/>
              <a:gd name="T7" fmla="*/ 0 60000 65536"/>
              <a:gd name="T8" fmla="*/ 0 60000 65536"/>
              <a:gd name="T9" fmla="*/ 0 w 21600"/>
              <a:gd name="T10" fmla="*/ 0 h 21356"/>
              <a:gd name="T11" fmla="*/ 21600 w 21600"/>
              <a:gd name="T12" fmla="*/ 21356 h 21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56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</a:path>
              <a:path w="21600" h="21356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  <a:prstDash val="solid"/>
            <a:round/>
            <a:headEnd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Arc 681"/>
          <p:cNvSpPr>
            <a:spLocks/>
          </p:cNvSpPr>
          <p:nvPr/>
        </p:nvSpPr>
        <p:spPr bwMode="auto">
          <a:xfrm rot="7501686">
            <a:off x="3128012" y="2796339"/>
            <a:ext cx="1429940" cy="1162050"/>
          </a:xfrm>
          <a:custGeom>
            <a:avLst/>
            <a:gdLst>
              <a:gd name="T0" fmla="*/ 115621791 w 21600"/>
              <a:gd name="T1" fmla="*/ 0 h 15695"/>
              <a:gd name="T2" fmla="*/ 168290462 w 21600"/>
              <a:gd name="T3" fmla="*/ 152955741 h 15695"/>
              <a:gd name="T4" fmla="*/ 0 w 21600"/>
              <a:gd name="T5" fmla="*/ 152955741 h 15695"/>
              <a:gd name="T6" fmla="*/ 0 60000 65536"/>
              <a:gd name="T7" fmla="*/ 0 60000 65536"/>
              <a:gd name="T8" fmla="*/ 0 60000 65536"/>
              <a:gd name="T9" fmla="*/ 0 w 21600"/>
              <a:gd name="T10" fmla="*/ 0 h 15695"/>
              <a:gd name="T11" fmla="*/ 21600 w 21600"/>
              <a:gd name="T12" fmla="*/ 15695 h 156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695" fill="none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</a:path>
              <a:path w="21600" h="15695" stroke="0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  <a:lnTo>
                  <a:pt x="0" y="15695"/>
                </a:lnTo>
                <a:lnTo>
                  <a:pt x="14840" y="-1"/>
                </a:ln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  <a:prstDash val="solid"/>
            <a:round/>
            <a:headEnd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Arc 683"/>
          <p:cNvSpPr>
            <a:spLocks/>
          </p:cNvSpPr>
          <p:nvPr/>
        </p:nvSpPr>
        <p:spPr bwMode="auto">
          <a:xfrm rot="256945">
            <a:off x="5286019" y="2148044"/>
            <a:ext cx="465534" cy="673894"/>
          </a:xfrm>
          <a:custGeom>
            <a:avLst/>
            <a:gdLst>
              <a:gd name="T0" fmla="*/ 2673113 w 21600"/>
              <a:gd name="T1" fmla="*/ 0 h 31203"/>
              <a:gd name="T2" fmla="*/ 15875916 w 21600"/>
              <a:gd name="T3" fmla="*/ 25874024 h 31203"/>
              <a:gd name="T4" fmla="*/ 0 w 21600"/>
              <a:gd name="T5" fmla="*/ 17708743 h 31203"/>
              <a:gd name="T6" fmla="*/ 0 60000 65536"/>
              <a:gd name="T7" fmla="*/ 0 60000 65536"/>
              <a:gd name="T8" fmla="*/ 0 60000 65536"/>
              <a:gd name="T9" fmla="*/ 0 w 21600"/>
              <a:gd name="T10" fmla="*/ 0 h 31203"/>
              <a:gd name="T11" fmla="*/ 21600 w 21600"/>
              <a:gd name="T12" fmla="*/ 31203 h 31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03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</a:path>
              <a:path w="21600" h="31203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  <a:prstDash val="solid"/>
            <a:round/>
            <a:headEnd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56"/>
          <p:cNvSpPr txBox="1"/>
          <p:nvPr/>
        </p:nvSpPr>
        <p:spPr>
          <a:xfrm>
            <a:off x="6325352" y="3546654"/>
            <a:ext cx="2666689" cy="9556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</a:p>
          <a:p>
            <a:pPr marL="214313" indent="-214313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</a:p>
          <a:p>
            <a:pPr marL="214313" indent="-214313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</a:p>
          <a:p>
            <a:pPr marL="214313" indent="-214313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375488" y="2946953"/>
            <a:ext cx="1402261" cy="447077"/>
            <a:chOff x="6375488" y="2946953"/>
            <a:chExt cx="1402261" cy="447077"/>
          </a:xfrm>
          <a:solidFill>
            <a:srgbClr val="00B050"/>
          </a:solidFill>
        </p:grpSpPr>
        <p:sp>
          <p:nvSpPr>
            <p:cNvPr id="41" name="Freeform 60"/>
            <p:cNvSpPr>
              <a:spLocks/>
            </p:cNvSpPr>
            <p:nvPr/>
          </p:nvSpPr>
          <p:spPr bwMode="auto">
            <a:xfrm>
              <a:off x="6375488" y="2946953"/>
              <a:ext cx="416207" cy="447076"/>
            </a:xfrm>
            <a:custGeom>
              <a:avLst/>
              <a:gdLst>
                <a:gd name="T0" fmla="*/ 415 w 437"/>
                <a:gd name="T1" fmla="*/ 364 h 470"/>
                <a:gd name="T2" fmla="*/ 388 w 437"/>
                <a:gd name="T3" fmla="*/ 335 h 470"/>
                <a:gd name="T4" fmla="*/ 307 w 437"/>
                <a:gd name="T5" fmla="*/ 291 h 470"/>
                <a:gd name="T6" fmla="*/ 273 w 437"/>
                <a:gd name="T7" fmla="*/ 257 h 470"/>
                <a:gd name="T8" fmla="*/ 262 w 437"/>
                <a:gd name="T9" fmla="*/ 240 h 470"/>
                <a:gd name="T10" fmla="*/ 288 w 437"/>
                <a:gd name="T11" fmla="*/ 199 h 470"/>
                <a:gd name="T12" fmla="*/ 294 w 437"/>
                <a:gd name="T13" fmla="*/ 185 h 470"/>
                <a:gd name="T14" fmla="*/ 298 w 437"/>
                <a:gd name="T15" fmla="*/ 147 h 470"/>
                <a:gd name="T16" fmla="*/ 285 w 437"/>
                <a:gd name="T17" fmla="*/ 57 h 470"/>
                <a:gd name="T18" fmla="*/ 280 w 437"/>
                <a:gd name="T19" fmla="*/ 52 h 470"/>
                <a:gd name="T20" fmla="*/ 262 w 437"/>
                <a:gd name="T21" fmla="*/ 37 h 470"/>
                <a:gd name="T22" fmla="*/ 155 w 437"/>
                <a:gd name="T23" fmla="*/ 50 h 470"/>
                <a:gd name="T24" fmla="*/ 140 w 437"/>
                <a:gd name="T25" fmla="*/ 140 h 470"/>
                <a:gd name="T26" fmla="*/ 142 w 437"/>
                <a:gd name="T27" fmla="*/ 179 h 470"/>
                <a:gd name="T28" fmla="*/ 150 w 437"/>
                <a:gd name="T29" fmla="*/ 195 h 470"/>
                <a:gd name="T30" fmla="*/ 153 w 437"/>
                <a:gd name="T31" fmla="*/ 202 h 470"/>
                <a:gd name="T32" fmla="*/ 155 w 437"/>
                <a:gd name="T33" fmla="*/ 201 h 470"/>
                <a:gd name="T34" fmla="*/ 178 w 437"/>
                <a:gd name="T35" fmla="*/ 239 h 470"/>
                <a:gd name="T36" fmla="*/ 159 w 437"/>
                <a:gd name="T37" fmla="*/ 256 h 470"/>
                <a:gd name="T38" fmla="*/ 129 w 437"/>
                <a:gd name="T39" fmla="*/ 291 h 470"/>
                <a:gd name="T40" fmla="*/ 48 w 437"/>
                <a:gd name="T41" fmla="*/ 335 h 470"/>
                <a:gd name="T42" fmla="*/ 21 w 437"/>
                <a:gd name="T43" fmla="*/ 364 h 470"/>
                <a:gd name="T44" fmla="*/ 0 w 437"/>
                <a:gd name="T45" fmla="*/ 451 h 470"/>
                <a:gd name="T46" fmla="*/ 0 w 437"/>
                <a:gd name="T47" fmla="*/ 470 h 470"/>
                <a:gd name="T48" fmla="*/ 437 w 437"/>
                <a:gd name="T49" fmla="*/ 470 h 470"/>
                <a:gd name="T50" fmla="*/ 437 w 437"/>
                <a:gd name="T51" fmla="*/ 451 h 470"/>
                <a:gd name="T52" fmla="*/ 415 w 437"/>
                <a:gd name="T53" fmla="*/ 3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70">
                  <a:moveTo>
                    <a:pt x="415" y="364"/>
                  </a:moveTo>
                  <a:cubicBezTo>
                    <a:pt x="415" y="364"/>
                    <a:pt x="422" y="351"/>
                    <a:pt x="388" y="335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56" y="248"/>
                    <a:pt x="246" y="251"/>
                    <a:pt x="262" y="240"/>
                  </a:cubicBezTo>
                  <a:cubicBezTo>
                    <a:pt x="274" y="230"/>
                    <a:pt x="282" y="216"/>
                    <a:pt x="288" y="199"/>
                  </a:cubicBezTo>
                  <a:cubicBezTo>
                    <a:pt x="289" y="198"/>
                    <a:pt x="292" y="194"/>
                    <a:pt x="294" y="185"/>
                  </a:cubicBezTo>
                  <a:cubicBezTo>
                    <a:pt x="294" y="185"/>
                    <a:pt x="325" y="148"/>
                    <a:pt x="298" y="147"/>
                  </a:cubicBezTo>
                  <a:cubicBezTo>
                    <a:pt x="298" y="147"/>
                    <a:pt x="326" y="96"/>
                    <a:pt x="285" y="57"/>
                  </a:cubicBezTo>
                  <a:cubicBezTo>
                    <a:pt x="285" y="57"/>
                    <a:pt x="283" y="55"/>
                    <a:pt x="280" y="52"/>
                  </a:cubicBezTo>
                  <a:cubicBezTo>
                    <a:pt x="271" y="42"/>
                    <a:pt x="262" y="37"/>
                    <a:pt x="262" y="37"/>
                  </a:cubicBezTo>
                  <a:cubicBezTo>
                    <a:pt x="203" y="0"/>
                    <a:pt x="155" y="50"/>
                    <a:pt x="155" y="50"/>
                  </a:cubicBezTo>
                  <a:cubicBezTo>
                    <a:pt x="113" y="88"/>
                    <a:pt x="140" y="140"/>
                    <a:pt x="140" y="140"/>
                  </a:cubicBezTo>
                  <a:cubicBezTo>
                    <a:pt x="112" y="140"/>
                    <a:pt x="142" y="179"/>
                    <a:pt x="142" y="179"/>
                  </a:cubicBezTo>
                  <a:cubicBezTo>
                    <a:pt x="146" y="197"/>
                    <a:pt x="150" y="195"/>
                    <a:pt x="150" y="195"/>
                  </a:cubicBezTo>
                  <a:cubicBezTo>
                    <a:pt x="152" y="195"/>
                    <a:pt x="152" y="198"/>
                    <a:pt x="153" y="202"/>
                  </a:cubicBezTo>
                  <a:cubicBezTo>
                    <a:pt x="154" y="201"/>
                    <a:pt x="154" y="201"/>
                    <a:pt x="155" y="201"/>
                  </a:cubicBezTo>
                  <a:cubicBezTo>
                    <a:pt x="160" y="216"/>
                    <a:pt x="168" y="229"/>
                    <a:pt x="178" y="239"/>
                  </a:cubicBezTo>
                  <a:cubicBezTo>
                    <a:pt x="187" y="251"/>
                    <a:pt x="163" y="251"/>
                    <a:pt x="159" y="256"/>
                  </a:cubicBezTo>
                  <a:cubicBezTo>
                    <a:pt x="157" y="259"/>
                    <a:pt x="129" y="291"/>
                    <a:pt x="129" y="291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15" y="351"/>
                    <a:pt x="21" y="364"/>
                    <a:pt x="21" y="364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437" y="470"/>
                    <a:pt x="437" y="470"/>
                    <a:pt x="437" y="470"/>
                  </a:cubicBezTo>
                  <a:cubicBezTo>
                    <a:pt x="437" y="451"/>
                    <a:pt x="437" y="451"/>
                    <a:pt x="437" y="451"/>
                  </a:cubicBezTo>
                  <a:lnTo>
                    <a:pt x="41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6876256" y="3066417"/>
              <a:ext cx="901493" cy="327613"/>
            </a:xfrm>
            <a:prstGeom prst="roundRect">
              <a:avLst>
                <a:gd name="adj" fmla="val 99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Add title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 rot="16200000">
              <a:off x="6820283" y="3117075"/>
              <a:ext cx="55973" cy="1131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27116" y="1326512"/>
            <a:ext cx="2571750" cy="2571750"/>
            <a:chOff x="727116" y="1326512"/>
            <a:chExt cx="2571750" cy="2571750"/>
          </a:xfrm>
        </p:grpSpPr>
        <p:sp>
          <p:nvSpPr>
            <p:cNvPr id="6" name="Freeform 675"/>
            <p:cNvSpPr>
              <a:spLocks noEditPoints="1"/>
            </p:cNvSpPr>
            <p:nvPr/>
          </p:nvSpPr>
          <p:spPr bwMode="auto">
            <a:xfrm rot="21275257">
              <a:off x="727116" y="1326512"/>
              <a:ext cx="2571750" cy="2571750"/>
            </a:xfrm>
            <a:custGeom>
              <a:avLst/>
              <a:gdLst>
                <a:gd name="T0" fmla="*/ 3285144 w 2622"/>
                <a:gd name="T1" fmla="*/ 1506563 h 2622"/>
                <a:gd name="T2" fmla="*/ 3217140 w 2622"/>
                <a:gd name="T3" fmla="*/ 1216236 h 2622"/>
                <a:gd name="T4" fmla="*/ 3154366 w 2622"/>
                <a:gd name="T5" fmla="*/ 776822 h 2622"/>
                <a:gd name="T6" fmla="*/ 2898041 w 2622"/>
                <a:gd name="T7" fmla="*/ 664352 h 2622"/>
                <a:gd name="T8" fmla="*/ 2678334 w 2622"/>
                <a:gd name="T9" fmla="*/ 460339 h 2622"/>
                <a:gd name="T10" fmla="*/ 2424625 w 2622"/>
                <a:gd name="T11" fmla="*/ 300789 h 2622"/>
                <a:gd name="T12" fmla="*/ 2068908 w 2622"/>
                <a:gd name="T13" fmla="*/ 34002 h 2622"/>
                <a:gd name="T14" fmla="*/ 1807352 w 2622"/>
                <a:gd name="T15" fmla="*/ 136009 h 2622"/>
                <a:gd name="T16" fmla="*/ 1509178 w 2622"/>
                <a:gd name="T17" fmla="*/ 146471 h 2622"/>
                <a:gd name="T18" fmla="*/ 1216236 w 2622"/>
                <a:gd name="T19" fmla="*/ 211860 h 2622"/>
                <a:gd name="T20" fmla="*/ 776822 w 2622"/>
                <a:gd name="T21" fmla="*/ 277249 h 2622"/>
                <a:gd name="T22" fmla="*/ 664352 w 2622"/>
                <a:gd name="T23" fmla="*/ 530959 h 2622"/>
                <a:gd name="T24" fmla="*/ 460339 w 2622"/>
                <a:gd name="T25" fmla="*/ 750666 h 2622"/>
                <a:gd name="T26" fmla="*/ 300789 w 2622"/>
                <a:gd name="T27" fmla="*/ 1004375 h 2622"/>
                <a:gd name="T28" fmla="*/ 34002 w 2622"/>
                <a:gd name="T29" fmla="*/ 1360092 h 2622"/>
                <a:gd name="T30" fmla="*/ 136009 w 2622"/>
                <a:gd name="T31" fmla="*/ 1621648 h 2622"/>
                <a:gd name="T32" fmla="*/ 146471 w 2622"/>
                <a:gd name="T33" fmla="*/ 1922437 h 2622"/>
                <a:gd name="T34" fmla="*/ 214476 w 2622"/>
                <a:gd name="T35" fmla="*/ 2212764 h 2622"/>
                <a:gd name="T36" fmla="*/ 277249 w 2622"/>
                <a:gd name="T37" fmla="*/ 2652178 h 2622"/>
                <a:gd name="T38" fmla="*/ 533574 w 2622"/>
                <a:gd name="T39" fmla="*/ 2767263 h 2622"/>
                <a:gd name="T40" fmla="*/ 753281 w 2622"/>
                <a:gd name="T41" fmla="*/ 2971277 h 2622"/>
                <a:gd name="T42" fmla="*/ 1006991 w 2622"/>
                <a:gd name="T43" fmla="*/ 3130826 h 2622"/>
                <a:gd name="T44" fmla="*/ 1362707 w 2622"/>
                <a:gd name="T45" fmla="*/ 3394998 h 2622"/>
                <a:gd name="T46" fmla="*/ 1621648 w 2622"/>
                <a:gd name="T47" fmla="*/ 3295606 h 2622"/>
                <a:gd name="T48" fmla="*/ 1922437 w 2622"/>
                <a:gd name="T49" fmla="*/ 3285144 h 2622"/>
                <a:gd name="T50" fmla="*/ 2215380 w 2622"/>
                <a:gd name="T51" fmla="*/ 3217140 h 2622"/>
                <a:gd name="T52" fmla="*/ 2652178 w 2622"/>
                <a:gd name="T53" fmla="*/ 3154366 h 2622"/>
                <a:gd name="T54" fmla="*/ 2767263 w 2622"/>
                <a:gd name="T55" fmla="*/ 2898041 h 2622"/>
                <a:gd name="T56" fmla="*/ 2971277 w 2622"/>
                <a:gd name="T57" fmla="*/ 2678334 h 2622"/>
                <a:gd name="T58" fmla="*/ 3130826 w 2622"/>
                <a:gd name="T59" fmla="*/ 2424625 h 2622"/>
                <a:gd name="T60" fmla="*/ 3394998 w 2622"/>
                <a:gd name="T61" fmla="*/ 2068908 h 2622"/>
                <a:gd name="T62" fmla="*/ 3295606 w 2622"/>
                <a:gd name="T63" fmla="*/ 1807352 h 2622"/>
                <a:gd name="T64" fmla="*/ 1493485 w 2622"/>
                <a:gd name="T65" fmla="*/ 3149135 h 2622"/>
                <a:gd name="T66" fmla="*/ 1085458 w 2622"/>
                <a:gd name="T67" fmla="*/ 3023588 h 2622"/>
                <a:gd name="T68" fmla="*/ 740204 w 2622"/>
                <a:gd name="T69" fmla="*/ 2788188 h 2622"/>
                <a:gd name="T70" fmla="*/ 473416 w 2622"/>
                <a:gd name="T71" fmla="*/ 2466474 h 2622"/>
                <a:gd name="T72" fmla="*/ 311252 w 2622"/>
                <a:gd name="T73" fmla="*/ 2076755 h 2622"/>
                <a:gd name="T74" fmla="*/ 264172 w 2622"/>
                <a:gd name="T75" fmla="*/ 1715808 h 2622"/>
                <a:gd name="T76" fmla="*/ 329561 w 2622"/>
                <a:gd name="T77" fmla="*/ 1284240 h 2622"/>
                <a:gd name="T78" fmla="*/ 512650 w 2622"/>
                <a:gd name="T79" fmla="*/ 904984 h 2622"/>
                <a:gd name="T80" fmla="*/ 792515 w 2622"/>
                <a:gd name="T81" fmla="*/ 596348 h 2622"/>
                <a:gd name="T82" fmla="*/ 1150847 w 2622"/>
                <a:gd name="T83" fmla="*/ 379256 h 2622"/>
                <a:gd name="T84" fmla="*/ 1566721 w 2622"/>
                <a:gd name="T85" fmla="*/ 272018 h 2622"/>
                <a:gd name="T86" fmla="*/ 1935515 w 2622"/>
                <a:gd name="T87" fmla="*/ 279865 h 2622"/>
                <a:gd name="T88" fmla="*/ 2343542 w 2622"/>
                <a:gd name="T89" fmla="*/ 408027 h 2622"/>
                <a:gd name="T90" fmla="*/ 2691412 w 2622"/>
                <a:gd name="T91" fmla="*/ 640812 h 2622"/>
                <a:gd name="T92" fmla="*/ 2955584 w 2622"/>
                <a:gd name="T93" fmla="*/ 962526 h 2622"/>
                <a:gd name="T94" fmla="*/ 3120364 w 2622"/>
                <a:gd name="T95" fmla="*/ 1352245 h 2622"/>
                <a:gd name="T96" fmla="*/ 3167444 w 2622"/>
                <a:gd name="T97" fmla="*/ 1715808 h 2622"/>
                <a:gd name="T98" fmla="*/ 3102055 w 2622"/>
                <a:gd name="T99" fmla="*/ 2147375 h 2622"/>
                <a:gd name="T100" fmla="*/ 2918966 w 2622"/>
                <a:gd name="T101" fmla="*/ 2526632 h 2622"/>
                <a:gd name="T102" fmla="*/ 2639101 w 2622"/>
                <a:gd name="T103" fmla="*/ 2835268 h 2622"/>
                <a:gd name="T104" fmla="*/ 2280769 w 2622"/>
                <a:gd name="T105" fmla="*/ 3052359 h 2622"/>
                <a:gd name="T106" fmla="*/ 1864895 w 2622"/>
                <a:gd name="T107" fmla="*/ 315959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rgbClr val="808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lIns="68580" tIns="34290" rIns="68580" bIns="3429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Oval 676"/>
            <p:cNvSpPr>
              <a:spLocks noChangeArrowheads="1"/>
            </p:cNvSpPr>
            <p:nvPr/>
          </p:nvSpPr>
          <p:spPr bwMode="auto">
            <a:xfrm rot="21275257">
              <a:off x="1002151" y="1601546"/>
              <a:ext cx="2021681" cy="2020491"/>
            </a:xfrm>
            <a:prstGeom prst="ellipse">
              <a:avLst/>
            </a:prstGeom>
            <a:solidFill>
              <a:srgbClr val="FF2801"/>
            </a:solidFill>
            <a:ln>
              <a:noFill/>
            </a:ln>
          </p:spPr>
          <p:txBody>
            <a:bodyPr wrap="none" lIns="68580" tIns="34290" rIns="68580" bIns="3429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/>
              <a:endParaRPr lang="ko-KR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163"/>
            <p:cNvSpPr>
              <a:spLocks noEditPoints="1"/>
            </p:cNvSpPr>
            <p:nvPr/>
          </p:nvSpPr>
          <p:spPr bwMode="auto">
            <a:xfrm>
              <a:off x="1396308" y="2168577"/>
              <a:ext cx="1355359" cy="874773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175041" y="1274125"/>
            <a:ext cx="1971675" cy="1972865"/>
            <a:chOff x="3175041" y="1274125"/>
            <a:chExt cx="1971675" cy="1972865"/>
          </a:xfrm>
        </p:grpSpPr>
        <p:sp>
          <p:nvSpPr>
            <p:cNvPr id="27" name="Freeform 673"/>
            <p:cNvSpPr>
              <a:spLocks noEditPoints="1"/>
            </p:cNvSpPr>
            <p:nvPr/>
          </p:nvSpPr>
          <p:spPr bwMode="auto">
            <a:xfrm rot="21275257">
              <a:off x="3175041" y="1274125"/>
              <a:ext cx="1971675" cy="1972865"/>
            </a:xfrm>
            <a:custGeom>
              <a:avLst/>
              <a:gdLst>
                <a:gd name="T0" fmla="*/ 2469660 w 1816"/>
                <a:gd name="T1" fmla="*/ 1147217 h 1816"/>
                <a:gd name="T2" fmla="*/ 2487032 w 1816"/>
                <a:gd name="T3" fmla="*/ 715562 h 1816"/>
                <a:gd name="T4" fmla="*/ 2246725 w 1816"/>
                <a:gd name="T5" fmla="*/ 614167 h 1816"/>
                <a:gd name="T6" fmla="*/ 2064323 w 1816"/>
                <a:gd name="T7" fmla="*/ 420067 h 1816"/>
                <a:gd name="T8" fmla="*/ 1910874 w 1816"/>
                <a:gd name="T9" fmla="*/ 139057 h 1816"/>
                <a:gd name="T10" fmla="*/ 1543176 w 1816"/>
                <a:gd name="T11" fmla="*/ 168027 h 1816"/>
                <a:gd name="T12" fmla="*/ 1210220 w 1816"/>
                <a:gd name="T13" fmla="*/ 150645 h 1816"/>
                <a:gd name="T14" fmla="*/ 964123 w 1816"/>
                <a:gd name="T15" fmla="*/ 199894 h 1816"/>
                <a:gd name="T16" fmla="*/ 718026 w 1816"/>
                <a:gd name="T17" fmla="*/ 309980 h 1816"/>
                <a:gd name="T18" fmla="*/ 312689 w 1816"/>
                <a:gd name="T19" fmla="*/ 457728 h 1816"/>
                <a:gd name="T20" fmla="*/ 309793 w 1816"/>
                <a:gd name="T21" fmla="*/ 718459 h 1816"/>
                <a:gd name="T22" fmla="*/ 199773 w 1816"/>
                <a:gd name="T23" fmla="*/ 964705 h 1816"/>
                <a:gd name="T24" fmla="*/ 0 w 1816"/>
                <a:gd name="T25" fmla="*/ 1210951 h 1816"/>
                <a:gd name="T26" fmla="*/ 167925 w 1816"/>
                <a:gd name="T27" fmla="*/ 1544107 h 1816"/>
                <a:gd name="T28" fmla="*/ 277945 w 1816"/>
                <a:gd name="T29" fmla="*/ 1854088 h 1816"/>
                <a:gd name="T30" fmla="*/ 416918 w 1816"/>
                <a:gd name="T31" fmla="*/ 2065570 h 1816"/>
                <a:gd name="T32" fmla="*/ 613796 w 1816"/>
                <a:gd name="T33" fmla="*/ 2250978 h 1816"/>
                <a:gd name="T34" fmla="*/ 906218 w 1816"/>
                <a:gd name="T35" fmla="*/ 2569650 h 1816"/>
                <a:gd name="T36" fmla="*/ 1146525 w 1816"/>
                <a:gd name="T37" fmla="*/ 2471151 h 1816"/>
                <a:gd name="T38" fmla="*/ 1415784 w 1816"/>
                <a:gd name="T39" fmla="*/ 2479842 h 1816"/>
                <a:gd name="T40" fmla="*/ 1719787 w 1816"/>
                <a:gd name="T41" fmla="*/ 2569650 h 1816"/>
                <a:gd name="T42" fmla="*/ 1962989 w 1816"/>
                <a:gd name="T43" fmla="*/ 2285743 h 1816"/>
                <a:gd name="T44" fmla="*/ 2209087 w 1816"/>
                <a:gd name="T45" fmla="*/ 2065570 h 1816"/>
                <a:gd name="T46" fmla="*/ 2348059 w 1816"/>
                <a:gd name="T47" fmla="*/ 1854088 h 1816"/>
                <a:gd name="T48" fmla="*/ 2443603 w 1816"/>
                <a:gd name="T49" fmla="*/ 1604945 h 1816"/>
                <a:gd name="T50" fmla="*/ 1314450 w 1816"/>
                <a:gd name="T51" fmla="*/ 2337889 h 1816"/>
                <a:gd name="T52" fmla="*/ 1108886 w 1816"/>
                <a:gd name="T53" fmla="*/ 2317610 h 1816"/>
                <a:gd name="T54" fmla="*/ 871475 w 1816"/>
                <a:gd name="T55" fmla="*/ 2236493 h 1816"/>
                <a:gd name="T56" fmla="*/ 663016 w 1816"/>
                <a:gd name="T57" fmla="*/ 2103231 h 1816"/>
                <a:gd name="T58" fmla="*/ 495090 w 1816"/>
                <a:gd name="T59" fmla="*/ 1926513 h 1816"/>
                <a:gd name="T60" fmla="*/ 370594 w 1816"/>
                <a:gd name="T61" fmla="*/ 1712134 h 1816"/>
                <a:gd name="T62" fmla="*/ 304003 w 1816"/>
                <a:gd name="T63" fmla="*/ 1471682 h 1816"/>
                <a:gd name="T64" fmla="*/ 292422 w 1816"/>
                <a:gd name="T65" fmla="*/ 1263097 h 1816"/>
                <a:gd name="T66" fmla="*/ 338746 w 1816"/>
                <a:gd name="T67" fmla="*/ 1011057 h 1816"/>
                <a:gd name="T68" fmla="*/ 440080 w 1816"/>
                <a:gd name="T69" fmla="*/ 785090 h 1816"/>
                <a:gd name="T70" fmla="*/ 590634 w 1816"/>
                <a:gd name="T71" fmla="*/ 590990 h 1816"/>
                <a:gd name="T72" fmla="*/ 784617 w 1816"/>
                <a:gd name="T73" fmla="*/ 440346 h 1816"/>
                <a:gd name="T74" fmla="*/ 1010447 w 1816"/>
                <a:gd name="T75" fmla="*/ 338950 h 1816"/>
                <a:gd name="T76" fmla="*/ 1262335 w 1816"/>
                <a:gd name="T77" fmla="*/ 292598 h 1816"/>
                <a:gd name="T78" fmla="*/ 1467899 w 1816"/>
                <a:gd name="T79" fmla="*/ 304186 h 1816"/>
                <a:gd name="T80" fmla="*/ 1711101 w 1816"/>
                <a:gd name="T81" fmla="*/ 373715 h 1816"/>
                <a:gd name="T82" fmla="*/ 1925351 w 1816"/>
                <a:gd name="T83" fmla="*/ 495389 h 1816"/>
                <a:gd name="T84" fmla="*/ 2101962 w 1816"/>
                <a:gd name="T85" fmla="*/ 663416 h 1816"/>
                <a:gd name="T86" fmla="*/ 2235144 w 1816"/>
                <a:gd name="T87" fmla="*/ 872001 h 1816"/>
                <a:gd name="T88" fmla="*/ 2313316 w 1816"/>
                <a:gd name="T89" fmla="*/ 1109556 h 1816"/>
                <a:gd name="T90" fmla="*/ 2336478 w 1816"/>
                <a:gd name="T91" fmla="*/ 1315244 h 1816"/>
                <a:gd name="T92" fmla="*/ 2304630 w 1816"/>
                <a:gd name="T93" fmla="*/ 1570181 h 1816"/>
                <a:gd name="T94" fmla="*/ 2211982 w 1816"/>
                <a:gd name="T95" fmla="*/ 1801942 h 1816"/>
                <a:gd name="T96" fmla="*/ 2070114 w 1816"/>
                <a:gd name="T97" fmla="*/ 2001835 h 1816"/>
                <a:gd name="T98" fmla="*/ 1884817 w 1816"/>
                <a:gd name="T99" fmla="*/ 2161171 h 1816"/>
                <a:gd name="T100" fmla="*/ 1664777 w 1816"/>
                <a:gd name="T101" fmla="*/ 2274155 h 1816"/>
                <a:gd name="T102" fmla="*/ 1418680 w 1816"/>
                <a:gd name="T103" fmla="*/ 2332095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808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lIns="68580" tIns="34290" rIns="68580" bIns="3429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Oval 677"/>
            <p:cNvSpPr>
              <a:spLocks noChangeArrowheads="1"/>
            </p:cNvSpPr>
            <p:nvPr/>
          </p:nvSpPr>
          <p:spPr bwMode="auto">
            <a:xfrm rot="21275257">
              <a:off x="3484603" y="1584878"/>
              <a:ext cx="1351360" cy="1351360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</p:spPr>
          <p:txBody>
            <a:bodyPr wrap="none" lIns="68580" tIns="34290" rIns="68580" bIns="3429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/>
              <a:endParaRPr lang="ko-KR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121"/>
            <p:cNvSpPr>
              <a:spLocks noEditPoints="1"/>
            </p:cNvSpPr>
            <p:nvPr/>
          </p:nvSpPr>
          <p:spPr bwMode="auto">
            <a:xfrm>
              <a:off x="3920630" y="1891303"/>
              <a:ext cx="549605" cy="853724"/>
            </a:xfrm>
            <a:custGeom>
              <a:avLst/>
              <a:gdLst>
                <a:gd name="T0" fmla="*/ 31 w 70"/>
                <a:gd name="T1" fmla="*/ 20 h 108"/>
                <a:gd name="T2" fmla="*/ 36 w 70"/>
                <a:gd name="T3" fmla="*/ 20 h 108"/>
                <a:gd name="T4" fmla="*/ 51 w 70"/>
                <a:gd name="T5" fmla="*/ 32 h 108"/>
                <a:gd name="T6" fmla="*/ 62 w 70"/>
                <a:gd name="T7" fmla="*/ 51 h 108"/>
                <a:gd name="T8" fmla="*/ 64 w 70"/>
                <a:gd name="T9" fmla="*/ 69 h 108"/>
                <a:gd name="T10" fmla="*/ 63 w 70"/>
                <a:gd name="T11" fmla="*/ 74 h 108"/>
                <a:gd name="T12" fmla="*/ 54 w 70"/>
                <a:gd name="T13" fmla="*/ 60 h 108"/>
                <a:gd name="T14" fmla="*/ 49 w 70"/>
                <a:gd name="T15" fmla="*/ 55 h 108"/>
                <a:gd name="T16" fmla="*/ 41 w 70"/>
                <a:gd name="T17" fmla="*/ 42 h 108"/>
                <a:gd name="T18" fmla="*/ 40 w 70"/>
                <a:gd name="T19" fmla="*/ 34 h 108"/>
                <a:gd name="T20" fmla="*/ 31 w 70"/>
                <a:gd name="T21" fmla="*/ 20 h 108"/>
                <a:gd name="T22" fmla="*/ 39 w 70"/>
                <a:gd name="T23" fmla="*/ 60 h 108"/>
                <a:gd name="T24" fmla="*/ 36 w 70"/>
                <a:gd name="T25" fmla="*/ 70 h 108"/>
                <a:gd name="T26" fmla="*/ 54 w 70"/>
                <a:gd name="T27" fmla="*/ 103 h 108"/>
                <a:gd name="T28" fmla="*/ 65 w 70"/>
                <a:gd name="T29" fmla="*/ 106 h 108"/>
                <a:gd name="T30" fmla="*/ 65 w 70"/>
                <a:gd name="T31" fmla="*/ 106 h 108"/>
                <a:gd name="T32" fmla="*/ 68 w 70"/>
                <a:gd name="T33" fmla="*/ 95 h 108"/>
                <a:gd name="T34" fmla="*/ 49 w 70"/>
                <a:gd name="T35" fmla="*/ 63 h 108"/>
                <a:gd name="T36" fmla="*/ 39 w 70"/>
                <a:gd name="T37" fmla="*/ 60 h 108"/>
                <a:gd name="T38" fmla="*/ 39 w 70"/>
                <a:gd name="T39" fmla="*/ 60 h 108"/>
                <a:gd name="T40" fmla="*/ 5 w 70"/>
                <a:gd name="T41" fmla="*/ 2 h 108"/>
                <a:gd name="T42" fmla="*/ 2 w 70"/>
                <a:gd name="T43" fmla="*/ 13 h 108"/>
                <a:gd name="T44" fmla="*/ 21 w 70"/>
                <a:gd name="T45" fmla="*/ 45 h 108"/>
                <a:gd name="T46" fmla="*/ 32 w 70"/>
                <a:gd name="T47" fmla="*/ 48 h 108"/>
                <a:gd name="T48" fmla="*/ 32 w 70"/>
                <a:gd name="T49" fmla="*/ 48 h 108"/>
                <a:gd name="T50" fmla="*/ 35 w 70"/>
                <a:gd name="T51" fmla="*/ 37 h 108"/>
                <a:gd name="T52" fmla="*/ 16 w 70"/>
                <a:gd name="T53" fmla="*/ 5 h 108"/>
                <a:gd name="T54" fmla="*/ 5 w 70"/>
                <a:gd name="T55" fmla="*/ 2 h 108"/>
                <a:gd name="T56" fmla="*/ 5 w 70"/>
                <a:gd name="T57" fmla="*/ 2 h 108"/>
                <a:gd name="T58" fmla="*/ 39 w 70"/>
                <a:gd name="T59" fmla="*/ 88 h 108"/>
                <a:gd name="T60" fmla="*/ 31 w 70"/>
                <a:gd name="T61" fmla="*/ 73 h 108"/>
                <a:gd name="T62" fmla="*/ 29 w 70"/>
                <a:gd name="T63" fmla="*/ 66 h 108"/>
                <a:gd name="T64" fmla="*/ 22 w 70"/>
                <a:gd name="T65" fmla="*/ 53 h 108"/>
                <a:gd name="T66" fmla="*/ 16 w 70"/>
                <a:gd name="T67" fmla="*/ 48 h 108"/>
                <a:gd name="T68" fmla="*/ 8 w 70"/>
                <a:gd name="T69" fmla="*/ 33 h 108"/>
                <a:gd name="T70" fmla="*/ 6 w 70"/>
                <a:gd name="T71" fmla="*/ 38 h 108"/>
                <a:gd name="T72" fmla="*/ 8 w 70"/>
                <a:gd name="T73" fmla="*/ 57 h 108"/>
                <a:gd name="T74" fmla="*/ 19 w 70"/>
                <a:gd name="T75" fmla="*/ 75 h 108"/>
                <a:gd name="T76" fmla="*/ 34 w 70"/>
                <a:gd name="T77" fmla="*/ 87 h 108"/>
                <a:gd name="T78" fmla="*/ 39 w 70"/>
                <a:gd name="T79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108">
                  <a:moveTo>
                    <a:pt x="31" y="20"/>
                  </a:moveTo>
                  <a:cubicBezTo>
                    <a:pt x="33" y="20"/>
                    <a:pt x="34" y="20"/>
                    <a:pt x="36" y="20"/>
                  </a:cubicBezTo>
                  <a:cubicBezTo>
                    <a:pt x="42" y="22"/>
                    <a:pt x="48" y="26"/>
                    <a:pt x="51" y="32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5" y="56"/>
                    <a:pt x="66" y="63"/>
                    <a:pt x="64" y="69"/>
                  </a:cubicBezTo>
                  <a:cubicBezTo>
                    <a:pt x="64" y="71"/>
                    <a:pt x="63" y="73"/>
                    <a:pt x="63" y="7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58"/>
                    <a:pt x="51" y="56"/>
                    <a:pt x="49" y="5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39"/>
                    <a:pt x="41" y="37"/>
                    <a:pt x="40" y="34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39" y="60"/>
                  </a:moveTo>
                  <a:cubicBezTo>
                    <a:pt x="35" y="62"/>
                    <a:pt x="34" y="67"/>
                    <a:pt x="36" y="70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7" y="107"/>
                    <a:pt x="61" y="108"/>
                    <a:pt x="65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9" y="104"/>
                    <a:pt x="70" y="99"/>
                    <a:pt x="68" y="95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7" y="59"/>
                    <a:pt x="42" y="57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lose/>
                  <a:moveTo>
                    <a:pt x="5" y="2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9"/>
                    <a:pt x="28" y="50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6" y="46"/>
                    <a:pt x="37" y="41"/>
                    <a:pt x="35" y="3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1"/>
                    <a:pt x="9" y="0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39" y="88"/>
                  </a:move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29" y="69"/>
                    <a:pt x="29" y="66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2"/>
                    <a:pt x="18" y="50"/>
                    <a:pt x="16" y="4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6"/>
                    <a:pt x="6" y="38"/>
                  </a:cubicBezTo>
                  <a:cubicBezTo>
                    <a:pt x="4" y="44"/>
                    <a:pt x="5" y="51"/>
                    <a:pt x="8" y="57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2" y="81"/>
                    <a:pt x="28" y="85"/>
                    <a:pt x="34" y="87"/>
                  </a:cubicBezTo>
                  <a:cubicBezTo>
                    <a:pt x="36" y="87"/>
                    <a:pt x="38" y="88"/>
                    <a:pt x="39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291847" y="2846940"/>
            <a:ext cx="1727597" cy="1728788"/>
            <a:chOff x="4291847" y="2846940"/>
            <a:chExt cx="1727597" cy="1728788"/>
          </a:xfrm>
        </p:grpSpPr>
        <p:sp>
          <p:nvSpPr>
            <p:cNvPr id="15" name="Freeform 679"/>
            <p:cNvSpPr>
              <a:spLocks noEditPoints="1"/>
            </p:cNvSpPr>
            <p:nvPr/>
          </p:nvSpPr>
          <p:spPr bwMode="auto">
            <a:xfrm rot="21275257">
              <a:off x="4291847" y="2846940"/>
              <a:ext cx="1727597" cy="1728788"/>
            </a:xfrm>
            <a:custGeom>
              <a:avLst/>
              <a:gdLst>
                <a:gd name="T0" fmla="*/ 2163936 w 1816"/>
                <a:gd name="T1" fmla="*/ 1005286 h 1816"/>
                <a:gd name="T2" fmla="*/ 2179157 w 1816"/>
                <a:gd name="T3" fmla="*/ 627035 h 1816"/>
                <a:gd name="T4" fmla="*/ 1968598 w 1816"/>
                <a:gd name="T5" fmla="*/ 538183 h 1816"/>
                <a:gd name="T6" fmla="*/ 1808777 w 1816"/>
                <a:gd name="T7" fmla="*/ 368097 h 1816"/>
                <a:gd name="T8" fmla="*/ 1674323 w 1816"/>
                <a:gd name="T9" fmla="*/ 121853 h 1816"/>
                <a:gd name="T10" fmla="*/ 1352143 w 1816"/>
                <a:gd name="T11" fmla="*/ 147239 h 1816"/>
                <a:gd name="T12" fmla="*/ 1060405 w 1816"/>
                <a:gd name="T13" fmla="*/ 132007 h 1816"/>
                <a:gd name="T14" fmla="*/ 844772 w 1816"/>
                <a:gd name="T15" fmla="*/ 175163 h 1816"/>
                <a:gd name="T16" fmla="*/ 629140 w 1816"/>
                <a:gd name="T17" fmla="*/ 271630 h 1816"/>
                <a:gd name="T18" fmla="*/ 273980 w 1816"/>
                <a:gd name="T19" fmla="*/ 401099 h 1816"/>
                <a:gd name="T20" fmla="*/ 271443 w 1816"/>
                <a:gd name="T21" fmla="*/ 629573 h 1816"/>
                <a:gd name="T22" fmla="*/ 175043 w 1816"/>
                <a:gd name="T23" fmla="*/ 845354 h 1816"/>
                <a:gd name="T24" fmla="*/ 0 w 1816"/>
                <a:gd name="T25" fmla="*/ 1061135 h 1816"/>
                <a:gd name="T26" fmla="*/ 147138 w 1816"/>
                <a:gd name="T27" fmla="*/ 1353075 h 1816"/>
                <a:gd name="T28" fmla="*/ 243538 w 1816"/>
                <a:gd name="T29" fmla="*/ 1624705 h 1816"/>
                <a:gd name="T30" fmla="*/ 365307 w 1816"/>
                <a:gd name="T31" fmla="*/ 1810023 h 1816"/>
                <a:gd name="T32" fmla="*/ 537813 w 1816"/>
                <a:gd name="T33" fmla="*/ 1972493 h 1816"/>
                <a:gd name="T34" fmla="*/ 794035 w 1816"/>
                <a:gd name="T35" fmla="*/ 2251739 h 1816"/>
                <a:gd name="T36" fmla="*/ 1004594 w 1816"/>
                <a:gd name="T37" fmla="*/ 2165427 h 1816"/>
                <a:gd name="T38" fmla="*/ 1240521 w 1816"/>
                <a:gd name="T39" fmla="*/ 2173043 h 1816"/>
                <a:gd name="T40" fmla="*/ 1506891 w 1816"/>
                <a:gd name="T41" fmla="*/ 2251739 h 1816"/>
                <a:gd name="T42" fmla="*/ 1719987 w 1816"/>
                <a:gd name="T43" fmla="*/ 2002956 h 1816"/>
                <a:gd name="T44" fmla="*/ 1935619 w 1816"/>
                <a:gd name="T45" fmla="*/ 1810023 h 1816"/>
                <a:gd name="T46" fmla="*/ 2057388 w 1816"/>
                <a:gd name="T47" fmla="*/ 1624705 h 1816"/>
                <a:gd name="T48" fmla="*/ 2141104 w 1816"/>
                <a:gd name="T49" fmla="*/ 1406385 h 1816"/>
                <a:gd name="T50" fmla="*/ 1151732 w 1816"/>
                <a:gd name="T51" fmla="*/ 2048651 h 1816"/>
                <a:gd name="T52" fmla="*/ 971615 w 1816"/>
                <a:gd name="T53" fmla="*/ 2030881 h 1816"/>
                <a:gd name="T54" fmla="*/ 763593 w 1816"/>
                <a:gd name="T55" fmla="*/ 1959800 h 1816"/>
                <a:gd name="T56" fmla="*/ 580939 w 1816"/>
                <a:gd name="T57" fmla="*/ 1843025 h 1816"/>
                <a:gd name="T58" fmla="*/ 433802 w 1816"/>
                <a:gd name="T59" fmla="*/ 1688170 h 1816"/>
                <a:gd name="T60" fmla="*/ 324717 w 1816"/>
                <a:gd name="T61" fmla="*/ 1500313 h 1816"/>
                <a:gd name="T62" fmla="*/ 266370 w 1816"/>
                <a:gd name="T63" fmla="*/ 1289609 h 1816"/>
                <a:gd name="T64" fmla="*/ 256222 w 1816"/>
                <a:gd name="T65" fmla="*/ 1106830 h 1816"/>
                <a:gd name="T66" fmla="*/ 296812 w 1816"/>
                <a:gd name="T67" fmla="*/ 885972 h 1816"/>
                <a:gd name="T68" fmla="*/ 385602 w 1816"/>
                <a:gd name="T69" fmla="*/ 687961 h 1816"/>
                <a:gd name="T70" fmla="*/ 517518 w 1816"/>
                <a:gd name="T71" fmla="*/ 517875 h 1816"/>
                <a:gd name="T72" fmla="*/ 687487 w 1816"/>
                <a:gd name="T73" fmla="*/ 385867 h 1816"/>
                <a:gd name="T74" fmla="*/ 885362 w 1816"/>
                <a:gd name="T75" fmla="*/ 297016 h 1816"/>
                <a:gd name="T76" fmla="*/ 1106068 w 1816"/>
                <a:gd name="T77" fmla="*/ 256399 h 1816"/>
                <a:gd name="T78" fmla="*/ 1286185 w 1816"/>
                <a:gd name="T79" fmla="*/ 266553 h 1816"/>
                <a:gd name="T80" fmla="*/ 1499280 w 1816"/>
                <a:gd name="T81" fmla="*/ 327480 h 1816"/>
                <a:gd name="T82" fmla="*/ 1687008 w 1816"/>
                <a:gd name="T83" fmla="*/ 434101 h 1816"/>
                <a:gd name="T84" fmla="*/ 1841756 w 1816"/>
                <a:gd name="T85" fmla="*/ 581340 h 1816"/>
                <a:gd name="T86" fmla="*/ 1958451 w 1816"/>
                <a:gd name="T87" fmla="*/ 764119 h 1816"/>
                <a:gd name="T88" fmla="*/ 2026946 w 1816"/>
                <a:gd name="T89" fmla="*/ 972284 h 1816"/>
                <a:gd name="T90" fmla="*/ 2047241 w 1816"/>
                <a:gd name="T91" fmla="*/ 1152525 h 1816"/>
                <a:gd name="T92" fmla="*/ 2019335 w 1816"/>
                <a:gd name="T93" fmla="*/ 1375922 h 1816"/>
                <a:gd name="T94" fmla="*/ 1938156 w 1816"/>
                <a:gd name="T95" fmla="*/ 1579010 h 1816"/>
                <a:gd name="T96" fmla="*/ 1813850 w 1816"/>
                <a:gd name="T97" fmla="*/ 1754174 h 1816"/>
                <a:gd name="T98" fmla="*/ 1651492 w 1816"/>
                <a:gd name="T99" fmla="*/ 1893797 h 1816"/>
                <a:gd name="T100" fmla="*/ 1458691 w 1816"/>
                <a:gd name="T101" fmla="*/ 1992802 h 1816"/>
                <a:gd name="T102" fmla="*/ 1243058 w 1816"/>
                <a:gd name="T103" fmla="*/ 2043574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808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lIns="68580" tIns="34290" rIns="68580" bIns="3429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Oval 680"/>
            <p:cNvSpPr>
              <a:spLocks noChangeArrowheads="1"/>
            </p:cNvSpPr>
            <p:nvPr/>
          </p:nvSpPr>
          <p:spPr bwMode="auto">
            <a:xfrm rot="21275257">
              <a:off x="4563310" y="3119594"/>
              <a:ext cx="1183481" cy="1183481"/>
            </a:xfrm>
            <a:prstGeom prst="ellipse">
              <a:avLst/>
            </a:prstGeom>
            <a:solidFill>
              <a:srgbClr val="FF6E01"/>
            </a:solidFill>
            <a:ln>
              <a:noFill/>
            </a:ln>
          </p:spPr>
          <p:txBody>
            <a:bodyPr wrap="none" lIns="68580" tIns="34290" rIns="68580" bIns="3429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hangingPunct="1"/>
              <a:endParaRPr lang="ko-KR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190"/>
            <p:cNvSpPr>
              <a:spLocks noEditPoints="1"/>
            </p:cNvSpPr>
            <p:nvPr/>
          </p:nvSpPr>
          <p:spPr bwMode="auto">
            <a:xfrm>
              <a:off x="4753713" y="3424509"/>
              <a:ext cx="709514" cy="573650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0" name="灯片编号占位符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26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54" name="矩形 53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4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998440" y="1049610"/>
            <a:ext cx="0" cy="2484438"/>
          </a:xfrm>
          <a:prstGeom prst="line">
            <a:avLst/>
          </a:prstGeom>
          <a:ln>
            <a:solidFill>
              <a:srgbClr val="EAE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3849340" y="1049610"/>
            <a:ext cx="0" cy="2484438"/>
          </a:xfrm>
          <a:prstGeom prst="line">
            <a:avLst/>
          </a:prstGeom>
          <a:ln>
            <a:solidFill>
              <a:srgbClr val="EAE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700240" y="1049610"/>
            <a:ext cx="0" cy="2484438"/>
          </a:xfrm>
          <a:prstGeom prst="line">
            <a:avLst/>
          </a:prstGeom>
          <a:ln>
            <a:solidFill>
              <a:srgbClr val="EAE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551140" y="1049610"/>
            <a:ext cx="0" cy="2484438"/>
          </a:xfrm>
          <a:prstGeom prst="line">
            <a:avLst/>
          </a:prstGeom>
          <a:ln>
            <a:solidFill>
              <a:srgbClr val="EAE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7"/>
          <p:cNvSpPr/>
          <p:nvPr/>
        </p:nvSpPr>
        <p:spPr>
          <a:xfrm>
            <a:off x="1741140" y="3837261"/>
            <a:ext cx="5651500" cy="10264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0 h 0"/>
              <a:gd name="connsiteX1" fmla="*/ 2520280 w 2520280"/>
              <a:gd name="connsiteY1" fmla="*/ 0 h 0"/>
              <a:gd name="connsiteX2" fmla="*/ 0 w 252028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0280"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38100" cap="sq">
            <a:solidFill>
              <a:srgbClr val="FF280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b"/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rgbClr val="4D4D4D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41140" y="1159148"/>
            <a:ext cx="5759450" cy="368300"/>
            <a:chOff x="1741140" y="1087140"/>
            <a:chExt cx="5759450" cy="368300"/>
          </a:xfrm>
        </p:grpSpPr>
        <p:sp>
          <p:nvSpPr>
            <p:cNvPr id="8" name="文本框 1344"/>
            <p:cNvSpPr txBox="1">
              <a:spLocks noChangeArrowheads="1"/>
            </p:cNvSpPr>
            <p:nvPr/>
          </p:nvSpPr>
          <p:spPr bwMode="auto">
            <a:xfrm>
              <a:off x="6630640" y="1087140"/>
              <a:ext cx="8699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r" eaLnBrk="1" hangingPunct="1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100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741140" y="1131590"/>
              <a:ext cx="4700588" cy="260350"/>
              <a:chOff x="1741140" y="1131590"/>
              <a:chExt cx="4700588" cy="260350"/>
            </a:xfrm>
          </p:grpSpPr>
          <p:sp>
            <p:nvSpPr>
              <p:cNvPr id="10" name="同侧圆角矩形 9"/>
              <p:cNvSpPr/>
              <p:nvPr/>
            </p:nvSpPr>
            <p:spPr>
              <a:xfrm rot="5400000">
                <a:off x="4152553" y="-897235"/>
                <a:ext cx="260350" cy="4318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2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1741140" y="1131590"/>
                <a:ext cx="279400" cy="260350"/>
              </a:xfrm>
              <a:custGeom>
                <a:avLst/>
                <a:gdLst>
                  <a:gd name="connsiteX0" fmla="*/ 130015 w 280019"/>
                  <a:gd name="connsiteY0" fmla="*/ 0 h 260031"/>
                  <a:gd name="connsiteX1" fmla="*/ 280019 w 280019"/>
                  <a:gd name="connsiteY1" fmla="*/ 0 h 260031"/>
                  <a:gd name="connsiteX2" fmla="*/ 280019 w 280019"/>
                  <a:gd name="connsiteY2" fmla="*/ 260031 h 260031"/>
                  <a:gd name="connsiteX3" fmla="*/ 130015 w 280019"/>
                  <a:gd name="connsiteY3" fmla="*/ 260031 h 260031"/>
                  <a:gd name="connsiteX4" fmla="*/ 0 w 280019"/>
                  <a:gd name="connsiteY4" fmla="*/ 130016 h 260031"/>
                  <a:gd name="connsiteX5" fmla="*/ 130015 w 280019"/>
                  <a:gd name="connsiteY5" fmla="*/ 0 h 260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019" h="260031">
                    <a:moveTo>
                      <a:pt x="130015" y="0"/>
                    </a:moveTo>
                    <a:lnTo>
                      <a:pt x="280019" y="0"/>
                    </a:lnTo>
                    <a:lnTo>
                      <a:pt x="280019" y="260031"/>
                    </a:lnTo>
                    <a:lnTo>
                      <a:pt x="130015" y="260031"/>
                    </a:lnTo>
                    <a:cubicBezTo>
                      <a:pt x="58210" y="260031"/>
                      <a:pt x="0" y="201821"/>
                      <a:pt x="0" y="130016"/>
                    </a:cubicBezTo>
                    <a:cubicBezTo>
                      <a:pt x="0" y="58210"/>
                      <a:pt x="58210" y="0"/>
                      <a:pt x="130015" y="0"/>
                    </a:cubicBezTo>
                    <a:close/>
                  </a:path>
                </a:pathLst>
              </a:custGeom>
              <a:solidFill>
                <a:srgbClr val="FF2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>
                    <a:solidFill>
                      <a:srgbClr val="FFFFFF"/>
                    </a:solidFill>
                    <a:cs typeface="+mn-ea"/>
                    <a:sym typeface="+mn-lt"/>
                  </a:rPr>
                  <a:t>A</a:t>
                </a:r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1741140" y="1540148"/>
            <a:ext cx="5759450" cy="368300"/>
            <a:chOff x="1741140" y="1468140"/>
            <a:chExt cx="5759450" cy="368300"/>
          </a:xfrm>
        </p:grpSpPr>
        <p:sp>
          <p:nvSpPr>
            <p:cNvPr id="13" name="文本框 367"/>
            <p:cNvSpPr txBox="1">
              <a:spLocks noChangeArrowheads="1"/>
            </p:cNvSpPr>
            <p:nvPr/>
          </p:nvSpPr>
          <p:spPr bwMode="auto">
            <a:xfrm>
              <a:off x="6630640" y="1468140"/>
              <a:ext cx="8699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r" eaLnBrk="1" hangingPunct="1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88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同侧圆角矩形 13"/>
            <p:cNvSpPr/>
            <p:nvPr/>
          </p:nvSpPr>
          <p:spPr>
            <a:xfrm rot="5400000">
              <a:off x="3864422" y="-224929"/>
              <a:ext cx="260350" cy="37417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1741140" y="1512590"/>
              <a:ext cx="279400" cy="260350"/>
            </a:xfrm>
            <a:custGeom>
              <a:avLst/>
              <a:gdLst>
                <a:gd name="connsiteX0" fmla="*/ 130015 w 280019"/>
                <a:gd name="connsiteY0" fmla="*/ 0 h 260031"/>
                <a:gd name="connsiteX1" fmla="*/ 280019 w 280019"/>
                <a:gd name="connsiteY1" fmla="*/ 0 h 260031"/>
                <a:gd name="connsiteX2" fmla="*/ 280019 w 280019"/>
                <a:gd name="connsiteY2" fmla="*/ 260031 h 260031"/>
                <a:gd name="connsiteX3" fmla="*/ 130015 w 280019"/>
                <a:gd name="connsiteY3" fmla="*/ 260031 h 260031"/>
                <a:gd name="connsiteX4" fmla="*/ 0 w 280019"/>
                <a:gd name="connsiteY4" fmla="*/ 130016 h 260031"/>
                <a:gd name="connsiteX5" fmla="*/ 130015 w 280019"/>
                <a:gd name="connsiteY5" fmla="*/ 0 h 26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019" h="260031">
                  <a:moveTo>
                    <a:pt x="130015" y="0"/>
                  </a:moveTo>
                  <a:lnTo>
                    <a:pt x="280019" y="0"/>
                  </a:lnTo>
                  <a:lnTo>
                    <a:pt x="280019" y="260031"/>
                  </a:lnTo>
                  <a:lnTo>
                    <a:pt x="130015" y="260031"/>
                  </a:lnTo>
                  <a:cubicBezTo>
                    <a:pt x="58210" y="260031"/>
                    <a:pt x="0" y="201821"/>
                    <a:pt x="0" y="130016"/>
                  </a:cubicBezTo>
                  <a:cubicBezTo>
                    <a:pt x="0" y="58210"/>
                    <a:pt x="58210" y="0"/>
                    <a:pt x="130015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rgbClr val="FFFFFF"/>
                  </a:solidFill>
                  <a:cs typeface="+mn-ea"/>
                  <a:sym typeface="+mn-lt"/>
                </a:rPr>
                <a:t>B</a:t>
              </a: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41140" y="1921148"/>
            <a:ext cx="5759450" cy="368300"/>
            <a:chOff x="1741140" y="1849140"/>
            <a:chExt cx="5759450" cy="368300"/>
          </a:xfrm>
        </p:grpSpPr>
        <p:sp>
          <p:nvSpPr>
            <p:cNvPr id="17" name="文本框 369"/>
            <p:cNvSpPr txBox="1">
              <a:spLocks noChangeArrowheads="1"/>
            </p:cNvSpPr>
            <p:nvPr/>
          </p:nvSpPr>
          <p:spPr bwMode="auto">
            <a:xfrm>
              <a:off x="6630640" y="1849140"/>
              <a:ext cx="8699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r" eaLnBrk="1" hangingPunct="1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75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同侧圆角矩形 17"/>
            <p:cNvSpPr/>
            <p:nvPr/>
          </p:nvSpPr>
          <p:spPr>
            <a:xfrm rot="5400000">
              <a:off x="3579466" y="444202"/>
              <a:ext cx="258762" cy="31702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6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1741140" y="1893590"/>
              <a:ext cx="279400" cy="260350"/>
            </a:xfrm>
            <a:custGeom>
              <a:avLst/>
              <a:gdLst>
                <a:gd name="connsiteX0" fmla="*/ 130015 w 280019"/>
                <a:gd name="connsiteY0" fmla="*/ 0 h 260031"/>
                <a:gd name="connsiteX1" fmla="*/ 280019 w 280019"/>
                <a:gd name="connsiteY1" fmla="*/ 0 h 260031"/>
                <a:gd name="connsiteX2" fmla="*/ 280019 w 280019"/>
                <a:gd name="connsiteY2" fmla="*/ 260031 h 260031"/>
                <a:gd name="connsiteX3" fmla="*/ 130015 w 280019"/>
                <a:gd name="connsiteY3" fmla="*/ 260031 h 260031"/>
                <a:gd name="connsiteX4" fmla="*/ 0 w 280019"/>
                <a:gd name="connsiteY4" fmla="*/ 130016 h 260031"/>
                <a:gd name="connsiteX5" fmla="*/ 130015 w 280019"/>
                <a:gd name="connsiteY5" fmla="*/ 0 h 26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019" h="260031">
                  <a:moveTo>
                    <a:pt x="130015" y="0"/>
                  </a:moveTo>
                  <a:lnTo>
                    <a:pt x="280019" y="0"/>
                  </a:lnTo>
                  <a:lnTo>
                    <a:pt x="280019" y="260031"/>
                  </a:lnTo>
                  <a:lnTo>
                    <a:pt x="130015" y="260031"/>
                  </a:lnTo>
                  <a:cubicBezTo>
                    <a:pt x="58210" y="260031"/>
                    <a:pt x="0" y="201821"/>
                    <a:pt x="0" y="130016"/>
                  </a:cubicBezTo>
                  <a:cubicBezTo>
                    <a:pt x="0" y="58210"/>
                    <a:pt x="58210" y="0"/>
                    <a:pt x="130015" y="0"/>
                  </a:cubicBezTo>
                  <a:close/>
                </a:path>
              </a:pathLst>
            </a:custGeom>
            <a:solidFill>
              <a:srgbClr val="FF6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rgbClr val="FFFFFF"/>
                  </a:solidFill>
                  <a:cs typeface="+mn-ea"/>
                  <a:sym typeface="+mn-lt"/>
                </a:rPr>
                <a:t>C</a:t>
              </a: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741140" y="2302148"/>
            <a:ext cx="5759450" cy="368300"/>
            <a:chOff x="1741140" y="2230140"/>
            <a:chExt cx="5759450" cy="368300"/>
          </a:xfrm>
        </p:grpSpPr>
        <p:sp>
          <p:nvSpPr>
            <p:cNvPr id="21" name="文本框 371"/>
            <p:cNvSpPr txBox="1">
              <a:spLocks noChangeArrowheads="1"/>
            </p:cNvSpPr>
            <p:nvPr/>
          </p:nvSpPr>
          <p:spPr bwMode="auto">
            <a:xfrm>
              <a:off x="6630640" y="2230140"/>
              <a:ext cx="8699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r" eaLnBrk="1" hangingPunct="1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58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同侧圆角矩形 21"/>
            <p:cNvSpPr/>
            <p:nvPr/>
          </p:nvSpPr>
          <p:spPr>
            <a:xfrm rot="5400000">
              <a:off x="3262760" y="1145083"/>
              <a:ext cx="258762" cy="25368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1741140" y="2274590"/>
              <a:ext cx="279400" cy="260350"/>
            </a:xfrm>
            <a:custGeom>
              <a:avLst/>
              <a:gdLst>
                <a:gd name="connsiteX0" fmla="*/ 130015 w 280019"/>
                <a:gd name="connsiteY0" fmla="*/ 0 h 260031"/>
                <a:gd name="connsiteX1" fmla="*/ 280019 w 280019"/>
                <a:gd name="connsiteY1" fmla="*/ 0 h 260031"/>
                <a:gd name="connsiteX2" fmla="*/ 280019 w 280019"/>
                <a:gd name="connsiteY2" fmla="*/ 260031 h 260031"/>
                <a:gd name="connsiteX3" fmla="*/ 130015 w 280019"/>
                <a:gd name="connsiteY3" fmla="*/ 260031 h 260031"/>
                <a:gd name="connsiteX4" fmla="*/ 0 w 280019"/>
                <a:gd name="connsiteY4" fmla="*/ 130016 h 260031"/>
                <a:gd name="connsiteX5" fmla="*/ 130015 w 280019"/>
                <a:gd name="connsiteY5" fmla="*/ 0 h 26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019" h="260031">
                  <a:moveTo>
                    <a:pt x="130015" y="0"/>
                  </a:moveTo>
                  <a:lnTo>
                    <a:pt x="280019" y="0"/>
                  </a:lnTo>
                  <a:lnTo>
                    <a:pt x="280019" y="260031"/>
                  </a:lnTo>
                  <a:lnTo>
                    <a:pt x="130015" y="260031"/>
                  </a:lnTo>
                  <a:cubicBezTo>
                    <a:pt x="58210" y="260031"/>
                    <a:pt x="0" y="201821"/>
                    <a:pt x="0" y="130016"/>
                  </a:cubicBezTo>
                  <a:cubicBezTo>
                    <a:pt x="0" y="58210"/>
                    <a:pt x="58210" y="0"/>
                    <a:pt x="130015" y="0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rgbClr val="FFFFFF"/>
                  </a:solidFill>
                  <a:cs typeface="+mn-ea"/>
                  <a:sym typeface="+mn-lt"/>
                </a:rPr>
                <a:t>D</a:t>
              </a: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741140" y="2683148"/>
            <a:ext cx="5759450" cy="368300"/>
            <a:chOff x="1741140" y="2611140"/>
            <a:chExt cx="5759450" cy="368300"/>
          </a:xfrm>
        </p:grpSpPr>
        <p:sp>
          <p:nvSpPr>
            <p:cNvPr id="25" name="文本框 373"/>
            <p:cNvSpPr txBox="1">
              <a:spLocks noChangeArrowheads="1"/>
            </p:cNvSpPr>
            <p:nvPr/>
          </p:nvSpPr>
          <p:spPr bwMode="auto">
            <a:xfrm>
              <a:off x="6630640" y="2611140"/>
              <a:ext cx="8699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r" eaLnBrk="1" hangingPunct="1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45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同侧圆角矩形 25"/>
            <p:cNvSpPr/>
            <p:nvPr/>
          </p:nvSpPr>
          <p:spPr>
            <a:xfrm rot="5400000">
              <a:off x="2929384" y="1861046"/>
              <a:ext cx="258763" cy="18700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1741140" y="2655590"/>
              <a:ext cx="279400" cy="260350"/>
            </a:xfrm>
            <a:custGeom>
              <a:avLst/>
              <a:gdLst>
                <a:gd name="connsiteX0" fmla="*/ 130015 w 280019"/>
                <a:gd name="connsiteY0" fmla="*/ 0 h 260031"/>
                <a:gd name="connsiteX1" fmla="*/ 280019 w 280019"/>
                <a:gd name="connsiteY1" fmla="*/ 0 h 260031"/>
                <a:gd name="connsiteX2" fmla="*/ 280019 w 280019"/>
                <a:gd name="connsiteY2" fmla="*/ 260031 h 260031"/>
                <a:gd name="connsiteX3" fmla="*/ 130015 w 280019"/>
                <a:gd name="connsiteY3" fmla="*/ 260031 h 260031"/>
                <a:gd name="connsiteX4" fmla="*/ 0 w 280019"/>
                <a:gd name="connsiteY4" fmla="*/ 130016 h 260031"/>
                <a:gd name="connsiteX5" fmla="*/ 130015 w 280019"/>
                <a:gd name="connsiteY5" fmla="*/ 0 h 26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019" h="260031">
                  <a:moveTo>
                    <a:pt x="130015" y="0"/>
                  </a:moveTo>
                  <a:lnTo>
                    <a:pt x="280019" y="0"/>
                  </a:lnTo>
                  <a:lnTo>
                    <a:pt x="280019" y="260031"/>
                  </a:lnTo>
                  <a:lnTo>
                    <a:pt x="130015" y="260031"/>
                  </a:lnTo>
                  <a:cubicBezTo>
                    <a:pt x="58210" y="260031"/>
                    <a:pt x="0" y="201821"/>
                    <a:pt x="0" y="130016"/>
                  </a:cubicBezTo>
                  <a:cubicBezTo>
                    <a:pt x="0" y="58210"/>
                    <a:pt x="58210" y="0"/>
                    <a:pt x="13001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rgbClr val="FFFFFF"/>
                  </a:solidFill>
                  <a:cs typeface="+mn-ea"/>
                  <a:sym typeface="+mn-lt"/>
                </a:rPr>
                <a:t>E</a:t>
              </a: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41140" y="3064148"/>
            <a:ext cx="5759450" cy="368300"/>
            <a:chOff x="1741140" y="2992140"/>
            <a:chExt cx="5759450" cy="368300"/>
          </a:xfrm>
        </p:grpSpPr>
        <p:sp>
          <p:nvSpPr>
            <p:cNvPr id="29" name="文本框 375"/>
            <p:cNvSpPr txBox="1">
              <a:spLocks noChangeArrowheads="1"/>
            </p:cNvSpPr>
            <p:nvPr/>
          </p:nvSpPr>
          <p:spPr bwMode="auto">
            <a:xfrm>
              <a:off x="6630640" y="2992140"/>
              <a:ext cx="8699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r" eaLnBrk="1" hangingPunct="1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30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同侧圆角矩形 29"/>
            <p:cNvSpPr/>
            <p:nvPr/>
          </p:nvSpPr>
          <p:spPr>
            <a:xfrm rot="5400000">
              <a:off x="2657127" y="2558600"/>
              <a:ext cx="258763" cy="132556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1741140" y="3077712"/>
              <a:ext cx="279400" cy="260350"/>
            </a:xfrm>
            <a:custGeom>
              <a:avLst/>
              <a:gdLst>
                <a:gd name="connsiteX0" fmla="*/ 130015 w 280019"/>
                <a:gd name="connsiteY0" fmla="*/ 0 h 260031"/>
                <a:gd name="connsiteX1" fmla="*/ 280019 w 280019"/>
                <a:gd name="connsiteY1" fmla="*/ 0 h 260031"/>
                <a:gd name="connsiteX2" fmla="*/ 280019 w 280019"/>
                <a:gd name="connsiteY2" fmla="*/ 260031 h 260031"/>
                <a:gd name="connsiteX3" fmla="*/ 130015 w 280019"/>
                <a:gd name="connsiteY3" fmla="*/ 260031 h 260031"/>
                <a:gd name="connsiteX4" fmla="*/ 0 w 280019"/>
                <a:gd name="connsiteY4" fmla="*/ 130016 h 260031"/>
                <a:gd name="connsiteX5" fmla="*/ 130015 w 280019"/>
                <a:gd name="connsiteY5" fmla="*/ 0 h 26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019" h="260031">
                  <a:moveTo>
                    <a:pt x="130015" y="0"/>
                  </a:moveTo>
                  <a:lnTo>
                    <a:pt x="280019" y="0"/>
                  </a:lnTo>
                  <a:lnTo>
                    <a:pt x="280019" y="260031"/>
                  </a:lnTo>
                  <a:lnTo>
                    <a:pt x="130015" y="260031"/>
                  </a:lnTo>
                  <a:cubicBezTo>
                    <a:pt x="58210" y="260031"/>
                    <a:pt x="0" y="201821"/>
                    <a:pt x="0" y="130016"/>
                  </a:cubicBezTo>
                  <a:cubicBezTo>
                    <a:pt x="0" y="58210"/>
                    <a:pt x="58210" y="0"/>
                    <a:pt x="13001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rgbClr val="FFFFFF"/>
                  </a:solidFill>
                  <a:cs typeface="+mn-ea"/>
                  <a:sym typeface="+mn-lt"/>
                </a:rPr>
                <a:t>F</a:t>
              </a: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691680" y="3959212"/>
            <a:ext cx="5926863" cy="2440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1500"/>
              </a:lnSpc>
              <a:spcBef>
                <a:spcPts val="838"/>
              </a:spcBef>
              <a:spcAft>
                <a:spcPts val="838"/>
              </a:spcAft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3" name="灯片编号占位符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27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37" name="矩形 36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96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5" y="1794227"/>
            <a:ext cx="2808032" cy="15006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64" y="1794227"/>
            <a:ext cx="2808032" cy="15006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66" y="1794227"/>
            <a:ext cx="2808032" cy="150067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84455" y="3252286"/>
            <a:ext cx="1205220" cy="425412"/>
            <a:chOff x="1009661" y="3867894"/>
            <a:chExt cx="1205220" cy="425412"/>
          </a:xfrm>
          <a:solidFill>
            <a:srgbClr val="008080"/>
          </a:solidFill>
        </p:grpSpPr>
        <p:sp>
          <p:nvSpPr>
            <p:cNvPr id="6" name="矩形 5"/>
            <p:cNvSpPr/>
            <p:nvPr/>
          </p:nvSpPr>
          <p:spPr>
            <a:xfrm>
              <a:off x="1009661" y="3867894"/>
              <a:ext cx="1205220" cy="280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Add title text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flipV="1">
              <a:off x="1462097" y="4148372"/>
              <a:ext cx="257169" cy="14493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60920" y="3272606"/>
            <a:ext cx="1205220" cy="425412"/>
            <a:chOff x="1009661" y="3867894"/>
            <a:chExt cx="1205220" cy="425412"/>
          </a:xfrm>
          <a:solidFill>
            <a:srgbClr val="E74C2E"/>
          </a:solidFill>
        </p:grpSpPr>
        <p:sp>
          <p:nvSpPr>
            <p:cNvPr id="9" name="矩形 8"/>
            <p:cNvSpPr/>
            <p:nvPr/>
          </p:nvSpPr>
          <p:spPr>
            <a:xfrm>
              <a:off x="1009661" y="3867894"/>
              <a:ext cx="1205220" cy="280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Add title text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1462097" y="4148372"/>
              <a:ext cx="257169" cy="14493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017668" y="3272606"/>
            <a:ext cx="1205220" cy="425412"/>
            <a:chOff x="1009661" y="3867894"/>
            <a:chExt cx="1205220" cy="425412"/>
          </a:xfrm>
          <a:solidFill>
            <a:srgbClr val="FF2801"/>
          </a:solidFill>
        </p:grpSpPr>
        <p:sp>
          <p:nvSpPr>
            <p:cNvPr id="12" name="矩形 11"/>
            <p:cNvSpPr/>
            <p:nvPr/>
          </p:nvSpPr>
          <p:spPr>
            <a:xfrm>
              <a:off x="1009661" y="3867894"/>
              <a:ext cx="1205220" cy="280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Add title text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flipV="1">
              <a:off x="1462097" y="4148372"/>
              <a:ext cx="257169" cy="14493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46527" y="3699783"/>
            <a:ext cx="2095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" name="矩形 14"/>
          <p:cNvSpPr/>
          <p:nvPr/>
        </p:nvSpPr>
        <p:spPr>
          <a:xfrm>
            <a:off x="3701071" y="3720103"/>
            <a:ext cx="2095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6" name="矩形 15"/>
          <p:cNvSpPr/>
          <p:nvPr/>
        </p:nvSpPr>
        <p:spPr>
          <a:xfrm>
            <a:off x="6588224" y="3720103"/>
            <a:ext cx="2095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327125" y="1394198"/>
            <a:ext cx="927652" cy="927652"/>
            <a:chOff x="1252331" y="1868048"/>
            <a:chExt cx="927652" cy="927652"/>
          </a:xfrm>
        </p:grpSpPr>
        <p:sp>
          <p:nvSpPr>
            <p:cNvPr id="18" name="Freeform 239"/>
            <p:cNvSpPr>
              <a:spLocks noEditPoints="1"/>
            </p:cNvSpPr>
            <p:nvPr/>
          </p:nvSpPr>
          <p:spPr bwMode="auto">
            <a:xfrm>
              <a:off x="1438403" y="1972119"/>
              <a:ext cx="561726" cy="797592"/>
            </a:xfrm>
            <a:custGeom>
              <a:avLst/>
              <a:gdLst>
                <a:gd name="T0" fmla="*/ 21 w 187"/>
                <a:gd name="T1" fmla="*/ 20 h 266"/>
                <a:gd name="T2" fmla="*/ 164 w 187"/>
                <a:gd name="T3" fmla="*/ 20 h 266"/>
                <a:gd name="T4" fmla="*/ 164 w 187"/>
                <a:gd name="T5" fmla="*/ 0 h 266"/>
                <a:gd name="T6" fmla="*/ 180 w 187"/>
                <a:gd name="T7" fmla="*/ 0 h 266"/>
                <a:gd name="T8" fmla="*/ 180 w 187"/>
                <a:gd name="T9" fmla="*/ 124 h 266"/>
                <a:gd name="T10" fmla="*/ 187 w 187"/>
                <a:gd name="T11" fmla="*/ 124 h 266"/>
                <a:gd name="T12" fmla="*/ 187 w 187"/>
                <a:gd name="T13" fmla="*/ 140 h 266"/>
                <a:gd name="T14" fmla="*/ 161 w 187"/>
                <a:gd name="T15" fmla="*/ 150 h 266"/>
                <a:gd name="T16" fmla="*/ 110 w 187"/>
                <a:gd name="T17" fmla="*/ 196 h 266"/>
                <a:gd name="T18" fmla="*/ 168 w 187"/>
                <a:gd name="T19" fmla="*/ 249 h 266"/>
                <a:gd name="T20" fmla="*/ 153 w 187"/>
                <a:gd name="T21" fmla="*/ 266 h 266"/>
                <a:gd name="T22" fmla="*/ 94 w 187"/>
                <a:gd name="T23" fmla="*/ 211 h 266"/>
                <a:gd name="T24" fmla="*/ 34 w 187"/>
                <a:gd name="T25" fmla="*/ 266 h 266"/>
                <a:gd name="T26" fmla="*/ 19 w 187"/>
                <a:gd name="T27" fmla="*/ 249 h 266"/>
                <a:gd name="T28" fmla="*/ 77 w 187"/>
                <a:gd name="T29" fmla="*/ 196 h 266"/>
                <a:gd name="T30" fmla="*/ 29 w 187"/>
                <a:gd name="T31" fmla="*/ 152 h 266"/>
                <a:gd name="T32" fmla="*/ 0 w 187"/>
                <a:gd name="T33" fmla="*/ 140 h 266"/>
                <a:gd name="T34" fmla="*/ 0 w 187"/>
                <a:gd name="T35" fmla="*/ 124 h 266"/>
                <a:gd name="T36" fmla="*/ 5 w 187"/>
                <a:gd name="T37" fmla="*/ 124 h 266"/>
                <a:gd name="T38" fmla="*/ 5 w 187"/>
                <a:gd name="T39" fmla="*/ 0 h 266"/>
                <a:gd name="T40" fmla="*/ 21 w 187"/>
                <a:gd name="T41" fmla="*/ 0 h 266"/>
                <a:gd name="T42" fmla="*/ 21 w 187"/>
                <a:gd name="T43" fmla="*/ 20 h 266"/>
                <a:gd name="T44" fmla="*/ 94 w 187"/>
                <a:gd name="T45" fmla="*/ 181 h 266"/>
                <a:gd name="T46" fmla="*/ 117 w 187"/>
                <a:gd name="T47" fmla="*/ 160 h 266"/>
                <a:gd name="T48" fmla="*/ 71 w 187"/>
                <a:gd name="T49" fmla="*/ 161 h 266"/>
                <a:gd name="T50" fmla="*/ 94 w 187"/>
                <a:gd name="T51" fmla="*/ 181 h 266"/>
                <a:gd name="T52" fmla="*/ 164 w 187"/>
                <a:gd name="T53" fmla="*/ 124 h 266"/>
                <a:gd name="T54" fmla="*/ 164 w 187"/>
                <a:gd name="T55" fmla="*/ 82 h 266"/>
                <a:gd name="T56" fmla="*/ 21 w 187"/>
                <a:gd name="T57" fmla="*/ 82 h 266"/>
                <a:gd name="T58" fmla="*/ 21 w 187"/>
                <a:gd name="T59" fmla="*/ 124 h 266"/>
                <a:gd name="T60" fmla="*/ 164 w 187"/>
                <a:gd name="T61" fmla="*/ 12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7" h="266">
                  <a:moveTo>
                    <a:pt x="21" y="20"/>
                  </a:moveTo>
                  <a:cubicBezTo>
                    <a:pt x="164" y="20"/>
                    <a:pt x="164" y="20"/>
                    <a:pt x="164" y="2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9"/>
                    <a:pt x="187" y="135"/>
                    <a:pt x="187" y="140"/>
                  </a:cubicBezTo>
                  <a:cubicBezTo>
                    <a:pt x="178" y="144"/>
                    <a:pt x="169" y="147"/>
                    <a:pt x="161" y="150"/>
                  </a:cubicBezTo>
                  <a:cubicBezTo>
                    <a:pt x="110" y="196"/>
                    <a:pt x="110" y="196"/>
                    <a:pt x="110" y="196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9" y="263"/>
                    <a:pt x="163" y="266"/>
                    <a:pt x="153" y="266"/>
                  </a:cubicBezTo>
                  <a:cubicBezTo>
                    <a:pt x="94" y="211"/>
                    <a:pt x="94" y="211"/>
                    <a:pt x="94" y="211"/>
                  </a:cubicBezTo>
                  <a:cubicBezTo>
                    <a:pt x="34" y="266"/>
                    <a:pt x="34" y="266"/>
                    <a:pt x="34" y="266"/>
                  </a:cubicBezTo>
                  <a:cubicBezTo>
                    <a:pt x="24" y="266"/>
                    <a:pt x="18" y="263"/>
                    <a:pt x="19" y="249"/>
                  </a:cubicBezTo>
                  <a:cubicBezTo>
                    <a:pt x="77" y="196"/>
                    <a:pt x="77" y="196"/>
                    <a:pt x="77" y="196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19" y="149"/>
                    <a:pt x="9" y="145"/>
                    <a:pt x="0" y="140"/>
                  </a:cubicBezTo>
                  <a:cubicBezTo>
                    <a:pt x="0" y="135"/>
                    <a:pt x="0" y="129"/>
                    <a:pt x="0" y="124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94" y="181"/>
                  </a:moveTo>
                  <a:cubicBezTo>
                    <a:pt x="117" y="160"/>
                    <a:pt x="117" y="160"/>
                    <a:pt x="117" y="160"/>
                  </a:cubicBezTo>
                  <a:cubicBezTo>
                    <a:pt x="102" y="162"/>
                    <a:pt x="86" y="162"/>
                    <a:pt x="71" y="161"/>
                  </a:cubicBezTo>
                  <a:cubicBezTo>
                    <a:pt x="94" y="181"/>
                    <a:pt x="94" y="181"/>
                    <a:pt x="94" y="181"/>
                  </a:cubicBezTo>
                  <a:close/>
                  <a:moveTo>
                    <a:pt x="164" y="124"/>
                  </a:moveTo>
                  <a:cubicBezTo>
                    <a:pt x="164" y="82"/>
                    <a:pt x="164" y="82"/>
                    <a:pt x="164" y="82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124"/>
                    <a:pt x="21" y="124"/>
                    <a:pt x="21" y="124"/>
                  </a:cubicBezTo>
                  <a:lnTo>
                    <a:pt x="164" y="124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252331" y="1868048"/>
              <a:ext cx="927652" cy="927652"/>
            </a:xfrm>
            <a:prstGeom prst="ellipse">
              <a:avLst/>
            </a:prstGeom>
            <a:noFill/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02847" y="1394198"/>
            <a:ext cx="927652" cy="927652"/>
            <a:chOff x="4128053" y="1848170"/>
            <a:chExt cx="927652" cy="927652"/>
          </a:xfrm>
        </p:grpSpPr>
        <p:sp>
          <p:nvSpPr>
            <p:cNvPr id="21" name="Freeform 121"/>
            <p:cNvSpPr>
              <a:spLocks noEditPoints="1"/>
            </p:cNvSpPr>
            <p:nvPr/>
          </p:nvSpPr>
          <p:spPr bwMode="auto">
            <a:xfrm>
              <a:off x="4333992" y="1928190"/>
              <a:ext cx="511328" cy="794267"/>
            </a:xfrm>
            <a:custGeom>
              <a:avLst/>
              <a:gdLst>
                <a:gd name="T0" fmla="*/ 31 w 70"/>
                <a:gd name="T1" fmla="*/ 20 h 108"/>
                <a:gd name="T2" fmla="*/ 36 w 70"/>
                <a:gd name="T3" fmla="*/ 20 h 108"/>
                <a:gd name="T4" fmla="*/ 51 w 70"/>
                <a:gd name="T5" fmla="*/ 32 h 108"/>
                <a:gd name="T6" fmla="*/ 62 w 70"/>
                <a:gd name="T7" fmla="*/ 51 h 108"/>
                <a:gd name="T8" fmla="*/ 64 w 70"/>
                <a:gd name="T9" fmla="*/ 69 h 108"/>
                <a:gd name="T10" fmla="*/ 63 w 70"/>
                <a:gd name="T11" fmla="*/ 74 h 108"/>
                <a:gd name="T12" fmla="*/ 54 w 70"/>
                <a:gd name="T13" fmla="*/ 60 h 108"/>
                <a:gd name="T14" fmla="*/ 49 w 70"/>
                <a:gd name="T15" fmla="*/ 55 h 108"/>
                <a:gd name="T16" fmla="*/ 41 w 70"/>
                <a:gd name="T17" fmla="*/ 42 h 108"/>
                <a:gd name="T18" fmla="*/ 40 w 70"/>
                <a:gd name="T19" fmla="*/ 34 h 108"/>
                <a:gd name="T20" fmla="*/ 31 w 70"/>
                <a:gd name="T21" fmla="*/ 20 h 108"/>
                <a:gd name="T22" fmla="*/ 39 w 70"/>
                <a:gd name="T23" fmla="*/ 60 h 108"/>
                <a:gd name="T24" fmla="*/ 36 w 70"/>
                <a:gd name="T25" fmla="*/ 70 h 108"/>
                <a:gd name="T26" fmla="*/ 54 w 70"/>
                <a:gd name="T27" fmla="*/ 103 h 108"/>
                <a:gd name="T28" fmla="*/ 65 w 70"/>
                <a:gd name="T29" fmla="*/ 106 h 108"/>
                <a:gd name="T30" fmla="*/ 65 w 70"/>
                <a:gd name="T31" fmla="*/ 106 h 108"/>
                <a:gd name="T32" fmla="*/ 68 w 70"/>
                <a:gd name="T33" fmla="*/ 95 h 108"/>
                <a:gd name="T34" fmla="*/ 49 w 70"/>
                <a:gd name="T35" fmla="*/ 63 h 108"/>
                <a:gd name="T36" fmla="*/ 39 w 70"/>
                <a:gd name="T37" fmla="*/ 60 h 108"/>
                <a:gd name="T38" fmla="*/ 39 w 70"/>
                <a:gd name="T39" fmla="*/ 60 h 108"/>
                <a:gd name="T40" fmla="*/ 5 w 70"/>
                <a:gd name="T41" fmla="*/ 2 h 108"/>
                <a:gd name="T42" fmla="*/ 2 w 70"/>
                <a:gd name="T43" fmla="*/ 13 h 108"/>
                <a:gd name="T44" fmla="*/ 21 w 70"/>
                <a:gd name="T45" fmla="*/ 45 h 108"/>
                <a:gd name="T46" fmla="*/ 32 w 70"/>
                <a:gd name="T47" fmla="*/ 48 h 108"/>
                <a:gd name="T48" fmla="*/ 32 w 70"/>
                <a:gd name="T49" fmla="*/ 48 h 108"/>
                <a:gd name="T50" fmla="*/ 35 w 70"/>
                <a:gd name="T51" fmla="*/ 37 h 108"/>
                <a:gd name="T52" fmla="*/ 16 w 70"/>
                <a:gd name="T53" fmla="*/ 5 h 108"/>
                <a:gd name="T54" fmla="*/ 5 w 70"/>
                <a:gd name="T55" fmla="*/ 2 h 108"/>
                <a:gd name="T56" fmla="*/ 5 w 70"/>
                <a:gd name="T57" fmla="*/ 2 h 108"/>
                <a:gd name="T58" fmla="*/ 39 w 70"/>
                <a:gd name="T59" fmla="*/ 88 h 108"/>
                <a:gd name="T60" fmla="*/ 31 w 70"/>
                <a:gd name="T61" fmla="*/ 73 h 108"/>
                <a:gd name="T62" fmla="*/ 29 w 70"/>
                <a:gd name="T63" fmla="*/ 66 h 108"/>
                <a:gd name="T64" fmla="*/ 22 w 70"/>
                <a:gd name="T65" fmla="*/ 53 h 108"/>
                <a:gd name="T66" fmla="*/ 16 w 70"/>
                <a:gd name="T67" fmla="*/ 48 h 108"/>
                <a:gd name="T68" fmla="*/ 8 w 70"/>
                <a:gd name="T69" fmla="*/ 33 h 108"/>
                <a:gd name="T70" fmla="*/ 6 w 70"/>
                <a:gd name="T71" fmla="*/ 38 h 108"/>
                <a:gd name="T72" fmla="*/ 8 w 70"/>
                <a:gd name="T73" fmla="*/ 57 h 108"/>
                <a:gd name="T74" fmla="*/ 19 w 70"/>
                <a:gd name="T75" fmla="*/ 75 h 108"/>
                <a:gd name="T76" fmla="*/ 34 w 70"/>
                <a:gd name="T77" fmla="*/ 87 h 108"/>
                <a:gd name="T78" fmla="*/ 39 w 70"/>
                <a:gd name="T79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108">
                  <a:moveTo>
                    <a:pt x="31" y="20"/>
                  </a:moveTo>
                  <a:cubicBezTo>
                    <a:pt x="33" y="20"/>
                    <a:pt x="34" y="20"/>
                    <a:pt x="36" y="20"/>
                  </a:cubicBezTo>
                  <a:cubicBezTo>
                    <a:pt x="42" y="22"/>
                    <a:pt x="48" y="26"/>
                    <a:pt x="51" y="32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5" y="56"/>
                    <a:pt x="66" y="63"/>
                    <a:pt x="64" y="69"/>
                  </a:cubicBezTo>
                  <a:cubicBezTo>
                    <a:pt x="64" y="71"/>
                    <a:pt x="63" y="73"/>
                    <a:pt x="63" y="7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58"/>
                    <a:pt x="51" y="56"/>
                    <a:pt x="49" y="5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39"/>
                    <a:pt x="41" y="37"/>
                    <a:pt x="40" y="34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39" y="60"/>
                  </a:moveTo>
                  <a:cubicBezTo>
                    <a:pt x="35" y="62"/>
                    <a:pt x="34" y="67"/>
                    <a:pt x="36" y="70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7" y="107"/>
                    <a:pt x="61" y="108"/>
                    <a:pt x="65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9" y="104"/>
                    <a:pt x="70" y="99"/>
                    <a:pt x="68" y="95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7" y="59"/>
                    <a:pt x="42" y="57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lose/>
                  <a:moveTo>
                    <a:pt x="5" y="2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9"/>
                    <a:pt x="28" y="50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6" y="46"/>
                    <a:pt x="37" y="41"/>
                    <a:pt x="35" y="3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1"/>
                    <a:pt x="9" y="0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39" y="88"/>
                  </a:move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29" y="69"/>
                    <a:pt x="29" y="66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2"/>
                    <a:pt x="18" y="50"/>
                    <a:pt x="16" y="4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6"/>
                    <a:pt x="6" y="38"/>
                  </a:cubicBezTo>
                  <a:cubicBezTo>
                    <a:pt x="4" y="44"/>
                    <a:pt x="5" y="51"/>
                    <a:pt x="8" y="57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2" y="81"/>
                    <a:pt x="28" y="85"/>
                    <a:pt x="34" y="87"/>
                  </a:cubicBezTo>
                  <a:cubicBezTo>
                    <a:pt x="36" y="87"/>
                    <a:pt x="38" y="88"/>
                    <a:pt x="39" y="88"/>
                  </a:cubicBezTo>
                  <a:close/>
                </a:path>
              </a:pathLst>
            </a:custGeom>
            <a:solidFill>
              <a:srgbClr val="FF6E0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128053" y="1848170"/>
              <a:ext cx="927652" cy="927652"/>
            </a:xfrm>
            <a:prstGeom prst="ellipse">
              <a:avLst/>
            </a:prstGeom>
            <a:noFill/>
            <a:ln>
              <a:solidFill>
                <a:srgbClr val="FF6E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065317" y="1394198"/>
            <a:ext cx="927652" cy="927652"/>
            <a:chOff x="6990523" y="1921057"/>
            <a:chExt cx="927652" cy="927652"/>
          </a:xfrm>
        </p:grpSpPr>
        <p:sp>
          <p:nvSpPr>
            <p:cNvPr id="24" name="Freeform 111"/>
            <p:cNvSpPr>
              <a:spLocks noEditPoints="1"/>
            </p:cNvSpPr>
            <p:nvPr/>
          </p:nvSpPr>
          <p:spPr bwMode="auto">
            <a:xfrm>
              <a:off x="7219629" y="2095537"/>
              <a:ext cx="566918" cy="674174"/>
            </a:xfrm>
            <a:custGeom>
              <a:avLst/>
              <a:gdLst>
                <a:gd name="T0" fmla="*/ 4 w 86"/>
                <a:gd name="T1" fmla="*/ 0 h 102"/>
                <a:gd name="T2" fmla="*/ 8 w 86"/>
                <a:gd name="T3" fmla="*/ 10 h 102"/>
                <a:gd name="T4" fmla="*/ 49 w 86"/>
                <a:gd name="T5" fmla="*/ 3 h 102"/>
                <a:gd name="T6" fmla="*/ 52 w 86"/>
                <a:gd name="T7" fmla="*/ 6 h 102"/>
                <a:gd name="T8" fmla="*/ 52 w 86"/>
                <a:gd name="T9" fmla="*/ 13 h 102"/>
                <a:gd name="T10" fmla="*/ 81 w 86"/>
                <a:gd name="T11" fmla="*/ 3 h 102"/>
                <a:gd name="T12" fmla="*/ 86 w 86"/>
                <a:gd name="T13" fmla="*/ 6 h 102"/>
                <a:gd name="T14" fmla="*/ 84 w 86"/>
                <a:gd name="T15" fmla="*/ 60 h 102"/>
                <a:gd name="T16" fmla="*/ 62 w 86"/>
                <a:gd name="T17" fmla="*/ 67 h 102"/>
                <a:gd name="T18" fmla="*/ 36 w 86"/>
                <a:gd name="T19" fmla="*/ 66 h 102"/>
                <a:gd name="T20" fmla="*/ 36 w 86"/>
                <a:gd name="T21" fmla="*/ 66 h 102"/>
                <a:gd name="T22" fmla="*/ 28 w 86"/>
                <a:gd name="T23" fmla="*/ 60 h 102"/>
                <a:gd name="T24" fmla="*/ 8 w 86"/>
                <a:gd name="T25" fmla="*/ 98 h 102"/>
                <a:gd name="T26" fmla="*/ 4 w 86"/>
                <a:gd name="T27" fmla="*/ 102 h 102"/>
                <a:gd name="T28" fmla="*/ 0 w 86"/>
                <a:gd name="T29" fmla="*/ 4 h 102"/>
                <a:gd name="T30" fmla="*/ 52 w 86"/>
                <a:gd name="T31" fmla="*/ 56 h 102"/>
                <a:gd name="T32" fmla="*/ 61 w 86"/>
                <a:gd name="T33" fmla="*/ 61 h 102"/>
                <a:gd name="T34" fmla="*/ 52 w 86"/>
                <a:gd name="T35" fmla="*/ 53 h 102"/>
                <a:gd name="T36" fmla="*/ 52 w 86"/>
                <a:gd name="T37" fmla="*/ 42 h 102"/>
                <a:gd name="T38" fmla="*/ 61 w 86"/>
                <a:gd name="T39" fmla="*/ 28 h 102"/>
                <a:gd name="T40" fmla="*/ 52 w 86"/>
                <a:gd name="T41" fmla="*/ 42 h 102"/>
                <a:gd name="T42" fmla="*/ 61 w 86"/>
                <a:gd name="T43" fmla="*/ 52 h 102"/>
                <a:gd name="T44" fmla="*/ 71 w 86"/>
                <a:gd name="T45" fmla="*/ 37 h 102"/>
                <a:gd name="T46" fmla="*/ 71 w 86"/>
                <a:gd name="T47" fmla="*/ 49 h 102"/>
                <a:gd name="T48" fmla="*/ 79 w 86"/>
                <a:gd name="T49" fmla="*/ 55 h 102"/>
                <a:gd name="T50" fmla="*/ 71 w 86"/>
                <a:gd name="T51" fmla="*/ 49 h 102"/>
                <a:gd name="T52" fmla="*/ 71 w 86"/>
                <a:gd name="T53" fmla="*/ 25 h 102"/>
                <a:gd name="T54" fmla="*/ 80 w 86"/>
                <a:gd name="T55" fmla="*/ 34 h 102"/>
                <a:gd name="T56" fmla="*/ 71 w 86"/>
                <a:gd name="T57" fmla="*/ 25 h 102"/>
                <a:gd name="T58" fmla="*/ 67 w 86"/>
                <a:gd name="T59" fmla="*/ 16 h 102"/>
                <a:gd name="T60" fmla="*/ 61 w 86"/>
                <a:gd name="T61" fmla="*/ 28 h 102"/>
                <a:gd name="T62" fmla="*/ 38 w 86"/>
                <a:gd name="T63" fmla="*/ 30 h 102"/>
                <a:gd name="T64" fmla="*/ 46 w 86"/>
                <a:gd name="T65" fmla="*/ 18 h 102"/>
                <a:gd name="T66" fmla="*/ 38 w 86"/>
                <a:gd name="T67" fmla="*/ 30 h 102"/>
                <a:gd name="T68" fmla="*/ 38 w 86"/>
                <a:gd name="T69" fmla="*/ 42 h 102"/>
                <a:gd name="T70" fmla="*/ 39 w 86"/>
                <a:gd name="T71" fmla="*/ 52 h 102"/>
                <a:gd name="T72" fmla="*/ 44 w 86"/>
                <a:gd name="T73" fmla="*/ 51 h 102"/>
                <a:gd name="T74" fmla="*/ 46 w 86"/>
                <a:gd name="T75" fmla="*/ 48 h 102"/>
                <a:gd name="T76" fmla="*/ 46 w 86"/>
                <a:gd name="T77" fmla="*/ 42 h 102"/>
                <a:gd name="T78" fmla="*/ 38 w 86"/>
                <a:gd name="T79" fmla="*/ 30 h 102"/>
                <a:gd name="T80" fmla="*/ 28 w 86"/>
                <a:gd name="T81" fmla="*/ 43 h 102"/>
                <a:gd name="T82" fmla="*/ 38 w 86"/>
                <a:gd name="T83" fmla="*/ 18 h 102"/>
                <a:gd name="T84" fmla="*/ 28 w 86"/>
                <a:gd name="T85" fmla="*/ 10 h 102"/>
                <a:gd name="T86" fmla="*/ 38 w 86"/>
                <a:gd name="T87" fmla="*/ 18 h 102"/>
                <a:gd name="T88" fmla="*/ 28 w 86"/>
                <a:gd name="T89" fmla="*/ 43 h 102"/>
                <a:gd name="T90" fmla="*/ 18 w 86"/>
                <a:gd name="T91" fmla="*/ 57 h 102"/>
                <a:gd name="T92" fmla="*/ 28 w 86"/>
                <a:gd name="T93" fmla="*/ 54 h 102"/>
                <a:gd name="T94" fmla="*/ 18 w 86"/>
                <a:gd name="T95" fmla="*/ 46 h 102"/>
                <a:gd name="T96" fmla="*/ 9 w 86"/>
                <a:gd name="T97" fmla="*/ 37 h 102"/>
                <a:gd name="T98" fmla="*/ 9 w 86"/>
                <a:gd name="T99" fmla="*/ 49 h 102"/>
                <a:gd name="T100" fmla="*/ 28 w 86"/>
                <a:gd name="T101" fmla="*/ 31 h 102"/>
                <a:gd name="T102" fmla="*/ 18 w 86"/>
                <a:gd name="T103" fmla="*/ 23 h 102"/>
                <a:gd name="T104" fmla="*/ 18 w 86"/>
                <a:gd name="T105" fmla="*/ 23 h 102"/>
                <a:gd name="T106" fmla="*/ 9 w 86"/>
                <a:gd name="T107" fmla="*/ 17 h 102"/>
                <a:gd name="T108" fmla="*/ 18 w 86"/>
                <a:gd name="T109" fmla="*/ 2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" h="102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3" y="7"/>
                    <a:pt x="20" y="6"/>
                    <a:pt x="26" y="4"/>
                  </a:cubicBezTo>
                  <a:cubicBezTo>
                    <a:pt x="34" y="3"/>
                    <a:pt x="42" y="3"/>
                    <a:pt x="49" y="3"/>
                  </a:cubicBezTo>
                  <a:cubicBezTo>
                    <a:pt x="51" y="3"/>
                    <a:pt x="52" y="4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7" y="13"/>
                    <a:pt x="61" y="12"/>
                    <a:pt x="65" y="10"/>
                  </a:cubicBezTo>
                  <a:cubicBezTo>
                    <a:pt x="70" y="9"/>
                    <a:pt x="76" y="6"/>
                    <a:pt x="81" y="3"/>
                  </a:cubicBezTo>
                  <a:cubicBezTo>
                    <a:pt x="83" y="2"/>
                    <a:pt x="85" y="3"/>
                    <a:pt x="86" y="5"/>
                  </a:cubicBezTo>
                  <a:cubicBezTo>
                    <a:pt x="86" y="5"/>
                    <a:pt x="86" y="6"/>
                    <a:pt x="86" y="6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8"/>
                    <a:pt x="85" y="59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78" y="64"/>
                    <a:pt x="70" y="66"/>
                    <a:pt x="62" y="67"/>
                  </a:cubicBezTo>
                  <a:cubicBezTo>
                    <a:pt x="55" y="69"/>
                    <a:pt x="47" y="69"/>
                    <a:pt x="39" y="69"/>
                  </a:cubicBezTo>
                  <a:cubicBezTo>
                    <a:pt x="38" y="69"/>
                    <a:pt x="36" y="68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4" y="59"/>
                    <a:pt x="31" y="59"/>
                    <a:pt x="28" y="60"/>
                  </a:cubicBezTo>
                  <a:cubicBezTo>
                    <a:pt x="22" y="62"/>
                    <a:pt x="15" y="65"/>
                    <a:pt x="8" y="6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100"/>
                    <a:pt x="6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1" y="102"/>
                    <a:pt x="0" y="100"/>
                    <a:pt x="0" y="9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lose/>
                  <a:moveTo>
                    <a:pt x="52" y="56"/>
                  </a:moveTo>
                  <a:cubicBezTo>
                    <a:pt x="52" y="62"/>
                    <a:pt x="52" y="62"/>
                    <a:pt x="52" y="62"/>
                  </a:cubicBezTo>
                  <a:cubicBezTo>
                    <a:pt x="55" y="62"/>
                    <a:pt x="58" y="62"/>
                    <a:pt x="61" y="6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6"/>
                    <a:pt x="52" y="56"/>
                    <a:pt x="52" y="56"/>
                  </a:cubicBezTo>
                  <a:close/>
                  <a:moveTo>
                    <a:pt x="52" y="42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42"/>
                    <a:pt x="52" y="42"/>
                    <a:pt x="52" y="42"/>
                  </a:cubicBezTo>
                  <a:close/>
                  <a:moveTo>
                    <a:pt x="61" y="40"/>
                  </a:moveTo>
                  <a:cubicBezTo>
                    <a:pt x="61" y="52"/>
                    <a:pt x="61" y="52"/>
                    <a:pt x="61" y="52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61" y="40"/>
                    <a:pt x="61" y="40"/>
                    <a:pt x="61" y="40"/>
                  </a:cubicBezTo>
                  <a:close/>
                  <a:moveTo>
                    <a:pt x="71" y="4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74" y="58"/>
                    <a:pt x="77" y="57"/>
                    <a:pt x="79" y="55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1" y="49"/>
                    <a:pt x="71" y="49"/>
                    <a:pt x="71" y="49"/>
                  </a:cubicBezTo>
                  <a:close/>
                  <a:moveTo>
                    <a:pt x="80" y="23"/>
                  </a:moveTo>
                  <a:cubicBezTo>
                    <a:pt x="71" y="25"/>
                    <a:pt x="71" y="25"/>
                    <a:pt x="71" y="25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23"/>
                    <a:pt x="80" y="23"/>
                    <a:pt x="80" y="23"/>
                  </a:cubicBezTo>
                  <a:close/>
                  <a:moveTo>
                    <a:pt x="71" y="25"/>
                  </a:moveTo>
                  <a:cubicBezTo>
                    <a:pt x="71" y="15"/>
                    <a:pt x="71" y="15"/>
                    <a:pt x="71" y="15"/>
                  </a:cubicBezTo>
                  <a:cubicBezTo>
                    <a:pt x="70" y="15"/>
                    <a:pt x="68" y="16"/>
                    <a:pt x="67" y="16"/>
                  </a:cubicBezTo>
                  <a:cubicBezTo>
                    <a:pt x="65" y="17"/>
                    <a:pt x="63" y="17"/>
                    <a:pt x="61" y="1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71" y="25"/>
                    <a:pt x="71" y="25"/>
                    <a:pt x="71" y="25"/>
                  </a:cubicBezTo>
                  <a:close/>
                  <a:moveTo>
                    <a:pt x="38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30"/>
                    <a:pt x="38" y="30"/>
                    <a:pt x="38" y="30"/>
                  </a:cubicBezTo>
                  <a:close/>
                  <a:moveTo>
                    <a:pt x="46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1" y="52"/>
                    <a:pt x="42" y="52"/>
                    <a:pt x="44" y="51"/>
                  </a:cubicBezTo>
                  <a:cubicBezTo>
                    <a:pt x="45" y="51"/>
                    <a:pt x="46" y="51"/>
                    <a:pt x="46" y="51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2"/>
                    <a:pt x="46" y="42"/>
                    <a:pt x="46" y="42"/>
                  </a:cubicBezTo>
                  <a:close/>
                  <a:moveTo>
                    <a:pt x="38" y="42"/>
                  </a:moveTo>
                  <a:cubicBezTo>
                    <a:pt x="38" y="30"/>
                    <a:pt x="38" y="30"/>
                    <a:pt x="3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8" y="42"/>
                    <a:pt x="38" y="42"/>
                    <a:pt x="38" y="42"/>
                  </a:cubicBezTo>
                  <a:close/>
                  <a:moveTo>
                    <a:pt x="38" y="18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4" y="10"/>
                    <a:pt x="31" y="10"/>
                    <a:pt x="28" y="1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8" y="18"/>
                    <a:pt x="38" y="18"/>
                    <a:pt x="38" y="18"/>
                  </a:cubicBezTo>
                  <a:close/>
                  <a:moveTo>
                    <a:pt x="28" y="54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1" y="56"/>
                    <a:pt x="24" y="55"/>
                    <a:pt x="27" y="54"/>
                  </a:cubicBezTo>
                  <a:cubicBezTo>
                    <a:pt x="27" y="54"/>
                    <a:pt x="27" y="54"/>
                    <a:pt x="28" y="54"/>
                  </a:cubicBezTo>
                  <a:close/>
                  <a:moveTo>
                    <a:pt x="9" y="49"/>
                  </a:moveTo>
                  <a:cubicBezTo>
                    <a:pt x="18" y="46"/>
                    <a:pt x="18" y="46"/>
                    <a:pt x="18" y="46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3"/>
                    <a:pt x="9" y="46"/>
                    <a:pt x="9" y="49"/>
                  </a:cubicBezTo>
                  <a:close/>
                  <a:moveTo>
                    <a:pt x="18" y="35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35"/>
                    <a:pt x="18" y="35"/>
                    <a:pt x="18" y="35"/>
                  </a:cubicBezTo>
                  <a:close/>
                  <a:moveTo>
                    <a:pt x="18" y="2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5" y="14"/>
                    <a:pt x="12" y="15"/>
                    <a:pt x="9" y="17"/>
                  </a:cubicBezTo>
                  <a:cubicBezTo>
                    <a:pt x="9" y="20"/>
                    <a:pt x="9" y="22"/>
                    <a:pt x="9" y="25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rgbClr val="FF280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6990523" y="1921057"/>
              <a:ext cx="927652" cy="927652"/>
            </a:xfrm>
            <a:prstGeom prst="ellipse">
              <a:avLst/>
            </a:prstGeom>
            <a:noFill/>
            <a:ln>
              <a:solidFill>
                <a:srgbClr val="FF28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28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30" name="矩形 29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86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3081226" y="987574"/>
            <a:ext cx="2950619" cy="3407882"/>
          </a:xfrm>
          <a:custGeom>
            <a:avLst/>
            <a:gdLst>
              <a:gd name="T0" fmla="*/ 3349 w 3349"/>
              <a:gd name="T1" fmla="*/ 2902 h 3868"/>
              <a:gd name="T2" fmla="*/ 1675 w 3349"/>
              <a:gd name="T3" fmla="*/ 3868 h 3868"/>
              <a:gd name="T4" fmla="*/ 0 w 3349"/>
              <a:gd name="T5" fmla="*/ 2902 h 3868"/>
              <a:gd name="T6" fmla="*/ 0 w 3349"/>
              <a:gd name="T7" fmla="*/ 966 h 3868"/>
              <a:gd name="T8" fmla="*/ 1675 w 3349"/>
              <a:gd name="T9" fmla="*/ 0 h 3868"/>
              <a:gd name="T10" fmla="*/ 3349 w 3349"/>
              <a:gd name="T11" fmla="*/ 966 h 3868"/>
              <a:gd name="T12" fmla="*/ 3349 w 3349"/>
              <a:gd name="T13" fmla="*/ 2902 h 3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49" h="3868">
                <a:moveTo>
                  <a:pt x="3349" y="2902"/>
                </a:moveTo>
                <a:lnTo>
                  <a:pt x="1675" y="3868"/>
                </a:lnTo>
                <a:lnTo>
                  <a:pt x="0" y="2902"/>
                </a:lnTo>
                <a:lnTo>
                  <a:pt x="0" y="966"/>
                </a:lnTo>
                <a:lnTo>
                  <a:pt x="1675" y="0"/>
                </a:lnTo>
                <a:lnTo>
                  <a:pt x="3349" y="966"/>
                </a:lnTo>
                <a:lnTo>
                  <a:pt x="3349" y="29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B7985F"/>
            </a:solidFill>
          </a:ln>
          <a:effectLst>
            <a:outerShdw blurRad="228600" sx="102000" sy="102000" algn="ctr" rotWithShape="0">
              <a:prstClr val="black">
                <a:alpha val="28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26251" y="2195800"/>
            <a:ext cx="1423952" cy="873779"/>
            <a:chOff x="3926251" y="2215677"/>
            <a:chExt cx="1423952" cy="873779"/>
          </a:xfrm>
        </p:grpSpPr>
        <p:grpSp>
          <p:nvGrpSpPr>
            <p:cNvPr id="4" name="组合 3"/>
            <p:cNvGrpSpPr/>
            <p:nvPr/>
          </p:nvGrpSpPr>
          <p:grpSpPr>
            <a:xfrm>
              <a:off x="4203565" y="2215677"/>
              <a:ext cx="706822" cy="436998"/>
              <a:chOff x="8513763" y="2622551"/>
              <a:chExt cx="765175" cy="473075"/>
            </a:xfrm>
            <a:solidFill>
              <a:schemeClr val="bg1"/>
            </a:solidFill>
          </p:grpSpPr>
          <p:sp>
            <p:nvSpPr>
              <p:cNvPr id="6" name="Freeform 36"/>
              <p:cNvSpPr>
                <a:spLocks/>
              </p:cNvSpPr>
              <p:nvPr/>
            </p:nvSpPr>
            <p:spPr bwMode="auto">
              <a:xfrm>
                <a:off x="8704263" y="2622551"/>
                <a:ext cx="382587" cy="473075"/>
              </a:xfrm>
              <a:custGeom>
                <a:avLst/>
                <a:gdLst>
                  <a:gd name="T0" fmla="*/ 126 w 132"/>
                  <a:gd name="T1" fmla="*/ 135 h 163"/>
                  <a:gd name="T2" fmla="*/ 89 w 132"/>
                  <a:gd name="T3" fmla="*/ 73 h 163"/>
                  <a:gd name="T4" fmla="*/ 79 w 132"/>
                  <a:gd name="T5" fmla="*/ 73 h 163"/>
                  <a:gd name="T6" fmla="*/ 104 w 132"/>
                  <a:gd name="T7" fmla="*/ 38 h 163"/>
                  <a:gd name="T8" fmla="*/ 66 w 132"/>
                  <a:gd name="T9" fmla="*/ 0 h 163"/>
                  <a:gd name="T10" fmla="*/ 28 w 132"/>
                  <a:gd name="T11" fmla="*/ 38 h 163"/>
                  <a:gd name="T12" fmla="*/ 53 w 132"/>
                  <a:gd name="T13" fmla="*/ 73 h 163"/>
                  <a:gd name="T14" fmla="*/ 43 w 132"/>
                  <a:gd name="T15" fmla="*/ 73 h 163"/>
                  <a:gd name="T16" fmla="*/ 6 w 132"/>
                  <a:gd name="T17" fmla="*/ 135 h 163"/>
                  <a:gd name="T18" fmla="*/ 11 w 132"/>
                  <a:gd name="T19" fmla="*/ 163 h 163"/>
                  <a:gd name="T20" fmla="*/ 56 w 132"/>
                  <a:gd name="T21" fmla="*/ 163 h 163"/>
                  <a:gd name="T22" fmla="*/ 65 w 132"/>
                  <a:gd name="T23" fmla="*/ 86 h 163"/>
                  <a:gd name="T24" fmla="*/ 55 w 132"/>
                  <a:gd name="T25" fmla="*/ 76 h 163"/>
                  <a:gd name="T26" fmla="*/ 77 w 132"/>
                  <a:gd name="T27" fmla="*/ 76 h 163"/>
                  <a:gd name="T28" fmla="*/ 67 w 132"/>
                  <a:gd name="T29" fmla="*/ 86 h 163"/>
                  <a:gd name="T30" fmla="*/ 76 w 132"/>
                  <a:gd name="T31" fmla="*/ 163 h 163"/>
                  <a:gd name="T32" fmla="*/ 121 w 132"/>
                  <a:gd name="T33" fmla="*/ 163 h 163"/>
                  <a:gd name="T34" fmla="*/ 126 w 132"/>
                  <a:gd name="T35" fmla="*/ 13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163">
                    <a:moveTo>
                      <a:pt x="126" y="135"/>
                    </a:moveTo>
                    <a:cubicBezTo>
                      <a:pt x="121" y="123"/>
                      <a:pt x="109" y="73"/>
                      <a:pt x="8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93" y="68"/>
                      <a:pt x="104" y="54"/>
                      <a:pt x="104" y="38"/>
                    </a:cubicBezTo>
                    <a:cubicBezTo>
                      <a:pt x="104" y="17"/>
                      <a:pt x="87" y="0"/>
                      <a:pt x="66" y="0"/>
                    </a:cubicBezTo>
                    <a:cubicBezTo>
                      <a:pt x="45" y="0"/>
                      <a:pt x="28" y="17"/>
                      <a:pt x="28" y="38"/>
                    </a:cubicBezTo>
                    <a:cubicBezTo>
                      <a:pt x="28" y="54"/>
                      <a:pt x="39" y="68"/>
                      <a:pt x="5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23" y="73"/>
                      <a:pt x="11" y="123"/>
                      <a:pt x="6" y="135"/>
                    </a:cubicBezTo>
                    <a:cubicBezTo>
                      <a:pt x="0" y="153"/>
                      <a:pt x="11" y="163"/>
                      <a:pt x="11" y="163"/>
                    </a:cubicBezTo>
                    <a:cubicBezTo>
                      <a:pt x="56" y="163"/>
                      <a:pt x="56" y="163"/>
                      <a:pt x="56" y="163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1" y="163"/>
                      <a:pt x="132" y="153"/>
                      <a:pt x="126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7" name="Freeform 37"/>
              <p:cNvSpPr>
                <a:spLocks/>
              </p:cNvSpPr>
              <p:nvPr/>
            </p:nvSpPr>
            <p:spPr bwMode="auto">
              <a:xfrm>
                <a:off x="8513763" y="2709863"/>
                <a:ext cx="242887" cy="385763"/>
              </a:xfrm>
              <a:custGeom>
                <a:avLst/>
                <a:gdLst>
                  <a:gd name="T0" fmla="*/ 68 w 84"/>
                  <a:gd name="T1" fmla="*/ 104 h 133"/>
                  <a:gd name="T2" fmla="*/ 70 w 84"/>
                  <a:gd name="T3" fmla="*/ 96 h 133"/>
                  <a:gd name="T4" fmla="*/ 82 w 84"/>
                  <a:gd name="T5" fmla="*/ 64 h 133"/>
                  <a:gd name="T6" fmla="*/ 72 w 84"/>
                  <a:gd name="T7" fmla="*/ 60 h 133"/>
                  <a:gd name="T8" fmla="*/ 64 w 84"/>
                  <a:gd name="T9" fmla="*/ 60 h 133"/>
                  <a:gd name="T10" fmla="*/ 84 w 84"/>
                  <a:gd name="T11" fmla="*/ 31 h 133"/>
                  <a:gd name="T12" fmla="*/ 54 w 84"/>
                  <a:gd name="T13" fmla="*/ 0 h 133"/>
                  <a:gd name="T14" fmla="*/ 23 w 84"/>
                  <a:gd name="T15" fmla="*/ 31 h 133"/>
                  <a:gd name="T16" fmla="*/ 43 w 84"/>
                  <a:gd name="T17" fmla="*/ 60 h 133"/>
                  <a:gd name="T18" fmla="*/ 35 w 84"/>
                  <a:gd name="T19" fmla="*/ 60 h 133"/>
                  <a:gd name="T20" fmla="*/ 5 w 84"/>
                  <a:gd name="T21" fmla="*/ 110 h 133"/>
                  <a:gd name="T22" fmla="*/ 9 w 84"/>
                  <a:gd name="T23" fmla="*/ 133 h 133"/>
                  <a:gd name="T24" fmla="*/ 45 w 84"/>
                  <a:gd name="T25" fmla="*/ 133 h 133"/>
                  <a:gd name="T26" fmla="*/ 53 w 84"/>
                  <a:gd name="T27" fmla="*/ 70 h 133"/>
                  <a:gd name="T28" fmla="*/ 45 w 84"/>
                  <a:gd name="T29" fmla="*/ 62 h 133"/>
                  <a:gd name="T30" fmla="*/ 62 w 84"/>
                  <a:gd name="T31" fmla="*/ 62 h 133"/>
                  <a:gd name="T32" fmla="*/ 55 w 84"/>
                  <a:gd name="T33" fmla="*/ 70 h 133"/>
                  <a:gd name="T34" fmla="*/ 62 w 84"/>
                  <a:gd name="T35" fmla="*/ 133 h 133"/>
                  <a:gd name="T36" fmla="*/ 71 w 84"/>
                  <a:gd name="T37" fmla="*/ 133 h 133"/>
                  <a:gd name="T38" fmla="*/ 68 w 84"/>
                  <a:gd name="T39" fmla="*/ 10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33">
                    <a:moveTo>
                      <a:pt x="68" y="104"/>
                    </a:moveTo>
                    <a:cubicBezTo>
                      <a:pt x="68" y="102"/>
                      <a:pt x="69" y="99"/>
                      <a:pt x="70" y="96"/>
                    </a:cubicBezTo>
                    <a:cubicBezTo>
                      <a:pt x="73" y="87"/>
                      <a:pt x="77" y="75"/>
                      <a:pt x="82" y="64"/>
                    </a:cubicBezTo>
                    <a:cubicBezTo>
                      <a:pt x="79" y="61"/>
                      <a:pt x="76" y="60"/>
                      <a:pt x="72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76" y="55"/>
                      <a:pt x="84" y="44"/>
                      <a:pt x="84" y="31"/>
                    </a:cubicBezTo>
                    <a:cubicBezTo>
                      <a:pt x="84" y="14"/>
                      <a:pt x="71" y="0"/>
                      <a:pt x="54" y="0"/>
                    </a:cubicBezTo>
                    <a:cubicBezTo>
                      <a:pt x="37" y="0"/>
                      <a:pt x="23" y="14"/>
                      <a:pt x="23" y="31"/>
                    </a:cubicBezTo>
                    <a:cubicBezTo>
                      <a:pt x="23" y="44"/>
                      <a:pt x="32" y="55"/>
                      <a:pt x="43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19" y="60"/>
                      <a:pt x="9" y="100"/>
                      <a:pt x="5" y="110"/>
                    </a:cubicBezTo>
                    <a:cubicBezTo>
                      <a:pt x="0" y="125"/>
                      <a:pt x="9" y="133"/>
                      <a:pt x="9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67" y="128"/>
                      <a:pt x="62" y="118"/>
                      <a:pt x="6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8" name="Freeform 38"/>
              <p:cNvSpPr>
                <a:spLocks/>
              </p:cNvSpPr>
              <p:nvPr/>
            </p:nvSpPr>
            <p:spPr bwMode="auto">
              <a:xfrm>
                <a:off x="9034463" y="2709863"/>
                <a:ext cx="244475" cy="385763"/>
              </a:xfrm>
              <a:custGeom>
                <a:avLst/>
                <a:gdLst>
                  <a:gd name="T0" fmla="*/ 79 w 84"/>
                  <a:gd name="T1" fmla="*/ 110 h 133"/>
                  <a:gd name="T2" fmla="*/ 49 w 84"/>
                  <a:gd name="T3" fmla="*/ 60 h 133"/>
                  <a:gd name="T4" fmla="*/ 41 w 84"/>
                  <a:gd name="T5" fmla="*/ 60 h 133"/>
                  <a:gd name="T6" fmla="*/ 61 w 84"/>
                  <a:gd name="T7" fmla="*/ 31 h 133"/>
                  <a:gd name="T8" fmla="*/ 30 w 84"/>
                  <a:gd name="T9" fmla="*/ 0 h 133"/>
                  <a:gd name="T10" fmla="*/ 0 w 84"/>
                  <a:gd name="T11" fmla="*/ 31 h 133"/>
                  <a:gd name="T12" fmla="*/ 20 w 84"/>
                  <a:gd name="T13" fmla="*/ 60 h 133"/>
                  <a:gd name="T14" fmla="*/ 12 w 84"/>
                  <a:gd name="T15" fmla="*/ 60 h 133"/>
                  <a:gd name="T16" fmla="*/ 2 w 84"/>
                  <a:gd name="T17" fmla="*/ 64 h 133"/>
                  <a:gd name="T18" fmla="*/ 14 w 84"/>
                  <a:gd name="T19" fmla="*/ 96 h 133"/>
                  <a:gd name="T20" fmla="*/ 16 w 84"/>
                  <a:gd name="T21" fmla="*/ 104 h 133"/>
                  <a:gd name="T22" fmla="*/ 13 w 84"/>
                  <a:gd name="T23" fmla="*/ 133 h 133"/>
                  <a:gd name="T24" fmla="*/ 22 w 84"/>
                  <a:gd name="T25" fmla="*/ 133 h 133"/>
                  <a:gd name="T26" fmla="*/ 29 w 84"/>
                  <a:gd name="T27" fmla="*/ 70 h 133"/>
                  <a:gd name="T28" fmla="*/ 22 w 84"/>
                  <a:gd name="T29" fmla="*/ 62 h 133"/>
                  <a:gd name="T30" fmla="*/ 39 w 84"/>
                  <a:gd name="T31" fmla="*/ 62 h 133"/>
                  <a:gd name="T32" fmla="*/ 31 w 84"/>
                  <a:gd name="T33" fmla="*/ 70 h 133"/>
                  <a:gd name="T34" fmla="*/ 39 w 84"/>
                  <a:gd name="T35" fmla="*/ 133 h 133"/>
                  <a:gd name="T36" fmla="*/ 75 w 84"/>
                  <a:gd name="T37" fmla="*/ 133 h 133"/>
                  <a:gd name="T38" fmla="*/ 79 w 84"/>
                  <a:gd name="T39" fmla="*/ 11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33">
                    <a:moveTo>
                      <a:pt x="79" y="110"/>
                    </a:moveTo>
                    <a:cubicBezTo>
                      <a:pt x="75" y="100"/>
                      <a:pt x="65" y="60"/>
                      <a:pt x="49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52" y="55"/>
                      <a:pt x="61" y="44"/>
                      <a:pt x="61" y="31"/>
                    </a:cubicBezTo>
                    <a:cubicBezTo>
                      <a:pt x="61" y="14"/>
                      <a:pt x="47" y="0"/>
                      <a:pt x="30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44"/>
                      <a:pt x="8" y="55"/>
                      <a:pt x="20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8" y="60"/>
                      <a:pt x="5" y="61"/>
                      <a:pt x="2" y="64"/>
                    </a:cubicBezTo>
                    <a:cubicBezTo>
                      <a:pt x="7" y="75"/>
                      <a:pt x="11" y="87"/>
                      <a:pt x="14" y="96"/>
                    </a:cubicBezTo>
                    <a:cubicBezTo>
                      <a:pt x="15" y="99"/>
                      <a:pt x="16" y="102"/>
                      <a:pt x="16" y="104"/>
                    </a:cubicBezTo>
                    <a:cubicBezTo>
                      <a:pt x="22" y="118"/>
                      <a:pt x="17" y="128"/>
                      <a:pt x="13" y="133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75" y="133"/>
                      <a:pt x="75" y="133"/>
                      <a:pt x="75" y="133"/>
                    </a:cubicBezTo>
                    <a:cubicBezTo>
                      <a:pt x="75" y="133"/>
                      <a:pt x="84" y="125"/>
                      <a:pt x="7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9" name="Freeform 39"/>
              <p:cNvSpPr>
                <a:spLocks/>
              </p:cNvSpPr>
              <p:nvPr/>
            </p:nvSpPr>
            <p:spPr bwMode="auto">
              <a:xfrm>
                <a:off x="8704263" y="2622551"/>
                <a:ext cx="382587" cy="473075"/>
              </a:xfrm>
              <a:custGeom>
                <a:avLst/>
                <a:gdLst>
                  <a:gd name="T0" fmla="*/ 126 w 132"/>
                  <a:gd name="T1" fmla="*/ 135 h 163"/>
                  <a:gd name="T2" fmla="*/ 89 w 132"/>
                  <a:gd name="T3" fmla="*/ 73 h 163"/>
                  <a:gd name="T4" fmla="*/ 79 w 132"/>
                  <a:gd name="T5" fmla="*/ 73 h 163"/>
                  <a:gd name="T6" fmla="*/ 104 w 132"/>
                  <a:gd name="T7" fmla="*/ 38 h 163"/>
                  <a:gd name="T8" fmla="*/ 66 w 132"/>
                  <a:gd name="T9" fmla="*/ 0 h 163"/>
                  <a:gd name="T10" fmla="*/ 28 w 132"/>
                  <a:gd name="T11" fmla="*/ 38 h 163"/>
                  <a:gd name="T12" fmla="*/ 53 w 132"/>
                  <a:gd name="T13" fmla="*/ 73 h 163"/>
                  <a:gd name="T14" fmla="*/ 43 w 132"/>
                  <a:gd name="T15" fmla="*/ 73 h 163"/>
                  <a:gd name="T16" fmla="*/ 6 w 132"/>
                  <a:gd name="T17" fmla="*/ 135 h 163"/>
                  <a:gd name="T18" fmla="*/ 11 w 132"/>
                  <a:gd name="T19" fmla="*/ 163 h 163"/>
                  <a:gd name="T20" fmla="*/ 56 w 132"/>
                  <a:gd name="T21" fmla="*/ 163 h 163"/>
                  <a:gd name="T22" fmla="*/ 65 w 132"/>
                  <a:gd name="T23" fmla="*/ 86 h 163"/>
                  <a:gd name="T24" fmla="*/ 55 w 132"/>
                  <a:gd name="T25" fmla="*/ 76 h 163"/>
                  <a:gd name="T26" fmla="*/ 77 w 132"/>
                  <a:gd name="T27" fmla="*/ 76 h 163"/>
                  <a:gd name="T28" fmla="*/ 67 w 132"/>
                  <a:gd name="T29" fmla="*/ 86 h 163"/>
                  <a:gd name="T30" fmla="*/ 76 w 132"/>
                  <a:gd name="T31" fmla="*/ 163 h 163"/>
                  <a:gd name="T32" fmla="*/ 121 w 132"/>
                  <a:gd name="T33" fmla="*/ 163 h 163"/>
                  <a:gd name="T34" fmla="*/ 126 w 132"/>
                  <a:gd name="T35" fmla="*/ 13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163">
                    <a:moveTo>
                      <a:pt x="126" y="135"/>
                    </a:moveTo>
                    <a:cubicBezTo>
                      <a:pt x="121" y="123"/>
                      <a:pt x="109" y="73"/>
                      <a:pt x="8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93" y="68"/>
                      <a:pt x="104" y="54"/>
                      <a:pt x="104" y="38"/>
                    </a:cubicBezTo>
                    <a:cubicBezTo>
                      <a:pt x="104" y="17"/>
                      <a:pt x="87" y="0"/>
                      <a:pt x="66" y="0"/>
                    </a:cubicBezTo>
                    <a:cubicBezTo>
                      <a:pt x="45" y="0"/>
                      <a:pt x="28" y="17"/>
                      <a:pt x="28" y="38"/>
                    </a:cubicBezTo>
                    <a:cubicBezTo>
                      <a:pt x="28" y="54"/>
                      <a:pt x="39" y="68"/>
                      <a:pt x="5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23" y="73"/>
                      <a:pt x="11" y="123"/>
                      <a:pt x="6" y="135"/>
                    </a:cubicBezTo>
                    <a:cubicBezTo>
                      <a:pt x="0" y="153"/>
                      <a:pt x="11" y="163"/>
                      <a:pt x="11" y="163"/>
                    </a:cubicBezTo>
                    <a:cubicBezTo>
                      <a:pt x="56" y="163"/>
                      <a:pt x="56" y="163"/>
                      <a:pt x="56" y="163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1" y="163"/>
                      <a:pt x="132" y="153"/>
                      <a:pt x="126" y="135"/>
                    </a:cubicBezTo>
                    <a:close/>
                  </a:path>
                </a:pathLst>
              </a:custGeom>
              <a:solidFill>
                <a:srgbClr val="FF28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10" name="Freeform 40"/>
              <p:cNvSpPr>
                <a:spLocks/>
              </p:cNvSpPr>
              <p:nvPr/>
            </p:nvSpPr>
            <p:spPr bwMode="auto">
              <a:xfrm>
                <a:off x="8513763" y="2709863"/>
                <a:ext cx="242887" cy="385763"/>
              </a:xfrm>
              <a:custGeom>
                <a:avLst/>
                <a:gdLst>
                  <a:gd name="T0" fmla="*/ 68 w 84"/>
                  <a:gd name="T1" fmla="*/ 104 h 133"/>
                  <a:gd name="T2" fmla="*/ 70 w 84"/>
                  <a:gd name="T3" fmla="*/ 96 h 133"/>
                  <a:gd name="T4" fmla="*/ 82 w 84"/>
                  <a:gd name="T5" fmla="*/ 64 h 133"/>
                  <a:gd name="T6" fmla="*/ 72 w 84"/>
                  <a:gd name="T7" fmla="*/ 60 h 133"/>
                  <a:gd name="T8" fmla="*/ 64 w 84"/>
                  <a:gd name="T9" fmla="*/ 60 h 133"/>
                  <a:gd name="T10" fmla="*/ 84 w 84"/>
                  <a:gd name="T11" fmla="*/ 31 h 133"/>
                  <a:gd name="T12" fmla="*/ 54 w 84"/>
                  <a:gd name="T13" fmla="*/ 0 h 133"/>
                  <a:gd name="T14" fmla="*/ 23 w 84"/>
                  <a:gd name="T15" fmla="*/ 31 h 133"/>
                  <a:gd name="T16" fmla="*/ 43 w 84"/>
                  <a:gd name="T17" fmla="*/ 60 h 133"/>
                  <a:gd name="T18" fmla="*/ 35 w 84"/>
                  <a:gd name="T19" fmla="*/ 60 h 133"/>
                  <a:gd name="T20" fmla="*/ 5 w 84"/>
                  <a:gd name="T21" fmla="*/ 110 h 133"/>
                  <a:gd name="T22" fmla="*/ 9 w 84"/>
                  <a:gd name="T23" fmla="*/ 133 h 133"/>
                  <a:gd name="T24" fmla="*/ 45 w 84"/>
                  <a:gd name="T25" fmla="*/ 133 h 133"/>
                  <a:gd name="T26" fmla="*/ 53 w 84"/>
                  <a:gd name="T27" fmla="*/ 70 h 133"/>
                  <a:gd name="T28" fmla="*/ 45 w 84"/>
                  <a:gd name="T29" fmla="*/ 62 h 133"/>
                  <a:gd name="T30" fmla="*/ 62 w 84"/>
                  <a:gd name="T31" fmla="*/ 62 h 133"/>
                  <a:gd name="T32" fmla="*/ 55 w 84"/>
                  <a:gd name="T33" fmla="*/ 70 h 133"/>
                  <a:gd name="T34" fmla="*/ 62 w 84"/>
                  <a:gd name="T35" fmla="*/ 133 h 133"/>
                  <a:gd name="T36" fmla="*/ 71 w 84"/>
                  <a:gd name="T37" fmla="*/ 133 h 133"/>
                  <a:gd name="T38" fmla="*/ 68 w 84"/>
                  <a:gd name="T39" fmla="*/ 10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33">
                    <a:moveTo>
                      <a:pt x="68" y="104"/>
                    </a:moveTo>
                    <a:cubicBezTo>
                      <a:pt x="68" y="102"/>
                      <a:pt x="69" y="99"/>
                      <a:pt x="70" y="96"/>
                    </a:cubicBezTo>
                    <a:cubicBezTo>
                      <a:pt x="73" y="87"/>
                      <a:pt x="77" y="75"/>
                      <a:pt x="82" y="64"/>
                    </a:cubicBezTo>
                    <a:cubicBezTo>
                      <a:pt x="79" y="61"/>
                      <a:pt x="76" y="60"/>
                      <a:pt x="72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76" y="55"/>
                      <a:pt x="84" y="44"/>
                      <a:pt x="84" y="31"/>
                    </a:cubicBezTo>
                    <a:cubicBezTo>
                      <a:pt x="84" y="14"/>
                      <a:pt x="71" y="0"/>
                      <a:pt x="54" y="0"/>
                    </a:cubicBezTo>
                    <a:cubicBezTo>
                      <a:pt x="37" y="0"/>
                      <a:pt x="23" y="14"/>
                      <a:pt x="23" y="31"/>
                    </a:cubicBezTo>
                    <a:cubicBezTo>
                      <a:pt x="23" y="44"/>
                      <a:pt x="32" y="55"/>
                      <a:pt x="43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19" y="60"/>
                      <a:pt x="9" y="100"/>
                      <a:pt x="5" y="110"/>
                    </a:cubicBezTo>
                    <a:cubicBezTo>
                      <a:pt x="0" y="125"/>
                      <a:pt x="9" y="133"/>
                      <a:pt x="9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67" y="128"/>
                      <a:pt x="62" y="118"/>
                      <a:pt x="68" y="104"/>
                    </a:cubicBezTo>
                    <a:close/>
                  </a:path>
                </a:pathLst>
              </a:custGeom>
              <a:solidFill>
                <a:srgbClr val="FF28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11" name="Freeform 41"/>
              <p:cNvSpPr>
                <a:spLocks/>
              </p:cNvSpPr>
              <p:nvPr/>
            </p:nvSpPr>
            <p:spPr bwMode="auto">
              <a:xfrm>
                <a:off x="9034463" y="2709863"/>
                <a:ext cx="244475" cy="385763"/>
              </a:xfrm>
              <a:custGeom>
                <a:avLst/>
                <a:gdLst>
                  <a:gd name="T0" fmla="*/ 79 w 84"/>
                  <a:gd name="T1" fmla="*/ 110 h 133"/>
                  <a:gd name="T2" fmla="*/ 49 w 84"/>
                  <a:gd name="T3" fmla="*/ 60 h 133"/>
                  <a:gd name="T4" fmla="*/ 41 w 84"/>
                  <a:gd name="T5" fmla="*/ 60 h 133"/>
                  <a:gd name="T6" fmla="*/ 61 w 84"/>
                  <a:gd name="T7" fmla="*/ 31 h 133"/>
                  <a:gd name="T8" fmla="*/ 30 w 84"/>
                  <a:gd name="T9" fmla="*/ 0 h 133"/>
                  <a:gd name="T10" fmla="*/ 0 w 84"/>
                  <a:gd name="T11" fmla="*/ 31 h 133"/>
                  <a:gd name="T12" fmla="*/ 20 w 84"/>
                  <a:gd name="T13" fmla="*/ 60 h 133"/>
                  <a:gd name="T14" fmla="*/ 12 w 84"/>
                  <a:gd name="T15" fmla="*/ 60 h 133"/>
                  <a:gd name="T16" fmla="*/ 2 w 84"/>
                  <a:gd name="T17" fmla="*/ 64 h 133"/>
                  <a:gd name="T18" fmla="*/ 14 w 84"/>
                  <a:gd name="T19" fmla="*/ 96 h 133"/>
                  <a:gd name="T20" fmla="*/ 16 w 84"/>
                  <a:gd name="T21" fmla="*/ 104 h 133"/>
                  <a:gd name="T22" fmla="*/ 13 w 84"/>
                  <a:gd name="T23" fmla="*/ 133 h 133"/>
                  <a:gd name="T24" fmla="*/ 22 w 84"/>
                  <a:gd name="T25" fmla="*/ 133 h 133"/>
                  <a:gd name="T26" fmla="*/ 29 w 84"/>
                  <a:gd name="T27" fmla="*/ 70 h 133"/>
                  <a:gd name="T28" fmla="*/ 22 w 84"/>
                  <a:gd name="T29" fmla="*/ 62 h 133"/>
                  <a:gd name="T30" fmla="*/ 39 w 84"/>
                  <a:gd name="T31" fmla="*/ 62 h 133"/>
                  <a:gd name="T32" fmla="*/ 31 w 84"/>
                  <a:gd name="T33" fmla="*/ 70 h 133"/>
                  <a:gd name="T34" fmla="*/ 39 w 84"/>
                  <a:gd name="T35" fmla="*/ 133 h 133"/>
                  <a:gd name="T36" fmla="*/ 75 w 84"/>
                  <a:gd name="T37" fmla="*/ 133 h 133"/>
                  <a:gd name="T38" fmla="*/ 79 w 84"/>
                  <a:gd name="T39" fmla="*/ 11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33">
                    <a:moveTo>
                      <a:pt x="79" y="110"/>
                    </a:moveTo>
                    <a:cubicBezTo>
                      <a:pt x="75" y="100"/>
                      <a:pt x="65" y="60"/>
                      <a:pt x="49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52" y="55"/>
                      <a:pt x="61" y="44"/>
                      <a:pt x="61" y="31"/>
                    </a:cubicBezTo>
                    <a:cubicBezTo>
                      <a:pt x="61" y="14"/>
                      <a:pt x="47" y="0"/>
                      <a:pt x="30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44"/>
                      <a:pt x="8" y="55"/>
                      <a:pt x="20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8" y="60"/>
                      <a:pt x="5" y="61"/>
                      <a:pt x="2" y="64"/>
                    </a:cubicBezTo>
                    <a:cubicBezTo>
                      <a:pt x="7" y="75"/>
                      <a:pt x="11" y="87"/>
                      <a:pt x="14" y="96"/>
                    </a:cubicBezTo>
                    <a:cubicBezTo>
                      <a:pt x="15" y="99"/>
                      <a:pt x="16" y="102"/>
                      <a:pt x="16" y="104"/>
                    </a:cubicBezTo>
                    <a:cubicBezTo>
                      <a:pt x="22" y="118"/>
                      <a:pt x="17" y="128"/>
                      <a:pt x="13" y="133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75" y="133"/>
                      <a:pt x="75" y="133"/>
                      <a:pt x="75" y="133"/>
                    </a:cubicBezTo>
                    <a:cubicBezTo>
                      <a:pt x="75" y="133"/>
                      <a:pt x="84" y="125"/>
                      <a:pt x="79" y="110"/>
                    </a:cubicBezTo>
                    <a:close/>
                  </a:path>
                </a:pathLst>
              </a:custGeom>
              <a:solidFill>
                <a:srgbClr val="FF28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83"/>
            <p:cNvSpPr txBox="1"/>
            <p:nvPr/>
          </p:nvSpPr>
          <p:spPr>
            <a:xfrm>
              <a:off x="3926251" y="2773985"/>
              <a:ext cx="1423952" cy="31547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1600" dirty="0">
                  <a:solidFill>
                    <a:srgbClr val="E74C2E"/>
                  </a:solidFill>
                  <a:cs typeface="+mn-ea"/>
                  <a:sym typeface="+mn-lt"/>
                </a:rPr>
                <a:t>Sample Text.</a:t>
              </a:r>
              <a:endParaRPr lang="zh-CN" altLang="en-US" sz="1600" dirty="0">
                <a:solidFill>
                  <a:srgbClr val="E74C2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8"/>
          <p:cNvSpPr txBox="1"/>
          <p:nvPr/>
        </p:nvSpPr>
        <p:spPr>
          <a:xfrm>
            <a:off x="6044673" y="1260009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3" name="文本框 8"/>
          <p:cNvSpPr txBox="1"/>
          <p:nvPr/>
        </p:nvSpPr>
        <p:spPr>
          <a:xfrm>
            <a:off x="935960" y="1279887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4" name="文本框 8"/>
          <p:cNvSpPr txBox="1"/>
          <p:nvPr/>
        </p:nvSpPr>
        <p:spPr>
          <a:xfrm>
            <a:off x="657665" y="2419574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" name="文本框 8"/>
          <p:cNvSpPr txBox="1"/>
          <p:nvPr/>
        </p:nvSpPr>
        <p:spPr>
          <a:xfrm>
            <a:off x="6296465" y="2439452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6" name="文本框 8"/>
          <p:cNvSpPr txBox="1"/>
          <p:nvPr/>
        </p:nvSpPr>
        <p:spPr>
          <a:xfrm>
            <a:off x="5719995" y="3804426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7" name="文本框 8"/>
          <p:cNvSpPr txBox="1"/>
          <p:nvPr/>
        </p:nvSpPr>
        <p:spPr>
          <a:xfrm>
            <a:off x="1259162" y="3714025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436611" y="1038600"/>
            <a:ext cx="1031704" cy="1191173"/>
            <a:chOff x="3441572" y="1077935"/>
            <a:chExt cx="1031704" cy="1191173"/>
          </a:xfrm>
        </p:grpSpPr>
        <p:grpSp>
          <p:nvGrpSpPr>
            <p:cNvPr id="19" name="组合 18"/>
            <p:cNvGrpSpPr/>
            <p:nvPr/>
          </p:nvGrpSpPr>
          <p:grpSpPr>
            <a:xfrm>
              <a:off x="3441572" y="1077935"/>
              <a:ext cx="1031704" cy="1191173"/>
              <a:chOff x="3441572" y="1077935"/>
              <a:chExt cx="1031704" cy="1191173"/>
            </a:xfrm>
          </p:grpSpPr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3503246" y="1113176"/>
                <a:ext cx="454620" cy="203522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F6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3441572" y="1077935"/>
                <a:ext cx="1031704" cy="1191173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rgbClr val="00808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3503246" y="1113176"/>
                <a:ext cx="350656" cy="378849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FF280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cs typeface="+mn-ea"/>
                  <a:sym typeface="+mn-lt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3752821" y="1602587"/>
                <a:ext cx="409366" cy="344407"/>
                <a:chOff x="5146675" y="766763"/>
                <a:chExt cx="1590676" cy="1338263"/>
              </a:xfrm>
              <a:solidFill>
                <a:schemeClr val="bg1"/>
              </a:solidFill>
            </p:grpSpPr>
            <p:sp>
              <p:nvSpPr>
                <p:cNvPr id="25" name="Oval 18"/>
                <p:cNvSpPr>
                  <a:spLocks noChangeArrowheads="1"/>
                </p:cNvSpPr>
                <p:nvPr/>
              </p:nvSpPr>
              <p:spPr bwMode="auto">
                <a:xfrm>
                  <a:off x="5675313" y="766763"/>
                  <a:ext cx="533400" cy="5349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9"/>
                <p:cNvSpPr>
                  <a:spLocks/>
                </p:cNvSpPr>
                <p:nvPr/>
              </p:nvSpPr>
              <p:spPr bwMode="auto">
                <a:xfrm>
                  <a:off x="5511800" y="1344613"/>
                  <a:ext cx="860425" cy="760413"/>
                </a:xfrm>
                <a:custGeom>
                  <a:avLst/>
                  <a:gdLst>
                    <a:gd name="T0" fmla="*/ 201 w 301"/>
                    <a:gd name="T1" fmla="*/ 0 h 266"/>
                    <a:gd name="T2" fmla="*/ 151 w 301"/>
                    <a:gd name="T3" fmla="*/ 67 h 266"/>
                    <a:gd name="T4" fmla="*/ 101 w 301"/>
                    <a:gd name="T5" fmla="*/ 0 h 266"/>
                    <a:gd name="T6" fmla="*/ 0 w 301"/>
                    <a:gd name="T7" fmla="*/ 144 h 266"/>
                    <a:gd name="T8" fmla="*/ 0 w 301"/>
                    <a:gd name="T9" fmla="*/ 235 h 266"/>
                    <a:gd name="T10" fmla="*/ 0 w 301"/>
                    <a:gd name="T11" fmla="*/ 235 h 266"/>
                    <a:gd name="T12" fmla="*/ 151 w 301"/>
                    <a:gd name="T13" fmla="*/ 266 h 266"/>
                    <a:gd name="T14" fmla="*/ 301 w 301"/>
                    <a:gd name="T15" fmla="*/ 235 h 266"/>
                    <a:gd name="T16" fmla="*/ 301 w 301"/>
                    <a:gd name="T17" fmla="*/ 235 h 266"/>
                    <a:gd name="T18" fmla="*/ 301 w 301"/>
                    <a:gd name="T19" fmla="*/ 144 h 266"/>
                    <a:gd name="T20" fmla="*/ 201 w 301"/>
                    <a:gd name="T21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1" h="266">
                      <a:moveTo>
                        <a:pt x="201" y="0"/>
                      </a:move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42" y="21"/>
                        <a:pt x="0" y="78"/>
                        <a:pt x="0" y="144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3" y="252"/>
                        <a:pt x="69" y="266"/>
                        <a:pt x="151" y="266"/>
                      </a:cubicBezTo>
                      <a:cubicBezTo>
                        <a:pt x="232" y="266"/>
                        <a:pt x="298" y="252"/>
                        <a:pt x="301" y="235"/>
                      </a:cubicBezTo>
                      <a:cubicBezTo>
                        <a:pt x="301" y="235"/>
                        <a:pt x="301" y="235"/>
                        <a:pt x="301" y="235"/>
                      </a:cubicBezTo>
                      <a:cubicBezTo>
                        <a:pt x="301" y="144"/>
                        <a:pt x="301" y="144"/>
                        <a:pt x="301" y="144"/>
                      </a:cubicBezTo>
                      <a:cubicBezTo>
                        <a:pt x="301" y="78"/>
                        <a:pt x="259" y="21"/>
                        <a:pt x="20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20"/>
                <p:cNvSpPr>
                  <a:spLocks/>
                </p:cNvSpPr>
                <p:nvPr/>
              </p:nvSpPr>
              <p:spPr bwMode="auto">
                <a:xfrm>
                  <a:off x="5900738" y="1319213"/>
                  <a:ext cx="85725" cy="50800"/>
                </a:xfrm>
                <a:custGeom>
                  <a:avLst/>
                  <a:gdLst>
                    <a:gd name="T0" fmla="*/ 30 w 30"/>
                    <a:gd name="T1" fmla="*/ 1 h 18"/>
                    <a:gd name="T2" fmla="*/ 15 w 30"/>
                    <a:gd name="T3" fmla="*/ 0 h 18"/>
                    <a:gd name="T4" fmla="*/ 1 w 30"/>
                    <a:gd name="T5" fmla="*/ 1 h 18"/>
                    <a:gd name="T6" fmla="*/ 7 w 30"/>
                    <a:gd name="T7" fmla="*/ 18 h 18"/>
                    <a:gd name="T8" fmla="*/ 24 w 30"/>
                    <a:gd name="T9" fmla="*/ 18 h 18"/>
                    <a:gd name="T10" fmla="*/ 30 w 30"/>
                    <a:gd name="T11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18">
                      <a:moveTo>
                        <a:pt x="30" y="1"/>
                      </a:moveTo>
                      <a:cubicBezTo>
                        <a:pt x="25" y="0"/>
                        <a:pt x="20" y="0"/>
                        <a:pt x="15" y="0"/>
                      </a:cubicBezTo>
                      <a:cubicBezTo>
                        <a:pt x="10" y="0"/>
                        <a:pt x="6" y="0"/>
                        <a:pt x="1" y="1"/>
                      </a:cubicBezTo>
                      <a:cubicBezTo>
                        <a:pt x="1" y="1"/>
                        <a:pt x="0" y="11"/>
                        <a:pt x="7" y="18"/>
                      </a:cubicBezTo>
                      <a:cubicBezTo>
                        <a:pt x="7" y="18"/>
                        <a:pt x="18" y="18"/>
                        <a:pt x="24" y="18"/>
                      </a:cubicBezTo>
                      <a:cubicBezTo>
                        <a:pt x="24" y="18"/>
                        <a:pt x="30" y="12"/>
                        <a:pt x="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21"/>
                <p:cNvSpPr>
                  <a:spLocks/>
                </p:cNvSpPr>
                <p:nvPr/>
              </p:nvSpPr>
              <p:spPr bwMode="auto">
                <a:xfrm>
                  <a:off x="5894388" y="1377951"/>
                  <a:ext cx="95250" cy="130175"/>
                </a:xfrm>
                <a:custGeom>
                  <a:avLst/>
                  <a:gdLst>
                    <a:gd name="T0" fmla="*/ 15 w 60"/>
                    <a:gd name="T1" fmla="*/ 0 h 82"/>
                    <a:gd name="T2" fmla="*/ 47 w 60"/>
                    <a:gd name="T3" fmla="*/ 0 h 82"/>
                    <a:gd name="T4" fmla="*/ 60 w 60"/>
                    <a:gd name="T5" fmla="*/ 47 h 82"/>
                    <a:gd name="T6" fmla="*/ 31 w 60"/>
                    <a:gd name="T7" fmla="*/ 82 h 82"/>
                    <a:gd name="T8" fmla="*/ 0 w 60"/>
                    <a:gd name="T9" fmla="*/ 47 h 82"/>
                    <a:gd name="T10" fmla="*/ 15 w 60"/>
                    <a:gd name="T11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" h="82">
                      <a:moveTo>
                        <a:pt x="15" y="0"/>
                      </a:moveTo>
                      <a:lnTo>
                        <a:pt x="47" y="0"/>
                      </a:lnTo>
                      <a:lnTo>
                        <a:pt x="60" y="47"/>
                      </a:lnTo>
                      <a:lnTo>
                        <a:pt x="31" y="82"/>
                      </a:lnTo>
                      <a:lnTo>
                        <a:pt x="0" y="4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22"/>
                <p:cNvSpPr>
                  <a:spLocks/>
                </p:cNvSpPr>
                <p:nvPr/>
              </p:nvSpPr>
              <p:spPr bwMode="auto">
                <a:xfrm>
                  <a:off x="5432425" y="1427163"/>
                  <a:ext cx="71438" cy="96838"/>
                </a:xfrm>
                <a:custGeom>
                  <a:avLst/>
                  <a:gdLst>
                    <a:gd name="T0" fmla="*/ 23 w 45"/>
                    <a:gd name="T1" fmla="*/ 61 h 61"/>
                    <a:gd name="T2" fmla="*/ 45 w 45"/>
                    <a:gd name="T3" fmla="*/ 34 h 61"/>
                    <a:gd name="T4" fmla="*/ 34 w 45"/>
                    <a:gd name="T5" fmla="*/ 0 h 61"/>
                    <a:gd name="T6" fmla="*/ 11 w 45"/>
                    <a:gd name="T7" fmla="*/ 0 h 61"/>
                    <a:gd name="T8" fmla="*/ 0 w 45"/>
                    <a:gd name="T9" fmla="*/ 34 h 61"/>
                    <a:gd name="T10" fmla="*/ 23 w 45"/>
                    <a:gd name="T1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61">
                      <a:moveTo>
                        <a:pt x="23" y="61"/>
                      </a:moveTo>
                      <a:lnTo>
                        <a:pt x="45" y="34"/>
                      </a:lnTo>
                      <a:lnTo>
                        <a:pt x="34" y="0"/>
                      </a:lnTo>
                      <a:lnTo>
                        <a:pt x="11" y="0"/>
                      </a:lnTo>
                      <a:lnTo>
                        <a:pt x="0" y="34"/>
                      </a:lnTo>
                      <a:lnTo>
                        <a:pt x="23" y="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23"/>
                <p:cNvSpPr>
                  <a:spLocks/>
                </p:cNvSpPr>
                <p:nvPr/>
              </p:nvSpPr>
              <p:spPr bwMode="auto">
                <a:xfrm>
                  <a:off x="5146675" y="1401763"/>
                  <a:ext cx="465138" cy="568325"/>
                </a:xfrm>
                <a:custGeom>
                  <a:avLst/>
                  <a:gdLst>
                    <a:gd name="T0" fmla="*/ 150 w 163"/>
                    <a:gd name="T1" fmla="*/ 0 h 199"/>
                    <a:gd name="T2" fmla="*/ 113 w 163"/>
                    <a:gd name="T3" fmla="*/ 50 h 199"/>
                    <a:gd name="T4" fmla="*/ 75 w 163"/>
                    <a:gd name="T5" fmla="*/ 0 h 199"/>
                    <a:gd name="T6" fmla="*/ 0 w 163"/>
                    <a:gd name="T7" fmla="*/ 108 h 199"/>
                    <a:gd name="T8" fmla="*/ 0 w 163"/>
                    <a:gd name="T9" fmla="*/ 176 h 199"/>
                    <a:gd name="T10" fmla="*/ 0 w 163"/>
                    <a:gd name="T11" fmla="*/ 176 h 199"/>
                    <a:gd name="T12" fmla="*/ 113 w 163"/>
                    <a:gd name="T13" fmla="*/ 199 h 199"/>
                    <a:gd name="T14" fmla="*/ 114 w 163"/>
                    <a:gd name="T15" fmla="*/ 199 h 199"/>
                    <a:gd name="T16" fmla="*/ 114 w 163"/>
                    <a:gd name="T17" fmla="*/ 124 h 199"/>
                    <a:gd name="T18" fmla="*/ 163 w 163"/>
                    <a:gd name="T19" fmla="*/ 6 h 199"/>
                    <a:gd name="T20" fmla="*/ 150 w 163"/>
                    <a:gd name="T21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3" h="199">
                      <a:moveTo>
                        <a:pt x="150" y="0"/>
                      </a:moveTo>
                      <a:cubicBezTo>
                        <a:pt x="113" y="50"/>
                        <a:pt x="113" y="50"/>
                        <a:pt x="113" y="5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31" y="16"/>
                        <a:pt x="0" y="58"/>
                        <a:pt x="0" y="108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2" y="189"/>
                        <a:pt x="52" y="199"/>
                        <a:pt x="113" y="199"/>
                      </a:cubicBezTo>
                      <a:cubicBezTo>
                        <a:pt x="113" y="199"/>
                        <a:pt x="114" y="199"/>
                        <a:pt x="114" y="199"/>
                      </a:cubicBezTo>
                      <a:cubicBezTo>
                        <a:pt x="114" y="124"/>
                        <a:pt x="114" y="124"/>
                        <a:pt x="114" y="124"/>
                      </a:cubicBezTo>
                      <a:cubicBezTo>
                        <a:pt x="114" y="78"/>
                        <a:pt x="133" y="36"/>
                        <a:pt x="163" y="6"/>
                      </a:cubicBezTo>
                      <a:cubicBezTo>
                        <a:pt x="159" y="3"/>
                        <a:pt x="155" y="2"/>
                        <a:pt x="15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24"/>
                <p:cNvSpPr>
                  <a:spLocks/>
                </p:cNvSpPr>
                <p:nvPr/>
              </p:nvSpPr>
              <p:spPr bwMode="auto">
                <a:xfrm>
                  <a:off x="5438775" y="1381126"/>
                  <a:ext cx="61913" cy="41275"/>
                </a:xfrm>
                <a:custGeom>
                  <a:avLst/>
                  <a:gdLst>
                    <a:gd name="T0" fmla="*/ 18 w 22"/>
                    <a:gd name="T1" fmla="*/ 14 h 14"/>
                    <a:gd name="T2" fmla="*/ 22 w 22"/>
                    <a:gd name="T3" fmla="*/ 1 h 14"/>
                    <a:gd name="T4" fmla="*/ 11 w 22"/>
                    <a:gd name="T5" fmla="*/ 0 h 14"/>
                    <a:gd name="T6" fmla="*/ 0 w 22"/>
                    <a:gd name="T7" fmla="*/ 1 h 14"/>
                    <a:gd name="T8" fmla="*/ 5 w 22"/>
                    <a:gd name="T9" fmla="*/ 14 h 14"/>
                    <a:gd name="T10" fmla="*/ 18 w 22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4">
                      <a:moveTo>
                        <a:pt x="18" y="14"/>
                      </a:moveTo>
                      <a:cubicBezTo>
                        <a:pt x="18" y="14"/>
                        <a:pt x="22" y="9"/>
                        <a:pt x="22" y="1"/>
                      </a:cubicBezTo>
                      <a:cubicBezTo>
                        <a:pt x="18" y="0"/>
                        <a:pt x="15" y="0"/>
                        <a:pt x="11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0" y="1"/>
                        <a:pt x="0" y="8"/>
                        <a:pt x="5" y="14"/>
                      </a:cubicBezTo>
                      <a:cubicBezTo>
                        <a:pt x="5" y="14"/>
                        <a:pt x="13" y="14"/>
                        <a:pt x="1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Oval 25"/>
                <p:cNvSpPr>
                  <a:spLocks noChangeArrowheads="1"/>
                </p:cNvSpPr>
                <p:nvPr/>
              </p:nvSpPr>
              <p:spPr bwMode="auto">
                <a:xfrm>
                  <a:off x="5267325" y="966788"/>
                  <a:ext cx="401638" cy="403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26"/>
                <p:cNvSpPr>
                  <a:spLocks/>
                </p:cNvSpPr>
                <p:nvPr/>
              </p:nvSpPr>
              <p:spPr bwMode="auto">
                <a:xfrm>
                  <a:off x="6386513" y="1381126"/>
                  <a:ext cx="61913" cy="41275"/>
                </a:xfrm>
                <a:custGeom>
                  <a:avLst/>
                  <a:gdLst>
                    <a:gd name="T0" fmla="*/ 17 w 22"/>
                    <a:gd name="T1" fmla="*/ 14 h 14"/>
                    <a:gd name="T2" fmla="*/ 22 w 22"/>
                    <a:gd name="T3" fmla="*/ 1 h 14"/>
                    <a:gd name="T4" fmla="*/ 11 w 22"/>
                    <a:gd name="T5" fmla="*/ 0 h 14"/>
                    <a:gd name="T6" fmla="*/ 0 w 22"/>
                    <a:gd name="T7" fmla="*/ 1 h 14"/>
                    <a:gd name="T8" fmla="*/ 5 w 22"/>
                    <a:gd name="T9" fmla="*/ 14 h 14"/>
                    <a:gd name="T10" fmla="*/ 17 w 22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4">
                      <a:moveTo>
                        <a:pt x="17" y="14"/>
                      </a:moveTo>
                      <a:cubicBezTo>
                        <a:pt x="17" y="14"/>
                        <a:pt x="22" y="9"/>
                        <a:pt x="22" y="1"/>
                      </a:cubicBezTo>
                      <a:cubicBezTo>
                        <a:pt x="18" y="0"/>
                        <a:pt x="15" y="0"/>
                        <a:pt x="11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0" y="1"/>
                        <a:pt x="0" y="8"/>
                        <a:pt x="5" y="14"/>
                      </a:cubicBezTo>
                      <a:cubicBezTo>
                        <a:pt x="5" y="14"/>
                        <a:pt x="13" y="14"/>
                        <a:pt x="1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27"/>
                <p:cNvSpPr>
                  <a:spLocks/>
                </p:cNvSpPr>
                <p:nvPr/>
              </p:nvSpPr>
              <p:spPr bwMode="auto">
                <a:xfrm>
                  <a:off x="6380163" y="1427163"/>
                  <a:ext cx="71438" cy="96838"/>
                </a:xfrm>
                <a:custGeom>
                  <a:avLst/>
                  <a:gdLst>
                    <a:gd name="T0" fmla="*/ 24 w 45"/>
                    <a:gd name="T1" fmla="*/ 61 h 61"/>
                    <a:gd name="T2" fmla="*/ 45 w 45"/>
                    <a:gd name="T3" fmla="*/ 34 h 61"/>
                    <a:gd name="T4" fmla="*/ 34 w 45"/>
                    <a:gd name="T5" fmla="*/ 0 h 61"/>
                    <a:gd name="T6" fmla="*/ 11 w 45"/>
                    <a:gd name="T7" fmla="*/ 0 h 61"/>
                    <a:gd name="T8" fmla="*/ 0 w 45"/>
                    <a:gd name="T9" fmla="*/ 34 h 61"/>
                    <a:gd name="T10" fmla="*/ 24 w 45"/>
                    <a:gd name="T1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61">
                      <a:moveTo>
                        <a:pt x="24" y="61"/>
                      </a:moveTo>
                      <a:lnTo>
                        <a:pt x="45" y="34"/>
                      </a:lnTo>
                      <a:lnTo>
                        <a:pt x="34" y="0"/>
                      </a:lnTo>
                      <a:lnTo>
                        <a:pt x="11" y="0"/>
                      </a:lnTo>
                      <a:lnTo>
                        <a:pt x="0" y="34"/>
                      </a:lnTo>
                      <a:lnTo>
                        <a:pt x="24" y="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Oval 28"/>
                <p:cNvSpPr>
                  <a:spLocks noChangeArrowheads="1"/>
                </p:cNvSpPr>
                <p:nvPr/>
              </p:nvSpPr>
              <p:spPr bwMode="auto">
                <a:xfrm>
                  <a:off x="6215063" y="966788"/>
                  <a:ext cx="403225" cy="403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29"/>
                <p:cNvSpPr>
                  <a:spLocks/>
                </p:cNvSpPr>
                <p:nvPr/>
              </p:nvSpPr>
              <p:spPr bwMode="auto">
                <a:xfrm>
                  <a:off x="6272213" y="1401763"/>
                  <a:ext cx="465138" cy="568325"/>
                </a:xfrm>
                <a:custGeom>
                  <a:avLst/>
                  <a:gdLst>
                    <a:gd name="T0" fmla="*/ 88 w 163"/>
                    <a:gd name="T1" fmla="*/ 0 h 199"/>
                    <a:gd name="T2" fmla="*/ 51 w 163"/>
                    <a:gd name="T3" fmla="*/ 50 h 199"/>
                    <a:gd name="T4" fmla="*/ 13 w 163"/>
                    <a:gd name="T5" fmla="*/ 0 h 199"/>
                    <a:gd name="T6" fmla="*/ 0 w 163"/>
                    <a:gd name="T7" fmla="*/ 6 h 199"/>
                    <a:gd name="T8" fmla="*/ 49 w 163"/>
                    <a:gd name="T9" fmla="*/ 124 h 199"/>
                    <a:gd name="T10" fmla="*/ 49 w 163"/>
                    <a:gd name="T11" fmla="*/ 199 h 199"/>
                    <a:gd name="T12" fmla="*/ 51 w 163"/>
                    <a:gd name="T13" fmla="*/ 199 h 199"/>
                    <a:gd name="T14" fmla="*/ 163 w 163"/>
                    <a:gd name="T15" fmla="*/ 176 h 199"/>
                    <a:gd name="T16" fmla="*/ 163 w 163"/>
                    <a:gd name="T17" fmla="*/ 176 h 199"/>
                    <a:gd name="T18" fmla="*/ 163 w 163"/>
                    <a:gd name="T19" fmla="*/ 108 h 199"/>
                    <a:gd name="T20" fmla="*/ 88 w 163"/>
                    <a:gd name="T21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3" h="199">
                      <a:moveTo>
                        <a:pt x="88" y="0"/>
                      </a:moveTo>
                      <a:cubicBezTo>
                        <a:pt x="51" y="50"/>
                        <a:pt x="51" y="50"/>
                        <a:pt x="51" y="5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9" y="2"/>
                        <a:pt x="4" y="3"/>
                        <a:pt x="0" y="6"/>
                      </a:cubicBezTo>
                      <a:cubicBezTo>
                        <a:pt x="30" y="36"/>
                        <a:pt x="49" y="78"/>
                        <a:pt x="49" y="124"/>
                      </a:cubicBezTo>
                      <a:cubicBezTo>
                        <a:pt x="49" y="199"/>
                        <a:pt x="49" y="199"/>
                        <a:pt x="49" y="199"/>
                      </a:cubicBezTo>
                      <a:cubicBezTo>
                        <a:pt x="50" y="199"/>
                        <a:pt x="50" y="199"/>
                        <a:pt x="51" y="199"/>
                      </a:cubicBezTo>
                      <a:cubicBezTo>
                        <a:pt x="112" y="199"/>
                        <a:pt x="161" y="189"/>
                        <a:pt x="163" y="176"/>
                      </a:cubicBezTo>
                      <a:cubicBezTo>
                        <a:pt x="163" y="176"/>
                        <a:pt x="163" y="176"/>
                        <a:pt x="163" y="176"/>
                      </a:cubicBezTo>
                      <a:cubicBezTo>
                        <a:pt x="163" y="108"/>
                        <a:pt x="163" y="108"/>
                        <a:pt x="163" y="108"/>
                      </a:cubicBezTo>
                      <a:cubicBezTo>
                        <a:pt x="163" y="58"/>
                        <a:pt x="132" y="16"/>
                        <a:pt x="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3490972" y="1203598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639793" y="1058058"/>
            <a:ext cx="1031704" cy="1191173"/>
            <a:chOff x="4639793" y="1077935"/>
            <a:chExt cx="1031704" cy="1191173"/>
          </a:xfrm>
        </p:grpSpPr>
        <p:grpSp>
          <p:nvGrpSpPr>
            <p:cNvPr id="38" name="组合 37"/>
            <p:cNvGrpSpPr/>
            <p:nvPr/>
          </p:nvGrpSpPr>
          <p:grpSpPr>
            <a:xfrm>
              <a:off x="4639793" y="1077935"/>
              <a:ext cx="1031704" cy="1191173"/>
              <a:chOff x="4639793" y="1077935"/>
              <a:chExt cx="1031704" cy="1191173"/>
            </a:xfrm>
          </p:grpSpPr>
          <p:sp>
            <p:nvSpPr>
              <p:cNvPr id="40" name="Freeform 18"/>
              <p:cNvSpPr>
                <a:spLocks/>
              </p:cNvSpPr>
              <p:nvPr/>
            </p:nvSpPr>
            <p:spPr bwMode="auto">
              <a:xfrm>
                <a:off x="4639793" y="1077935"/>
                <a:ext cx="1031704" cy="1191173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5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5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5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5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4968707" y="1549191"/>
                <a:ext cx="439805" cy="451197"/>
                <a:chOff x="7673976" y="2593975"/>
                <a:chExt cx="1716088" cy="1760538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43" name="Freeform 60"/>
                <p:cNvSpPr>
                  <a:spLocks/>
                </p:cNvSpPr>
                <p:nvPr/>
              </p:nvSpPr>
              <p:spPr bwMode="auto">
                <a:xfrm>
                  <a:off x="7673976" y="2974975"/>
                  <a:ext cx="1284288" cy="1379538"/>
                </a:xfrm>
                <a:custGeom>
                  <a:avLst/>
                  <a:gdLst>
                    <a:gd name="T0" fmla="*/ 415 w 437"/>
                    <a:gd name="T1" fmla="*/ 364 h 470"/>
                    <a:gd name="T2" fmla="*/ 388 w 437"/>
                    <a:gd name="T3" fmla="*/ 335 h 470"/>
                    <a:gd name="T4" fmla="*/ 307 w 437"/>
                    <a:gd name="T5" fmla="*/ 291 h 470"/>
                    <a:gd name="T6" fmla="*/ 273 w 437"/>
                    <a:gd name="T7" fmla="*/ 257 h 470"/>
                    <a:gd name="T8" fmla="*/ 262 w 437"/>
                    <a:gd name="T9" fmla="*/ 240 h 470"/>
                    <a:gd name="T10" fmla="*/ 288 w 437"/>
                    <a:gd name="T11" fmla="*/ 199 h 470"/>
                    <a:gd name="T12" fmla="*/ 294 w 437"/>
                    <a:gd name="T13" fmla="*/ 185 h 470"/>
                    <a:gd name="T14" fmla="*/ 298 w 437"/>
                    <a:gd name="T15" fmla="*/ 147 h 470"/>
                    <a:gd name="T16" fmla="*/ 285 w 437"/>
                    <a:gd name="T17" fmla="*/ 57 h 470"/>
                    <a:gd name="T18" fmla="*/ 280 w 437"/>
                    <a:gd name="T19" fmla="*/ 52 h 470"/>
                    <a:gd name="T20" fmla="*/ 262 w 437"/>
                    <a:gd name="T21" fmla="*/ 37 h 470"/>
                    <a:gd name="T22" fmla="*/ 155 w 437"/>
                    <a:gd name="T23" fmla="*/ 50 h 470"/>
                    <a:gd name="T24" fmla="*/ 140 w 437"/>
                    <a:gd name="T25" fmla="*/ 140 h 470"/>
                    <a:gd name="T26" fmla="*/ 142 w 437"/>
                    <a:gd name="T27" fmla="*/ 179 h 470"/>
                    <a:gd name="T28" fmla="*/ 150 w 437"/>
                    <a:gd name="T29" fmla="*/ 195 h 470"/>
                    <a:gd name="T30" fmla="*/ 153 w 437"/>
                    <a:gd name="T31" fmla="*/ 202 h 470"/>
                    <a:gd name="T32" fmla="*/ 155 w 437"/>
                    <a:gd name="T33" fmla="*/ 201 h 470"/>
                    <a:gd name="T34" fmla="*/ 178 w 437"/>
                    <a:gd name="T35" fmla="*/ 239 h 470"/>
                    <a:gd name="T36" fmla="*/ 159 w 437"/>
                    <a:gd name="T37" fmla="*/ 256 h 470"/>
                    <a:gd name="T38" fmla="*/ 129 w 437"/>
                    <a:gd name="T39" fmla="*/ 291 h 470"/>
                    <a:gd name="T40" fmla="*/ 48 w 437"/>
                    <a:gd name="T41" fmla="*/ 335 h 470"/>
                    <a:gd name="T42" fmla="*/ 21 w 437"/>
                    <a:gd name="T43" fmla="*/ 364 h 470"/>
                    <a:gd name="T44" fmla="*/ 0 w 437"/>
                    <a:gd name="T45" fmla="*/ 451 h 470"/>
                    <a:gd name="T46" fmla="*/ 0 w 437"/>
                    <a:gd name="T47" fmla="*/ 470 h 470"/>
                    <a:gd name="T48" fmla="*/ 437 w 437"/>
                    <a:gd name="T49" fmla="*/ 470 h 470"/>
                    <a:gd name="T50" fmla="*/ 437 w 437"/>
                    <a:gd name="T51" fmla="*/ 451 h 470"/>
                    <a:gd name="T52" fmla="*/ 415 w 437"/>
                    <a:gd name="T53" fmla="*/ 36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37" h="470">
                      <a:moveTo>
                        <a:pt x="415" y="364"/>
                      </a:moveTo>
                      <a:cubicBezTo>
                        <a:pt x="415" y="364"/>
                        <a:pt x="422" y="351"/>
                        <a:pt x="388" y="335"/>
                      </a:cubicBezTo>
                      <a:cubicBezTo>
                        <a:pt x="307" y="291"/>
                        <a:pt x="307" y="291"/>
                        <a:pt x="307" y="291"/>
                      </a:cubicBezTo>
                      <a:cubicBezTo>
                        <a:pt x="273" y="257"/>
                        <a:pt x="273" y="257"/>
                        <a:pt x="273" y="257"/>
                      </a:cubicBezTo>
                      <a:cubicBezTo>
                        <a:pt x="256" y="248"/>
                        <a:pt x="246" y="251"/>
                        <a:pt x="262" y="240"/>
                      </a:cubicBezTo>
                      <a:cubicBezTo>
                        <a:pt x="274" y="230"/>
                        <a:pt x="282" y="216"/>
                        <a:pt x="288" y="199"/>
                      </a:cubicBezTo>
                      <a:cubicBezTo>
                        <a:pt x="289" y="198"/>
                        <a:pt x="292" y="194"/>
                        <a:pt x="294" y="185"/>
                      </a:cubicBezTo>
                      <a:cubicBezTo>
                        <a:pt x="294" y="185"/>
                        <a:pt x="325" y="148"/>
                        <a:pt x="298" y="147"/>
                      </a:cubicBezTo>
                      <a:cubicBezTo>
                        <a:pt x="298" y="147"/>
                        <a:pt x="326" y="96"/>
                        <a:pt x="285" y="57"/>
                      </a:cubicBezTo>
                      <a:cubicBezTo>
                        <a:pt x="285" y="57"/>
                        <a:pt x="283" y="55"/>
                        <a:pt x="280" y="52"/>
                      </a:cubicBezTo>
                      <a:cubicBezTo>
                        <a:pt x="271" y="42"/>
                        <a:pt x="262" y="37"/>
                        <a:pt x="262" y="37"/>
                      </a:cubicBezTo>
                      <a:cubicBezTo>
                        <a:pt x="203" y="0"/>
                        <a:pt x="155" y="50"/>
                        <a:pt x="155" y="50"/>
                      </a:cubicBezTo>
                      <a:cubicBezTo>
                        <a:pt x="113" y="88"/>
                        <a:pt x="140" y="140"/>
                        <a:pt x="140" y="140"/>
                      </a:cubicBezTo>
                      <a:cubicBezTo>
                        <a:pt x="112" y="140"/>
                        <a:pt x="142" y="179"/>
                        <a:pt x="142" y="179"/>
                      </a:cubicBezTo>
                      <a:cubicBezTo>
                        <a:pt x="146" y="197"/>
                        <a:pt x="150" y="195"/>
                        <a:pt x="150" y="195"/>
                      </a:cubicBezTo>
                      <a:cubicBezTo>
                        <a:pt x="152" y="195"/>
                        <a:pt x="152" y="198"/>
                        <a:pt x="153" y="202"/>
                      </a:cubicBezTo>
                      <a:cubicBezTo>
                        <a:pt x="154" y="201"/>
                        <a:pt x="154" y="201"/>
                        <a:pt x="155" y="201"/>
                      </a:cubicBezTo>
                      <a:cubicBezTo>
                        <a:pt x="160" y="216"/>
                        <a:pt x="168" y="229"/>
                        <a:pt x="178" y="239"/>
                      </a:cubicBezTo>
                      <a:cubicBezTo>
                        <a:pt x="187" y="251"/>
                        <a:pt x="163" y="251"/>
                        <a:pt x="159" y="256"/>
                      </a:cubicBezTo>
                      <a:cubicBezTo>
                        <a:pt x="157" y="259"/>
                        <a:pt x="129" y="291"/>
                        <a:pt x="129" y="291"/>
                      </a:cubicBezTo>
                      <a:cubicBezTo>
                        <a:pt x="48" y="335"/>
                        <a:pt x="48" y="335"/>
                        <a:pt x="48" y="335"/>
                      </a:cubicBezTo>
                      <a:cubicBezTo>
                        <a:pt x="15" y="351"/>
                        <a:pt x="21" y="364"/>
                        <a:pt x="21" y="364"/>
                      </a:cubicBezTo>
                      <a:cubicBezTo>
                        <a:pt x="0" y="451"/>
                        <a:pt x="0" y="451"/>
                        <a:pt x="0" y="451"/>
                      </a:cubicBezTo>
                      <a:cubicBezTo>
                        <a:pt x="0" y="470"/>
                        <a:pt x="0" y="470"/>
                        <a:pt x="0" y="470"/>
                      </a:cubicBezTo>
                      <a:cubicBezTo>
                        <a:pt x="437" y="470"/>
                        <a:pt x="437" y="470"/>
                        <a:pt x="437" y="470"/>
                      </a:cubicBezTo>
                      <a:cubicBezTo>
                        <a:pt x="437" y="451"/>
                        <a:pt x="437" y="451"/>
                        <a:pt x="437" y="451"/>
                      </a:cubicBezTo>
                      <a:lnTo>
                        <a:pt x="415" y="3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61"/>
                <p:cNvSpPr>
                  <a:spLocks noEditPoints="1"/>
                </p:cNvSpPr>
                <p:nvPr/>
              </p:nvSpPr>
              <p:spPr bwMode="auto">
                <a:xfrm>
                  <a:off x="8540751" y="2593975"/>
                  <a:ext cx="849313" cy="739775"/>
                </a:xfrm>
                <a:custGeom>
                  <a:avLst/>
                  <a:gdLst>
                    <a:gd name="T0" fmla="*/ 143 w 289"/>
                    <a:gd name="T1" fmla="*/ 1 h 252"/>
                    <a:gd name="T2" fmla="*/ 0 w 289"/>
                    <a:gd name="T3" fmla="*/ 111 h 252"/>
                    <a:gd name="T4" fmla="*/ 73 w 289"/>
                    <a:gd name="T5" fmla="*/ 203 h 252"/>
                    <a:gd name="T6" fmla="*/ 47 w 289"/>
                    <a:gd name="T7" fmla="*/ 252 h 252"/>
                    <a:gd name="T8" fmla="*/ 121 w 289"/>
                    <a:gd name="T9" fmla="*/ 216 h 252"/>
                    <a:gd name="T10" fmla="*/ 146 w 289"/>
                    <a:gd name="T11" fmla="*/ 217 h 252"/>
                    <a:gd name="T12" fmla="*/ 288 w 289"/>
                    <a:gd name="T13" fmla="*/ 107 h 252"/>
                    <a:gd name="T14" fmla="*/ 143 w 289"/>
                    <a:gd name="T15" fmla="*/ 1 h 252"/>
                    <a:gd name="T16" fmla="*/ 73 w 289"/>
                    <a:gd name="T17" fmla="*/ 131 h 252"/>
                    <a:gd name="T18" fmla="*/ 55 w 289"/>
                    <a:gd name="T19" fmla="*/ 113 h 252"/>
                    <a:gd name="T20" fmla="*/ 73 w 289"/>
                    <a:gd name="T21" fmla="*/ 95 h 252"/>
                    <a:gd name="T22" fmla="*/ 91 w 289"/>
                    <a:gd name="T23" fmla="*/ 113 h 252"/>
                    <a:gd name="T24" fmla="*/ 73 w 289"/>
                    <a:gd name="T25" fmla="*/ 131 h 252"/>
                    <a:gd name="T26" fmla="*/ 144 w 289"/>
                    <a:gd name="T27" fmla="*/ 131 h 252"/>
                    <a:gd name="T28" fmla="*/ 126 w 289"/>
                    <a:gd name="T29" fmla="*/ 113 h 252"/>
                    <a:gd name="T30" fmla="*/ 144 w 289"/>
                    <a:gd name="T31" fmla="*/ 95 h 252"/>
                    <a:gd name="T32" fmla="*/ 162 w 289"/>
                    <a:gd name="T33" fmla="*/ 113 h 252"/>
                    <a:gd name="T34" fmla="*/ 144 w 289"/>
                    <a:gd name="T35" fmla="*/ 131 h 252"/>
                    <a:gd name="T36" fmla="*/ 216 w 289"/>
                    <a:gd name="T37" fmla="*/ 131 h 252"/>
                    <a:gd name="T38" fmla="*/ 198 w 289"/>
                    <a:gd name="T39" fmla="*/ 113 h 252"/>
                    <a:gd name="T40" fmla="*/ 216 w 289"/>
                    <a:gd name="T41" fmla="*/ 95 h 252"/>
                    <a:gd name="T42" fmla="*/ 233 w 289"/>
                    <a:gd name="T43" fmla="*/ 113 h 252"/>
                    <a:gd name="T44" fmla="*/ 216 w 289"/>
                    <a:gd name="T45" fmla="*/ 131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9" h="252">
                      <a:moveTo>
                        <a:pt x="143" y="1"/>
                      </a:moveTo>
                      <a:cubicBezTo>
                        <a:pt x="63" y="2"/>
                        <a:pt x="0" y="51"/>
                        <a:pt x="0" y="111"/>
                      </a:cubicBezTo>
                      <a:cubicBezTo>
                        <a:pt x="1" y="151"/>
                        <a:pt x="30" y="185"/>
                        <a:pt x="73" y="203"/>
                      </a:cubicBezTo>
                      <a:cubicBezTo>
                        <a:pt x="47" y="252"/>
                        <a:pt x="47" y="252"/>
                        <a:pt x="47" y="252"/>
                      </a:cubicBezTo>
                      <a:cubicBezTo>
                        <a:pt x="121" y="216"/>
                        <a:pt x="121" y="216"/>
                        <a:pt x="121" y="216"/>
                      </a:cubicBezTo>
                      <a:cubicBezTo>
                        <a:pt x="129" y="217"/>
                        <a:pt x="137" y="218"/>
                        <a:pt x="146" y="217"/>
                      </a:cubicBezTo>
                      <a:cubicBezTo>
                        <a:pt x="225" y="216"/>
                        <a:pt x="289" y="167"/>
                        <a:pt x="288" y="107"/>
                      </a:cubicBezTo>
                      <a:cubicBezTo>
                        <a:pt x="287" y="47"/>
                        <a:pt x="222" y="0"/>
                        <a:pt x="143" y="1"/>
                      </a:cubicBezTo>
                      <a:close/>
                      <a:moveTo>
                        <a:pt x="73" y="131"/>
                      </a:moveTo>
                      <a:cubicBezTo>
                        <a:pt x="63" y="131"/>
                        <a:pt x="55" y="123"/>
                        <a:pt x="55" y="113"/>
                      </a:cubicBezTo>
                      <a:cubicBezTo>
                        <a:pt x="55" y="103"/>
                        <a:pt x="63" y="95"/>
                        <a:pt x="73" y="95"/>
                      </a:cubicBezTo>
                      <a:cubicBezTo>
                        <a:pt x="83" y="95"/>
                        <a:pt x="91" y="103"/>
                        <a:pt x="91" y="113"/>
                      </a:cubicBezTo>
                      <a:cubicBezTo>
                        <a:pt x="91" y="123"/>
                        <a:pt x="83" y="131"/>
                        <a:pt x="73" y="131"/>
                      </a:cubicBezTo>
                      <a:close/>
                      <a:moveTo>
                        <a:pt x="144" y="131"/>
                      </a:moveTo>
                      <a:cubicBezTo>
                        <a:pt x="134" y="131"/>
                        <a:pt x="126" y="123"/>
                        <a:pt x="126" y="113"/>
                      </a:cubicBezTo>
                      <a:cubicBezTo>
                        <a:pt x="126" y="103"/>
                        <a:pt x="134" y="95"/>
                        <a:pt x="144" y="95"/>
                      </a:cubicBezTo>
                      <a:cubicBezTo>
                        <a:pt x="154" y="95"/>
                        <a:pt x="162" y="103"/>
                        <a:pt x="162" y="113"/>
                      </a:cubicBezTo>
                      <a:cubicBezTo>
                        <a:pt x="162" y="123"/>
                        <a:pt x="154" y="131"/>
                        <a:pt x="144" y="131"/>
                      </a:cubicBezTo>
                      <a:close/>
                      <a:moveTo>
                        <a:pt x="216" y="131"/>
                      </a:moveTo>
                      <a:cubicBezTo>
                        <a:pt x="206" y="131"/>
                        <a:pt x="198" y="123"/>
                        <a:pt x="198" y="113"/>
                      </a:cubicBezTo>
                      <a:cubicBezTo>
                        <a:pt x="198" y="103"/>
                        <a:pt x="206" y="95"/>
                        <a:pt x="216" y="95"/>
                      </a:cubicBezTo>
                      <a:cubicBezTo>
                        <a:pt x="225" y="95"/>
                        <a:pt x="233" y="103"/>
                        <a:pt x="233" y="113"/>
                      </a:cubicBezTo>
                      <a:cubicBezTo>
                        <a:pt x="233" y="123"/>
                        <a:pt x="225" y="131"/>
                        <a:pt x="216" y="1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flipH="1">
                <a:off x="5223976" y="1128206"/>
                <a:ext cx="350656" cy="378849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FF280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5213755" y="1225084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239786" y="2095928"/>
            <a:ext cx="1029941" cy="1191173"/>
            <a:chOff x="5239786" y="2115805"/>
            <a:chExt cx="1029941" cy="1191173"/>
          </a:xfrm>
        </p:grpSpPr>
        <p:grpSp>
          <p:nvGrpSpPr>
            <p:cNvPr id="46" name="组合 45"/>
            <p:cNvGrpSpPr/>
            <p:nvPr/>
          </p:nvGrpSpPr>
          <p:grpSpPr>
            <a:xfrm>
              <a:off x="5239786" y="2115805"/>
              <a:ext cx="1029941" cy="1191173"/>
              <a:chOff x="5239786" y="2115805"/>
              <a:chExt cx="1029941" cy="1191173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5239786" y="2115805"/>
                <a:ext cx="1029941" cy="1191173"/>
              </a:xfrm>
              <a:custGeom>
                <a:avLst/>
                <a:gdLst>
                  <a:gd name="T0" fmla="*/ 0 w 1169"/>
                  <a:gd name="T1" fmla="*/ 1014 h 1352"/>
                  <a:gd name="T2" fmla="*/ 0 w 1169"/>
                  <a:gd name="T3" fmla="*/ 338 h 1352"/>
                  <a:gd name="T4" fmla="*/ 585 w 1169"/>
                  <a:gd name="T5" fmla="*/ 0 h 1352"/>
                  <a:gd name="T6" fmla="*/ 1169 w 1169"/>
                  <a:gd name="T7" fmla="*/ 338 h 1352"/>
                  <a:gd name="T8" fmla="*/ 1169 w 1169"/>
                  <a:gd name="T9" fmla="*/ 1014 h 1352"/>
                  <a:gd name="T10" fmla="*/ 585 w 1169"/>
                  <a:gd name="T11" fmla="*/ 1352 h 1352"/>
                  <a:gd name="T12" fmla="*/ 0 w 1169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9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5" y="0"/>
                    </a:lnTo>
                    <a:lnTo>
                      <a:pt x="1169" y="338"/>
                    </a:lnTo>
                    <a:lnTo>
                      <a:pt x="1169" y="1014"/>
                    </a:lnTo>
                    <a:lnTo>
                      <a:pt x="585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rgbClr val="FF6E0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9" name="Freeform 23"/>
              <p:cNvSpPr>
                <a:spLocks/>
              </p:cNvSpPr>
              <p:nvPr/>
            </p:nvSpPr>
            <p:spPr bwMode="auto">
              <a:xfrm flipH="1">
                <a:off x="5820563" y="2151853"/>
                <a:ext cx="350656" cy="378849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FF28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5566676" y="2688318"/>
                <a:ext cx="377557" cy="424345"/>
                <a:chOff x="279401" y="2698750"/>
                <a:chExt cx="1473200" cy="1655763"/>
              </a:xfrm>
              <a:solidFill>
                <a:schemeClr val="bg1"/>
              </a:solidFill>
            </p:grpSpPr>
            <p:sp>
              <p:nvSpPr>
                <p:cNvPr id="51" name="Freeform 45"/>
                <p:cNvSpPr>
                  <a:spLocks noEditPoints="1"/>
                </p:cNvSpPr>
                <p:nvPr/>
              </p:nvSpPr>
              <p:spPr bwMode="auto">
                <a:xfrm>
                  <a:off x="279401" y="2884488"/>
                  <a:ext cx="1473200" cy="1470025"/>
                </a:xfrm>
                <a:custGeom>
                  <a:avLst/>
                  <a:gdLst>
                    <a:gd name="T0" fmla="*/ 250 w 501"/>
                    <a:gd name="T1" fmla="*/ 0 h 501"/>
                    <a:gd name="T2" fmla="*/ 0 w 501"/>
                    <a:gd name="T3" fmla="*/ 251 h 501"/>
                    <a:gd name="T4" fmla="*/ 250 w 501"/>
                    <a:gd name="T5" fmla="*/ 501 h 501"/>
                    <a:gd name="T6" fmla="*/ 501 w 501"/>
                    <a:gd name="T7" fmla="*/ 251 h 501"/>
                    <a:gd name="T8" fmla="*/ 250 w 501"/>
                    <a:gd name="T9" fmla="*/ 0 h 501"/>
                    <a:gd name="T10" fmla="*/ 455 w 501"/>
                    <a:gd name="T11" fmla="*/ 267 h 501"/>
                    <a:gd name="T12" fmla="*/ 446 w 501"/>
                    <a:gd name="T13" fmla="*/ 267 h 501"/>
                    <a:gd name="T14" fmla="*/ 389 w 501"/>
                    <a:gd name="T15" fmla="*/ 390 h 501"/>
                    <a:gd name="T16" fmla="*/ 267 w 501"/>
                    <a:gd name="T17" fmla="*/ 447 h 501"/>
                    <a:gd name="T18" fmla="*/ 267 w 501"/>
                    <a:gd name="T19" fmla="*/ 455 h 501"/>
                    <a:gd name="T20" fmla="*/ 250 w 501"/>
                    <a:gd name="T21" fmla="*/ 471 h 501"/>
                    <a:gd name="T22" fmla="*/ 234 w 501"/>
                    <a:gd name="T23" fmla="*/ 455 h 501"/>
                    <a:gd name="T24" fmla="*/ 234 w 501"/>
                    <a:gd name="T25" fmla="*/ 447 h 501"/>
                    <a:gd name="T26" fmla="*/ 111 w 501"/>
                    <a:gd name="T27" fmla="*/ 390 h 501"/>
                    <a:gd name="T28" fmla="*/ 54 w 501"/>
                    <a:gd name="T29" fmla="*/ 267 h 501"/>
                    <a:gd name="T30" fmla="*/ 46 w 501"/>
                    <a:gd name="T31" fmla="*/ 267 h 501"/>
                    <a:gd name="T32" fmla="*/ 30 w 501"/>
                    <a:gd name="T33" fmla="*/ 251 h 501"/>
                    <a:gd name="T34" fmla="*/ 46 w 501"/>
                    <a:gd name="T35" fmla="*/ 234 h 501"/>
                    <a:gd name="T36" fmla="*/ 54 w 501"/>
                    <a:gd name="T37" fmla="*/ 234 h 501"/>
                    <a:gd name="T38" fmla="*/ 111 w 501"/>
                    <a:gd name="T39" fmla="*/ 111 h 501"/>
                    <a:gd name="T40" fmla="*/ 234 w 501"/>
                    <a:gd name="T41" fmla="*/ 54 h 501"/>
                    <a:gd name="T42" fmla="*/ 234 w 501"/>
                    <a:gd name="T43" fmla="*/ 46 h 501"/>
                    <a:gd name="T44" fmla="*/ 250 w 501"/>
                    <a:gd name="T45" fmla="*/ 30 h 501"/>
                    <a:gd name="T46" fmla="*/ 267 w 501"/>
                    <a:gd name="T47" fmla="*/ 46 h 501"/>
                    <a:gd name="T48" fmla="*/ 267 w 501"/>
                    <a:gd name="T49" fmla="*/ 54 h 501"/>
                    <a:gd name="T50" fmla="*/ 389 w 501"/>
                    <a:gd name="T51" fmla="*/ 111 h 501"/>
                    <a:gd name="T52" fmla="*/ 446 w 501"/>
                    <a:gd name="T53" fmla="*/ 234 h 501"/>
                    <a:gd name="T54" fmla="*/ 455 w 501"/>
                    <a:gd name="T55" fmla="*/ 234 h 501"/>
                    <a:gd name="T56" fmla="*/ 471 w 501"/>
                    <a:gd name="T57" fmla="*/ 251 h 501"/>
                    <a:gd name="T58" fmla="*/ 455 w 501"/>
                    <a:gd name="T59" fmla="*/ 267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01" h="501">
                      <a:moveTo>
                        <a:pt x="250" y="0"/>
                      </a:moveTo>
                      <a:cubicBezTo>
                        <a:pt x="112" y="0"/>
                        <a:pt x="0" y="112"/>
                        <a:pt x="0" y="251"/>
                      </a:cubicBezTo>
                      <a:cubicBezTo>
                        <a:pt x="0" y="389"/>
                        <a:pt x="112" y="501"/>
                        <a:pt x="250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2"/>
                        <a:pt x="389" y="0"/>
                        <a:pt x="250" y="0"/>
                      </a:cubicBezTo>
                      <a:close/>
                      <a:moveTo>
                        <a:pt x="455" y="267"/>
                      </a:moveTo>
                      <a:cubicBezTo>
                        <a:pt x="446" y="267"/>
                        <a:pt x="446" y="267"/>
                        <a:pt x="446" y="267"/>
                      </a:cubicBezTo>
                      <a:cubicBezTo>
                        <a:pt x="442" y="315"/>
                        <a:pt x="421" y="358"/>
                        <a:pt x="389" y="390"/>
                      </a:cubicBezTo>
                      <a:cubicBezTo>
                        <a:pt x="357" y="422"/>
                        <a:pt x="315" y="443"/>
                        <a:pt x="267" y="447"/>
                      </a:cubicBezTo>
                      <a:cubicBezTo>
                        <a:pt x="267" y="455"/>
                        <a:pt x="267" y="455"/>
                        <a:pt x="267" y="455"/>
                      </a:cubicBezTo>
                      <a:cubicBezTo>
                        <a:pt x="267" y="464"/>
                        <a:pt x="259" y="471"/>
                        <a:pt x="250" y="471"/>
                      </a:cubicBezTo>
                      <a:cubicBezTo>
                        <a:pt x="241" y="471"/>
                        <a:pt x="234" y="464"/>
                        <a:pt x="234" y="455"/>
                      </a:cubicBezTo>
                      <a:cubicBezTo>
                        <a:pt x="234" y="447"/>
                        <a:pt x="234" y="447"/>
                        <a:pt x="234" y="447"/>
                      </a:cubicBezTo>
                      <a:cubicBezTo>
                        <a:pt x="186" y="443"/>
                        <a:pt x="143" y="422"/>
                        <a:pt x="111" y="390"/>
                      </a:cubicBezTo>
                      <a:cubicBezTo>
                        <a:pt x="79" y="358"/>
                        <a:pt x="58" y="315"/>
                        <a:pt x="54" y="267"/>
                      </a:cubicBezTo>
                      <a:cubicBezTo>
                        <a:pt x="46" y="267"/>
                        <a:pt x="46" y="267"/>
                        <a:pt x="46" y="267"/>
                      </a:cubicBezTo>
                      <a:cubicBezTo>
                        <a:pt x="37" y="267"/>
                        <a:pt x="30" y="260"/>
                        <a:pt x="30" y="251"/>
                      </a:cubicBezTo>
                      <a:cubicBezTo>
                        <a:pt x="30" y="241"/>
                        <a:pt x="37" y="234"/>
                        <a:pt x="46" y="234"/>
                      </a:cubicBezTo>
                      <a:cubicBezTo>
                        <a:pt x="54" y="234"/>
                        <a:pt x="54" y="234"/>
                        <a:pt x="54" y="234"/>
                      </a:cubicBezTo>
                      <a:cubicBezTo>
                        <a:pt x="58" y="186"/>
                        <a:pt x="79" y="143"/>
                        <a:pt x="111" y="111"/>
                      </a:cubicBezTo>
                      <a:cubicBezTo>
                        <a:pt x="143" y="79"/>
                        <a:pt x="186" y="58"/>
                        <a:pt x="234" y="54"/>
                      </a:cubicBezTo>
                      <a:cubicBezTo>
                        <a:pt x="234" y="46"/>
                        <a:pt x="234" y="46"/>
                        <a:pt x="234" y="46"/>
                      </a:cubicBezTo>
                      <a:cubicBezTo>
                        <a:pt x="234" y="37"/>
                        <a:pt x="241" y="30"/>
                        <a:pt x="250" y="30"/>
                      </a:cubicBezTo>
                      <a:cubicBezTo>
                        <a:pt x="259" y="30"/>
                        <a:pt x="267" y="37"/>
                        <a:pt x="267" y="46"/>
                      </a:cubicBezTo>
                      <a:cubicBezTo>
                        <a:pt x="267" y="54"/>
                        <a:pt x="267" y="54"/>
                        <a:pt x="267" y="54"/>
                      </a:cubicBezTo>
                      <a:cubicBezTo>
                        <a:pt x="315" y="58"/>
                        <a:pt x="357" y="79"/>
                        <a:pt x="389" y="111"/>
                      </a:cubicBezTo>
                      <a:cubicBezTo>
                        <a:pt x="421" y="143"/>
                        <a:pt x="442" y="186"/>
                        <a:pt x="446" y="234"/>
                      </a:cubicBezTo>
                      <a:cubicBezTo>
                        <a:pt x="455" y="234"/>
                        <a:pt x="455" y="234"/>
                        <a:pt x="455" y="234"/>
                      </a:cubicBezTo>
                      <a:cubicBezTo>
                        <a:pt x="464" y="234"/>
                        <a:pt x="471" y="241"/>
                        <a:pt x="471" y="251"/>
                      </a:cubicBezTo>
                      <a:cubicBezTo>
                        <a:pt x="471" y="260"/>
                        <a:pt x="464" y="267"/>
                        <a:pt x="455" y="2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46"/>
                <p:cNvSpPr>
                  <a:spLocks/>
                </p:cNvSpPr>
                <p:nvPr/>
              </p:nvSpPr>
              <p:spPr bwMode="auto">
                <a:xfrm>
                  <a:off x="966788" y="3043238"/>
                  <a:ext cx="96838" cy="117475"/>
                </a:xfrm>
                <a:custGeom>
                  <a:avLst/>
                  <a:gdLst>
                    <a:gd name="T0" fmla="*/ 16 w 33"/>
                    <a:gd name="T1" fmla="*/ 40 h 40"/>
                    <a:gd name="T2" fmla="*/ 33 w 33"/>
                    <a:gd name="T3" fmla="*/ 24 h 40"/>
                    <a:gd name="T4" fmla="*/ 33 w 33"/>
                    <a:gd name="T5" fmla="*/ 0 h 40"/>
                    <a:gd name="T6" fmla="*/ 16 w 33"/>
                    <a:gd name="T7" fmla="*/ 0 h 40"/>
                    <a:gd name="T8" fmla="*/ 0 w 33"/>
                    <a:gd name="T9" fmla="*/ 0 h 40"/>
                    <a:gd name="T10" fmla="*/ 0 w 33"/>
                    <a:gd name="T11" fmla="*/ 24 h 40"/>
                    <a:gd name="T12" fmla="*/ 16 w 33"/>
                    <a:gd name="T13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40">
                      <a:moveTo>
                        <a:pt x="16" y="40"/>
                      </a:moveTo>
                      <a:cubicBezTo>
                        <a:pt x="25" y="40"/>
                        <a:pt x="33" y="33"/>
                        <a:pt x="33" y="24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7" y="0"/>
                        <a:pt x="22" y="0"/>
                        <a:pt x="16" y="0"/>
                      </a:cubicBezTo>
                      <a:cubicBezTo>
                        <a:pt x="11" y="0"/>
                        <a:pt x="5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3"/>
                        <a:pt x="7" y="40"/>
                        <a:pt x="1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47"/>
                <p:cNvSpPr>
                  <a:spLocks/>
                </p:cNvSpPr>
                <p:nvPr/>
              </p:nvSpPr>
              <p:spPr bwMode="auto">
                <a:xfrm>
                  <a:off x="966788" y="4079875"/>
                  <a:ext cx="96838" cy="115888"/>
                </a:xfrm>
                <a:custGeom>
                  <a:avLst/>
                  <a:gdLst>
                    <a:gd name="T0" fmla="*/ 16 w 33"/>
                    <a:gd name="T1" fmla="*/ 0 h 40"/>
                    <a:gd name="T2" fmla="*/ 0 w 33"/>
                    <a:gd name="T3" fmla="*/ 17 h 40"/>
                    <a:gd name="T4" fmla="*/ 0 w 33"/>
                    <a:gd name="T5" fmla="*/ 40 h 40"/>
                    <a:gd name="T6" fmla="*/ 16 w 33"/>
                    <a:gd name="T7" fmla="*/ 40 h 40"/>
                    <a:gd name="T8" fmla="*/ 33 w 33"/>
                    <a:gd name="T9" fmla="*/ 40 h 40"/>
                    <a:gd name="T10" fmla="*/ 33 w 33"/>
                    <a:gd name="T11" fmla="*/ 17 h 40"/>
                    <a:gd name="T12" fmla="*/ 16 w 33"/>
                    <a:gd name="T1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40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5" y="40"/>
                        <a:pt x="11" y="40"/>
                        <a:pt x="16" y="40"/>
                      </a:cubicBezTo>
                      <a:cubicBezTo>
                        <a:pt x="22" y="40"/>
                        <a:pt x="27" y="40"/>
                        <a:pt x="33" y="40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7"/>
                        <a:pt x="25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48"/>
                <p:cNvSpPr>
                  <a:spLocks/>
                </p:cNvSpPr>
                <p:nvPr/>
              </p:nvSpPr>
              <p:spPr bwMode="auto">
                <a:xfrm>
                  <a:off x="434976" y="3571875"/>
                  <a:ext cx="120650" cy="96838"/>
                </a:xfrm>
                <a:custGeom>
                  <a:avLst/>
                  <a:gdLst>
                    <a:gd name="T0" fmla="*/ 41 w 41"/>
                    <a:gd name="T1" fmla="*/ 17 h 33"/>
                    <a:gd name="T2" fmla="*/ 24 w 41"/>
                    <a:gd name="T3" fmla="*/ 0 h 33"/>
                    <a:gd name="T4" fmla="*/ 1 w 41"/>
                    <a:gd name="T5" fmla="*/ 0 h 33"/>
                    <a:gd name="T6" fmla="*/ 0 w 41"/>
                    <a:gd name="T7" fmla="*/ 17 h 33"/>
                    <a:gd name="T8" fmla="*/ 1 w 41"/>
                    <a:gd name="T9" fmla="*/ 33 h 33"/>
                    <a:gd name="T10" fmla="*/ 24 w 41"/>
                    <a:gd name="T11" fmla="*/ 33 h 33"/>
                    <a:gd name="T12" fmla="*/ 41 w 41"/>
                    <a:gd name="T13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33">
                      <a:moveTo>
                        <a:pt x="41" y="17"/>
                      </a:moveTo>
                      <a:cubicBezTo>
                        <a:pt x="41" y="7"/>
                        <a:pt x="33" y="0"/>
                        <a:pt x="2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6"/>
                        <a:pt x="0" y="11"/>
                        <a:pt x="0" y="17"/>
                      </a:cubicBezTo>
                      <a:cubicBezTo>
                        <a:pt x="0" y="22"/>
                        <a:pt x="1" y="28"/>
                        <a:pt x="1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33" y="33"/>
                        <a:pt x="41" y="26"/>
                        <a:pt x="41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49"/>
                <p:cNvSpPr>
                  <a:spLocks/>
                </p:cNvSpPr>
                <p:nvPr/>
              </p:nvSpPr>
              <p:spPr bwMode="auto">
                <a:xfrm>
                  <a:off x="1474788" y="3571875"/>
                  <a:ext cx="119063" cy="96838"/>
                </a:xfrm>
                <a:custGeom>
                  <a:avLst/>
                  <a:gdLst>
                    <a:gd name="T0" fmla="*/ 39 w 40"/>
                    <a:gd name="T1" fmla="*/ 0 h 33"/>
                    <a:gd name="T2" fmla="*/ 16 w 40"/>
                    <a:gd name="T3" fmla="*/ 0 h 33"/>
                    <a:gd name="T4" fmla="*/ 0 w 40"/>
                    <a:gd name="T5" fmla="*/ 17 h 33"/>
                    <a:gd name="T6" fmla="*/ 16 w 40"/>
                    <a:gd name="T7" fmla="*/ 33 h 33"/>
                    <a:gd name="T8" fmla="*/ 39 w 40"/>
                    <a:gd name="T9" fmla="*/ 33 h 33"/>
                    <a:gd name="T10" fmla="*/ 40 w 40"/>
                    <a:gd name="T11" fmla="*/ 17 h 33"/>
                    <a:gd name="T12" fmla="*/ 39 w 40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" h="33">
                      <a:moveTo>
                        <a:pt x="39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26"/>
                        <a:pt x="7" y="33"/>
                        <a:pt x="16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40" y="28"/>
                        <a:pt x="40" y="22"/>
                        <a:pt x="40" y="17"/>
                      </a:cubicBezTo>
                      <a:cubicBezTo>
                        <a:pt x="40" y="11"/>
                        <a:pt x="40" y="6"/>
                        <a:pt x="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Oval 50"/>
                <p:cNvSpPr>
                  <a:spLocks noChangeArrowheads="1"/>
                </p:cNvSpPr>
                <p:nvPr/>
              </p:nvSpPr>
              <p:spPr bwMode="auto">
                <a:xfrm>
                  <a:off x="925513" y="3532188"/>
                  <a:ext cx="176213" cy="1746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51"/>
                <p:cNvSpPr>
                  <a:spLocks noEditPoints="1"/>
                </p:cNvSpPr>
                <p:nvPr/>
              </p:nvSpPr>
              <p:spPr bwMode="auto">
                <a:xfrm>
                  <a:off x="652463" y="3254375"/>
                  <a:ext cx="723900" cy="730250"/>
                </a:xfrm>
                <a:custGeom>
                  <a:avLst/>
                  <a:gdLst>
                    <a:gd name="T0" fmla="*/ 106 w 246"/>
                    <a:gd name="T1" fmla="*/ 86 h 249"/>
                    <a:gd name="T2" fmla="*/ 109 w 246"/>
                    <a:gd name="T3" fmla="*/ 89 h 249"/>
                    <a:gd name="T4" fmla="*/ 123 w 246"/>
                    <a:gd name="T5" fmla="*/ 86 h 249"/>
                    <a:gd name="T6" fmla="*/ 162 w 246"/>
                    <a:gd name="T7" fmla="*/ 125 h 249"/>
                    <a:gd name="T8" fmla="*/ 159 w 246"/>
                    <a:gd name="T9" fmla="*/ 139 h 249"/>
                    <a:gd name="T10" fmla="*/ 162 w 246"/>
                    <a:gd name="T11" fmla="*/ 142 h 249"/>
                    <a:gd name="T12" fmla="*/ 246 w 246"/>
                    <a:gd name="T13" fmla="*/ 0 h 249"/>
                    <a:gd name="T14" fmla="*/ 106 w 246"/>
                    <a:gd name="T15" fmla="*/ 86 h 249"/>
                    <a:gd name="T16" fmla="*/ 123 w 246"/>
                    <a:gd name="T17" fmla="*/ 163 h 249"/>
                    <a:gd name="T18" fmla="*/ 84 w 246"/>
                    <a:gd name="T19" fmla="*/ 125 h 249"/>
                    <a:gd name="T20" fmla="*/ 87 w 246"/>
                    <a:gd name="T21" fmla="*/ 110 h 249"/>
                    <a:gd name="T22" fmla="*/ 85 w 246"/>
                    <a:gd name="T23" fmla="*/ 107 h 249"/>
                    <a:gd name="T24" fmla="*/ 0 w 246"/>
                    <a:gd name="T25" fmla="*/ 249 h 249"/>
                    <a:gd name="T26" fmla="*/ 140 w 246"/>
                    <a:gd name="T27" fmla="*/ 163 h 249"/>
                    <a:gd name="T28" fmla="*/ 138 w 246"/>
                    <a:gd name="T29" fmla="*/ 160 h 249"/>
                    <a:gd name="T30" fmla="*/ 123 w 246"/>
                    <a:gd name="T31" fmla="*/ 163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46" h="249">
                      <a:moveTo>
                        <a:pt x="106" y="86"/>
                      </a:moveTo>
                      <a:cubicBezTo>
                        <a:pt x="109" y="89"/>
                        <a:pt x="109" y="89"/>
                        <a:pt x="109" y="89"/>
                      </a:cubicBezTo>
                      <a:cubicBezTo>
                        <a:pt x="113" y="87"/>
                        <a:pt x="118" y="86"/>
                        <a:pt x="123" y="86"/>
                      </a:cubicBezTo>
                      <a:cubicBezTo>
                        <a:pt x="145" y="86"/>
                        <a:pt x="162" y="103"/>
                        <a:pt x="162" y="125"/>
                      </a:cubicBezTo>
                      <a:cubicBezTo>
                        <a:pt x="162" y="130"/>
                        <a:pt x="161" y="135"/>
                        <a:pt x="159" y="139"/>
                      </a:cubicBezTo>
                      <a:cubicBezTo>
                        <a:pt x="162" y="142"/>
                        <a:pt x="162" y="142"/>
                        <a:pt x="162" y="142"/>
                      </a:cubicBezTo>
                      <a:cubicBezTo>
                        <a:pt x="246" y="0"/>
                        <a:pt x="246" y="0"/>
                        <a:pt x="246" y="0"/>
                      </a:cubicBezTo>
                      <a:lnTo>
                        <a:pt x="106" y="86"/>
                      </a:lnTo>
                      <a:close/>
                      <a:moveTo>
                        <a:pt x="123" y="163"/>
                      </a:moveTo>
                      <a:cubicBezTo>
                        <a:pt x="102" y="163"/>
                        <a:pt x="84" y="146"/>
                        <a:pt x="84" y="125"/>
                      </a:cubicBezTo>
                      <a:cubicBezTo>
                        <a:pt x="84" y="119"/>
                        <a:pt x="86" y="114"/>
                        <a:pt x="87" y="110"/>
                      </a:cubicBezTo>
                      <a:cubicBezTo>
                        <a:pt x="85" y="107"/>
                        <a:pt x="85" y="107"/>
                        <a:pt x="85" y="107"/>
                      </a:cubicBezTo>
                      <a:cubicBezTo>
                        <a:pt x="0" y="249"/>
                        <a:pt x="0" y="249"/>
                        <a:pt x="0" y="249"/>
                      </a:cubicBezTo>
                      <a:cubicBezTo>
                        <a:pt x="140" y="163"/>
                        <a:pt x="140" y="163"/>
                        <a:pt x="140" y="163"/>
                      </a:cubicBezTo>
                      <a:cubicBezTo>
                        <a:pt x="138" y="160"/>
                        <a:pt x="138" y="160"/>
                        <a:pt x="138" y="160"/>
                      </a:cubicBezTo>
                      <a:cubicBezTo>
                        <a:pt x="133" y="162"/>
                        <a:pt x="128" y="163"/>
                        <a:pt x="123" y="1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52"/>
                <p:cNvSpPr>
                  <a:spLocks/>
                </p:cNvSpPr>
                <p:nvPr/>
              </p:nvSpPr>
              <p:spPr bwMode="auto">
                <a:xfrm>
                  <a:off x="935038" y="2698750"/>
                  <a:ext cx="158750" cy="158750"/>
                </a:xfrm>
                <a:custGeom>
                  <a:avLst/>
                  <a:gdLst>
                    <a:gd name="T0" fmla="*/ 27 w 54"/>
                    <a:gd name="T1" fmla="*/ 0 h 54"/>
                    <a:gd name="T2" fmla="*/ 0 w 54"/>
                    <a:gd name="T3" fmla="*/ 27 h 54"/>
                    <a:gd name="T4" fmla="*/ 0 w 54"/>
                    <a:gd name="T5" fmla="*/ 54 h 54"/>
                    <a:gd name="T6" fmla="*/ 29 w 54"/>
                    <a:gd name="T7" fmla="*/ 52 h 54"/>
                    <a:gd name="T8" fmla="*/ 29 w 54"/>
                    <a:gd name="T9" fmla="*/ 52 h 54"/>
                    <a:gd name="T10" fmla="*/ 54 w 54"/>
                    <a:gd name="T11" fmla="*/ 53 h 54"/>
                    <a:gd name="T12" fmla="*/ 54 w 54"/>
                    <a:gd name="T13" fmla="*/ 27 h 54"/>
                    <a:gd name="T14" fmla="*/ 27 w 54"/>
                    <a:gd name="T1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54">
                      <a:moveTo>
                        <a:pt x="27" y="0"/>
                      </a:move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10" y="53"/>
                        <a:pt x="19" y="52"/>
                        <a:pt x="29" y="52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38" y="52"/>
                        <a:pt x="46" y="52"/>
                        <a:pt x="54" y="53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12"/>
                        <a:pt x="42" y="0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7" name="TextBox 46"/>
            <p:cNvSpPr txBox="1"/>
            <p:nvPr/>
          </p:nvSpPr>
          <p:spPr>
            <a:xfrm>
              <a:off x="5783599" y="2252127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639793" y="3133800"/>
            <a:ext cx="1031704" cy="1191173"/>
            <a:chOff x="4639793" y="3153677"/>
            <a:chExt cx="1031704" cy="1191173"/>
          </a:xfrm>
        </p:grpSpPr>
        <p:grpSp>
          <p:nvGrpSpPr>
            <p:cNvPr id="60" name="组合 59"/>
            <p:cNvGrpSpPr/>
            <p:nvPr/>
          </p:nvGrpSpPr>
          <p:grpSpPr>
            <a:xfrm>
              <a:off x="4639793" y="3153677"/>
              <a:ext cx="1031704" cy="1191173"/>
              <a:chOff x="4639793" y="3153677"/>
              <a:chExt cx="1031704" cy="1191173"/>
            </a:xfrm>
          </p:grpSpPr>
          <p:sp>
            <p:nvSpPr>
              <p:cNvPr id="62" name="Freeform 13"/>
              <p:cNvSpPr>
                <a:spLocks/>
              </p:cNvSpPr>
              <p:nvPr/>
            </p:nvSpPr>
            <p:spPr bwMode="auto">
              <a:xfrm>
                <a:off x="4639793" y="3153677"/>
                <a:ext cx="1031704" cy="1191173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5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5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5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5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rgbClr val="00808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flipH="1">
                <a:off x="5197472" y="3188919"/>
                <a:ext cx="350656" cy="378849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FF280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935424" y="3728932"/>
                <a:ext cx="450630" cy="348492"/>
                <a:chOff x="3175" y="747713"/>
                <a:chExt cx="1751013" cy="1354138"/>
              </a:xfrm>
              <a:solidFill>
                <a:schemeClr val="bg1"/>
              </a:solidFill>
            </p:grpSpPr>
            <p:sp>
              <p:nvSpPr>
                <p:cNvPr id="65" name="Freeform 6"/>
                <p:cNvSpPr>
                  <a:spLocks/>
                </p:cNvSpPr>
                <p:nvPr/>
              </p:nvSpPr>
              <p:spPr bwMode="auto">
                <a:xfrm>
                  <a:off x="3175" y="747713"/>
                  <a:ext cx="1308100" cy="854075"/>
                </a:xfrm>
                <a:custGeom>
                  <a:avLst/>
                  <a:gdLst>
                    <a:gd name="T0" fmla="*/ 357 w 458"/>
                    <a:gd name="T1" fmla="*/ 8 h 299"/>
                    <a:gd name="T2" fmla="*/ 184 w 458"/>
                    <a:gd name="T3" fmla="*/ 54 h 299"/>
                    <a:gd name="T4" fmla="*/ 40 w 458"/>
                    <a:gd name="T5" fmla="*/ 161 h 299"/>
                    <a:gd name="T6" fmla="*/ 35 w 458"/>
                    <a:gd name="T7" fmla="*/ 277 h 299"/>
                    <a:gd name="T8" fmla="*/ 36 w 458"/>
                    <a:gd name="T9" fmla="*/ 279 h 299"/>
                    <a:gd name="T10" fmla="*/ 85 w 458"/>
                    <a:gd name="T11" fmla="*/ 288 h 299"/>
                    <a:gd name="T12" fmla="*/ 133 w 458"/>
                    <a:gd name="T13" fmla="*/ 256 h 299"/>
                    <a:gd name="T14" fmla="*/ 142 w 458"/>
                    <a:gd name="T15" fmla="*/ 207 h 299"/>
                    <a:gd name="T16" fmla="*/ 128 w 458"/>
                    <a:gd name="T17" fmla="*/ 195 h 299"/>
                    <a:gd name="T18" fmla="*/ 211 w 458"/>
                    <a:gd name="T19" fmla="*/ 112 h 299"/>
                    <a:gd name="T20" fmla="*/ 211 w 458"/>
                    <a:gd name="T21" fmla="*/ 112 h 299"/>
                    <a:gd name="T22" fmla="*/ 212 w 458"/>
                    <a:gd name="T23" fmla="*/ 112 h 299"/>
                    <a:gd name="T24" fmla="*/ 212 w 458"/>
                    <a:gd name="T25" fmla="*/ 112 h 299"/>
                    <a:gd name="T26" fmla="*/ 212 w 458"/>
                    <a:gd name="T27" fmla="*/ 112 h 299"/>
                    <a:gd name="T28" fmla="*/ 329 w 458"/>
                    <a:gd name="T29" fmla="*/ 97 h 299"/>
                    <a:gd name="T30" fmla="*/ 330 w 458"/>
                    <a:gd name="T31" fmla="*/ 116 h 299"/>
                    <a:gd name="T32" fmla="*/ 374 w 458"/>
                    <a:gd name="T33" fmla="*/ 139 h 299"/>
                    <a:gd name="T34" fmla="*/ 429 w 458"/>
                    <a:gd name="T35" fmla="*/ 121 h 299"/>
                    <a:gd name="T36" fmla="*/ 452 w 458"/>
                    <a:gd name="T37" fmla="*/ 77 h 299"/>
                    <a:gd name="T38" fmla="*/ 451 w 458"/>
                    <a:gd name="T39" fmla="*/ 75 h 299"/>
                    <a:gd name="T40" fmla="*/ 357 w 458"/>
                    <a:gd name="T41" fmla="*/ 8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58" h="299">
                      <a:moveTo>
                        <a:pt x="357" y="8"/>
                      </a:moveTo>
                      <a:cubicBezTo>
                        <a:pt x="288" y="0"/>
                        <a:pt x="191" y="50"/>
                        <a:pt x="184" y="54"/>
                      </a:cubicBezTo>
                      <a:cubicBezTo>
                        <a:pt x="176" y="58"/>
                        <a:pt x="77" y="103"/>
                        <a:pt x="40" y="161"/>
                      </a:cubicBezTo>
                      <a:cubicBezTo>
                        <a:pt x="0" y="225"/>
                        <a:pt x="34" y="276"/>
                        <a:pt x="35" y="277"/>
                      </a:cubicBezTo>
                      <a:cubicBezTo>
                        <a:pt x="35" y="278"/>
                        <a:pt x="36" y="278"/>
                        <a:pt x="36" y="279"/>
                      </a:cubicBezTo>
                      <a:cubicBezTo>
                        <a:pt x="47" y="295"/>
                        <a:pt x="69" y="299"/>
                        <a:pt x="85" y="288"/>
                      </a:cubicBezTo>
                      <a:cubicBezTo>
                        <a:pt x="133" y="256"/>
                        <a:pt x="133" y="256"/>
                        <a:pt x="133" y="256"/>
                      </a:cubicBezTo>
                      <a:cubicBezTo>
                        <a:pt x="149" y="245"/>
                        <a:pt x="153" y="223"/>
                        <a:pt x="142" y="207"/>
                      </a:cubicBezTo>
                      <a:cubicBezTo>
                        <a:pt x="138" y="201"/>
                        <a:pt x="133" y="197"/>
                        <a:pt x="128" y="195"/>
                      </a:cubicBezTo>
                      <a:cubicBezTo>
                        <a:pt x="111" y="157"/>
                        <a:pt x="200" y="117"/>
                        <a:pt x="211" y="112"/>
                      </a:cubicBezTo>
                      <a:cubicBezTo>
                        <a:pt x="211" y="112"/>
                        <a:pt x="211" y="112"/>
                        <a:pt x="211" y="112"/>
                      </a:cubicBezTo>
                      <a:cubicBezTo>
                        <a:pt x="211" y="112"/>
                        <a:pt x="211" y="112"/>
                        <a:pt x="212" y="112"/>
                      </a:cubicBezTo>
                      <a:cubicBezTo>
                        <a:pt x="212" y="112"/>
                        <a:pt x="212" y="112"/>
                        <a:pt x="212" y="112"/>
                      </a:cubicBezTo>
                      <a:cubicBezTo>
                        <a:pt x="212" y="112"/>
                        <a:pt x="212" y="112"/>
                        <a:pt x="212" y="112"/>
                      </a:cubicBezTo>
                      <a:cubicBezTo>
                        <a:pt x="223" y="106"/>
                        <a:pt x="310" y="61"/>
                        <a:pt x="329" y="97"/>
                      </a:cubicBezTo>
                      <a:cubicBezTo>
                        <a:pt x="328" y="103"/>
                        <a:pt x="328" y="109"/>
                        <a:pt x="330" y="116"/>
                      </a:cubicBezTo>
                      <a:cubicBezTo>
                        <a:pt x="335" y="134"/>
                        <a:pt x="355" y="145"/>
                        <a:pt x="374" y="139"/>
                      </a:cubicBezTo>
                      <a:cubicBezTo>
                        <a:pt x="429" y="121"/>
                        <a:pt x="429" y="121"/>
                        <a:pt x="429" y="121"/>
                      </a:cubicBezTo>
                      <a:cubicBezTo>
                        <a:pt x="447" y="116"/>
                        <a:pt x="458" y="96"/>
                        <a:pt x="452" y="77"/>
                      </a:cubicBezTo>
                      <a:cubicBezTo>
                        <a:pt x="452" y="76"/>
                        <a:pt x="451" y="76"/>
                        <a:pt x="451" y="75"/>
                      </a:cubicBezTo>
                      <a:cubicBezTo>
                        <a:pt x="451" y="74"/>
                        <a:pt x="432" y="15"/>
                        <a:pt x="35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7"/>
                <p:cNvSpPr>
                  <a:spLocks noEditPoints="1"/>
                </p:cNvSpPr>
                <p:nvPr/>
              </p:nvSpPr>
              <p:spPr bwMode="auto">
                <a:xfrm>
                  <a:off x="180975" y="1273176"/>
                  <a:ext cx="1270000" cy="828675"/>
                </a:xfrm>
                <a:custGeom>
                  <a:avLst/>
                  <a:gdLst>
                    <a:gd name="T0" fmla="*/ 442 w 445"/>
                    <a:gd name="T1" fmla="*/ 213 h 290"/>
                    <a:gd name="T2" fmla="*/ 313 w 445"/>
                    <a:gd name="T3" fmla="*/ 55 h 290"/>
                    <a:gd name="T4" fmla="*/ 313 w 445"/>
                    <a:gd name="T5" fmla="*/ 26 h 290"/>
                    <a:gd name="T6" fmla="*/ 262 w 445"/>
                    <a:gd name="T7" fmla="*/ 26 h 290"/>
                    <a:gd name="T8" fmla="*/ 183 w 445"/>
                    <a:gd name="T9" fmla="*/ 30 h 290"/>
                    <a:gd name="T10" fmla="*/ 157 w 445"/>
                    <a:gd name="T11" fmla="*/ 0 h 290"/>
                    <a:gd name="T12" fmla="*/ 132 w 445"/>
                    <a:gd name="T13" fmla="*/ 46 h 290"/>
                    <a:gd name="T14" fmla="*/ 132 w 445"/>
                    <a:gd name="T15" fmla="*/ 48 h 290"/>
                    <a:gd name="T16" fmla="*/ 132 w 445"/>
                    <a:gd name="T17" fmla="*/ 53 h 290"/>
                    <a:gd name="T18" fmla="*/ 3 w 445"/>
                    <a:gd name="T19" fmla="*/ 213 h 290"/>
                    <a:gd name="T20" fmla="*/ 0 w 445"/>
                    <a:gd name="T21" fmla="*/ 234 h 290"/>
                    <a:gd name="T22" fmla="*/ 0 w 445"/>
                    <a:gd name="T23" fmla="*/ 278 h 290"/>
                    <a:gd name="T24" fmla="*/ 433 w 445"/>
                    <a:gd name="T25" fmla="*/ 290 h 290"/>
                    <a:gd name="T26" fmla="*/ 445 w 445"/>
                    <a:gd name="T27" fmla="*/ 234 h 290"/>
                    <a:gd name="T28" fmla="*/ 445 w 445"/>
                    <a:gd name="T29" fmla="*/ 230 h 290"/>
                    <a:gd name="T30" fmla="*/ 175 w 445"/>
                    <a:gd name="T31" fmla="*/ 246 h 290"/>
                    <a:gd name="T32" fmla="*/ 146 w 445"/>
                    <a:gd name="T33" fmla="*/ 240 h 290"/>
                    <a:gd name="T34" fmla="*/ 153 w 445"/>
                    <a:gd name="T35" fmla="*/ 211 h 290"/>
                    <a:gd name="T36" fmla="*/ 181 w 445"/>
                    <a:gd name="T37" fmla="*/ 218 h 290"/>
                    <a:gd name="T38" fmla="*/ 181 w 445"/>
                    <a:gd name="T39" fmla="*/ 187 h 290"/>
                    <a:gd name="T40" fmla="*/ 153 w 445"/>
                    <a:gd name="T41" fmla="*/ 193 h 290"/>
                    <a:gd name="T42" fmla="*/ 146 w 445"/>
                    <a:gd name="T43" fmla="*/ 164 h 290"/>
                    <a:gd name="T44" fmla="*/ 175 w 445"/>
                    <a:gd name="T45" fmla="*/ 158 h 290"/>
                    <a:gd name="T46" fmla="*/ 181 w 445"/>
                    <a:gd name="T47" fmla="*/ 187 h 290"/>
                    <a:gd name="T48" fmla="*/ 175 w 445"/>
                    <a:gd name="T49" fmla="*/ 140 h 290"/>
                    <a:gd name="T50" fmla="*/ 146 w 445"/>
                    <a:gd name="T51" fmla="*/ 134 h 290"/>
                    <a:gd name="T52" fmla="*/ 153 w 445"/>
                    <a:gd name="T53" fmla="*/ 105 h 290"/>
                    <a:gd name="T54" fmla="*/ 181 w 445"/>
                    <a:gd name="T55" fmla="*/ 111 h 290"/>
                    <a:gd name="T56" fmla="*/ 240 w 445"/>
                    <a:gd name="T57" fmla="*/ 240 h 290"/>
                    <a:gd name="T58" fmla="*/ 211 w 445"/>
                    <a:gd name="T59" fmla="*/ 246 h 290"/>
                    <a:gd name="T60" fmla="*/ 205 w 445"/>
                    <a:gd name="T61" fmla="*/ 218 h 290"/>
                    <a:gd name="T62" fmla="*/ 234 w 445"/>
                    <a:gd name="T63" fmla="*/ 211 h 290"/>
                    <a:gd name="T64" fmla="*/ 240 w 445"/>
                    <a:gd name="T65" fmla="*/ 240 h 290"/>
                    <a:gd name="T66" fmla="*/ 234 w 445"/>
                    <a:gd name="T67" fmla="*/ 193 h 290"/>
                    <a:gd name="T68" fmla="*/ 205 w 445"/>
                    <a:gd name="T69" fmla="*/ 187 h 290"/>
                    <a:gd name="T70" fmla="*/ 211 w 445"/>
                    <a:gd name="T71" fmla="*/ 158 h 290"/>
                    <a:gd name="T72" fmla="*/ 240 w 445"/>
                    <a:gd name="T73" fmla="*/ 164 h 290"/>
                    <a:gd name="T74" fmla="*/ 240 w 445"/>
                    <a:gd name="T75" fmla="*/ 134 h 290"/>
                    <a:gd name="T76" fmla="*/ 211 w 445"/>
                    <a:gd name="T77" fmla="*/ 140 h 290"/>
                    <a:gd name="T78" fmla="*/ 205 w 445"/>
                    <a:gd name="T79" fmla="*/ 111 h 290"/>
                    <a:gd name="T80" fmla="*/ 234 w 445"/>
                    <a:gd name="T81" fmla="*/ 105 h 290"/>
                    <a:gd name="T82" fmla="*/ 240 w 445"/>
                    <a:gd name="T83" fmla="*/ 134 h 290"/>
                    <a:gd name="T84" fmla="*/ 292 w 445"/>
                    <a:gd name="T85" fmla="*/ 246 h 290"/>
                    <a:gd name="T86" fmla="*/ 263 w 445"/>
                    <a:gd name="T87" fmla="*/ 240 h 290"/>
                    <a:gd name="T88" fmla="*/ 269 w 445"/>
                    <a:gd name="T89" fmla="*/ 211 h 290"/>
                    <a:gd name="T90" fmla="*/ 298 w 445"/>
                    <a:gd name="T91" fmla="*/ 218 h 290"/>
                    <a:gd name="T92" fmla="*/ 298 w 445"/>
                    <a:gd name="T93" fmla="*/ 187 h 290"/>
                    <a:gd name="T94" fmla="*/ 269 w 445"/>
                    <a:gd name="T95" fmla="*/ 193 h 290"/>
                    <a:gd name="T96" fmla="*/ 263 w 445"/>
                    <a:gd name="T97" fmla="*/ 164 h 290"/>
                    <a:gd name="T98" fmla="*/ 292 w 445"/>
                    <a:gd name="T99" fmla="*/ 158 h 290"/>
                    <a:gd name="T100" fmla="*/ 298 w 445"/>
                    <a:gd name="T101" fmla="*/ 187 h 290"/>
                    <a:gd name="T102" fmla="*/ 292 w 445"/>
                    <a:gd name="T103" fmla="*/ 140 h 290"/>
                    <a:gd name="T104" fmla="*/ 263 w 445"/>
                    <a:gd name="T105" fmla="*/ 134 h 290"/>
                    <a:gd name="T106" fmla="*/ 269 w 445"/>
                    <a:gd name="T107" fmla="*/ 105 h 290"/>
                    <a:gd name="T108" fmla="*/ 298 w 445"/>
                    <a:gd name="T109" fmla="*/ 111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45" h="290">
                      <a:moveTo>
                        <a:pt x="445" y="230"/>
                      </a:moveTo>
                      <a:cubicBezTo>
                        <a:pt x="445" y="224"/>
                        <a:pt x="444" y="218"/>
                        <a:pt x="442" y="213"/>
                      </a:cubicBezTo>
                      <a:cubicBezTo>
                        <a:pt x="433" y="184"/>
                        <a:pt x="397" y="165"/>
                        <a:pt x="397" y="165"/>
                      </a:cubicBezTo>
                      <a:cubicBezTo>
                        <a:pt x="325" y="114"/>
                        <a:pt x="314" y="77"/>
                        <a:pt x="313" y="55"/>
                      </a:cubicBezTo>
                      <a:cubicBezTo>
                        <a:pt x="313" y="54"/>
                        <a:pt x="313" y="54"/>
                        <a:pt x="313" y="53"/>
                      </a:cubicBezTo>
                      <a:cubicBezTo>
                        <a:pt x="313" y="26"/>
                        <a:pt x="313" y="26"/>
                        <a:pt x="313" y="26"/>
                      </a:cubicBezTo>
                      <a:cubicBezTo>
                        <a:pt x="313" y="12"/>
                        <a:pt x="302" y="0"/>
                        <a:pt x="288" y="0"/>
                      </a:cubicBezTo>
                      <a:cubicBezTo>
                        <a:pt x="274" y="0"/>
                        <a:pt x="262" y="12"/>
                        <a:pt x="262" y="26"/>
                      </a:cubicBezTo>
                      <a:cubicBezTo>
                        <a:pt x="262" y="29"/>
                        <a:pt x="262" y="29"/>
                        <a:pt x="262" y="29"/>
                      </a:cubicBezTo>
                      <a:cubicBezTo>
                        <a:pt x="220" y="42"/>
                        <a:pt x="193" y="34"/>
                        <a:pt x="183" y="30"/>
                      </a:cubicBezTo>
                      <a:cubicBezTo>
                        <a:pt x="183" y="26"/>
                        <a:pt x="183" y="26"/>
                        <a:pt x="183" y="26"/>
                      </a:cubicBezTo>
                      <a:cubicBezTo>
                        <a:pt x="183" y="12"/>
                        <a:pt x="172" y="0"/>
                        <a:pt x="157" y="0"/>
                      </a:cubicBezTo>
                      <a:cubicBezTo>
                        <a:pt x="143" y="0"/>
                        <a:pt x="132" y="12"/>
                        <a:pt x="132" y="26"/>
                      </a:cubicBezTo>
                      <a:cubicBezTo>
                        <a:pt x="132" y="46"/>
                        <a:pt x="132" y="46"/>
                        <a:pt x="132" y="46"/>
                      </a:cubicBezTo>
                      <a:cubicBezTo>
                        <a:pt x="131" y="46"/>
                        <a:pt x="131" y="46"/>
                        <a:pt x="131" y="46"/>
                      </a:cubicBezTo>
                      <a:cubicBezTo>
                        <a:pt x="131" y="46"/>
                        <a:pt x="132" y="47"/>
                        <a:pt x="132" y="48"/>
                      </a:cubicBezTo>
                      <a:cubicBezTo>
                        <a:pt x="132" y="53"/>
                        <a:pt x="132" y="53"/>
                        <a:pt x="132" y="53"/>
                      </a:cubicBezTo>
                      <a:cubicBezTo>
                        <a:pt x="132" y="53"/>
                        <a:pt x="132" y="53"/>
                        <a:pt x="132" y="53"/>
                      </a:cubicBezTo>
                      <a:cubicBezTo>
                        <a:pt x="131" y="73"/>
                        <a:pt x="122" y="113"/>
                        <a:pt x="48" y="165"/>
                      </a:cubicBezTo>
                      <a:cubicBezTo>
                        <a:pt x="48" y="165"/>
                        <a:pt x="11" y="184"/>
                        <a:pt x="3" y="213"/>
                      </a:cubicBezTo>
                      <a:cubicBezTo>
                        <a:pt x="1" y="218"/>
                        <a:pt x="0" y="224"/>
                        <a:pt x="0" y="230"/>
                      </a:cubicBezTo>
                      <a:cubicBezTo>
                        <a:pt x="0" y="231"/>
                        <a:pt x="0" y="232"/>
                        <a:pt x="0" y="234"/>
                      </a:cubicBezTo>
                      <a:cubicBezTo>
                        <a:pt x="0" y="234"/>
                        <a:pt x="0" y="234"/>
                        <a:pt x="0" y="234"/>
                      </a:cubicBezTo>
                      <a:cubicBezTo>
                        <a:pt x="0" y="278"/>
                        <a:pt x="0" y="278"/>
                        <a:pt x="0" y="278"/>
                      </a:cubicBezTo>
                      <a:cubicBezTo>
                        <a:pt x="0" y="285"/>
                        <a:pt x="6" y="290"/>
                        <a:pt x="12" y="290"/>
                      </a:cubicBezTo>
                      <a:cubicBezTo>
                        <a:pt x="433" y="290"/>
                        <a:pt x="433" y="290"/>
                        <a:pt x="433" y="290"/>
                      </a:cubicBezTo>
                      <a:cubicBezTo>
                        <a:pt x="439" y="290"/>
                        <a:pt x="445" y="285"/>
                        <a:pt x="445" y="278"/>
                      </a:cubicBezTo>
                      <a:cubicBezTo>
                        <a:pt x="445" y="234"/>
                        <a:pt x="445" y="234"/>
                        <a:pt x="445" y="234"/>
                      </a:cubicBezTo>
                      <a:cubicBezTo>
                        <a:pt x="445" y="234"/>
                        <a:pt x="445" y="234"/>
                        <a:pt x="445" y="234"/>
                      </a:cubicBezTo>
                      <a:cubicBezTo>
                        <a:pt x="445" y="232"/>
                        <a:pt x="445" y="231"/>
                        <a:pt x="445" y="230"/>
                      </a:cubicBezTo>
                      <a:close/>
                      <a:moveTo>
                        <a:pt x="181" y="240"/>
                      </a:moveTo>
                      <a:cubicBezTo>
                        <a:pt x="181" y="244"/>
                        <a:pt x="179" y="246"/>
                        <a:pt x="175" y="246"/>
                      </a:cubicBezTo>
                      <a:cubicBezTo>
                        <a:pt x="153" y="246"/>
                        <a:pt x="153" y="246"/>
                        <a:pt x="153" y="246"/>
                      </a:cubicBezTo>
                      <a:cubicBezTo>
                        <a:pt x="149" y="246"/>
                        <a:pt x="146" y="244"/>
                        <a:pt x="146" y="240"/>
                      </a:cubicBezTo>
                      <a:cubicBezTo>
                        <a:pt x="146" y="218"/>
                        <a:pt x="146" y="218"/>
                        <a:pt x="146" y="218"/>
                      </a:cubicBezTo>
                      <a:cubicBezTo>
                        <a:pt x="146" y="214"/>
                        <a:pt x="149" y="211"/>
                        <a:pt x="153" y="211"/>
                      </a:cubicBezTo>
                      <a:cubicBezTo>
                        <a:pt x="175" y="211"/>
                        <a:pt x="175" y="211"/>
                        <a:pt x="175" y="211"/>
                      </a:cubicBezTo>
                      <a:cubicBezTo>
                        <a:pt x="179" y="211"/>
                        <a:pt x="181" y="214"/>
                        <a:pt x="181" y="218"/>
                      </a:cubicBezTo>
                      <a:lnTo>
                        <a:pt x="181" y="240"/>
                      </a:lnTo>
                      <a:close/>
                      <a:moveTo>
                        <a:pt x="181" y="187"/>
                      </a:moveTo>
                      <a:cubicBezTo>
                        <a:pt x="181" y="190"/>
                        <a:pt x="179" y="193"/>
                        <a:pt x="175" y="193"/>
                      </a:cubicBezTo>
                      <a:cubicBezTo>
                        <a:pt x="153" y="193"/>
                        <a:pt x="153" y="193"/>
                        <a:pt x="153" y="193"/>
                      </a:cubicBezTo>
                      <a:cubicBezTo>
                        <a:pt x="149" y="193"/>
                        <a:pt x="146" y="190"/>
                        <a:pt x="146" y="187"/>
                      </a:cubicBezTo>
                      <a:cubicBezTo>
                        <a:pt x="146" y="164"/>
                        <a:pt x="146" y="164"/>
                        <a:pt x="146" y="164"/>
                      </a:cubicBezTo>
                      <a:cubicBezTo>
                        <a:pt x="146" y="161"/>
                        <a:pt x="149" y="158"/>
                        <a:pt x="153" y="158"/>
                      </a:cubicBezTo>
                      <a:cubicBezTo>
                        <a:pt x="175" y="158"/>
                        <a:pt x="175" y="158"/>
                        <a:pt x="175" y="158"/>
                      </a:cubicBezTo>
                      <a:cubicBezTo>
                        <a:pt x="179" y="158"/>
                        <a:pt x="181" y="161"/>
                        <a:pt x="181" y="164"/>
                      </a:cubicBezTo>
                      <a:lnTo>
                        <a:pt x="181" y="187"/>
                      </a:lnTo>
                      <a:close/>
                      <a:moveTo>
                        <a:pt x="181" y="134"/>
                      </a:moveTo>
                      <a:cubicBezTo>
                        <a:pt x="181" y="137"/>
                        <a:pt x="179" y="140"/>
                        <a:pt x="175" y="140"/>
                      </a:cubicBezTo>
                      <a:cubicBezTo>
                        <a:pt x="153" y="140"/>
                        <a:pt x="153" y="140"/>
                        <a:pt x="153" y="140"/>
                      </a:cubicBezTo>
                      <a:cubicBezTo>
                        <a:pt x="149" y="140"/>
                        <a:pt x="146" y="137"/>
                        <a:pt x="146" y="134"/>
                      </a:cubicBezTo>
                      <a:cubicBezTo>
                        <a:pt x="146" y="111"/>
                        <a:pt x="146" y="111"/>
                        <a:pt x="146" y="111"/>
                      </a:cubicBezTo>
                      <a:cubicBezTo>
                        <a:pt x="146" y="108"/>
                        <a:pt x="149" y="105"/>
                        <a:pt x="153" y="105"/>
                      </a:cubicBezTo>
                      <a:cubicBezTo>
                        <a:pt x="175" y="105"/>
                        <a:pt x="175" y="105"/>
                        <a:pt x="175" y="105"/>
                      </a:cubicBezTo>
                      <a:cubicBezTo>
                        <a:pt x="179" y="105"/>
                        <a:pt x="181" y="108"/>
                        <a:pt x="181" y="111"/>
                      </a:cubicBezTo>
                      <a:lnTo>
                        <a:pt x="181" y="134"/>
                      </a:lnTo>
                      <a:close/>
                      <a:moveTo>
                        <a:pt x="240" y="240"/>
                      </a:moveTo>
                      <a:cubicBezTo>
                        <a:pt x="240" y="244"/>
                        <a:pt x="237" y="246"/>
                        <a:pt x="234" y="246"/>
                      </a:cubicBezTo>
                      <a:cubicBezTo>
                        <a:pt x="211" y="246"/>
                        <a:pt x="211" y="246"/>
                        <a:pt x="211" y="246"/>
                      </a:cubicBezTo>
                      <a:cubicBezTo>
                        <a:pt x="208" y="246"/>
                        <a:pt x="205" y="244"/>
                        <a:pt x="205" y="240"/>
                      </a:cubicBezTo>
                      <a:cubicBezTo>
                        <a:pt x="205" y="218"/>
                        <a:pt x="205" y="218"/>
                        <a:pt x="205" y="218"/>
                      </a:cubicBezTo>
                      <a:cubicBezTo>
                        <a:pt x="205" y="214"/>
                        <a:pt x="208" y="211"/>
                        <a:pt x="211" y="211"/>
                      </a:cubicBezTo>
                      <a:cubicBezTo>
                        <a:pt x="234" y="211"/>
                        <a:pt x="234" y="211"/>
                        <a:pt x="234" y="211"/>
                      </a:cubicBezTo>
                      <a:cubicBezTo>
                        <a:pt x="237" y="211"/>
                        <a:pt x="240" y="214"/>
                        <a:pt x="240" y="218"/>
                      </a:cubicBezTo>
                      <a:lnTo>
                        <a:pt x="240" y="240"/>
                      </a:lnTo>
                      <a:close/>
                      <a:moveTo>
                        <a:pt x="240" y="187"/>
                      </a:moveTo>
                      <a:cubicBezTo>
                        <a:pt x="240" y="190"/>
                        <a:pt x="237" y="193"/>
                        <a:pt x="234" y="193"/>
                      </a:cubicBezTo>
                      <a:cubicBezTo>
                        <a:pt x="211" y="193"/>
                        <a:pt x="211" y="193"/>
                        <a:pt x="211" y="193"/>
                      </a:cubicBezTo>
                      <a:cubicBezTo>
                        <a:pt x="208" y="193"/>
                        <a:pt x="205" y="190"/>
                        <a:pt x="205" y="187"/>
                      </a:cubicBezTo>
                      <a:cubicBezTo>
                        <a:pt x="205" y="164"/>
                        <a:pt x="205" y="164"/>
                        <a:pt x="205" y="164"/>
                      </a:cubicBezTo>
                      <a:cubicBezTo>
                        <a:pt x="205" y="161"/>
                        <a:pt x="208" y="158"/>
                        <a:pt x="211" y="158"/>
                      </a:cubicBezTo>
                      <a:cubicBezTo>
                        <a:pt x="234" y="158"/>
                        <a:pt x="234" y="158"/>
                        <a:pt x="234" y="158"/>
                      </a:cubicBezTo>
                      <a:cubicBezTo>
                        <a:pt x="237" y="158"/>
                        <a:pt x="240" y="161"/>
                        <a:pt x="240" y="164"/>
                      </a:cubicBezTo>
                      <a:lnTo>
                        <a:pt x="240" y="187"/>
                      </a:lnTo>
                      <a:close/>
                      <a:moveTo>
                        <a:pt x="240" y="134"/>
                      </a:moveTo>
                      <a:cubicBezTo>
                        <a:pt x="240" y="137"/>
                        <a:pt x="237" y="140"/>
                        <a:pt x="234" y="140"/>
                      </a:cubicBezTo>
                      <a:cubicBezTo>
                        <a:pt x="211" y="140"/>
                        <a:pt x="211" y="140"/>
                        <a:pt x="211" y="140"/>
                      </a:cubicBezTo>
                      <a:cubicBezTo>
                        <a:pt x="208" y="140"/>
                        <a:pt x="205" y="137"/>
                        <a:pt x="205" y="134"/>
                      </a:cubicBezTo>
                      <a:cubicBezTo>
                        <a:pt x="205" y="111"/>
                        <a:pt x="205" y="111"/>
                        <a:pt x="205" y="111"/>
                      </a:cubicBezTo>
                      <a:cubicBezTo>
                        <a:pt x="205" y="108"/>
                        <a:pt x="208" y="105"/>
                        <a:pt x="211" y="105"/>
                      </a:cubicBezTo>
                      <a:cubicBezTo>
                        <a:pt x="234" y="105"/>
                        <a:pt x="234" y="105"/>
                        <a:pt x="234" y="105"/>
                      </a:cubicBezTo>
                      <a:cubicBezTo>
                        <a:pt x="237" y="105"/>
                        <a:pt x="240" y="108"/>
                        <a:pt x="240" y="111"/>
                      </a:cubicBezTo>
                      <a:lnTo>
                        <a:pt x="240" y="134"/>
                      </a:lnTo>
                      <a:close/>
                      <a:moveTo>
                        <a:pt x="298" y="240"/>
                      </a:moveTo>
                      <a:cubicBezTo>
                        <a:pt x="298" y="244"/>
                        <a:pt x="296" y="246"/>
                        <a:pt x="292" y="246"/>
                      </a:cubicBezTo>
                      <a:cubicBezTo>
                        <a:pt x="269" y="246"/>
                        <a:pt x="269" y="246"/>
                        <a:pt x="269" y="246"/>
                      </a:cubicBezTo>
                      <a:cubicBezTo>
                        <a:pt x="266" y="246"/>
                        <a:pt x="263" y="244"/>
                        <a:pt x="263" y="240"/>
                      </a:cubicBezTo>
                      <a:cubicBezTo>
                        <a:pt x="263" y="218"/>
                        <a:pt x="263" y="218"/>
                        <a:pt x="263" y="218"/>
                      </a:cubicBezTo>
                      <a:cubicBezTo>
                        <a:pt x="263" y="214"/>
                        <a:pt x="266" y="211"/>
                        <a:pt x="269" y="211"/>
                      </a:cubicBezTo>
                      <a:cubicBezTo>
                        <a:pt x="292" y="211"/>
                        <a:pt x="292" y="211"/>
                        <a:pt x="292" y="211"/>
                      </a:cubicBezTo>
                      <a:cubicBezTo>
                        <a:pt x="296" y="211"/>
                        <a:pt x="298" y="214"/>
                        <a:pt x="298" y="218"/>
                      </a:cubicBezTo>
                      <a:lnTo>
                        <a:pt x="298" y="240"/>
                      </a:lnTo>
                      <a:close/>
                      <a:moveTo>
                        <a:pt x="298" y="187"/>
                      </a:moveTo>
                      <a:cubicBezTo>
                        <a:pt x="298" y="190"/>
                        <a:pt x="296" y="193"/>
                        <a:pt x="292" y="193"/>
                      </a:cubicBezTo>
                      <a:cubicBezTo>
                        <a:pt x="269" y="193"/>
                        <a:pt x="269" y="193"/>
                        <a:pt x="269" y="193"/>
                      </a:cubicBezTo>
                      <a:cubicBezTo>
                        <a:pt x="266" y="193"/>
                        <a:pt x="263" y="190"/>
                        <a:pt x="263" y="187"/>
                      </a:cubicBezTo>
                      <a:cubicBezTo>
                        <a:pt x="263" y="164"/>
                        <a:pt x="263" y="164"/>
                        <a:pt x="263" y="164"/>
                      </a:cubicBezTo>
                      <a:cubicBezTo>
                        <a:pt x="263" y="161"/>
                        <a:pt x="266" y="158"/>
                        <a:pt x="269" y="158"/>
                      </a:cubicBezTo>
                      <a:cubicBezTo>
                        <a:pt x="292" y="158"/>
                        <a:pt x="292" y="158"/>
                        <a:pt x="292" y="158"/>
                      </a:cubicBezTo>
                      <a:cubicBezTo>
                        <a:pt x="296" y="158"/>
                        <a:pt x="298" y="161"/>
                        <a:pt x="298" y="164"/>
                      </a:cubicBezTo>
                      <a:lnTo>
                        <a:pt x="298" y="187"/>
                      </a:lnTo>
                      <a:close/>
                      <a:moveTo>
                        <a:pt x="298" y="134"/>
                      </a:moveTo>
                      <a:cubicBezTo>
                        <a:pt x="298" y="137"/>
                        <a:pt x="296" y="140"/>
                        <a:pt x="292" y="140"/>
                      </a:cubicBezTo>
                      <a:cubicBezTo>
                        <a:pt x="269" y="140"/>
                        <a:pt x="269" y="140"/>
                        <a:pt x="269" y="140"/>
                      </a:cubicBezTo>
                      <a:cubicBezTo>
                        <a:pt x="266" y="140"/>
                        <a:pt x="263" y="137"/>
                        <a:pt x="263" y="134"/>
                      </a:cubicBezTo>
                      <a:cubicBezTo>
                        <a:pt x="263" y="111"/>
                        <a:pt x="263" y="111"/>
                        <a:pt x="263" y="111"/>
                      </a:cubicBezTo>
                      <a:cubicBezTo>
                        <a:pt x="263" y="108"/>
                        <a:pt x="266" y="105"/>
                        <a:pt x="269" y="105"/>
                      </a:cubicBezTo>
                      <a:cubicBezTo>
                        <a:pt x="292" y="105"/>
                        <a:pt x="292" y="105"/>
                        <a:pt x="292" y="105"/>
                      </a:cubicBezTo>
                      <a:cubicBezTo>
                        <a:pt x="296" y="105"/>
                        <a:pt x="298" y="108"/>
                        <a:pt x="298" y="111"/>
                      </a:cubicBezTo>
                      <a:lnTo>
                        <a:pt x="298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8"/>
                <p:cNvSpPr>
                  <a:spLocks/>
                </p:cNvSpPr>
                <p:nvPr/>
              </p:nvSpPr>
              <p:spPr bwMode="auto">
                <a:xfrm>
                  <a:off x="1165225" y="1162051"/>
                  <a:ext cx="157163" cy="150813"/>
                </a:xfrm>
                <a:custGeom>
                  <a:avLst/>
                  <a:gdLst>
                    <a:gd name="T0" fmla="*/ 31 w 99"/>
                    <a:gd name="T1" fmla="*/ 95 h 95"/>
                    <a:gd name="T2" fmla="*/ 0 w 99"/>
                    <a:gd name="T3" fmla="*/ 0 h 95"/>
                    <a:gd name="T4" fmla="*/ 99 w 99"/>
                    <a:gd name="T5" fmla="*/ 39 h 95"/>
                    <a:gd name="T6" fmla="*/ 31 w 99"/>
                    <a:gd name="T7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" h="95">
                      <a:moveTo>
                        <a:pt x="31" y="95"/>
                      </a:moveTo>
                      <a:lnTo>
                        <a:pt x="0" y="0"/>
                      </a:lnTo>
                      <a:lnTo>
                        <a:pt x="99" y="39"/>
                      </a:lnTo>
                      <a:lnTo>
                        <a:pt x="31" y="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9"/>
                <p:cNvSpPr>
                  <a:spLocks noEditPoints="1"/>
                </p:cNvSpPr>
                <p:nvPr/>
              </p:nvSpPr>
              <p:spPr bwMode="auto">
                <a:xfrm>
                  <a:off x="1162050" y="1155701"/>
                  <a:ext cx="592138" cy="409575"/>
                </a:xfrm>
                <a:custGeom>
                  <a:avLst/>
                  <a:gdLst>
                    <a:gd name="T0" fmla="*/ 104 w 207"/>
                    <a:gd name="T1" fmla="*/ 0 h 143"/>
                    <a:gd name="T2" fmla="*/ 0 w 207"/>
                    <a:gd name="T3" fmla="*/ 71 h 143"/>
                    <a:gd name="T4" fmla="*/ 104 w 207"/>
                    <a:gd name="T5" fmla="*/ 143 h 143"/>
                    <a:gd name="T6" fmla="*/ 207 w 207"/>
                    <a:gd name="T7" fmla="*/ 71 h 143"/>
                    <a:gd name="T8" fmla="*/ 104 w 207"/>
                    <a:gd name="T9" fmla="*/ 0 h 143"/>
                    <a:gd name="T10" fmla="*/ 54 w 207"/>
                    <a:gd name="T11" fmla="*/ 85 h 143"/>
                    <a:gd name="T12" fmla="*/ 40 w 207"/>
                    <a:gd name="T13" fmla="*/ 71 h 143"/>
                    <a:gd name="T14" fmla="*/ 54 w 207"/>
                    <a:gd name="T15" fmla="*/ 57 h 143"/>
                    <a:gd name="T16" fmla="*/ 68 w 207"/>
                    <a:gd name="T17" fmla="*/ 71 h 143"/>
                    <a:gd name="T18" fmla="*/ 54 w 207"/>
                    <a:gd name="T19" fmla="*/ 85 h 143"/>
                    <a:gd name="T20" fmla="*/ 104 w 207"/>
                    <a:gd name="T21" fmla="*/ 85 h 143"/>
                    <a:gd name="T22" fmla="*/ 90 w 207"/>
                    <a:gd name="T23" fmla="*/ 71 h 143"/>
                    <a:gd name="T24" fmla="*/ 104 w 207"/>
                    <a:gd name="T25" fmla="*/ 57 h 143"/>
                    <a:gd name="T26" fmla="*/ 118 w 207"/>
                    <a:gd name="T27" fmla="*/ 71 h 143"/>
                    <a:gd name="T28" fmla="*/ 104 w 207"/>
                    <a:gd name="T29" fmla="*/ 85 h 143"/>
                    <a:gd name="T30" fmla="*/ 154 w 207"/>
                    <a:gd name="T31" fmla="*/ 85 h 143"/>
                    <a:gd name="T32" fmla="*/ 140 w 207"/>
                    <a:gd name="T33" fmla="*/ 71 h 143"/>
                    <a:gd name="T34" fmla="*/ 154 w 207"/>
                    <a:gd name="T35" fmla="*/ 57 h 143"/>
                    <a:gd name="T36" fmla="*/ 168 w 207"/>
                    <a:gd name="T37" fmla="*/ 71 h 143"/>
                    <a:gd name="T38" fmla="*/ 154 w 207"/>
                    <a:gd name="T39" fmla="*/ 85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07" h="143">
                      <a:moveTo>
                        <a:pt x="104" y="0"/>
                      </a:moveTo>
                      <a:cubicBezTo>
                        <a:pt x="47" y="0"/>
                        <a:pt x="0" y="32"/>
                        <a:pt x="0" y="71"/>
                      </a:cubicBezTo>
                      <a:cubicBezTo>
                        <a:pt x="0" y="111"/>
                        <a:pt x="47" y="143"/>
                        <a:pt x="104" y="143"/>
                      </a:cubicBezTo>
                      <a:cubicBezTo>
                        <a:pt x="161" y="143"/>
                        <a:pt x="207" y="111"/>
                        <a:pt x="207" y="71"/>
                      </a:cubicBezTo>
                      <a:cubicBezTo>
                        <a:pt x="207" y="32"/>
                        <a:pt x="161" y="0"/>
                        <a:pt x="104" y="0"/>
                      </a:cubicBezTo>
                      <a:close/>
                      <a:moveTo>
                        <a:pt x="54" y="85"/>
                      </a:moveTo>
                      <a:cubicBezTo>
                        <a:pt x="46" y="85"/>
                        <a:pt x="40" y="79"/>
                        <a:pt x="40" y="71"/>
                      </a:cubicBezTo>
                      <a:cubicBezTo>
                        <a:pt x="40" y="64"/>
                        <a:pt x="46" y="57"/>
                        <a:pt x="54" y="57"/>
                      </a:cubicBezTo>
                      <a:cubicBezTo>
                        <a:pt x="62" y="57"/>
                        <a:pt x="68" y="64"/>
                        <a:pt x="68" y="71"/>
                      </a:cubicBezTo>
                      <a:cubicBezTo>
                        <a:pt x="68" y="79"/>
                        <a:pt x="62" y="85"/>
                        <a:pt x="54" y="85"/>
                      </a:cubicBezTo>
                      <a:close/>
                      <a:moveTo>
                        <a:pt x="104" y="85"/>
                      </a:moveTo>
                      <a:cubicBezTo>
                        <a:pt x="96" y="85"/>
                        <a:pt x="90" y="79"/>
                        <a:pt x="90" y="71"/>
                      </a:cubicBezTo>
                      <a:cubicBezTo>
                        <a:pt x="90" y="64"/>
                        <a:pt x="96" y="57"/>
                        <a:pt x="104" y="57"/>
                      </a:cubicBezTo>
                      <a:cubicBezTo>
                        <a:pt x="112" y="57"/>
                        <a:pt x="118" y="64"/>
                        <a:pt x="118" y="71"/>
                      </a:cubicBezTo>
                      <a:cubicBezTo>
                        <a:pt x="118" y="79"/>
                        <a:pt x="112" y="85"/>
                        <a:pt x="104" y="85"/>
                      </a:cubicBezTo>
                      <a:close/>
                      <a:moveTo>
                        <a:pt x="154" y="85"/>
                      </a:moveTo>
                      <a:cubicBezTo>
                        <a:pt x="146" y="85"/>
                        <a:pt x="140" y="79"/>
                        <a:pt x="140" y="71"/>
                      </a:cubicBezTo>
                      <a:cubicBezTo>
                        <a:pt x="140" y="64"/>
                        <a:pt x="146" y="57"/>
                        <a:pt x="154" y="57"/>
                      </a:cubicBezTo>
                      <a:cubicBezTo>
                        <a:pt x="162" y="57"/>
                        <a:pt x="168" y="64"/>
                        <a:pt x="168" y="71"/>
                      </a:cubicBezTo>
                      <a:cubicBezTo>
                        <a:pt x="168" y="79"/>
                        <a:pt x="162" y="85"/>
                        <a:pt x="1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1" name="TextBox 60"/>
            <p:cNvSpPr txBox="1"/>
            <p:nvPr/>
          </p:nvSpPr>
          <p:spPr>
            <a:xfrm>
              <a:off x="5148064" y="3299049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441572" y="3133800"/>
            <a:ext cx="1031704" cy="1191173"/>
            <a:chOff x="3441572" y="3153677"/>
            <a:chExt cx="1031704" cy="1191173"/>
          </a:xfrm>
        </p:grpSpPr>
        <p:grpSp>
          <p:nvGrpSpPr>
            <p:cNvPr id="70" name="组合 69"/>
            <p:cNvGrpSpPr/>
            <p:nvPr/>
          </p:nvGrpSpPr>
          <p:grpSpPr>
            <a:xfrm>
              <a:off x="3441572" y="3153677"/>
              <a:ext cx="1031704" cy="1191173"/>
              <a:chOff x="3441572" y="3153677"/>
              <a:chExt cx="1031704" cy="1191173"/>
            </a:xfrm>
          </p:grpSpPr>
          <p:sp>
            <p:nvSpPr>
              <p:cNvPr id="72" name="Freeform 10"/>
              <p:cNvSpPr>
                <a:spLocks/>
              </p:cNvSpPr>
              <p:nvPr/>
            </p:nvSpPr>
            <p:spPr bwMode="auto">
              <a:xfrm>
                <a:off x="3503246" y="3188919"/>
                <a:ext cx="454620" cy="203522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A4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73" name="Freeform 11"/>
              <p:cNvSpPr>
                <a:spLocks/>
              </p:cNvSpPr>
              <p:nvPr/>
            </p:nvSpPr>
            <p:spPr bwMode="auto">
              <a:xfrm>
                <a:off x="3441572" y="3153677"/>
                <a:ext cx="1031704" cy="1191173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74" name="Freeform 21"/>
              <p:cNvSpPr>
                <a:spLocks/>
              </p:cNvSpPr>
              <p:nvPr/>
            </p:nvSpPr>
            <p:spPr bwMode="auto">
              <a:xfrm>
                <a:off x="3503246" y="3188919"/>
                <a:ext cx="350656" cy="378849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FF280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>
                <a:off x="3813394" y="3706259"/>
                <a:ext cx="303966" cy="397832"/>
                <a:chOff x="2951163" y="2495550"/>
                <a:chExt cx="1208088" cy="1581150"/>
              </a:xfrm>
              <a:solidFill>
                <a:srgbClr val="867188"/>
              </a:solidFill>
            </p:grpSpPr>
            <p:sp>
              <p:nvSpPr>
                <p:cNvPr id="76" name="Freeform 29"/>
                <p:cNvSpPr>
                  <a:spLocks/>
                </p:cNvSpPr>
                <p:nvPr/>
              </p:nvSpPr>
              <p:spPr bwMode="auto">
                <a:xfrm>
                  <a:off x="2978150" y="2911475"/>
                  <a:ext cx="230188" cy="306388"/>
                </a:xfrm>
                <a:custGeom>
                  <a:avLst/>
                  <a:gdLst>
                    <a:gd name="T0" fmla="*/ 69 w 79"/>
                    <a:gd name="T1" fmla="*/ 40 h 105"/>
                    <a:gd name="T2" fmla="*/ 70 w 79"/>
                    <a:gd name="T3" fmla="*/ 3 h 105"/>
                    <a:gd name="T4" fmla="*/ 52 w 79"/>
                    <a:gd name="T5" fmla="*/ 0 h 105"/>
                    <a:gd name="T6" fmla="*/ 0 w 79"/>
                    <a:gd name="T7" fmla="*/ 52 h 105"/>
                    <a:gd name="T8" fmla="*/ 52 w 79"/>
                    <a:gd name="T9" fmla="*/ 105 h 105"/>
                    <a:gd name="T10" fmla="*/ 79 w 79"/>
                    <a:gd name="T11" fmla="*/ 97 h 105"/>
                    <a:gd name="T12" fmla="*/ 69 w 79"/>
                    <a:gd name="T13" fmla="*/ 4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05">
                      <a:moveTo>
                        <a:pt x="69" y="40"/>
                      </a:moveTo>
                      <a:cubicBezTo>
                        <a:pt x="69" y="25"/>
                        <a:pt x="62" y="15"/>
                        <a:pt x="70" y="3"/>
                      </a:cubicBezTo>
                      <a:cubicBezTo>
                        <a:pt x="65" y="1"/>
                        <a:pt x="59" y="0"/>
                        <a:pt x="52" y="0"/>
                      </a:cubicBezTo>
                      <a:cubicBezTo>
                        <a:pt x="23" y="0"/>
                        <a:pt x="0" y="24"/>
                        <a:pt x="0" y="52"/>
                      </a:cubicBezTo>
                      <a:cubicBezTo>
                        <a:pt x="0" y="81"/>
                        <a:pt x="23" y="105"/>
                        <a:pt x="52" y="105"/>
                      </a:cubicBezTo>
                      <a:cubicBezTo>
                        <a:pt x="62" y="105"/>
                        <a:pt x="71" y="102"/>
                        <a:pt x="79" y="97"/>
                      </a:cubicBezTo>
                      <a:cubicBezTo>
                        <a:pt x="75" y="84"/>
                        <a:pt x="69" y="60"/>
                        <a:pt x="69" y="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30"/>
                <p:cNvSpPr>
                  <a:spLocks/>
                </p:cNvSpPr>
                <p:nvPr/>
              </p:nvSpPr>
              <p:spPr bwMode="auto">
                <a:xfrm>
                  <a:off x="3900488" y="2911475"/>
                  <a:ext cx="228600" cy="306388"/>
                </a:xfrm>
                <a:custGeom>
                  <a:avLst/>
                  <a:gdLst>
                    <a:gd name="T0" fmla="*/ 10 w 79"/>
                    <a:gd name="T1" fmla="*/ 40 h 105"/>
                    <a:gd name="T2" fmla="*/ 9 w 79"/>
                    <a:gd name="T3" fmla="*/ 3 h 105"/>
                    <a:gd name="T4" fmla="*/ 27 w 79"/>
                    <a:gd name="T5" fmla="*/ 0 h 105"/>
                    <a:gd name="T6" fmla="*/ 79 w 79"/>
                    <a:gd name="T7" fmla="*/ 52 h 105"/>
                    <a:gd name="T8" fmla="*/ 27 w 79"/>
                    <a:gd name="T9" fmla="*/ 105 h 105"/>
                    <a:gd name="T10" fmla="*/ 0 w 79"/>
                    <a:gd name="T11" fmla="*/ 97 h 105"/>
                    <a:gd name="T12" fmla="*/ 10 w 79"/>
                    <a:gd name="T13" fmla="*/ 4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05">
                      <a:moveTo>
                        <a:pt x="10" y="40"/>
                      </a:moveTo>
                      <a:cubicBezTo>
                        <a:pt x="10" y="25"/>
                        <a:pt x="17" y="15"/>
                        <a:pt x="9" y="3"/>
                      </a:cubicBezTo>
                      <a:cubicBezTo>
                        <a:pt x="15" y="1"/>
                        <a:pt x="21" y="0"/>
                        <a:pt x="27" y="0"/>
                      </a:cubicBezTo>
                      <a:cubicBezTo>
                        <a:pt x="56" y="0"/>
                        <a:pt x="79" y="24"/>
                        <a:pt x="79" y="52"/>
                      </a:cubicBezTo>
                      <a:cubicBezTo>
                        <a:pt x="79" y="81"/>
                        <a:pt x="56" y="105"/>
                        <a:pt x="27" y="105"/>
                      </a:cubicBezTo>
                      <a:cubicBezTo>
                        <a:pt x="17" y="105"/>
                        <a:pt x="8" y="102"/>
                        <a:pt x="0" y="97"/>
                      </a:cubicBezTo>
                      <a:cubicBezTo>
                        <a:pt x="4" y="84"/>
                        <a:pt x="10" y="60"/>
                        <a:pt x="10" y="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31"/>
                <p:cNvSpPr>
                  <a:spLocks/>
                </p:cNvSpPr>
                <p:nvPr/>
              </p:nvSpPr>
              <p:spPr bwMode="auto">
                <a:xfrm>
                  <a:off x="3481388" y="3570288"/>
                  <a:ext cx="147638" cy="328613"/>
                </a:xfrm>
                <a:custGeom>
                  <a:avLst/>
                  <a:gdLst>
                    <a:gd name="T0" fmla="*/ 25 w 93"/>
                    <a:gd name="T1" fmla="*/ 0 h 207"/>
                    <a:gd name="T2" fmla="*/ 0 w 93"/>
                    <a:gd name="T3" fmla="*/ 145 h 207"/>
                    <a:gd name="T4" fmla="*/ 47 w 93"/>
                    <a:gd name="T5" fmla="*/ 207 h 207"/>
                    <a:gd name="T6" fmla="*/ 93 w 93"/>
                    <a:gd name="T7" fmla="*/ 143 h 207"/>
                    <a:gd name="T8" fmla="*/ 68 w 93"/>
                    <a:gd name="T9" fmla="*/ 0 h 207"/>
                    <a:gd name="T10" fmla="*/ 25 w 93"/>
                    <a:gd name="T11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207">
                      <a:moveTo>
                        <a:pt x="25" y="0"/>
                      </a:moveTo>
                      <a:lnTo>
                        <a:pt x="0" y="145"/>
                      </a:lnTo>
                      <a:lnTo>
                        <a:pt x="47" y="207"/>
                      </a:lnTo>
                      <a:lnTo>
                        <a:pt x="93" y="143"/>
                      </a:lnTo>
                      <a:lnTo>
                        <a:pt x="68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32"/>
                <p:cNvSpPr>
                  <a:spLocks/>
                </p:cNvSpPr>
                <p:nvPr/>
              </p:nvSpPr>
              <p:spPr bwMode="auto">
                <a:xfrm>
                  <a:off x="3471863" y="3433763"/>
                  <a:ext cx="166688" cy="115888"/>
                </a:xfrm>
                <a:custGeom>
                  <a:avLst/>
                  <a:gdLst>
                    <a:gd name="T0" fmla="*/ 21 w 57"/>
                    <a:gd name="T1" fmla="*/ 7 h 40"/>
                    <a:gd name="T2" fmla="*/ 0 w 57"/>
                    <a:gd name="T3" fmla="*/ 5 h 40"/>
                    <a:gd name="T4" fmla="*/ 0 w 57"/>
                    <a:gd name="T5" fmla="*/ 14 h 40"/>
                    <a:gd name="T6" fmla="*/ 1 w 57"/>
                    <a:gd name="T7" fmla="*/ 13 h 40"/>
                    <a:gd name="T8" fmla="*/ 18 w 57"/>
                    <a:gd name="T9" fmla="*/ 40 h 40"/>
                    <a:gd name="T10" fmla="*/ 40 w 57"/>
                    <a:gd name="T11" fmla="*/ 40 h 40"/>
                    <a:gd name="T12" fmla="*/ 56 w 57"/>
                    <a:gd name="T13" fmla="*/ 15 h 40"/>
                    <a:gd name="T14" fmla="*/ 57 w 57"/>
                    <a:gd name="T15" fmla="*/ 0 h 40"/>
                    <a:gd name="T16" fmla="*/ 21 w 57"/>
                    <a:gd name="T17" fmla="*/ 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40">
                      <a:moveTo>
                        <a:pt x="21" y="7"/>
                      </a:moveTo>
                      <a:cubicBezTo>
                        <a:pt x="14" y="7"/>
                        <a:pt x="7" y="7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0" y="13"/>
                        <a:pt x="1" y="13"/>
                        <a:pt x="1" y="13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6" y="10"/>
                        <a:pt x="56" y="5"/>
                        <a:pt x="57" y="0"/>
                      </a:cubicBezTo>
                      <a:cubicBezTo>
                        <a:pt x="46" y="5"/>
                        <a:pt x="34" y="7"/>
                        <a:pt x="2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33"/>
                <p:cNvSpPr>
                  <a:spLocks noEditPoints="1"/>
                </p:cNvSpPr>
                <p:nvPr/>
              </p:nvSpPr>
              <p:spPr bwMode="auto">
                <a:xfrm>
                  <a:off x="3140075" y="2582863"/>
                  <a:ext cx="827088" cy="827088"/>
                </a:xfrm>
                <a:custGeom>
                  <a:avLst/>
                  <a:gdLst>
                    <a:gd name="T0" fmla="*/ 0 w 284"/>
                    <a:gd name="T1" fmla="*/ 142 h 284"/>
                    <a:gd name="T2" fmla="*/ 142 w 284"/>
                    <a:gd name="T3" fmla="*/ 0 h 284"/>
                    <a:gd name="T4" fmla="*/ 142 w 284"/>
                    <a:gd name="T5" fmla="*/ 0 h 284"/>
                    <a:gd name="T6" fmla="*/ 284 w 284"/>
                    <a:gd name="T7" fmla="*/ 142 h 284"/>
                    <a:gd name="T8" fmla="*/ 284 w 284"/>
                    <a:gd name="T9" fmla="*/ 142 h 284"/>
                    <a:gd name="T10" fmla="*/ 142 w 284"/>
                    <a:gd name="T11" fmla="*/ 284 h 284"/>
                    <a:gd name="T12" fmla="*/ 142 w 284"/>
                    <a:gd name="T13" fmla="*/ 284 h 284"/>
                    <a:gd name="T14" fmla="*/ 0 w 284"/>
                    <a:gd name="T15" fmla="*/ 142 h 284"/>
                    <a:gd name="T16" fmla="*/ 25 w 284"/>
                    <a:gd name="T17" fmla="*/ 142 h 284"/>
                    <a:gd name="T18" fmla="*/ 142 w 284"/>
                    <a:gd name="T19" fmla="*/ 260 h 284"/>
                    <a:gd name="T20" fmla="*/ 142 w 284"/>
                    <a:gd name="T21" fmla="*/ 260 h 284"/>
                    <a:gd name="T22" fmla="*/ 260 w 284"/>
                    <a:gd name="T23" fmla="*/ 142 h 284"/>
                    <a:gd name="T24" fmla="*/ 260 w 284"/>
                    <a:gd name="T25" fmla="*/ 142 h 284"/>
                    <a:gd name="T26" fmla="*/ 142 w 284"/>
                    <a:gd name="T27" fmla="*/ 24 h 284"/>
                    <a:gd name="T28" fmla="*/ 142 w 284"/>
                    <a:gd name="T29" fmla="*/ 24 h 284"/>
                    <a:gd name="T30" fmla="*/ 25 w 284"/>
                    <a:gd name="T31" fmla="*/ 142 h 284"/>
                    <a:gd name="T32" fmla="*/ 25 w 284"/>
                    <a:gd name="T33" fmla="*/ 142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4" h="284">
                      <a:moveTo>
                        <a:pt x="0" y="142"/>
                      </a:moveTo>
                      <a:cubicBezTo>
                        <a:pt x="0" y="63"/>
                        <a:pt x="64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1" y="0"/>
                        <a:pt x="284" y="63"/>
                        <a:pt x="284" y="142"/>
                      </a:cubicBezTo>
                      <a:cubicBezTo>
                        <a:pt x="284" y="142"/>
                        <a:pt x="284" y="142"/>
                        <a:pt x="284" y="142"/>
                      </a:cubicBezTo>
                      <a:cubicBezTo>
                        <a:pt x="284" y="220"/>
                        <a:pt x="221" y="284"/>
                        <a:pt x="142" y="284"/>
                      </a:cubicBezTo>
                      <a:cubicBezTo>
                        <a:pt x="142" y="284"/>
                        <a:pt x="142" y="284"/>
                        <a:pt x="142" y="284"/>
                      </a:cubicBezTo>
                      <a:cubicBezTo>
                        <a:pt x="64" y="284"/>
                        <a:pt x="0" y="220"/>
                        <a:pt x="0" y="142"/>
                      </a:cubicBezTo>
                      <a:close/>
                      <a:moveTo>
                        <a:pt x="25" y="142"/>
                      </a:moveTo>
                      <a:cubicBezTo>
                        <a:pt x="25" y="207"/>
                        <a:pt x="77" y="259"/>
                        <a:pt x="142" y="260"/>
                      </a:cubicBezTo>
                      <a:cubicBezTo>
                        <a:pt x="142" y="260"/>
                        <a:pt x="142" y="260"/>
                        <a:pt x="142" y="260"/>
                      </a:cubicBezTo>
                      <a:cubicBezTo>
                        <a:pt x="207" y="259"/>
                        <a:pt x="260" y="207"/>
                        <a:pt x="260" y="142"/>
                      </a:cubicBezTo>
                      <a:cubicBezTo>
                        <a:pt x="260" y="142"/>
                        <a:pt x="260" y="142"/>
                        <a:pt x="260" y="142"/>
                      </a:cubicBezTo>
                      <a:cubicBezTo>
                        <a:pt x="260" y="77"/>
                        <a:pt x="207" y="24"/>
                        <a:pt x="142" y="24"/>
                      </a:cubicBezTo>
                      <a:cubicBezTo>
                        <a:pt x="142" y="24"/>
                        <a:pt x="142" y="24"/>
                        <a:pt x="142" y="24"/>
                      </a:cubicBezTo>
                      <a:cubicBezTo>
                        <a:pt x="77" y="24"/>
                        <a:pt x="25" y="77"/>
                        <a:pt x="25" y="142"/>
                      </a:cubicBezTo>
                      <a:cubicBezTo>
                        <a:pt x="25" y="142"/>
                        <a:pt x="25" y="142"/>
                        <a:pt x="25" y="1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34"/>
                <p:cNvSpPr>
                  <a:spLocks/>
                </p:cNvSpPr>
                <p:nvPr/>
              </p:nvSpPr>
              <p:spPr bwMode="auto">
                <a:xfrm>
                  <a:off x="3068638" y="2495550"/>
                  <a:ext cx="971550" cy="454025"/>
                </a:xfrm>
                <a:custGeom>
                  <a:avLst/>
                  <a:gdLst>
                    <a:gd name="T0" fmla="*/ 0 w 334"/>
                    <a:gd name="T1" fmla="*/ 155 h 156"/>
                    <a:gd name="T2" fmla="*/ 167 w 334"/>
                    <a:gd name="T3" fmla="*/ 0 h 156"/>
                    <a:gd name="T4" fmla="*/ 167 w 334"/>
                    <a:gd name="T5" fmla="*/ 0 h 156"/>
                    <a:gd name="T6" fmla="*/ 334 w 334"/>
                    <a:gd name="T7" fmla="*/ 155 h 156"/>
                    <a:gd name="T8" fmla="*/ 334 w 334"/>
                    <a:gd name="T9" fmla="*/ 155 h 156"/>
                    <a:gd name="T10" fmla="*/ 322 w 334"/>
                    <a:gd name="T11" fmla="*/ 155 h 156"/>
                    <a:gd name="T12" fmla="*/ 167 w 334"/>
                    <a:gd name="T13" fmla="*/ 12 h 156"/>
                    <a:gd name="T14" fmla="*/ 167 w 334"/>
                    <a:gd name="T15" fmla="*/ 12 h 156"/>
                    <a:gd name="T16" fmla="*/ 12 w 334"/>
                    <a:gd name="T17" fmla="*/ 156 h 156"/>
                    <a:gd name="T18" fmla="*/ 12 w 334"/>
                    <a:gd name="T19" fmla="*/ 156 h 156"/>
                    <a:gd name="T20" fmla="*/ 0 w 334"/>
                    <a:gd name="T21" fmla="*/ 155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4" h="156">
                      <a:moveTo>
                        <a:pt x="0" y="155"/>
                      </a:moveTo>
                      <a:cubicBezTo>
                        <a:pt x="7" y="68"/>
                        <a:pt x="79" y="0"/>
                        <a:pt x="167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255" y="0"/>
                        <a:pt x="328" y="68"/>
                        <a:pt x="334" y="155"/>
                      </a:cubicBezTo>
                      <a:cubicBezTo>
                        <a:pt x="334" y="155"/>
                        <a:pt x="334" y="155"/>
                        <a:pt x="334" y="155"/>
                      </a:cubicBezTo>
                      <a:cubicBezTo>
                        <a:pt x="322" y="155"/>
                        <a:pt x="322" y="155"/>
                        <a:pt x="322" y="155"/>
                      </a:cubicBezTo>
                      <a:cubicBezTo>
                        <a:pt x="316" y="75"/>
                        <a:pt x="249" y="12"/>
                        <a:pt x="167" y="12"/>
                      </a:cubicBezTo>
                      <a:cubicBezTo>
                        <a:pt x="167" y="12"/>
                        <a:pt x="167" y="12"/>
                        <a:pt x="167" y="12"/>
                      </a:cubicBezTo>
                      <a:cubicBezTo>
                        <a:pt x="85" y="12"/>
                        <a:pt x="18" y="75"/>
                        <a:pt x="12" y="156"/>
                      </a:cubicBezTo>
                      <a:cubicBezTo>
                        <a:pt x="12" y="156"/>
                        <a:pt x="12" y="156"/>
                        <a:pt x="12" y="156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35"/>
                <p:cNvSpPr>
                  <a:spLocks/>
                </p:cNvSpPr>
                <p:nvPr/>
              </p:nvSpPr>
              <p:spPr bwMode="auto">
                <a:xfrm>
                  <a:off x="2951163" y="3378200"/>
                  <a:ext cx="1208088" cy="698500"/>
                </a:xfrm>
                <a:custGeom>
                  <a:avLst/>
                  <a:gdLst>
                    <a:gd name="T0" fmla="*/ 382 w 415"/>
                    <a:gd name="T1" fmla="*/ 223 h 240"/>
                    <a:gd name="T2" fmla="*/ 326 w 415"/>
                    <a:gd name="T3" fmla="*/ 80 h 240"/>
                    <a:gd name="T4" fmla="*/ 326 w 415"/>
                    <a:gd name="T5" fmla="*/ 80 h 240"/>
                    <a:gd name="T6" fmla="*/ 207 w 415"/>
                    <a:gd name="T7" fmla="*/ 33 h 240"/>
                    <a:gd name="T8" fmla="*/ 207 w 415"/>
                    <a:gd name="T9" fmla="*/ 33 h 240"/>
                    <a:gd name="T10" fmla="*/ 161 w 415"/>
                    <a:gd name="T11" fmla="*/ 39 h 240"/>
                    <a:gd name="T12" fmla="*/ 161 w 415"/>
                    <a:gd name="T13" fmla="*/ 39 h 240"/>
                    <a:gd name="T14" fmla="*/ 60 w 415"/>
                    <a:gd name="T15" fmla="*/ 114 h 240"/>
                    <a:gd name="T16" fmla="*/ 60 w 415"/>
                    <a:gd name="T17" fmla="*/ 114 h 240"/>
                    <a:gd name="T18" fmla="*/ 33 w 415"/>
                    <a:gd name="T19" fmla="*/ 223 h 240"/>
                    <a:gd name="T20" fmla="*/ 33 w 415"/>
                    <a:gd name="T21" fmla="*/ 223 h 240"/>
                    <a:gd name="T22" fmla="*/ 16 w 415"/>
                    <a:gd name="T23" fmla="*/ 240 h 240"/>
                    <a:gd name="T24" fmla="*/ 16 w 415"/>
                    <a:gd name="T25" fmla="*/ 240 h 240"/>
                    <a:gd name="T26" fmla="*/ 0 w 415"/>
                    <a:gd name="T27" fmla="*/ 223 h 240"/>
                    <a:gd name="T28" fmla="*/ 0 w 415"/>
                    <a:gd name="T29" fmla="*/ 223 h 240"/>
                    <a:gd name="T30" fmla="*/ 32 w 415"/>
                    <a:gd name="T31" fmla="*/ 97 h 240"/>
                    <a:gd name="T32" fmla="*/ 32 w 415"/>
                    <a:gd name="T33" fmla="*/ 97 h 240"/>
                    <a:gd name="T34" fmla="*/ 152 w 415"/>
                    <a:gd name="T35" fmla="*/ 8 h 240"/>
                    <a:gd name="T36" fmla="*/ 152 w 415"/>
                    <a:gd name="T37" fmla="*/ 8 h 240"/>
                    <a:gd name="T38" fmla="*/ 207 w 415"/>
                    <a:gd name="T39" fmla="*/ 0 h 240"/>
                    <a:gd name="T40" fmla="*/ 207 w 415"/>
                    <a:gd name="T41" fmla="*/ 0 h 240"/>
                    <a:gd name="T42" fmla="*/ 349 w 415"/>
                    <a:gd name="T43" fmla="*/ 56 h 240"/>
                    <a:gd name="T44" fmla="*/ 349 w 415"/>
                    <a:gd name="T45" fmla="*/ 56 h 240"/>
                    <a:gd name="T46" fmla="*/ 414 w 415"/>
                    <a:gd name="T47" fmla="*/ 223 h 240"/>
                    <a:gd name="T48" fmla="*/ 414 w 415"/>
                    <a:gd name="T49" fmla="*/ 223 h 240"/>
                    <a:gd name="T50" fmla="*/ 398 w 415"/>
                    <a:gd name="T51" fmla="*/ 240 h 240"/>
                    <a:gd name="T52" fmla="*/ 398 w 415"/>
                    <a:gd name="T53" fmla="*/ 240 h 240"/>
                    <a:gd name="T54" fmla="*/ 382 w 415"/>
                    <a:gd name="T55" fmla="*/ 223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15" h="240">
                      <a:moveTo>
                        <a:pt x="382" y="223"/>
                      </a:moveTo>
                      <a:cubicBezTo>
                        <a:pt x="382" y="167"/>
                        <a:pt x="367" y="118"/>
                        <a:pt x="326" y="80"/>
                      </a:cubicBezTo>
                      <a:cubicBezTo>
                        <a:pt x="326" y="80"/>
                        <a:pt x="326" y="80"/>
                        <a:pt x="326" y="80"/>
                      </a:cubicBezTo>
                      <a:cubicBezTo>
                        <a:pt x="294" y="49"/>
                        <a:pt x="250" y="33"/>
                        <a:pt x="207" y="33"/>
                      </a:cubicBezTo>
                      <a:cubicBezTo>
                        <a:pt x="207" y="33"/>
                        <a:pt x="207" y="33"/>
                        <a:pt x="207" y="33"/>
                      </a:cubicBezTo>
                      <a:cubicBezTo>
                        <a:pt x="191" y="33"/>
                        <a:pt x="176" y="35"/>
                        <a:pt x="161" y="39"/>
                      </a:cubicBezTo>
                      <a:cubicBezTo>
                        <a:pt x="161" y="39"/>
                        <a:pt x="161" y="39"/>
                        <a:pt x="161" y="39"/>
                      </a:cubicBezTo>
                      <a:cubicBezTo>
                        <a:pt x="119" y="51"/>
                        <a:pt x="83" y="78"/>
                        <a:pt x="60" y="114"/>
                      </a:cubicBezTo>
                      <a:cubicBezTo>
                        <a:pt x="60" y="114"/>
                        <a:pt x="60" y="114"/>
                        <a:pt x="60" y="114"/>
                      </a:cubicBezTo>
                      <a:cubicBezTo>
                        <a:pt x="39" y="147"/>
                        <a:pt x="33" y="183"/>
                        <a:pt x="33" y="223"/>
                      </a:cubicBezTo>
                      <a:cubicBezTo>
                        <a:pt x="33" y="223"/>
                        <a:pt x="33" y="223"/>
                        <a:pt x="33" y="223"/>
                      </a:cubicBezTo>
                      <a:cubicBezTo>
                        <a:pt x="33" y="232"/>
                        <a:pt x="25" y="240"/>
                        <a:pt x="16" y="240"/>
                      </a:cubicBezTo>
                      <a:cubicBezTo>
                        <a:pt x="16" y="240"/>
                        <a:pt x="16" y="240"/>
                        <a:pt x="16" y="240"/>
                      </a:cubicBezTo>
                      <a:cubicBezTo>
                        <a:pt x="7" y="240"/>
                        <a:pt x="0" y="232"/>
                        <a:pt x="0" y="223"/>
                      </a:cubicBezTo>
                      <a:cubicBezTo>
                        <a:pt x="0" y="223"/>
                        <a:pt x="0" y="223"/>
                        <a:pt x="0" y="223"/>
                      </a:cubicBezTo>
                      <a:cubicBezTo>
                        <a:pt x="0" y="180"/>
                        <a:pt x="7" y="136"/>
                        <a:pt x="32" y="97"/>
                      </a:cubicBezTo>
                      <a:cubicBezTo>
                        <a:pt x="32" y="97"/>
                        <a:pt x="32" y="97"/>
                        <a:pt x="32" y="97"/>
                      </a:cubicBezTo>
                      <a:cubicBezTo>
                        <a:pt x="59" y="53"/>
                        <a:pt x="102" y="21"/>
                        <a:pt x="152" y="8"/>
                      </a:cubicBezTo>
                      <a:cubicBezTo>
                        <a:pt x="152" y="8"/>
                        <a:pt x="152" y="8"/>
                        <a:pt x="152" y="8"/>
                      </a:cubicBezTo>
                      <a:cubicBezTo>
                        <a:pt x="170" y="3"/>
                        <a:pt x="188" y="0"/>
                        <a:pt x="207" y="0"/>
                      </a:cubicBezTo>
                      <a:cubicBezTo>
                        <a:pt x="207" y="0"/>
                        <a:pt x="207" y="0"/>
                        <a:pt x="207" y="0"/>
                      </a:cubicBezTo>
                      <a:cubicBezTo>
                        <a:pt x="259" y="0"/>
                        <a:pt x="310" y="20"/>
                        <a:pt x="349" y="56"/>
                      </a:cubicBezTo>
                      <a:cubicBezTo>
                        <a:pt x="349" y="56"/>
                        <a:pt x="349" y="56"/>
                        <a:pt x="349" y="56"/>
                      </a:cubicBezTo>
                      <a:cubicBezTo>
                        <a:pt x="397" y="101"/>
                        <a:pt x="415" y="161"/>
                        <a:pt x="414" y="223"/>
                      </a:cubicBezTo>
                      <a:cubicBezTo>
                        <a:pt x="414" y="223"/>
                        <a:pt x="414" y="223"/>
                        <a:pt x="414" y="223"/>
                      </a:cubicBezTo>
                      <a:cubicBezTo>
                        <a:pt x="414" y="232"/>
                        <a:pt x="407" y="240"/>
                        <a:pt x="398" y="240"/>
                      </a:cubicBezTo>
                      <a:cubicBezTo>
                        <a:pt x="398" y="240"/>
                        <a:pt x="398" y="240"/>
                        <a:pt x="398" y="240"/>
                      </a:cubicBezTo>
                      <a:cubicBezTo>
                        <a:pt x="389" y="240"/>
                        <a:pt x="382" y="232"/>
                        <a:pt x="382" y="2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36"/>
                <p:cNvSpPr>
                  <a:spLocks/>
                </p:cNvSpPr>
                <p:nvPr/>
              </p:nvSpPr>
              <p:spPr bwMode="auto">
                <a:xfrm>
                  <a:off x="3446463" y="3189288"/>
                  <a:ext cx="165100" cy="88900"/>
                </a:xfrm>
                <a:custGeom>
                  <a:avLst/>
                  <a:gdLst>
                    <a:gd name="T0" fmla="*/ 57 w 57"/>
                    <a:gd name="T1" fmla="*/ 15 h 31"/>
                    <a:gd name="T2" fmla="*/ 41 w 57"/>
                    <a:gd name="T3" fmla="*/ 31 h 31"/>
                    <a:gd name="T4" fmla="*/ 16 w 57"/>
                    <a:gd name="T5" fmla="*/ 31 h 31"/>
                    <a:gd name="T6" fmla="*/ 0 w 57"/>
                    <a:gd name="T7" fmla="*/ 15 h 31"/>
                    <a:gd name="T8" fmla="*/ 0 w 57"/>
                    <a:gd name="T9" fmla="*/ 15 h 31"/>
                    <a:gd name="T10" fmla="*/ 16 w 57"/>
                    <a:gd name="T11" fmla="*/ 0 h 31"/>
                    <a:gd name="T12" fmla="*/ 41 w 57"/>
                    <a:gd name="T13" fmla="*/ 0 h 31"/>
                    <a:gd name="T14" fmla="*/ 57 w 57"/>
                    <a:gd name="T1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31">
                      <a:moveTo>
                        <a:pt x="57" y="15"/>
                      </a:moveTo>
                      <a:cubicBezTo>
                        <a:pt x="57" y="24"/>
                        <a:pt x="50" y="31"/>
                        <a:pt x="41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7" y="31"/>
                        <a:pt x="0" y="24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50" y="0"/>
                        <a:pt x="57" y="7"/>
                        <a:pt x="5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37"/>
                <p:cNvSpPr>
                  <a:spLocks/>
                </p:cNvSpPr>
                <p:nvPr/>
              </p:nvSpPr>
              <p:spPr bwMode="auto">
                <a:xfrm>
                  <a:off x="3117850" y="3168650"/>
                  <a:ext cx="349250" cy="92075"/>
                </a:xfrm>
                <a:custGeom>
                  <a:avLst/>
                  <a:gdLst>
                    <a:gd name="T0" fmla="*/ 34 w 120"/>
                    <a:gd name="T1" fmla="*/ 32 h 32"/>
                    <a:gd name="T2" fmla="*/ 0 w 120"/>
                    <a:gd name="T3" fmla="*/ 2 h 32"/>
                    <a:gd name="T4" fmla="*/ 0 w 120"/>
                    <a:gd name="T5" fmla="*/ 2 h 32"/>
                    <a:gd name="T6" fmla="*/ 12 w 120"/>
                    <a:gd name="T7" fmla="*/ 0 h 32"/>
                    <a:gd name="T8" fmla="*/ 34 w 120"/>
                    <a:gd name="T9" fmla="*/ 20 h 32"/>
                    <a:gd name="T10" fmla="*/ 34 w 120"/>
                    <a:gd name="T11" fmla="*/ 20 h 32"/>
                    <a:gd name="T12" fmla="*/ 120 w 120"/>
                    <a:gd name="T13" fmla="*/ 20 h 32"/>
                    <a:gd name="T14" fmla="*/ 120 w 120"/>
                    <a:gd name="T15" fmla="*/ 20 h 32"/>
                    <a:gd name="T16" fmla="*/ 120 w 120"/>
                    <a:gd name="T17" fmla="*/ 32 h 32"/>
                    <a:gd name="T18" fmla="*/ 34 w 120"/>
                    <a:gd name="T1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0" h="32">
                      <a:moveTo>
                        <a:pt x="34" y="32"/>
                      </a:moveTo>
                      <a:cubicBezTo>
                        <a:pt x="16" y="32"/>
                        <a:pt x="2" y="19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3" y="11"/>
                        <a:pt x="22" y="20"/>
                        <a:pt x="34" y="20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120" y="20"/>
                        <a:pt x="120" y="20"/>
                        <a:pt x="120" y="20"/>
                      </a:cubicBezTo>
                      <a:cubicBezTo>
                        <a:pt x="120" y="20"/>
                        <a:pt x="120" y="20"/>
                        <a:pt x="120" y="20"/>
                      </a:cubicBezTo>
                      <a:cubicBezTo>
                        <a:pt x="120" y="32"/>
                        <a:pt x="120" y="32"/>
                        <a:pt x="120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1" name="TextBox 70"/>
            <p:cNvSpPr txBox="1"/>
            <p:nvPr/>
          </p:nvSpPr>
          <p:spPr>
            <a:xfrm>
              <a:off x="3471664" y="3272544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822972" y="2113539"/>
            <a:ext cx="1029941" cy="1191173"/>
            <a:chOff x="2843344" y="2115805"/>
            <a:chExt cx="1029941" cy="1191173"/>
          </a:xfrm>
        </p:grpSpPr>
        <p:grpSp>
          <p:nvGrpSpPr>
            <p:cNvPr id="86" name="组合 85"/>
            <p:cNvGrpSpPr/>
            <p:nvPr/>
          </p:nvGrpSpPr>
          <p:grpSpPr>
            <a:xfrm>
              <a:off x="2843344" y="2115805"/>
              <a:ext cx="1029941" cy="1191173"/>
              <a:chOff x="2843344" y="2115805"/>
              <a:chExt cx="1029941" cy="1191173"/>
            </a:xfrm>
          </p:grpSpPr>
          <p:sp>
            <p:nvSpPr>
              <p:cNvPr id="88" name="Freeform 6"/>
              <p:cNvSpPr>
                <a:spLocks/>
              </p:cNvSpPr>
              <p:nvPr/>
            </p:nvSpPr>
            <p:spPr bwMode="auto">
              <a:xfrm>
                <a:off x="2904135" y="2151048"/>
                <a:ext cx="453738" cy="203522"/>
              </a:xfrm>
              <a:custGeom>
                <a:avLst/>
                <a:gdLst>
                  <a:gd name="T0" fmla="*/ 0 w 515"/>
                  <a:gd name="T1" fmla="*/ 231 h 231"/>
                  <a:gd name="T2" fmla="*/ 398 w 515"/>
                  <a:gd name="T3" fmla="*/ 0 h 231"/>
                  <a:gd name="T4" fmla="*/ 515 w 515"/>
                  <a:gd name="T5" fmla="*/ 0 h 231"/>
                  <a:gd name="T6" fmla="*/ 515 w 515"/>
                  <a:gd name="T7" fmla="*/ 231 h 231"/>
                  <a:gd name="T8" fmla="*/ 0 w 515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5" y="0"/>
                    </a:lnTo>
                    <a:lnTo>
                      <a:pt x="515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3C5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89" name="Freeform 7"/>
              <p:cNvSpPr>
                <a:spLocks/>
              </p:cNvSpPr>
              <p:nvPr/>
            </p:nvSpPr>
            <p:spPr bwMode="auto">
              <a:xfrm>
                <a:off x="2843344" y="2115805"/>
                <a:ext cx="1029941" cy="1191173"/>
              </a:xfrm>
              <a:custGeom>
                <a:avLst/>
                <a:gdLst>
                  <a:gd name="T0" fmla="*/ 0 w 1169"/>
                  <a:gd name="T1" fmla="*/ 1014 h 1352"/>
                  <a:gd name="T2" fmla="*/ 0 w 1169"/>
                  <a:gd name="T3" fmla="*/ 338 h 1352"/>
                  <a:gd name="T4" fmla="*/ 584 w 1169"/>
                  <a:gd name="T5" fmla="*/ 0 h 1352"/>
                  <a:gd name="T6" fmla="*/ 1169 w 1169"/>
                  <a:gd name="T7" fmla="*/ 338 h 1352"/>
                  <a:gd name="T8" fmla="*/ 1169 w 1169"/>
                  <a:gd name="T9" fmla="*/ 1014 h 1352"/>
                  <a:gd name="T10" fmla="*/ 584 w 1169"/>
                  <a:gd name="T11" fmla="*/ 1352 h 1352"/>
                  <a:gd name="T12" fmla="*/ 0 w 1169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9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4" y="0"/>
                    </a:lnTo>
                    <a:lnTo>
                      <a:pt x="1169" y="338"/>
                    </a:lnTo>
                    <a:lnTo>
                      <a:pt x="1169" y="1014"/>
                    </a:lnTo>
                    <a:lnTo>
                      <a:pt x="584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rgbClr val="FF6E0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90" name="Freeform 22"/>
              <p:cNvSpPr>
                <a:spLocks/>
              </p:cNvSpPr>
              <p:nvPr/>
            </p:nvSpPr>
            <p:spPr bwMode="auto">
              <a:xfrm>
                <a:off x="2904135" y="2151048"/>
                <a:ext cx="350656" cy="378849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FF28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grpSp>
            <p:nvGrpSpPr>
              <p:cNvPr id="91" name="组合 90"/>
              <p:cNvGrpSpPr/>
              <p:nvPr/>
            </p:nvGrpSpPr>
            <p:grpSpPr>
              <a:xfrm>
                <a:off x="3180247" y="2670214"/>
                <a:ext cx="346041" cy="321120"/>
                <a:chOff x="5278438" y="2973388"/>
                <a:chExt cx="1344613" cy="1247775"/>
              </a:xfrm>
              <a:solidFill>
                <a:schemeClr val="bg1"/>
              </a:solidFill>
            </p:grpSpPr>
            <p:sp>
              <p:nvSpPr>
                <p:cNvPr id="92" name="Freeform 67"/>
                <p:cNvSpPr>
                  <a:spLocks noEditPoints="1"/>
                </p:cNvSpPr>
                <p:nvPr/>
              </p:nvSpPr>
              <p:spPr bwMode="auto">
                <a:xfrm>
                  <a:off x="5821363" y="2973388"/>
                  <a:ext cx="801688" cy="806450"/>
                </a:xfrm>
                <a:custGeom>
                  <a:avLst/>
                  <a:gdLst>
                    <a:gd name="T0" fmla="*/ 256 w 281"/>
                    <a:gd name="T1" fmla="*/ 26 h 282"/>
                    <a:gd name="T2" fmla="*/ 163 w 281"/>
                    <a:gd name="T3" fmla="*/ 26 h 282"/>
                    <a:gd name="T4" fmla="*/ 0 w 281"/>
                    <a:gd name="T5" fmla="*/ 190 h 282"/>
                    <a:gd name="T6" fmla="*/ 92 w 281"/>
                    <a:gd name="T7" fmla="*/ 282 h 282"/>
                    <a:gd name="T8" fmla="*/ 256 w 281"/>
                    <a:gd name="T9" fmla="*/ 119 h 282"/>
                    <a:gd name="T10" fmla="*/ 256 w 281"/>
                    <a:gd name="T11" fmla="*/ 26 h 282"/>
                    <a:gd name="T12" fmla="*/ 55 w 281"/>
                    <a:gd name="T13" fmla="*/ 192 h 282"/>
                    <a:gd name="T14" fmla="*/ 44 w 281"/>
                    <a:gd name="T15" fmla="*/ 181 h 282"/>
                    <a:gd name="T16" fmla="*/ 183 w 281"/>
                    <a:gd name="T17" fmla="*/ 42 h 282"/>
                    <a:gd name="T18" fmla="*/ 194 w 281"/>
                    <a:gd name="T19" fmla="*/ 42 h 282"/>
                    <a:gd name="T20" fmla="*/ 194 w 281"/>
                    <a:gd name="T21" fmla="*/ 53 h 282"/>
                    <a:gd name="T22" fmla="*/ 55 w 281"/>
                    <a:gd name="T23" fmla="*/ 192 h 282"/>
                    <a:gd name="T24" fmla="*/ 78 w 281"/>
                    <a:gd name="T25" fmla="*/ 215 h 282"/>
                    <a:gd name="T26" fmla="*/ 67 w 281"/>
                    <a:gd name="T27" fmla="*/ 204 h 282"/>
                    <a:gd name="T28" fmla="*/ 217 w 281"/>
                    <a:gd name="T29" fmla="*/ 54 h 282"/>
                    <a:gd name="T30" fmla="*/ 228 w 281"/>
                    <a:gd name="T31" fmla="*/ 54 h 282"/>
                    <a:gd name="T32" fmla="*/ 228 w 281"/>
                    <a:gd name="T33" fmla="*/ 65 h 282"/>
                    <a:gd name="T34" fmla="*/ 78 w 281"/>
                    <a:gd name="T35" fmla="*/ 215 h 282"/>
                    <a:gd name="T36" fmla="*/ 101 w 281"/>
                    <a:gd name="T37" fmla="*/ 238 h 282"/>
                    <a:gd name="T38" fmla="*/ 90 w 281"/>
                    <a:gd name="T39" fmla="*/ 227 h 282"/>
                    <a:gd name="T40" fmla="*/ 229 w 281"/>
                    <a:gd name="T41" fmla="*/ 88 h 282"/>
                    <a:gd name="T42" fmla="*/ 240 w 281"/>
                    <a:gd name="T43" fmla="*/ 88 h 282"/>
                    <a:gd name="T44" fmla="*/ 240 w 281"/>
                    <a:gd name="T45" fmla="*/ 99 h 282"/>
                    <a:gd name="T46" fmla="*/ 101 w 281"/>
                    <a:gd name="T47" fmla="*/ 238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1" h="282">
                      <a:moveTo>
                        <a:pt x="256" y="26"/>
                      </a:moveTo>
                      <a:cubicBezTo>
                        <a:pt x="230" y="0"/>
                        <a:pt x="189" y="0"/>
                        <a:pt x="163" y="26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92" y="282"/>
                        <a:pt x="92" y="282"/>
                        <a:pt x="92" y="282"/>
                      </a:cubicBezTo>
                      <a:cubicBezTo>
                        <a:pt x="256" y="119"/>
                        <a:pt x="256" y="119"/>
                        <a:pt x="256" y="119"/>
                      </a:cubicBezTo>
                      <a:cubicBezTo>
                        <a:pt x="281" y="93"/>
                        <a:pt x="281" y="52"/>
                        <a:pt x="256" y="26"/>
                      </a:cubicBezTo>
                      <a:close/>
                      <a:moveTo>
                        <a:pt x="55" y="192"/>
                      </a:moveTo>
                      <a:cubicBezTo>
                        <a:pt x="44" y="181"/>
                        <a:pt x="44" y="181"/>
                        <a:pt x="44" y="181"/>
                      </a:cubicBezTo>
                      <a:cubicBezTo>
                        <a:pt x="183" y="42"/>
                        <a:pt x="183" y="42"/>
                        <a:pt x="183" y="42"/>
                      </a:cubicBezTo>
                      <a:cubicBezTo>
                        <a:pt x="186" y="39"/>
                        <a:pt x="191" y="39"/>
                        <a:pt x="194" y="42"/>
                      </a:cubicBezTo>
                      <a:cubicBezTo>
                        <a:pt x="197" y="45"/>
                        <a:pt x="197" y="50"/>
                        <a:pt x="194" y="53"/>
                      </a:cubicBezTo>
                      <a:lnTo>
                        <a:pt x="55" y="192"/>
                      </a:lnTo>
                      <a:close/>
                      <a:moveTo>
                        <a:pt x="78" y="215"/>
                      </a:moveTo>
                      <a:cubicBezTo>
                        <a:pt x="67" y="204"/>
                        <a:pt x="67" y="204"/>
                        <a:pt x="67" y="204"/>
                      </a:cubicBezTo>
                      <a:cubicBezTo>
                        <a:pt x="217" y="54"/>
                        <a:pt x="217" y="54"/>
                        <a:pt x="217" y="54"/>
                      </a:cubicBezTo>
                      <a:cubicBezTo>
                        <a:pt x="220" y="51"/>
                        <a:pt x="225" y="51"/>
                        <a:pt x="228" y="54"/>
                      </a:cubicBezTo>
                      <a:cubicBezTo>
                        <a:pt x="231" y="57"/>
                        <a:pt x="231" y="62"/>
                        <a:pt x="228" y="65"/>
                      </a:cubicBezTo>
                      <a:lnTo>
                        <a:pt x="78" y="215"/>
                      </a:lnTo>
                      <a:close/>
                      <a:moveTo>
                        <a:pt x="101" y="238"/>
                      </a:moveTo>
                      <a:cubicBezTo>
                        <a:pt x="90" y="227"/>
                        <a:pt x="90" y="227"/>
                        <a:pt x="90" y="227"/>
                      </a:cubicBezTo>
                      <a:cubicBezTo>
                        <a:pt x="229" y="88"/>
                        <a:pt x="229" y="88"/>
                        <a:pt x="229" y="88"/>
                      </a:cubicBezTo>
                      <a:cubicBezTo>
                        <a:pt x="232" y="85"/>
                        <a:pt x="237" y="85"/>
                        <a:pt x="240" y="88"/>
                      </a:cubicBezTo>
                      <a:cubicBezTo>
                        <a:pt x="243" y="91"/>
                        <a:pt x="243" y="96"/>
                        <a:pt x="240" y="99"/>
                      </a:cubicBezTo>
                      <a:lnTo>
                        <a:pt x="101" y="2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srgbClr val="78A6B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68"/>
                <p:cNvSpPr>
                  <a:spLocks/>
                </p:cNvSpPr>
                <p:nvPr/>
              </p:nvSpPr>
              <p:spPr bwMode="auto">
                <a:xfrm>
                  <a:off x="5375275" y="3662363"/>
                  <a:ext cx="554038" cy="558800"/>
                </a:xfrm>
                <a:custGeom>
                  <a:avLst/>
                  <a:gdLst>
                    <a:gd name="T0" fmla="*/ 227 w 349"/>
                    <a:gd name="T1" fmla="*/ 209 h 352"/>
                    <a:gd name="T2" fmla="*/ 210 w 349"/>
                    <a:gd name="T3" fmla="*/ 193 h 352"/>
                    <a:gd name="T4" fmla="*/ 349 w 349"/>
                    <a:gd name="T5" fmla="*/ 54 h 352"/>
                    <a:gd name="T6" fmla="*/ 295 w 349"/>
                    <a:gd name="T7" fmla="*/ 0 h 352"/>
                    <a:gd name="T8" fmla="*/ 156 w 349"/>
                    <a:gd name="T9" fmla="*/ 139 h 352"/>
                    <a:gd name="T10" fmla="*/ 142 w 349"/>
                    <a:gd name="T11" fmla="*/ 125 h 352"/>
                    <a:gd name="T12" fmla="*/ 110 w 349"/>
                    <a:gd name="T13" fmla="*/ 141 h 352"/>
                    <a:gd name="T14" fmla="*/ 0 w 349"/>
                    <a:gd name="T15" fmla="*/ 317 h 352"/>
                    <a:gd name="T16" fmla="*/ 32 w 349"/>
                    <a:gd name="T17" fmla="*/ 352 h 352"/>
                    <a:gd name="T18" fmla="*/ 207 w 349"/>
                    <a:gd name="T19" fmla="*/ 242 h 352"/>
                    <a:gd name="T20" fmla="*/ 227 w 349"/>
                    <a:gd name="T21" fmla="*/ 209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9" h="352">
                      <a:moveTo>
                        <a:pt x="227" y="209"/>
                      </a:moveTo>
                      <a:lnTo>
                        <a:pt x="210" y="193"/>
                      </a:lnTo>
                      <a:lnTo>
                        <a:pt x="349" y="54"/>
                      </a:lnTo>
                      <a:lnTo>
                        <a:pt x="295" y="0"/>
                      </a:lnTo>
                      <a:lnTo>
                        <a:pt x="156" y="139"/>
                      </a:lnTo>
                      <a:lnTo>
                        <a:pt x="142" y="125"/>
                      </a:lnTo>
                      <a:lnTo>
                        <a:pt x="110" y="141"/>
                      </a:lnTo>
                      <a:lnTo>
                        <a:pt x="0" y="317"/>
                      </a:lnTo>
                      <a:lnTo>
                        <a:pt x="32" y="352"/>
                      </a:lnTo>
                      <a:lnTo>
                        <a:pt x="207" y="242"/>
                      </a:lnTo>
                      <a:lnTo>
                        <a:pt x="227" y="2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srgbClr val="78A6B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69"/>
                <p:cNvSpPr>
                  <a:spLocks/>
                </p:cNvSpPr>
                <p:nvPr/>
              </p:nvSpPr>
              <p:spPr bwMode="auto">
                <a:xfrm>
                  <a:off x="5278438" y="2986088"/>
                  <a:ext cx="590550" cy="590550"/>
                </a:xfrm>
                <a:custGeom>
                  <a:avLst/>
                  <a:gdLst>
                    <a:gd name="T0" fmla="*/ 104 w 207"/>
                    <a:gd name="T1" fmla="*/ 0 h 207"/>
                    <a:gd name="T2" fmla="*/ 78 w 207"/>
                    <a:gd name="T3" fmla="*/ 3 h 207"/>
                    <a:gd name="T4" fmla="*/ 81 w 207"/>
                    <a:gd name="T5" fmla="*/ 5 h 207"/>
                    <a:gd name="T6" fmla="*/ 118 w 207"/>
                    <a:gd name="T7" fmla="*/ 43 h 207"/>
                    <a:gd name="T8" fmla="*/ 118 w 207"/>
                    <a:gd name="T9" fmla="*/ 112 h 207"/>
                    <a:gd name="T10" fmla="*/ 49 w 207"/>
                    <a:gd name="T11" fmla="*/ 112 h 207"/>
                    <a:gd name="T12" fmla="*/ 12 w 207"/>
                    <a:gd name="T13" fmla="*/ 74 h 207"/>
                    <a:gd name="T14" fmla="*/ 7 w 207"/>
                    <a:gd name="T15" fmla="*/ 68 h 207"/>
                    <a:gd name="T16" fmla="*/ 0 w 207"/>
                    <a:gd name="T17" fmla="*/ 103 h 207"/>
                    <a:gd name="T18" fmla="*/ 104 w 207"/>
                    <a:gd name="T19" fmla="*/ 207 h 207"/>
                    <a:gd name="T20" fmla="*/ 207 w 207"/>
                    <a:gd name="T21" fmla="*/ 103 h 207"/>
                    <a:gd name="T22" fmla="*/ 104 w 207"/>
                    <a:gd name="T23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7" h="207">
                      <a:moveTo>
                        <a:pt x="104" y="0"/>
                      </a:moveTo>
                      <a:cubicBezTo>
                        <a:pt x="95" y="0"/>
                        <a:pt x="86" y="1"/>
                        <a:pt x="78" y="3"/>
                      </a:cubicBezTo>
                      <a:cubicBezTo>
                        <a:pt x="79" y="4"/>
                        <a:pt x="80" y="5"/>
                        <a:pt x="81" y="5"/>
                      </a:cubicBezTo>
                      <a:cubicBezTo>
                        <a:pt x="118" y="43"/>
                        <a:pt x="118" y="43"/>
                        <a:pt x="118" y="43"/>
                      </a:cubicBezTo>
                      <a:cubicBezTo>
                        <a:pt x="137" y="62"/>
                        <a:pt x="137" y="93"/>
                        <a:pt x="118" y="112"/>
                      </a:cubicBezTo>
                      <a:cubicBezTo>
                        <a:pt x="99" y="131"/>
                        <a:pt x="68" y="131"/>
                        <a:pt x="49" y="112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0" y="72"/>
                        <a:pt x="8" y="70"/>
                        <a:pt x="7" y="68"/>
                      </a:cubicBezTo>
                      <a:cubicBezTo>
                        <a:pt x="3" y="79"/>
                        <a:pt x="0" y="91"/>
                        <a:pt x="0" y="103"/>
                      </a:cubicBezTo>
                      <a:cubicBezTo>
                        <a:pt x="0" y="161"/>
                        <a:pt x="47" y="207"/>
                        <a:pt x="104" y="207"/>
                      </a:cubicBezTo>
                      <a:cubicBezTo>
                        <a:pt x="161" y="207"/>
                        <a:pt x="207" y="161"/>
                        <a:pt x="207" y="103"/>
                      </a:cubicBezTo>
                      <a:cubicBezTo>
                        <a:pt x="207" y="46"/>
                        <a:pt x="161" y="0"/>
                        <a:pt x="10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srgbClr val="78A6B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70"/>
                <p:cNvSpPr>
                  <a:spLocks noEditPoints="1"/>
                </p:cNvSpPr>
                <p:nvPr/>
              </p:nvSpPr>
              <p:spPr bwMode="auto">
                <a:xfrm>
                  <a:off x="6008688" y="3686176"/>
                  <a:ext cx="531813" cy="531813"/>
                </a:xfrm>
                <a:custGeom>
                  <a:avLst/>
                  <a:gdLst>
                    <a:gd name="T0" fmla="*/ 164 w 186"/>
                    <a:gd name="T1" fmla="*/ 164 h 186"/>
                    <a:gd name="T2" fmla="*/ 164 w 186"/>
                    <a:gd name="T3" fmla="*/ 83 h 186"/>
                    <a:gd name="T4" fmla="*/ 81 w 186"/>
                    <a:gd name="T5" fmla="*/ 0 h 186"/>
                    <a:gd name="T6" fmla="*/ 0 w 186"/>
                    <a:gd name="T7" fmla="*/ 81 h 186"/>
                    <a:gd name="T8" fmla="*/ 82 w 186"/>
                    <a:gd name="T9" fmla="*/ 164 h 186"/>
                    <a:gd name="T10" fmla="*/ 164 w 186"/>
                    <a:gd name="T11" fmla="*/ 164 h 186"/>
                    <a:gd name="T12" fmla="*/ 109 w 186"/>
                    <a:gd name="T13" fmla="*/ 109 h 186"/>
                    <a:gd name="T14" fmla="*/ 142 w 186"/>
                    <a:gd name="T15" fmla="*/ 109 h 186"/>
                    <a:gd name="T16" fmla="*/ 142 w 186"/>
                    <a:gd name="T17" fmla="*/ 143 h 186"/>
                    <a:gd name="T18" fmla="*/ 109 w 186"/>
                    <a:gd name="T19" fmla="*/ 143 h 186"/>
                    <a:gd name="T20" fmla="*/ 109 w 186"/>
                    <a:gd name="T21" fmla="*/ 109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6" h="186">
                      <a:moveTo>
                        <a:pt x="164" y="164"/>
                      </a:moveTo>
                      <a:cubicBezTo>
                        <a:pt x="186" y="142"/>
                        <a:pt x="186" y="105"/>
                        <a:pt x="164" y="83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82" y="164"/>
                        <a:pt x="82" y="164"/>
                        <a:pt x="82" y="164"/>
                      </a:cubicBezTo>
                      <a:cubicBezTo>
                        <a:pt x="105" y="186"/>
                        <a:pt x="141" y="186"/>
                        <a:pt x="164" y="164"/>
                      </a:cubicBezTo>
                      <a:close/>
                      <a:moveTo>
                        <a:pt x="109" y="109"/>
                      </a:moveTo>
                      <a:cubicBezTo>
                        <a:pt x="118" y="100"/>
                        <a:pt x="133" y="100"/>
                        <a:pt x="142" y="109"/>
                      </a:cubicBezTo>
                      <a:cubicBezTo>
                        <a:pt x="152" y="118"/>
                        <a:pt x="152" y="133"/>
                        <a:pt x="142" y="143"/>
                      </a:cubicBezTo>
                      <a:cubicBezTo>
                        <a:pt x="133" y="152"/>
                        <a:pt x="118" y="152"/>
                        <a:pt x="109" y="143"/>
                      </a:cubicBezTo>
                      <a:cubicBezTo>
                        <a:pt x="99" y="133"/>
                        <a:pt x="99" y="118"/>
                        <a:pt x="109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srgbClr val="78A6B6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7" name="TextBox 86"/>
            <p:cNvSpPr txBox="1"/>
            <p:nvPr/>
          </p:nvSpPr>
          <p:spPr>
            <a:xfrm>
              <a:off x="2888568" y="2258753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6" name="灯片编号占位符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29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100" name="矩形 99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85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869" y="811538"/>
            <a:ext cx="1938824" cy="37841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306040" y="1640117"/>
            <a:ext cx="5434312" cy="0"/>
          </a:xfrm>
          <a:prstGeom prst="line">
            <a:avLst/>
          </a:prstGeom>
          <a:ln w="3175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236570" y="811538"/>
            <a:ext cx="1112771" cy="675747"/>
            <a:chOff x="2236570" y="811538"/>
            <a:chExt cx="1112771" cy="675747"/>
          </a:xfrm>
        </p:grpSpPr>
        <p:sp>
          <p:nvSpPr>
            <p:cNvPr id="8" name="文本框 20"/>
            <p:cNvSpPr txBox="1">
              <a:spLocks noChangeArrowheads="1"/>
            </p:cNvSpPr>
            <p:nvPr/>
          </p:nvSpPr>
          <p:spPr bwMode="auto">
            <a:xfrm>
              <a:off x="2236570" y="1192988"/>
              <a:ext cx="1112771" cy="29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008080"/>
                  </a:solidFill>
                  <a:latin typeface="+mn-lt"/>
                  <a:ea typeface="+mn-ea"/>
                  <a:cs typeface="+mn-ea"/>
                  <a:sym typeface="+mn-lt"/>
                </a:rPr>
                <a:t>Add title</a:t>
              </a:r>
              <a:endParaRPr lang="zh-CN" altLang="en-US" sz="1200" dirty="0">
                <a:solidFill>
                  <a:srgbClr val="00808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KSO_Shape"/>
            <p:cNvSpPr/>
            <p:nvPr/>
          </p:nvSpPr>
          <p:spPr>
            <a:xfrm>
              <a:off x="2580127" y="811538"/>
              <a:ext cx="433235" cy="342294"/>
            </a:xfrm>
            <a:custGeom>
              <a:avLst/>
              <a:gdLst/>
              <a:ahLst/>
              <a:cxnLst/>
              <a:rect l="l" t="t" r="r" b="b"/>
              <a:pathLst>
                <a:path w="936104" h="739561">
                  <a:moveTo>
                    <a:pt x="282640" y="667561"/>
                  </a:moveTo>
                  <a:lnTo>
                    <a:pt x="653465" y="667561"/>
                  </a:lnTo>
                  <a:lnTo>
                    <a:pt x="684077" y="739561"/>
                  </a:lnTo>
                  <a:lnTo>
                    <a:pt x="252028" y="739561"/>
                  </a:lnTo>
                  <a:close/>
                  <a:moveTo>
                    <a:pt x="54052" y="52175"/>
                  </a:moveTo>
                  <a:lnTo>
                    <a:pt x="54052" y="520175"/>
                  </a:lnTo>
                  <a:lnTo>
                    <a:pt x="882052" y="520175"/>
                  </a:lnTo>
                  <a:lnTo>
                    <a:pt x="882052" y="52175"/>
                  </a:lnTo>
                  <a:close/>
                  <a:moveTo>
                    <a:pt x="0" y="0"/>
                  </a:moveTo>
                  <a:lnTo>
                    <a:pt x="936104" y="0"/>
                  </a:lnTo>
                  <a:lnTo>
                    <a:pt x="936104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2400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dirty="0">
                <a:solidFill>
                  <a:srgbClr val="17C2C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236570" y="1820737"/>
            <a:ext cx="1112771" cy="733848"/>
            <a:chOff x="2236570" y="1820737"/>
            <a:chExt cx="1112771" cy="733848"/>
          </a:xfrm>
        </p:grpSpPr>
        <p:sp>
          <p:nvSpPr>
            <p:cNvPr id="10" name="文本框 23"/>
            <p:cNvSpPr txBox="1">
              <a:spLocks noChangeArrowheads="1"/>
            </p:cNvSpPr>
            <p:nvPr/>
          </p:nvSpPr>
          <p:spPr bwMode="auto">
            <a:xfrm>
              <a:off x="2236570" y="2260288"/>
              <a:ext cx="1112771" cy="29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FF6E01"/>
                  </a:solidFill>
                  <a:latin typeface="+mn-lt"/>
                  <a:ea typeface="+mn-ea"/>
                  <a:cs typeface="+mn-ea"/>
                  <a:sym typeface="+mn-lt"/>
                </a:rPr>
                <a:t>Add title</a:t>
              </a:r>
              <a:endParaRPr lang="zh-CN" altLang="en-US" sz="1200" dirty="0">
                <a:solidFill>
                  <a:srgbClr val="FF6E0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2580127" y="1820737"/>
              <a:ext cx="433235" cy="395344"/>
            </a:xfrm>
            <a:custGeom>
              <a:avLst/>
              <a:gdLst/>
              <a:ahLst/>
              <a:cxnLst/>
              <a:rect l="l" t="t" r="r" b="b"/>
              <a:pathLst>
                <a:path w="1301527" h="1186978">
                  <a:moveTo>
                    <a:pt x="744913" y="309576"/>
                  </a:moveTo>
                  <a:lnTo>
                    <a:pt x="744913" y="877403"/>
                  </a:lnTo>
                  <a:lnTo>
                    <a:pt x="1001726" y="719489"/>
                  </a:lnTo>
                  <a:lnTo>
                    <a:pt x="1259526" y="719489"/>
                  </a:lnTo>
                  <a:cubicBezTo>
                    <a:pt x="1282723" y="719489"/>
                    <a:pt x="1301527" y="700685"/>
                    <a:pt x="1301527" y="677488"/>
                  </a:cubicBezTo>
                  <a:lnTo>
                    <a:pt x="1301527" y="509490"/>
                  </a:lnTo>
                  <a:cubicBezTo>
                    <a:pt x="1301527" y="486293"/>
                    <a:pt x="1282723" y="467489"/>
                    <a:pt x="1259526" y="467489"/>
                  </a:cubicBezTo>
                  <a:lnTo>
                    <a:pt x="1001724" y="467489"/>
                  </a:lnTo>
                  <a:close/>
                  <a:moveTo>
                    <a:pt x="486516" y="175870"/>
                  </a:moveTo>
                  <a:cubicBezTo>
                    <a:pt x="371649" y="278215"/>
                    <a:pt x="300385" y="427530"/>
                    <a:pt x="300385" y="593488"/>
                  </a:cubicBezTo>
                  <a:cubicBezTo>
                    <a:pt x="300385" y="759449"/>
                    <a:pt x="371649" y="908762"/>
                    <a:pt x="486516" y="1011109"/>
                  </a:cubicBezTo>
                  <a:lnTo>
                    <a:pt x="609421" y="924274"/>
                  </a:lnTo>
                  <a:cubicBezTo>
                    <a:pt x="509665" y="848549"/>
                    <a:pt x="446248" y="728424"/>
                    <a:pt x="446248" y="593488"/>
                  </a:cubicBezTo>
                  <a:cubicBezTo>
                    <a:pt x="446248" y="458553"/>
                    <a:pt x="509665" y="338428"/>
                    <a:pt x="609421" y="262704"/>
                  </a:cubicBezTo>
                  <a:close/>
                  <a:moveTo>
                    <a:pt x="237591" y="0"/>
                  </a:moveTo>
                  <a:cubicBezTo>
                    <a:pt x="89700" y="153897"/>
                    <a:pt x="0" y="363218"/>
                    <a:pt x="0" y="593490"/>
                  </a:cubicBezTo>
                  <a:cubicBezTo>
                    <a:pt x="0" y="823760"/>
                    <a:pt x="89700" y="1033081"/>
                    <a:pt x="237589" y="1186978"/>
                  </a:cubicBezTo>
                  <a:lnTo>
                    <a:pt x="362934" y="1098420"/>
                  </a:lnTo>
                  <a:cubicBezTo>
                    <a:pt x="233669" y="969220"/>
                    <a:pt x="153719" y="790692"/>
                    <a:pt x="153719" y="593490"/>
                  </a:cubicBezTo>
                  <a:cubicBezTo>
                    <a:pt x="153719" y="396288"/>
                    <a:pt x="233671" y="217758"/>
                    <a:pt x="362936" y="88558"/>
                  </a:cubicBezTo>
                  <a:close/>
                </a:path>
              </a:pathLst>
            </a:custGeom>
            <a:solidFill>
              <a:srgbClr val="FF6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17C2CF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H="1">
            <a:off x="2306040" y="2703627"/>
            <a:ext cx="5434312" cy="7580"/>
          </a:xfrm>
          <a:prstGeom prst="line">
            <a:avLst/>
          </a:prstGeom>
          <a:ln w="3175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2306040" y="3741878"/>
            <a:ext cx="5434312" cy="0"/>
          </a:xfrm>
          <a:prstGeom prst="line">
            <a:avLst/>
          </a:prstGeom>
          <a:ln w="3175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3194665" y="869822"/>
            <a:ext cx="4761712" cy="5906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838"/>
              </a:spcBef>
              <a:spcAft>
                <a:spcPts val="838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9" name="矩形 28"/>
          <p:cNvSpPr/>
          <p:nvPr/>
        </p:nvSpPr>
        <p:spPr>
          <a:xfrm>
            <a:off x="3270865" y="1822322"/>
            <a:ext cx="4761712" cy="5906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838"/>
              </a:spcBef>
              <a:spcAft>
                <a:spcPts val="838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0" name="矩形 29"/>
          <p:cNvSpPr/>
          <p:nvPr/>
        </p:nvSpPr>
        <p:spPr>
          <a:xfrm>
            <a:off x="3280390" y="2912218"/>
            <a:ext cx="4761712" cy="5906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838"/>
              </a:spcBef>
              <a:spcAft>
                <a:spcPts val="838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1" name="矩形 30"/>
          <p:cNvSpPr/>
          <p:nvPr/>
        </p:nvSpPr>
        <p:spPr>
          <a:xfrm>
            <a:off x="3289915" y="3874243"/>
            <a:ext cx="4761712" cy="5906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838"/>
              </a:spcBef>
              <a:spcAft>
                <a:spcPts val="838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2236570" y="2818675"/>
            <a:ext cx="1112771" cy="767844"/>
            <a:chOff x="2236570" y="2818675"/>
            <a:chExt cx="1112771" cy="767844"/>
          </a:xfrm>
        </p:grpSpPr>
        <p:sp>
          <p:nvSpPr>
            <p:cNvPr id="12" name="文本框 24"/>
            <p:cNvSpPr txBox="1">
              <a:spLocks noChangeArrowheads="1"/>
            </p:cNvSpPr>
            <p:nvPr/>
          </p:nvSpPr>
          <p:spPr bwMode="auto">
            <a:xfrm>
              <a:off x="2236570" y="3292222"/>
              <a:ext cx="1112771" cy="29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00B050"/>
                  </a:solidFill>
                  <a:latin typeface="+mn-lt"/>
                  <a:ea typeface="+mn-ea"/>
                  <a:cs typeface="+mn-ea"/>
                  <a:sym typeface="+mn-lt"/>
                </a:rPr>
                <a:t>Add title</a:t>
              </a:r>
              <a:endParaRPr lang="zh-CN" altLang="en-US" sz="12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131"/>
            <p:cNvSpPr>
              <a:spLocks noChangeAspect="1" noEditPoints="1"/>
            </p:cNvSpPr>
            <p:nvPr/>
          </p:nvSpPr>
          <p:spPr bwMode="auto">
            <a:xfrm>
              <a:off x="2520877" y="2818675"/>
              <a:ext cx="469973" cy="466384"/>
            </a:xfrm>
            <a:custGeom>
              <a:avLst/>
              <a:gdLst>
                <a:gd name="T0" fmla="*/ 53 w 131"/>
                <a:gd name="T1" fmla="*/ 58 h 130"/>
                <a:gd name="T2" fmla="*/ 72 w 131"/>
                <a:gd name="T3" fmla="*/ 77 h 130"/>
                <a:gd name="T4" fmla="*/ 45 w 131"/>
                <a:gd name="T5" fmla="*/ 85 h 130"/>
                <a:gd name="T6" fmla="*/ 53 w 131"/>
                <a:gd name="T7" fmla="*/ 58 h 130"/>
                <a:gd name="T8" fmla="*/ 100 w 131"/>
                <a:gd name="T9" fmla="*/ 11 h 130"/>
                <a:gd name="T10" fmla="*/ 120 w 131"/>
                <a:gd name="T11" fmla="*/ 30 h 130"/>
                <a:gd name="T12" fmla="*/ 76 w 131"/>
                <a:gd name="T13" fmla="*/ 75 h 130"/>
                <a:gd name="T14" fmla="*/ 55 w 131"/>
                <a:gd name="T15" fmla="*/ 55 h 130"/>
                <a:gd name="T16" fmla="*/ 100 w 131"/>
                <a:gd name="T17" fmla="*/ 11 h 130"/>
                <a:gd name="T18" fmla="*/ 21 w 131"/>
                <a:gd name="T19" fmla="*/ 3 h 130"/>
                <a:gd name="T20" fmla="*/ 89 w 131"/>
                <a:gd name="T21" fmla="*/ 3 h 130"/>
                <a:gd name="T22" fmla="*/ 76 w 131"/>
                <a:gd name="T23" fmla="*/ 16 h 130"/>
                <a:gd name="T24" fmla="*/ 27 w 131"/>
                <a:gd name="T25" fmla="*/ 16 h 130"/>
                <a:gd name="T26" fmla="*/ 21 w 131"/>
                <a:gd name="T27" fmla="*/ 17 h 130"/>
                <a:gd name="T28" fmla="*/ 17 w 131"/>
                <a:gd name="T29" fmla="*/ 20 h 130"/>
                <a:gd name="T30" fmla="*/ 15 w 131"/>
                <a:gd name="T31" fmla="*/ 24 h 130"/>
                <a:gd name="T32" fmla="*/ 14 w 131"/>
                <a:gd name="T33" fmla="*/ 29 h 130"/>
                <a:gd name="T34" fmla="*/ 14 w 131"/>
                <a:gd name="T35" fmla="*/ 105 h 130"/>
                <a:gd name="T36" fmla="*/ 15 w 131"/>
                <a:gd name="T37" fmla="*/ 109 h 130"/>
                <a:gd name="T38" fmla="*/ 16 w 131"/>
                <a:gd name="T39" fmla="*/ 113 h 130"/>
                <a:gd name="T40" fmla="*/ 19 w 131"/>
                <a:gd name="T41" fmla="*/ 115 h 130"/>
                <a:gd name="T42" fmla="*/ 23 w 131"/>
                <a:gd name="T43" fmla="*/ 117 h 130"/>
                <a:gd name="T44" fmla="*/ 27 w 131"/>
                <a:gd name="T45" fmla="*/ 117 h 130"/>
                <a:gd name="T46" fmla="*/ 103 w 131"/>
                <a:gd name="T47" fmla="*/ 117 h 130"/>
                <a:gd name="T48" fmla="*/ 106 w 131"/>
                <a:gd name="T49" fmla="*/ 117 h 130"/>
                <a:gd name="T50" fmla="*/ 110 w 131"/>
                <a:gd name="T51" fmla="*/ 115 h 130"/>
                <a:gd name="T52" fmla="*/ 113 w 131"/>
                <a:gd name="T53" fmla="*/ 113 h 130"/>
                <a:gd name="T54" fmla="*/ 114 w 131"/>
                <a:gd name="T55" fmla="*/ 109 h 130"/>
                <a:gd name="T56" fmla="*/ 116 w 131"/>
                <a:gd name="T57" fmla="*/ 105 h 130"/>
                <a:gd name="T58" fmla="*/ 116 w 131"/>
                <a:gd name="T59" fmla="*/ 55 h 130"/>
                <a:gd name="T60" fmla="*/ 129 w 131"/>
                <a:gd name="T61" fmla="*/ 42 h 130"/>
                <a:gd name="T62" fmla="*/ 129 w 131"/>
                <a:gd name="T63" fmla="*/ 109 h 130"/>
                <a:gd name="T64" fmla="*/ 125 w 131"/>
                <a:gd name="T65" fmla="*/ 119 h 130"/>
                <a:gd name="T66" fmla="*/ 117 w 131"/>
                <a:gd name="T67" fmla="*/ 127 h 130"/>
                <a:gd name="T68" fmla="*/ 106 w 131"/>
                <a:gd name="T69" fmla="*/ 130 h 130"/>
                <a:gd name="T70" fmla="*/ 21 w 131"/>
                <a:gd name="T71" fmla="*/ 130 h 130"/>
                <a:gd name="T72" fmla="*/ 11 w 131"/>
                <a:gd name="T73" fmla="*/ 127 h 130"/>
                <a:gd name="T74" fmla="*/ 3 w 131"/>
                <a:gd name="T75" fmla="*/ 119 h 130"/>
                <a:gd name="T76" fmla="*/ 0 w 131"/>
                <a:gd name="T77" fmla="*/ 109 h 130"/>
                <a:gd name="T78" fmla="*/ 0 w 131"/>
                <a:gd name="T79" fmla="*/ 25 h 130"/>
                <a:gd name="T80" fmla="*/ 3 w 131"/>
                <a:gd name="T81" fmla="*/ 15 h 130"/>
                <a:gd name="T82" fmla="*/ 11 w 131"/>
                <a:gd name="T83" fmla="*/ 7 h 130"/>
                <a:gd name="T84" fmla="*/ 21 w 131"/>
                <a:gd name="T85" fmla="*/ 3 h 130"/>
                <a:gd name="T86" fmla="*/ 114 w 131"/>
                <a:gd name="T87" fmla="*/ 0 h 130"/>
                <a:gd name="T88" fmla="*/ 117 w 131"/>
                <a:gd name="T89" fmla="*/ 2 h 130"/>
                <a:gd name="T90" fmla="*/ 130 w 131"/>
                <a:gd name="T91" fmla="*/ 15 h 130"/>
                <a:gd name="T92" fmla="*/ 131 w 131"/>
                <a:gd name="T93" fmla="*/ 16 h 130"/>
                <a:gd name="T94" fmla="*/ 131 w 131"/>
                <a:gd name="T95" fmla="*/ 20 h 130"/>
                <a:gd name="T96" fmla="*/ 129 w 131"/>
                <a:gd name="T97" fmla="*/ 22 h 130"/>
                <a:gd name="T98" fmla="*/ 124 w 131"/>
                <a:gd name="T99" fmla="*/ 28 h 130"/>
                <a:gd name="T100" fmla="*/ 103 w 131"/>
                <a:gd name="T101" fmla="*/ 8 h 130"/>
                <a:gd name="T102" fmla="*/ 109 w 131"/>
                <a:gd name="T103" fmla="*/ 2 h 130"/>
                <a:gd name="T104" fmla="*/ 112 w 131"/>
                <a:gd name="T105" fmla="*/ 0 h 130"/>
                <a:gd name="T106" fmla="*/ 114 w 131"/>
                <a:gd name="T10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130">
                  <a:moveTo>
                    <a:pt x="53" y="58"/>
                  </a:moveTo>
                  <a:lnTo>
                    <a:pt x="72" y="77"/>
                  </a:lnTo>
                  <a:lnTo>
                    <a:pt x="45" y="85"/>
                  </a:lnTo>
                  <a:lnTo>
                    <a:pt x="53" y="58"/>
                  </a:lnTo>
                  <a:close/>
                  <a:moveTo>
                    <a:pt x="100" y="11"/>
                  </a:moveTo>
                  <a:lnTo>
                    <a:pt x="120" y="30"/>
                  </a:lnTo>
                  <a:lnTo>
                    <a:pt x="76" y="75"/>
                  </a:lnTo>
                  <a:lnTo>
                    <a:pt x="55" y="55"/>
                  </a:lnTo>
                  <a:lnTo>
                    <a:pt x="100" y="11"/>
                  </a:lnTo>
                  <a:close/>
                  <a:moveTo>
                    <a:pt x="21" y="3"/>
                  </a:moveTo>
                  <a:lnTo>
                    <a:pt x="89" y="3"/>
                  </a:lnTo>
                  <a:lnTo>
                    <a:pt x="76" y="16"/>
                  </a:lnTo>
                  <a:lnTo>
                    <a:pt x="27" y="16"/>
                  </a:lnTo>
                  <a:lnTo>
                    <a:pt x="21" y="17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4" y="29"/>
                  </a:lnTo>
                  <a:lnTo>
                    <a:pt x="14" y="105"/>
                  </a:lnTo>
                  <a:lnTo>
                    <a:pt x="15" y="109"/>
                  </a:lnTo>
                  <a:lnTo>
                    <a:pt x="16" y="113"/>
                  </a:lnTo>
                  <a:lnTo>
                    <a:pt x="19" y="115"/>
                  </a:lnTo>
                  <a:lnTo>
                    <a:pt x="23" y="117"/>
                  </a:lnTo>
                  <a:lnTo>
                    <a:pt x="27" y="117"/>
                  </a:lnTo>
                  <a:lnTo>
                    <a:pt x="103" y="117"/>
                  </a:lnTo>
                  <a:lnTo>
                    <a:pt x="106" y="117"/>
                  </a:lnTo>
                  <a:lnTo>
                    <a:pt x="110" y="115"/>
                  </a:lnTo>
                  <a:lnTo>
                    <a:pt x="113" y="113"/>
                  </a:lnTo>
                  <a:lnTo>
                    <a:pt x="114" y="109"/>
                  </a:lnTo>
                  <a:lnTo>
                    <a:pt x="116" y="105"/>
                  </a:lnTo>
                  <a:lnTo>
                    <a:pt x="116" y="55"/>
                  </a:lnTo>
                  <a:lnTo>
                    <a:pt x="129" y="42"/>
                  </a:lnTo>
                  <a:lnTo>
                    <a:pt x="129" y="109"/>
                  </a:lnTo>
                  <a:lnTo>
                    <a:pt x="125" y="119"/>
                  </a:lnTo>
                  <a:lnTo>
                    <a:pt x="117" y="127"/>
                  </a:lnTo>
                  <a:lnTo>
                    <a:pt x="106" y="130"/>
                  </a:lnTo>
                  <a:lnTo>
                    <a:pt x="21" y="130"/>
                  </a:lnTo>
                  <a:lnTo>
                    <a:pt x="11" y="127"/>
                  </a:lnTo>
                  <a:lnTo>
                    <a:pt x="3" y="119"/>
                  </a:lnTo>
                  <a:lnTo>
                    <a:pt x="0" y="109"/>
                  </a:lnTo>
                  <a:lnTo>
                    <a:pt x="0" y="25"/>
                  </a:lnTo>
                  <a:lnTo>
                    <a:pt x="3" y="15"/>
                  </a:lnTo>
                  <a:lnTo>
                    <a:pt x="11" y="7"/>
                  </a:lnTo>
                  <a:lnTo>
                    <a:pt x="21" y="3"/>
                  </a:lnTo>
                  <a:close/>
                  <a:moveTo>
                    <a:pt x="114" y="0"/>
                  </a:moveTo>
                  <a:lnTo>
                    <a:pt x="117" y="2"/>
                  </a:lnTo>
                  <a:lnTo>
                    <a:pt x="130" y="15"/>
                  </a:lnTo>
                  <a:lnTo>
                    <a:pt x="131" y="16"/>
                  </a:lnTo>
                  <a:lnTo>
                    <a:pt x="131" y="20"/>
                  </a:lnTo>
                  <a:lnTo>
                    <a:pt x="129" y="22"/>
                  </a:lnTo>
                  <a:lnTo>
                    <a:pt x="124" y="28"/>
                  </a:lnTo>
                  <a:lnTo>
                    <a:pt x="103" y="8"/>
                  </a:lnTo>
                  <a:lnTo>
                    <a:pt x="109" y="2"/>
                  </a:lnTo>
                  <a:lnTo>
                    <a:pt x="112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236570" y="3799743"/>
            <a:ext cx="1112771" cy="745451"/>
            <a:chOff x="2236570" y="3799743"/>
            <a:chExt cx="1112771" cy="745451"/>
          </a:xfrm>
        </p:grpSpPr>
        <p:sp>
          <p:nvSpPr>
            <p:cNvPr id="14" name="文本框 29"/>
            <p:cNvSpPr txBox="1">
              <a:spLocks noChangeArrowheads="1"/>
            </p:cNvSpPr>
            <p:nvPr/>
          </p:nvSpPr>
          <p:spPr bwMode="auto">
            <a:xfrm>
              <a:off x="2236570" y="4250897"/>
              <a:ext cx="1112771" cy="29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FF2801"/>
                  </a:solidFill>
                  <a:latin typeface="+mn-lt"/>
                  <a:ea typeface="+mn-ea"/>
                  <a:cs typeface="+mn-ea"/>
                  <a:sym typeface="+mn-lt"/>
                </a:rPr>
                <a:t>Add title</a:t>
              </a:r>
              <a:endParaRPr lang="zh-CN" altLang="en-US" sz="1200" dirty="0">
                <a:solidFill>
                  <a:srgbClr val="FF280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19"/>
            <p:cNvSpPr>
              <a:spLocks noChangeAspect="1" noEditPoints="1"/>
            </p:cNvSpPr>
            <p:nvPr/>
          </p:nvSpPr>
          <p:spPr bwMode="auto">
            <a:xfrm>
              <a:off x="2572768" y="3799743"/>
              <a:ext cx="465707" cy="451153"/>
            </a:xfrm>
            <a:custGeom>
              <a:avLst/>
              <a:gdLst>
                <a:gd name="T0" fmla="*/ 38 w 128"/>
                <a:gd name="T1" fmla="*/ 16 h 124"/>
                <a:gd name="T2" fmla="*/ 31 w 128"/>
                <a:gd name="T3" fmla="*/ 20 h 124"/>
                <a:gd name="T4" fmla="*/ 27 w 128"/>
                <a:gd name="T5" fmla="*/ 25 h 124"/>
                <a:gd name="T6" fmla="*/ 31 w 128"/>
                <a:gd name="T7" fmla="*/ 30 h 124"/>
                <a:gd name="T8" fmla="*/ 38 w 128"/>
                <a:gd name="T9" fmla="*/ 33 h 124"/>
                <a:gd name="T10" fmla="*/ 47 w 128"/>
                <a:gd name="T11" fmla="*/ 33 h 124"/>
                <a:gd name="T12" fmla="*/ 55 w 128"/>
                <a:gd name="T13" fmla="*/ 30 h 124"/>
                <a:gd name="T14" fmla="*/ 57 w 128"/>
                <a:gd name="T15" fmla="*/ 25 h 124"/>
                <a:gd name="T16" fmla="*/ 55 w 128"/>
                <a:gd name="T17" fmla="*/ 20 h 124"/>
                <a:gd name="T18" fmla="*/ 47 w 128"/>
                <a:gd name="T19" fmla="*/ 16 h 124"/>
                <a:gd name="T20" fmla="*/ 43 w 128"/>
                <a:gd name="T21" fmla="*/ 0 h 124"/>
                <a:gd name="T22" fmla="*/ 70 w 128"/>
                <a:gd name="T23" fmla="*/ 7 h 124"/>
                <a:gd name="T24" fmla="*/ 84 w 128"/>
                <a:gd name="T25" fmla="*/ 24 h 124"/>
                <a:gd name="T26" fmla="*/ 84 w 128"/>
                <a:gd name="T27" fmla="*/ 24 h 124"/>
                <a:gd name="T28" fmla="*/ 84 w 128"/>
                <a:gd name="T29" fmla="*/ 25 h 124"/>
                <a:gd name="T30" fmla="*/ 128 w 128"/>
                <a:gd name="T31" fmla="*/ 42 h 124"/>
                <a:gd name="T32" fmla="*/ 42 w 128"/>
                <a:gd name="T33" fmla="*/ 124 h 124"/>
                <a:gd name="T34" fmla="*/ 26 w 128"/>
                <a:gd name="T35" fmla="*/ 122 h 124"/>
                <a:gd name="T36" fmla="*/ 6 w 128"/>
                <a:gd name="T37" fmla="*/ 109 h 124"/>
                <a:gd name="T38" fmla="*/ 1 w 128"/>
                <a:gd name="T39" fmla="*/ 94 h 124"/>
                <a:gd name="T40" fmla="*/ 0 w 128"/>
                <a:gd name="T41" fmla="*/ 88 h 124"/>
                <a:gd name="T42" fmla="*/ 8 w 128"/>
                <a:gd name="T43" fmla="*/ 49 h 124"/>
                <a:gd name="T44" fmla="*/ 9 w 128"/>
                <a:gd name="T45" fmla="*/ 90 h 124"/>
                <a:gd name="T46" fmla="*/ 14 w 128"/>
                <a:gd name="T47" fmla="*/ 105 h 124"/>
                <a:gd name="T48" fmla="*/ 23 w 128"/>
                <a:gd name="T49" fmla="*/ 90 h 124"/>
                <a:gd name="T50" fmla="*/ 29 w 128"/>
                <a:gd name="T51" fmla="*/ 114 h 124"/>
                <a:gd name="T52" fmla="*/ 39 w 128"/>
                <a:gd name="T53" fmla="*/ 117 h 124"/>
                <a:gd name="T54" fmla="*/ 44 w 128"/>
                <a:gd name="T55" fmla="*/ 90 h 124"/>
                <a:gd name="T56" fmla="*/ 57 w 128"/>
                <a:gd name="T57" fmla="*/ 117 h 124"/>
                <a:gd name="T58" fmla="*/ 59 w 128"/>
                <a:gd name="T59" fmla="*/ 75 h 124"/>
                <a:gd name="T60" fmla="*/ 63 w 128"/>
                <a:gd name="T61" fmla="*/ 72 h 124"/>
                <a:gd name="T62" fmla="*/ 67 w 128"/>
                <a:gd name="T63" fmla="*/ 75 h 124"/>
                <a:gd name="T64" fmla="*/ 68 w 128"/>
                <a:gd name="T65" fmla="*/ 117 h 124"/>
                <a:gd name="T66" fmla="*/ 81 w 128"/>
                <a:gd name="T67" fmla="*/ 90 h 124"/>
                <a:gd name="T68" fmla="*/ 86 w 128"/>
                <a:gd name="T69" fmla="*/ 117 h 124"/>
                <a:gd name="T70" fmla="*/ 99 w 128"/>
                <a:gd name="T71" fmla="*/ 90 h 124"/>
                <a:gd name="T72" fmla="*/ 104 w 128"/>
                <a:gd name="T73" fmla="*/ 117 h 124"/>
                <a:gd name="T74" fmla="*/ 120 w 128"/>
                <a:gd name="T75" fmla="*/ 50 h 124"/>
                <a:gd name="T76" fmla="*/ 42 w 128"/>
                <a:gd name="T77" fmla="*/ 50 h 124"/>
                <a:gd name="T78" fmla="*/ 13 w 128"/>
                <a:gd name="T79" fmla="*/ 42 h 124"/>
                <a:gd name="T80" fmla="*/ 1 w 128"/>
                <a:gd name="T81" fmla="*/ 25 h 124"/>
                <a:gd name="T82" fmla="*/ 13 w 128"/>
                <a:gd name="T83" fmla="*/ 7 h 124"/>
                <a:gd name="T84" fmla="*/ 43 w 128"/>
                <a:gd name="T8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124">
                  <a:moveTo>
                    <a:pt x="43" y="16"/>
                  </a:moveTo>
                  <a:lnTo>
                    <a:pt x="38" y="16"/>
                  </a:lnTo>
                  <a:lnTo>
                    <a:pt x="34" y="17"/>
                  </a:lnTo>
                  <a:lnTo>
                    <a:pt x="31" y="20"/>
                  </a:lnTo>
                  <a:lnTo>
                    <a:pt x="29" y="22"/>
                  </a:lnTo>
                  <a:lnTo>
                    <a:pt x="27" y="25"/>
                  </a:lnTo>
                  <a:lnTo>
                    <a:pt x="29" y="28"/>
                  </a:lnTo>
                  <a:lnTo>
                    <a:pt x="31" y="30"/>
                  </a:lnTo>
                  <a:lnTo>
                    <a:pt x="34" y="32"/>
                  </a:lnTo>
                  <a:lnTo>
                    <a:pt x="38" y="33"/>
                  </a:lnTo>
                  <a:lnTo>
                    <a:pt x="43" y="33"/>
                  </a:lnTo>
                  <a:lnTo>
                    <a:pt x="47" y="33"/>
                  </a:lnTo>
                  <a:lnTo>
                    <a:pt x="51" y="32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5"/>
                  </a:lnTo>
                  <a:lnTo>
                    <a:pt x="56" y="22"/>
                  </a:lnTo>
                  <a:lnTo>
                    <a:pt x="55" y="20"/>
                  </a:lnTo>
                  <a:lnTo>
                    <a:pt x="51" y="17"/>
                  </a:lnTo>
                  <a:lnTo>
                    <a:pt x="47" y="16"/>
                  </a:lnTo>
                  <a:lnTo>
                    <a:pt x="43" y="16"/>
                  </a:lnTo>
                  <a:close/>
                  <a:moveTo>
                    <a:pt x="43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80" y="15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4" y="25"/>
                  </a:lnTo>
                  <a:lnTo>
                    <a:pt x="84" y="42"/>
                  </a:lnTo>
                  <a:lnTo>
                    <a:pt x="128" y="42"/>
                  </a:lnTo>
                  <a:lnTo>
                    <a:pt x="128" y="124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26" y="122"/>
                  </a:lnTo>
                  <a:lnTo>
                    <a:pt x="14" y="117"/>
                  </a:lnTo>
                  <a:lnTo>
                    <a:pt x="6" y="109"/>
                  </a:lnTo>
                  <a:lnTo>
                    <a:pt x="2" y="101"/>
                  </a:lnTo>
                  <a:lnTo>
                    <a:pt x="1" y="94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0" y="42"/>
                  </a:lnTo>
                  <a:lnTo>
                    <a:pt x="8" y="49"/>
                  </a:lnTo>
                  <a:lnTo>
                    <a:pt x="8" y="88"/>
                  </a:lnTo>
                  <a:lnTo>
                    <a:pt x="9" y="90"/>
                  </a:lnTo>
                  <a:lnTo>
                    <a:pt x="10" y="97"/>
                  </a:lnTo>
                  <a:lnTo>
                    <a:pt x="14" y="105"/>
                  </a:lnTo>
                  <a:lnTo>
                    <a:pt x="23" y="113"/>
                  </a:lnTo>
                  <a:lnTo>
                    <a:pt x="23" y="90"/>
                  </a:lnTo>
                  <a:lnTo>
                    <a:pt x="29" y="90"/>
                  </a:lnTo>
                  <a:lnTo>
                    <a:pt x="29" y="114"/>
                  </a:lnTo>
                  <a:lnTo>
                    <a:pt x="34" y="115"/>
                  </a:lnTo>
                  <a:lnTo>
                    <a:pt x="39" y="117"/>
                  </a:lnTo>
                  <a:lnTo>
                    <a:pt x="39" y="90"/>
                  </a:lnTo>
                  <a:lnTo>
                    <a:pt x="44" y="90"/>
                  </a:lnTo>
                  <a:lnTo>
                    <a:pt x="44" y="117"/>
                  </a:lnTo>
                  <a:lnTo>
                    <a:pt x="57" y="117"/>
                  </a:lnTo>
                  <a:lnTo>
                    <a:pt x="57" y="77"/>
                  </a:lnTo>
                  <a:lnTo>
                    <a:pt x="59" y="75"/>
                  </a:lnTo>
                  <a:lnTo>
                    <a:pt x="60" y="73"/>
                  </a:lnTo>
                  <a:lnTo>
                    <a:pt x="63" y="72"/>
                  </a:lnTo>
                  <a:lnTo>
                    <a:pt x="65" y="73"/>
                  </a:lnTo>
                  <a:lnTo>
                    <a:pt x="67" y="75"/>
                  </a:lnTo>
                  <a:lnTo>
                    <a:pt x="68" y="77"/>
                  </a:lnTo>
                  <a:lnTo>
                    <a:pt x="68" y="117"/>
                  </a:lnTo>
                  <a:lnTo>
                    <a:pt x="81" y="117"/>
                  </a:lnTo>
                  <a:lnTo>
                    <a:pt x="81" y="90"/>
                  </a:lnTo>
                  <a:lnTo>
                    <a:pt x="86" y="90"/>
                  </a:lnTo>
                  <a:lnTo>
                    <a:pt x="86" y="117"/>
                  </a:lnTo>
                  <a:lnTo>
                    <a:pt x="99" y="117"/>
                  </a:lnTo>
                  <a:lnTo>
                    <a:pt x="99" y="90"/>
                  </a:lnTo>
                  <a:lnTo>
                    <a:pt x="104" y="90"/>
                  </a:lnTo>
                  <a:lnTo>
                    <a:pt x="104" y="117"/>
                  </a:lnTo>
                  <a:lnTo>
                    <a:pt x="120" y="117"/>
                  </a:lnTo>
                  <a:lnTo>
                    <a:pt x="120" y="5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26" y="47"/>
                  </a:lnTo>
                  <a:lnTo>
                    <a:pt x="13" y="42"/>
                  </a:lnTo>
                  <a:lnTo>
                    <a:pt x="4" y="34"/>
                  </a:lnTo>
                  <a:lnTo>
                    <a:pt x="1" y="25"/>
                  </a:lnTo>
                  <a:lnTo>
                    <a:pt x="4" y="15"/>
                  </a:lnTo>
                  <a:lnTo>
                    <a:pt x="13" y="7"/>
                  </a:lnTo>
                  <a:lnTo>
                    <a:pt x="26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280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cs typeface="+mn-ea"/>
                <a:sym typeface="+mn-lt"/>
              </a:endParaRPr>
            </a:p>
          </p:txBody>
        </p:sp>
      </p:grpSp>
      <p:sp>
        <p:nvSpPr>
          <p:cNvPr id="38" name="灯片编号占位符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3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42" name="矩形 41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250"/>
                            </p:stCondLst>
                            <p:childTnLst>
                              <p:par>
                                <p:cTn id="5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2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75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250"/>
                            </p:stCondLst>
                            <p:childTnLst>
                              <p:par>
                                <p:cTn id="6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心圆 15"/>
          <p:cNvSpPr>
            <a:spLocks/>
          </p:cNvSpPr>
          <p:nvPr/>
        </p:nvSpPr>
        <p:spPr bwMode="auto">
          <a:xfrm>
            <a:off x="3573509" y="1888544"/>
            <a:ext cx="1844688" cy="184496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10800 h 21600"/>
              <a:gd name="T10" fmla="*/ 178 w 21600"/>
              <a:gd name="T11" fmla="*/ 10800 h 21600"/>
              <a:gd name="T12" fmla="*/ 10800 w 21600"/>
              <a:gd name="T13" fmla="*/ 21422 h 21600"/>
              <a:gd name="T14" fmla="*/ 21422 w 21600"/>
              <a:gd name="T15" fmla="*/ 10800 h 21600"/>
              <a:gd name="T16" fmla="*/ 10800 w 21600"/>
              <a:gd name="T17" fmla="*/ 178 h 21600"/>
              <a:gd name="T18" fmla="*/ 178 w 21600"/>
              <a:gd name="T19" fmla="*/ 10800 h 21600"/>
              <a:gd name="T20" fmla="*/ 3164 w 21600"/>
              <a:gd name="T21" fmla="*/ 3164 h 21600"/>
              <a:gd name="T22" fmla="*/ 18436 w 21600"/>
              <a:gd name="T23" fmla="*/ 184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8" y="10800"/>
                </a:moveTo>
                <a:cubicBezTo>
                  <a:pt x="178" y="16666"/>
                  <a:pt x="4934" y="21422"/>
                  <a:pt x="10800" y="21422"/>
                </a:cubicBezTo>
                <a:cubicBezTo>
                  <a:pt x="16666" y="21422"/>
                  <a:pt x="21422" y="16666"/>
                  <a:pt x="21422" y="10800"/>
                </a:cubicBezTo>
                <a:cubicBezTo>
                  <a:pt x="21422" y="4934"/>
                  <a:pt x="16666" y="178"/>
                  <a:pt x="10800" y="178"/>
                </a:cubicBezTo>
                <a:cubicBezTo>
                  <a:pt x="4934" y="178"/>
                  <a:pt x="178" y="4934"/>
                  <a:pt x="178" y="10800"/>
                </a:cubicBezTo>
                <a:close/>
              </a:path>
            </a:pathLst>
          </a:custGeom>
          <a:solidFill>
            <a:srgbClr val="008080"/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人"/>
          <p:cNvGrpSpPr>
            <a:grpSpLocks/>
          </p:cNvGrpSpPr>
          <p:nvPr/>
        </p:nvGrpSpPr>
        <p:grpSpPr bwMode="auto">
          <a:xfrm rot="17340000">
            <a:off x="3143258" y="2156143"/>
            <a:ext cx="177873" cy="440833"/>
            <a:chOff x="0" y="0"/>
            <a:chExt cx="1255506" cy="3116826"/>
          </a:xfrm>
          <a:solidFill>
            <a:srgbClr val="008080"/>
          </a:solidFill>
        </p:grpSpPr>
        <p:sp>
          <p:nvSpPr>
            <p:cNvPr id="4" name="头"/>
            <p:cNvSpPr>
              <a:spLocks noChangeArrowheads="1"/>
            </p:cNvSpPr>
            <p:nvPr/>
          </p:nvSpPr>
          <p:spPr bwMode="auto">
            <a:xfrm>
              <a:off x="374627" y="0"/>
              <a:ext cx="506252" cy="506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body"/>
            <p:cNvSpPr>
              <a:spLocks/>
            </p:cNvSpPr>
            <p:nvPr/>
          </p:nvSpPr>
          <p:spPr bwMode="auto">
            <a:xfrm>
              <a:off x="0" y="556877"/>
              <a:ext cx="1255506" cy="2559949"/>
            </a:xfrm>
            <a:custGeom>
              <a:avLst/>
              <a:gdLst>
                <a:gd name="T0" fmla="*/ 1263683 w 4724400"/>
                <a:gd name="T1" fmla="*/ 0 h 9632950"/>
                <a:gd name="T2" fmla="*/ 3460717 w 4724400"/>
                <a:gd name="T3" fmla="*/ 0 h 9632950"/>
                <a:gd name="T4" fmla="*/ 4724400 w 4724400"/>
                <a:gd name="T5" fmla="*/ 1263683 h 9632950"/>
                <a:gd name="T6" fmla="*/ 4724400 w 4724400"/>
                <a:gd name="T7" fmla="*/ 4181475 h 9632950"/>
                <a:gd name="T8" fmla="*/ 4724400 w 4724400"/>
                <a:gd name="T9" fmla="*/ 4208530 h 9632950"/>
                <a:gd name="T10" fmla="*/ 4721672 w 4724400"/>
                <a:gd name="T11" fmla="*/ 4208530 h 9632950"/>
                <a:gd name="T12" fmla="*/ 4716852 w 4724400"/>
                <a:gd name="T13" fmla="*/ 4256340 h 9632950"/>
                <a:gd name="T14" fmla="*/ 4352924 w 4724400"/>
                <a:gd name="T15" fmla="*/ 4552950 h 9632950"/>
                <a:gd name="T16" fmla="*/ 3988996 w 4724400"/>
                <a:gd name="T17" fmla="*/ 4256340 h 9632950"/>
                <a:gd name="T18" fmla="*/ 3984178 w 4724400"/>
                <a:gd name="T19" fmla="*/ 4208530 h 9632950"/>
                <a:gd name="T20" fmla="*/ 3978728 w 4724400"/>
                <a:gd name="T21" fmla="*/ 4208530 h 9632950"/>
                <a:gd name="T22" fmla="*/ 3978728 w 4724400"/>
                <a:gd name="T23" fmla="*/ 1344167 h 9632950"/>
                <a:gd name="T24" fmla="*/ 3635828 w 4724400"/>
                <a:gd name="T25" fmla="*/ 1344167 h 9632950"/>
                <a:gd name="T26" fmla="*/ 3635828 w 4724400"/>
                <a:gd name="T27" fmla="*/ 3627883 h 9632950"/>
                <a:gd name="T28" fmla="*/ 3635828 w 4724400"/>
                <a:gd name="T29" fmla="*/ 4208530 h 9632950"/>
                <a:gd name="T30" fmla="*/ 3635828 w 4724400"/>
                <a:gd name="T31" fmla="*/ 9081294 h 9632950"/>
                <a:gd name="T32" fmla="*/ 3635828 w 4724400"/>
                <a:gd name="T33" fmla="*/ 9124950 h 9632950"/>
                <a:gd name="T34" fmla="*/ 3631427 w 4724400"/>
                <a:gd name="T35" fmla="*/ 9124950 h 9632950"/>
                <a:gd name="T36" fmla="*/ 3624620 w 4724400"/>
                <a:gd name="T37" fmla="*/ 9192472 h 9632950"/>
                <a:gd name="T38" fmla="*/ 3084172 w 4724400"/>
                <a:gd name="T39" fmla="*/ 9632950 h 9632950"/>
                <a:gd name="T40" fmla="*/ 2543724 w 4724400"/>
                <a:gd name="T41" fmla="*/ 9192472 h 9632950"/>
                <a:gd name="T42" fmla="*/ 2536917 w 4724400"/>
                <a:gd name="T43" fmla="*/ 9124950 h 9632950"/>
                <a:gd name="T44" fmla="*/ 2533650 w 4724400"/>
                <a:gd name="T45" fmla="*/ 9124950 h 9632950"/>
                <a:gd name="T46" fmla="*/ 2533650 w 4724400"/>
                <a:gd name="T47" fmla="*/ 9092543 h 9632950"/>
                <a:gd name="T48" fmla="*/ 2532516 w 4724400"/>
                <a:gd name="T49" fmla="*/ 9081294 h 9632950"/>
                <a:gd name="T50" fmla="*/ 2533650 w 4724400"/>
                <a:gd name="T51" fmla="*/ 9070045 h 9632950"/>
                <a:gd name="T52" fmla="*/ 2533650 w 4724400"/>
                <a:gd name="T53" fmla="*/ 4572000 h 9632950"/>
                <a:gd name="T54" fmla="*/ 2171700 w 4724400"/>
                <a:gd name="T55" fmla="*/ 4572000 h 9632950"/>
                <a:gd name="T56" fmla="*/ 2171700 w 4724400"/>
                <a:gd name="T57" fmla="*/ 9099550 h 9632950"/>
                <a:gd name="T58" fmla="*/ 2171700 w 4724400"/>
                <a:gd name="T59" fmla="*/ 9124950 h 9632950"/>
                <a:gd name="T60" fmla="*/ 2169140 w 4724400"/>
                <a:gd name="T61" fmla="*/ 9124950 h 9632950"/>
                <a:gd name="T62" fmla="*/ 2160863 w 4724400"/>
                <a:gd name="T63" fmla="*/ 9207049 h 9632950"/>
                <a:gd name="T64" fmla="*/ 1638300 w 4724400"/>
                <a:gd name="T65" fmla="*/ 9632950 h 9632950"/>
                <a:gd name="T66" fmla="*/ 1115737 w 4724400"/>
                <a:gd name="T67" fmla="*/ 9207049 h 9632950"/>
                <a:gd name="T68" fmla="*/ 1107461 w 4724400"/>
                <a:gd name="T69" fmla="*/ 9124950 h 9632950"/>
                <a:gd name="T70" fmla="*/ 1104900 w 4724400"/>
                <a:gd name="T71" fmla="*/ 9124950 h 9632950"/>
                <a:gd name="T72" fmla="*/ 1104900 w 4724400"/>
                <a:gd name="T73" fmla="*/ 9099550 h 9632950"/>
                <a:gd name="T74" fmla="*/ 1104900 w 4724400"/>
                <a:gd name="T75" fmla="*/ 4208530 h 9632950"/>
                <a:gd name="T76" fmla="*/ 1104900 w 4724400"/>
                <a:gd name="T77" fmla="*/ 3627883 h 9632950"/>
                <a:gd name="T78" fmla="*/ 1104900 w 4724400"/>
                <a:gd name="T79" fmla="*/ 1344167 h 9632950"/>
                <a:gd name="T80" fmla="*/ 762000 w 4724400"/>
                <a:gd name="T81" fmla="*/ 1344167 h 9632950"/>
                <a:gd name="T82" fmla="*/ 762000 w 4724400"/>
                <a:gd name="T83" fmla="*/ 4191000 h 9632950"/>
                <a:gd name="T84" fmla="*/ 762000 w 4724400"/>
                <a:gd name="T85" fmla="*/ 4208530 h 9632950"/>
                <a:gd name="T86" fmla="*/ 760233 w 4724400"/>
                <a:gd name="T87" fmla="*/ 4208530 h 9632950"/>
                <a:gd name="T88" fmla="*/ 754259 w 4724400"/>
                <a:gd name="T89" fmla="*/ 4267785 h 9632950"/>
                <a:gd name="T90" fmla="*/ 381000 w 4724400"/>
                <a:gd name="T91" fmla="*/ 4572000 h 9632950"/>
                <a:gd name="T92" fmla="*/ 7741 w 4724400"/>
                <a:gd name="T93" fmla="*/ 4267785 h 9632950"/>
                <a:gd name="T94" fmla="*/ 1767 w 4724400"/>
                <a:gd name="T95" fmla="*/ 4208530 h 9632950"/>
                <a:gd name="T96" fmla="*/ 0 w 4724400"/>
                <a:gd name="T97" fmla="*/ 4208530 h 9632950"/>
                <a:gd name="T98" fmla="*/ 0 w 4724400"/>
                <a:gd name="T99" fmla="*/ 4191000 h 9632950"/>
                <a:gd name="T100" fmla="*/ 0 w 4724400"/>
                <a:gd name="T101" fmla="*/ 1263683 h 9632950"/>
                <a:gd name="T102" fmla="*/ 1263683 w 4724400"/>
                <a:gd name="T103" fmla="*/ 0 h 9632950"/>
                <a:gd name="T104" fmla="*/ 0 w 4724400"/>
                <a:gd name="T105" fmla="*/ 0 h 9632950"/>
                <a:gd name="T106" fmla="*/ 4724400 w 4724400"/>
                <a:gd name="T107" fmla="*/ 9632950 h 9632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4724400" h="9632950">
                  <a:moveTo>
                    <a:pt x="1263683" y="0"/>
                  </a:moveTo>
                  <a:lnTo>
                    <a:pt x="3460717" y="0"/>
                  </a:lnTo>
                  <a:cubicBezTo>
                    <a:pt x="4158630" y="0"/>
                    <a:pt x="4724400" y="565770"/>
                    <a:pt x="4724400" y="1263683"/>
                  </a:cubicBezTo>
                  <a:lnTo>
                    <a:pt x="4724400" y="4181475"/>
                  </a:lnTo>
                  <a:lnTo>
                    <a:pt x="4724400" y="4208530"/>
                  </a:lnTo>
                  <a:lnTo>
                    <a:pt x="4721672" y="4208530"/>
                  </a:lnTo>
                  <a:lnTo>
                    <a:pt x="4716852" y="4256340"/>
                  </a:lnTo>
                  <a:cubicBezTo>
                    <a:pt x="4682214" y="4425615"/>
                    <a:pt x="4532440" y="4552950"/>
                    <a:pt x="4352924" y="4552950"/>
                  </a:cubicBezTo>
                  <a:cubicBezTo>
                    <a:pt x="4173410" y="4552950"/>
                    <a:pt x="4023636" y="4425615"/>
                    <a:pt x="3988996" y="4256340"/>
                  </a:cubicBezTo>
                  <a:lnTo>
                    <a:pt x="3984178" y="4208530"/>
                  </a:lnTo>
                  <a:lnTo>
                    <a:pt x="3978728" y="4208530"/>
                  </a:lnTo>
                  <a:lnTo>
                    <a:pt x="3978728" y="1344167"/>
                  </a:lnTo>
                  <a:lnTo>
                    <a:pt x="3635828" y="1344167"/>
                  </a:lnTo>
                  <a:lnTo>
                    <a:pt x="3635828" y="3627883"/>
                  </a:lnTo>
                  <a:lnTo>
                    <a:pt x="3635828" y="4208530"/>
                  </a:lnTo>
                  <a:lnTo>
                    <a:pt x="3635828" y="9081294"/>
                  </a:lnTo>
                  <a:lnTo>
                    <a:pt x="3635828" y="9124950"/>
                  </a:lnTo>
                  <a:lnTo>
                    <a:pt x="3631427" y="9124950"/>
                  </a:lnTo>
                  <a:lnTo>
                    <a:pt x="3624620" y="9192472"/>
                  </a:lnTo>
                  <a:cubicBezTo>
                    <a:pt x="3573180" y="9443852"/>
                    <a:pt x="3350759" y="9632950"/>
                    <a:pt x="3084172" y="9632950"/>
                  </a:cubicBezTo>
                  <a:cubicBezTo>
                    <a:pt x="2817585" y="9632950"/>
                    <a:pt x="2595164" y="9443852"/>
                    <a:pt x="2543724" y="9192472"/>
                  </a:cubicBezTo>
                  <a:lnTo>
                    <a:pt x="2536917" y="9124950"/>
                  </a:lnTo>
                  <a:lnTo>
                    <a:pt x="2533650" y="9124950"/>
                  </a:lnTo>
                  <a:lnTo>
                    <a:pt x="2533650" y="9092543"/>
                  </a:lnTo>
                  <a:lnTo>
                    <a:pt x="2532516" y="9081294"/>
                  </a:lnTo>
                  <a:lnTo>
                    <a:pt x="2533650" y="9070045"/>
                  </a:lnTo>
                  <a:lnTo>
                    <a:pt x="2533650" y="4572000"/>
                  </a:lnTo>
                  <a:lnTo>
                    <a:pt x="2171700" y="4572000"/>
                  </a:lnTo>
                  <a:lnTo>
                    <a:pt x="2171700" y="9099550"/>
                  </a:lnTo>
                  <a:lnTo>
                    <a:pt x="2171700" y="9124950"/>
                  </a:lnTo>
                  <a:lnTo>
                    <a:pt x="2169140" y="9124950"/>
                  </a:lnTo>
                  <a:lnTo>
                    <a:pt x="2160863" y="9207049"/>
                  </a:lnTo>
                  <a:cubicBezTo>
                    <a:pt x="2111126" y="9450110"/>
                    <a:pt x="1896065" y="9632950"/>
                    <a:pt x="1638300" y="9632950"/>
                  </a:cubicBezTo>
                  <a:cubicBezTo>
                    <a:pt x="1380535" y="9632950"/>
                    <a:pt x="1165474" y="9450110"/>
                    <a:pt x="1115737" y="9207049"/>
                  </a:cubicBezTo>
                  <a:lnTo>
                    <a:pt x="1107461" y="9124950"/>
                  </a:lnTo>
                  <a:lnTo>
                    <a:pt x="1104900" y="9124950"/>
                  </a:lnTo>
                  <a:lnTo>
                    <a:pt x="1104900" y="9099550"/>
                  </a:lnTo>
                  <a:lnTo>
                    <a:pt x="1104900" y="4208530"/>
                  </a:lnTo>
                  <a:lnTo>
                    <a:pt x="1104900" y="3627883"/>
                  </a:lnTo>
                  <a:lnTo>
                    <a:pt x="1104900" y="1344167"/>
                  </a:lnTo>
                  <a:lnTo>
                    <a:pt x="762000" y="1344167"/>
                  </a:lnTo>
                  <a:lnTo>
                    <a:pt x="762000" y="4191000"/>
                  </a:lnTo>
                  <a:lnTo>
                    <a:pt x="762000" y="4208530"/>
                  </a:lnTo>
                  <a:lnTo>
                    <a:pt x="760233" y="4208530"/>
                  </a:lnTo>
                  <a:lnTo>
                    <a:pt x="754259" y="4267785"/>
                  </a:lnTo>
                  <a:cubicBezTo>
                    <a:pt x="718733" y="4441400"/>
                    <a:pt x="565118" y="4572000"/>
                    <a:pt x="381000" y="4572000"/>
                  </a:cubicBezTo>
                  <a:cubicBezTo>
                    <a:pt x="196883" y="4572000"/>
                    <a:pt x="43268" y="4441400"/>
                    <a:pt x="7741" y="4267785"/>
                  </a:cubicBezTo>
                  <a:lnTo>
                    <a:pt x="1767" y="4208530"/>
                  </a:lnTo>
                  <a:lnTo>
                    <a:pt x="0" y="4208530"/>
                  </a:lnTo>
                  <a:lnTo>
                    <a:pt x="0" y="4191000"/>
                  </a:lnTo>
                  <a:lnTo>
                    <a:pt x="0" y="1263683"/>
                  </a:lnTo>
                  <a:cubicBezTo>
                    <a:pt x="0" y="565770"/>
                    <a:pt x="565770" y="0"/>
                    <a:pt x="12636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人"/>
          <p:cNvGrpSpPr>
            <a:grpSpLocks/>
          </p:cNvGrpSpPr>
          <p:nvPr/>
        </p:nvGrpSpPr>
        <p:grpSpPr bwMode="auto">
          <a:xfrm rot="18540000">
            <a:off x="3366512" y="1753090"/>
            <a:ext cx="177873" cy="440833"/>
            <a:chOff x="0" y="0"/>
            <a:chExt cx="1255506" cy="3116826"/>
          </a:xfrm>
          <a:solidFill>
            <a:srgbClr val="008080"/>
          </a:solidFill>
        </p:grpSpPr>
        <p:sp>
          <p:nvSpPr>
            <p:cNvPr id="7" name="头"/>
            <p:cNvSpPr>
              <a:spLocks noChangeArrowheads="1"/>
            </p:cNvSpPr>
            <p:nvPr/>
          </p:nvSpPr>
          <p:spPr bwMode="auto">
            <a:xfrm>
              <a:off x="374627" y="0"/>
              <a:ext cx="506252" cy="506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body"/>
            <p:cNvSpPr>
              <a:spLocks/>
            </p:cNvSpPr>
            <p:nvPr/>
          </p:nvSpPr>
          <p:spPr bwMode="auto">
            <a:xfrm>
              <a:off x="0" y="556877"/>
              <a:ext cx="1255506" cy="2559949"/>
            </a:xfrm>
            <a:custGeom>
              <a:avLst/>
              <a:gdLst>
                <a:gd name="T0" fmla="*/ 1263683 w 4724400"/>
                <a:gd name="T1" fmla="*/ 0 h 9632950"/>
                <a:gd name="T2" fmla="*/ 3460717 w 4724400"/>
                <a:gd name="T3" fmla="*/ 0 h 9632950"/>
                <a:gd name="T4" fmla="*/ 4724400 w 4724400"/>
                <a:gd name="T5" fmla="*/ 1263683 h 9632950"/>
                <a:gd name="T6" fmla="*/ 4724400 w 4724400"/>
                <a:gd name="T7" fmla="*/ 4181475 h 9632950"/>
                <a:gd name="T8" fmla="*/ 4724400 w 4724400"/>
                <a:gd name="T9" fmla="*/ 4208530 h 9632950"/>
                <a:gd name="T10" fmla="*/ 4721672 w 4724400"/>
                <a:gd name="T11" fmla="*/ 4208530 h 9632950"/>
                <a:gd name="T12" fmla="*/ 4716852 w 4724400"/>
                <a:gd name="T13" fmla="*/ 4256340 h 9632950"/>
                <a:gd name="T14" fmla="*/ 4352924 w 4724400"/>
                <a:gd name="T15" fmla="*/ 4552950 h 9632950"/>
                <a:gd name="T16" fmla="*/ 3988996 w 4724400"/>
                <a:gd name="T17" fmla="*/ 4256340 h 9632950"/>
                <a:gd name="T18" fmla="*/ 3984178 w 4724400"/>
                <a:gd name="T19" fmla="*/ 4208530 h 9632950"/>
                <a:gd name="T20" fmla="*/ 3978728 w 4724400"/>
                <a:gd name="T21" fmla="*/ 4208530 h 9632950"/>
                <a:gd name="T22" fmla="*/ 3978728 w 4724400"/>
                <a:gd name="T23" fmla="*/ 1344167 h 9632950"/>
                <a:gd name="T24" fmla="*/ 3635828 w 4724400"/>
                <a:gd name="T25" fmla="*/ 1344167 h 9632950"/>
                <a:gd name="T26" fmla="*/ 3635828 w 4724400"/>
                <a:gd name="T27" fmla="*/ 3627883 h 9632950"/>
                <a:gd name="T28" fmla="*/ 3635828 w 4724400"/>
                <a:gd name="T29" fmla="*/ 4208530 h 9632950"/>
                <a:gd name="T30" fmla="*/ 3635828 w 4724400"/>
                <a:gd name="T31" fmla="*/ 9081294 h 9632950"/>
                <a:gd name="T32" fmla="*/ 3635828 w 4724400"/>
                <a:gd name="T33" fmla="*/ 9124950 h 9632950"/>
                <a:gd name="T34" fmla="*/ 3631427 w 4724400"/>
                <a:gd name="T35" fmla="*/ 9124950 h 9632950"/>
                <a:gd name="T36" fmla="*/ 3624620 w 4724400"/>
                <a:gd name="T37" fmla="*/ 9192472 h 9632950"/>
                <a:gd name="T38" fmla="*/ 3084172 w 4724400"/>
                <a:gd name="T39" fmla="*/ 9632950 h 9632950"/>
                <a:gd name="T40" fmla="*/ 2543724 w 4724400"/>
                <a:gd name="T41" fmla="*/ 9192472 h 9632950"/>
                <a:gd name="T42" fmla="*/ 2536917 w 4724400"/>
                <a:gd name="T43" fmla="*/ 9124950 h 9632950"/>
                <a:gd name="T44" fmla="*/ 2533650 w 4724400"/>
                <a:gd name="T45" fmla="*/ 9124950 h 9632950"/>
                <a:gd name="T46" fmla="*/ 2533650 w 4724400"/>
                <a:gd name="T47" fmla="*/ 9092543 h 9632950"/>
                <a:gd name="T48" fmla="*/ 2532516 w 4724400"/>
                <a:gd name="T49" fmla="*/ 9081294 h 9632950"/>
                <a:gd name="T50" fmla="*/ 2533650 w 4724400"/>
                <a:gd name="T51" fmla="*/ 9070045 h 9632950"/>
                <a:gd name="T52" fmla="*/ 2533650 w 4724400"/>
                <a:gd name="T53" fmla="*/ 4572000 h 9632950"/>
                <a:gd name="T54" fmla="*/ 2171700 w 4724400"/>
                <a:gd name="T55" fmla="*/ 4572000 h 9632950"/>
                <a:gd name="T56" fmla="*/ 2171700 w 4724400"/>
                <a:gd name="T57" fmla="*/ 9099550 h 9632950"/>
                <a:gd name="T58" fmla="*/ 2171700 w 4724400"/>
                <a:gd name="T59" fmla="*/ 9124950 h 9632950"/>
                <a:gd name="T60" fmla="*/ 2169140 w 4724400"/>
                <a:gd name="T61" fmla="*/ 9124950 h 9632950"/>
                <a:gd name="T62" fmla="*/ 2160863 w 4724400"/>
                <a:gd name="T63" fmla="*/ 9207049 h 9632950"/>
                <a:gd name="T64" fmla="*/ 1638300 w 4724400"/>
                <a:gd name="T65" fmla="*/ 9632950 h 9632950"/>
                <a:gd name="T66" fmla="*/ 1115737 w 4724400"/>
                <a:gd name="T67" fmla="*/ 9207049 h 9632950"/>
                <a:gd name="T68" fmla="*/ 1107461 w 4724400"/>
                <a:gd name="T69" fmla="*/ 9124950 h 9632950"/>
                <a:gd name="T70" fmla="*/ 1104900 w 4724400"/>
                <a:gd name="T71" fmla="*/ 9124950 h 9632950"/>
                <a:gd name="T72" fmla="*/ 1104900 w 4724400"/>
                <a:gd name="T73" fmla="*/ 9099550 h 9632950"/>
                <a:gd name="T74" fmla="*/ 1104900 w 4724400"/>
                <a:gd name="T75" fmla="*/ 4208530 h 9632950"/>
                <a:gd name="T76" fmla="*/ 1104900 w 4724400"/>
                <a:gd name="T77" fmla="*/ 3627883 h 9632950"/>
                <a:gd name="T78" fmla="*/ 1104900 w 4724400"/>
                <a:gd name="T79" fmla="*/ 1344167 h 9632950"/>
                <a:gd name="T80" fmla="*/ 762000 w 4724400"/>
                <a:gd name="T81" fmla="*/ 1344167 h 9632950"/>
                <a:gd name="T82" fmla="*/ 762000 w 4724400"/>
                <a:gd name="T83" fmla="*/ 4191000 h 9632950"/>
                <a:gd name="T84" fmla="*/ 762000 w 4724400"/>
                <a:gd name="T85" fmla="*/ 4208530 h 9632950"/>
                <a:gd name="T86" fmla="*/ 760233 w 4724400"/>
                <a:gd name="T87" fmla="*/ 4208530 h 9632950"/>
                <a:gd name="T88" fmla="*/ 754259 w 4724400"/>
                <a:gd name="T89" fmla="*/ 4267785 h 9632950"/>
                <a:gd name="T90" fmla="*/ 381000 w 4724400"/>
                <a:gd name="T91" fmla="*/ 4572000 h 9632950"/>
                <a:gd name="T92" fmla="*/ 7741 w 4724400"/>
                <a:gd name="T93" fmla="*/ 4267785 h 9632950"/>
                <a:gd name="T94" fmla="*/ 1767 w 4724400"/>
                <a:gd name="T95" fmla="*/ 4208530 h 9632950"/>
                <a:gd name="T96" fmla="*/ 0 w 4724400"/>
                <a:gd name="T97" fmla="*/ 4208530 h 9632950"/>
                <a:gd name="T98" fmla="*/ 0 w 4724400"/>
                <a:gd name="T99" fmla="*/ 4191000 h 9632950"/>
                <a:gd name="T100" fmla="*/ 0 w 4724400"/>
                <a:gd name="T101" fmla="*/ 1263683 h 9632950"/>
                <a:gd name="T102" fmla="*/ 1263683 w 4724400"/>
                <a:gd name="T103" fmla="*/ 0 h 9632950"/>
                <a:gd name="T104" fmla="*/ 0 w 4724400"/>
                <a:gd name="T105" fmla="*/ 0 h 9632950"/>
                <a:gd name="T106" fmla="*/ 4724400 w 4724400"/>
                <a:gd name="T107" fmla="*/ 9632950 h 9632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4724400" h="9632950">
                  <a:moveTo>
                    <a:pt x="1263683" y="0"/>
                  </a:moveTo>
                  <a:lnTo>
                    <a:pt x="3460717" y="0"/>
                  </a:lnTo>
                  <a:cubicBezTo>
                    <a:pt x="4158630" y="0"/>
                    <a:pt x="4724400" y="565770"/>
                    <a:pt x="4724400" y="1263683"/>
                  </a:cubicBezTo>
                  <a:lnTo>
                    <a:pt x="4724400" y="4181475"/>
                  </a:lnTo>
                  <a:lnTo>
                    <a:pt x="4724400" y="4208530"/>
                  </a:lnTo>
                  <a:lnTo>
                    <a:pt x="4721672" y="4208530"/>
                  </a:lnTo>
                  <a:lnTo>
                    <a:pt x="4716852" y="4256340"/>
                  </a:lnTo>
                  <a:cubicBezTo>
                    <a:pt x="4682214" y="4425615"/>
                    <a:pt x="4532440" y="4552950"/>
                    <a:pt x="4352924" y="4552950"/>
                  </a:cubicBezTo>
                  <a:cubicBezTo>
                    <a:pt x="4173410" y="4552950"/>
                    <a:pt x="4023636" y="4425615"/>
                    <a:pt x="3988996" y="4256340"/>
                  </a:cubicBezTo>
                  <a:lnTo>
                    <a:pt x="3984178" y="4208530"/>
                  </a:lnTo>
                  <a:lnTo>
                    <a:pt x="3978728" y="4208530"/>
                  </a:lnTo>
                  <a:lnTo>
                    <a:pt x="3978728" y="1344167"/>
                  </a:lnTo>
                  <a:lnTo>
                    <a:pt x="3635828" y="1344167"/>
                  </a:lnTo>
                  <a:lnTo>
                    <a:pt x="3635828" y="3627883"/>
                  </a:lnTo>
                  <a:lnTo>
                    <a:pt x="3635828" y="4208530"/>
                  </a:lnTo>
                  <a:lnTo>
                    <a:pt x="3635828" y="9081294"/>
                  </a:lnTo>
                  <a:lnTo>
                    <a:pt x="3635828" y="9124950"/>
                  </a:lnTo>
                  <a:lnTo>
                    <a:pt x="3631427" y="9124950"/>
                  </a:lnTo>
                  <a:lnTo>
                    <a:pt x="3624620" y="9192472"/>
                  </a:lnTo>
                  <a:cubicBezTo>
                    <a:pt x="3573180" y="9443852"/>
                    <a:pt x="3350759" y="9632950"/>
                    <a:pt x="3084172" y="9632950"/>
                  </a:cubicBezTo>
                  <a:cubicBezTo>
                    <a:pt x="2817585" y="9632950"/>
                    <a:pt x="2595164" y="9443852"/>
                    <a:pt x="2543724" y="9192472"/>
                  </a:cubicBezTo>
                  <a:lnTo>
                    <a:pt x="2536917" y="9124950"/>
                  </a:lnTo>
                  <a:lnTo>
                    <a:pt x="2533650" y="9124950"/>
                  </a:lnTo>
                  <a:lnTo>
                    <a:pt x="2533650" y="9092543"/>
                  </a:lnTo>
                  <a:lnTo>
                    <a:pt x="2532516" y="9081294"/>
                  </a:lnTo>
                  <a:lnTo>
                    <a:pt x="2533650" y="9070045"/>
                  </a:lnTo>
                  <a:lnTo>
                    <a:pt x="2533650" y="4572000"/>
                  </a:lnTo>
                  <a:lnTo>
                    <a:pt x="2171700" y="4572000"/>
                  </a:lnTo>
                  <a:lnTo>
                    <a:pt x="2171700" y="9099550"/>
                  </a:lnTo>
                  <a:lnTo>
                    <a:pt x="2171700" y="9124950"/>
                  </a:lnTo>
                  <a:lnTo>
                    <a:pt x="2169140" y="9124950"/>
                  </a:lnTo>
                  <a:lnTo>
                    <a:pt x="2160863" y="9207049"/>
                  </a:lnTo>
                  <a:cubicBezTo>
                    <a:pt x="2111126" y="9450110"/>
                    <a:pt x="1896065" y="9632950"/>
                    <a:pt x="1638300" y="9632950"/>
                  </a:cubicBezTo>
                  <a:cubicBezTo>
                    <a:pt x="1380535" y="9632950"/>
                    <a:pt x="1165474" y="9450110"/>
                    <a:pt x="1115737" y="9207049"/>
                  </a:cubicBezTo>
                  <a:lnTo>
                    <a:pt x="1107461" y="9124950"/>
                  </a:lnTo>
                  <a:lnTo>
                    <a:pt x="1104900" y="9124950"/>
                  </a:lnTo>
                  <a:lnTo>
                    <a:pt x="1104900" y="9099550"/>
                  </a:lnTo>
                  <a:lnTo>
                    <a:pt x="1104900" y="4208530"/>
                  </a:lnTo>
                  <a:lnTo>
                    <a:pt x="1104900" y="3627883"/>
                  </a:lnTo>
                  <a:lnTo>
                    <a:pt x="1104900" y="1344167"/>
                  </a:lnTo>
                  <a:lnTo>
                    <a:pt x="762000" y="1344167"/>
                  </a:lnTo>
                  <a:lnTo>
                    <a:pt x="762000" y="4191000"/>
                  </a:lnTo>
                  <a:lnTo>
                    <a:pt x="762000" y="4208530"/>
                  </a:lnTo>
                  <a:lnTo>
                    <a:pt x="760233" y="4208530"/>
                  </a:lnTo>
                  <a:lnTo>
                    <a:pt x="754259" y="4267785"/>
                  </a:lnTo>
                  <a:cubicBezTo>
                    <a:pt x="718733" y="4441400"/>
                    <a:pt x="565118" y="4572000"/>
                    <a:pt x="381000" y="4572000"/>
                  </a:cubicBezTo>
                  <a:cubicBezTo>
                    <a:pt x="196883" y="4572000"/>
                    <a:pt x="43268" y="4441400"/>
                    <a:pt x="7741" y="4267785"/>
                  </a:cubicBezTo>
                  <a:lnTo>
                    <a:pt x="1767" y="4208530"/>
                  </a:lnTo>
                  <a:lnTo>
                    <a:pt x="0" y="4208530"/>
                  </a:lnTo>
                  <a:lnTo>
                    <a:pt x="0" y="4191000"/>
                  </a:lnTo>
                  <a:lnTo>
                    <a:pt x="0" y="1263683"/>
                  </a:lnTo>
                  <a:cubicBezTo>
                    <a:pt x="0" y="565770"/>
                    <a:pt x="565770" y="0"/>
                    <a:pt x="12636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人"/>
          <p:cNvGrpSpPr>
            <a:grpSpLocks/>
          </p:cNvGrpSpPr>
          <p:nvPr/>
        </p:nvGrpSpPr>
        <p:grpSpPr bwMode="auto">
          <a:xfrm rot="19740000">
            <a:off x="3721084" y="1460135"/>
            <a:ext cx="177847" cy="440898"/>
            <a:chOff x="0" y="0"/>
            <a:chExt cx="1255506" cy="3116826"/>
          </a:xfrm>
          <a:solidFill>
            <a:srgbClr val="008080"/>
          </a:solidFill>
        </p:grpSpPr>
        <p:sp>
          <p:nvSpPr>
            <p:cNvPr id="10" name="头"/>
            <p:cNvSpPr>
              <a:spLocks noChangeArrowheads="1"/>
            </p:cNvSpPr>
            <p:nvPr/>
          </p:nvSpPr>
          <p:spPr bwMode="auto">
            <a:xfrm>
              <a:off x="374627" y="0"/>
              <a:ext cx="506252" cy="506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body"/>
            <p:cNvSpPr>
              <a:spLocks/>
            </p:cNvSpPr>
            <p:nvPr/>
          </p:nvSpPr>
          <p:spPr bwMode="auto">
            <a:xfrm>
              <a:off x="0" y="556877"/>
              <a:ext cx="1255506" cy="2559949"/>
            </a:xfrm>
            <a:custGeom>
              <a:avLst/>
              <a:gdLst>
                <a:gd name="T0" fmla="*/ 1263683 w 4724400"/>
                <a:gd name="T1" fmla="*/ 0 h 9632950"/>
                <a:gd name="T2" fmla="*/ 3460717 w 4724400"/>
                <a:gd name="T3" fmla="*/ 0 h 9632950"/>
                <a:gd name="T4" fmla="*/ 4724400 w 4724400"/>
                <a:gd name="T5" fmla="*/ 1263683 h 9632950"/>
                <a:gd name="T6" fmla="*/ 4724400 w 4724400"/>
                <a:gd name="T7" fmla="*/ 4181475 h 9632950"/>
                <a:gd name="T8" fmla="*/ 4724400 w 4724400"/>
                <a:gd name="T9" fmla="*/ 4208530 h 9632950"/>
                <a:gd name="T10" fmla="*/ 4721672 w 4724400"/>
                <a:gd name="T11" fmla="*/ 4208530 h 9632950"/>
                <a:gd name="T12" fmla="*/ 4716852 w 4724400"/>
                <a:gd name="T13" fmla="*/ 4256340 h 9632950"/>
                <a:gd name="T14" fmla="*/ 4352924 w 4724400"/>
                <a:gd name="T15" fmla="*/ 4552950 h 9632950"/>
                <a:gd name="T16" fmla="*/ 3988996 w 4724400"/>
                <a:gd name="T17" fmla="*/ 4256340 h 9632950"/>
                <a:gd name="T18" fmla="*/ 3984178 w 4724400"/>
                <a:gd name="T19" fmla="*/ 4208530 h 9632950"/>
                <a:gd name="T20" fmla="*/ 3978728 w 4724400"/>
                <a:gd name="T21" fmla="*/ 4208530 h 9632950"/>
                <a:gd name="T22" fmla="*/ 3978728 w 4724400"/>
                <a:gd name="T23" fmla="*/ 1344167 h 9632950"/>
                <a:gd name="T24" fmla="*/ 3635828 w 4724400"/>
                <a:gd name="T25" fmla="*/ 1344167 h 9632950"/>
                <a:gd name="T26" fmla="*/ 3635828 w 4724400"/>
                <a:gd name="T27" fmla="*/ 3627883 h 9632950"/>
                <a:gd name="T28" fmla="*/ 3635828 w 4724400"/>
                <a:gd name="T29" fmla="*/ 4208530 h 9632950"/>
                <a:gd name="T30" fmla="*/ 3635828 w 4724400"/>
                <a:gd name="T31" fmla="*/ 9081294 h 9632950"/>
                <a:gd name="T32" fmla="*/ 3635828 w 4724400"/>
                <a:gd name="T33" fmla="*/ 9124950 h 9632950"/>
                <a:gd name="T34" fmla="*/ 3631427 w 4724400"/>
                <a:gd name="T35" fmla="*/ 9124950 h 9632950"/>
                <a:gd name="T36" fmla="*/ 3624620 w 4724400"/>
                <a:gd name="T37" fmla="*/ 9192472 h 9632950"/>
                <a:gd name="T38" fmla="*/ 3084172 w 4724400"/>
                <a:gd name="T39" fmla="*/ 9632950 h 9632950"/>
                <a:gd name="T40" fmla="*/ 2543724 w 4724400"/>
                <a:gd name="T41" fmla="*/ 9192472 h 9632950"/>
                <a:gd name="T42" fmla="*/ 2536917 w 4724400"/>
                <a:gd name="T43" fmla="*/ 9124950 h 9632950"/>
                <a:gd name="T44" fmla="*/ 2533650 w 4724400"/>
                <a:gd name="T45" fmla="*/ 9124950 h 9632950"/>
                <a:gd name="T46" fmla="*/ 2533650 w 4724400"/>
                <a:gd name="T47" fmla="*/ 9092543 h 9632950"/>
                <a:gd name="T48" fmla="*/ 2532516 w 4724400"/>
                <a:gd name="T49" fmla="*/ 9081294 h 9632950"/>
                <a:gd name="T50" fmla="*/ 2533650 w 4724400"/>
                <a:gd name="T51" fmla="*/ 9070045 h 9632950"/>
                <a:gd name="T52" fmla="*/ 2533650 w 4724400"/>
                <a:gd name="T53" fmla="*/ 4572000 h 9632950"/>
                <a:gd name="T54" fmla="*/ 2171700 w 4724400"/>
                <a:gd name="T55" fmla="*/ 4572000 h 9632950"/>
                <a:gd name="T56" fmla="*/ 2171700 w 4724400"/>
                <a:gd name="T57" fmla="*/ 9099550 h 9632950"/>
                <a:gd name="T58" fmla="*/ 2171700 w 4724400"/>
                <a:gd name="T59" fmla="*/ 9124950 h 9632950"/>
                <a:gd name="T60" fmla="*/ 2169140 w 4724400"/>
                <a:gd name="T61" fmla="*/ 9124950 h 9632950"/>
                <a:gd name="T62" fmla="*/ 2160863 w 4724400"/>
                <a:gd name="T63" fmla="*/ 9207049 h 9632950"/>
                <a:gd name="T64" fmla="*/ 1638300 w 4724400"/>
                <a:gd name="T65" fmla="*/ 9632950 h 9632950"/>
                <a:gd name="T66" fmla="*/ 1115737 w 4724400"/>
                <a:gd name="T67" fmla="*/ 9207049 h 9632950"/>
                <a:gd name="T68" fmla="*/ 1107461 w 4724400"/>
                <a:gd name="T69" fmla="*/ 9124950 h 9632950"/>
                <a:gd name="T70" fmla="*/ 1104900 w 4724400"/>
                <a:gd name="T71" fmla="*/ 9124950 h 9632950"/>
                <a:gd name="T72" fmla="*/ 1104900 w 4724400"/>
                <a:gd name="T73" fmla="*/ 9099550 h 9632950"/>
                <a:gd name="T74" fmla="*/ 1104900 w 4724400"/>
                <a:gd name="T75" fmla="*/ 4208530 h 9632950"/>
                <a:gd name="T76" fmla="*/ 1104900 w 4724400"/>
                <a:gd name="T77" fmla="*/ 3627883 h 9632950"/>
                <a:gd name="T78" fmla="*/ 1104900 w 4724400"/>
                <a:gd name="T79" fmla="*/ 1344167 h 9632950"/>
                <a:gd name="T80" fmla="*/ 762000 w 4724400"/>
                <a:gd name="T81" fmla="*/ 1344167 h 9632950"/>
                <a:gd name="T82" fmla="*/ 762000 w 4724400"/>
                <a:gd name="T83" fmla="*/ 4191000 h 9632950"/>
                <a:gd name="T84" fmla="*/ 762000 w 4724400"/>
                <a:gd name="T85" fmla="*/ 4208530 h 9632950"/>
                <a:gd name="T86" fmla="*/ 760233 w 4724400"/>
                <a:gd name="T87" fmla="*/ 4208530 h 9632950"/>
                <a:gd name="T88" fmla="*/ 754259 w 4724400"/>
                <a:gd name="T89" fmla="*/ 4267785 h 9632950"/>
                <a:gd name="T90" fmla="*/ 381000 w 4724400"/>
                <a:gd name="T91" fmla="*/ 4572000 h 9632950"/>
                <a:gd name="T92" fmla="*/ 7741 w 4724400"/>
                <a:gd name="T93" fmla="*/ 4267785 h 9632950"/>
                <a:gd name="T94" fmla="*/ 1767 w 4724400"/>
                <a:gd name="T95" fmla="*/ 4208530 h 9632950"/>
                <a:gd name="T96" fmla="*/ 0 w 4724400"/>
                <a:gd name="T97" fmla="*/ 4208530 h 9632950"/>
                <a:gd name="T98" fmla="*/ 0 w 4724400"/>
                <a:gd name="T99" fmla="*/ 4191000 h 9632950"/>
                <a:gd name="T100" fmla="*/ 0 w 4724400"/>
                <a:gd name="T101" fmla="*/ 1263683 h 9632950"/>
                <a:gd name="T102" fmla="*/ 1263683 w 4724400"/>
                <a:gd name="T103" fmla="*/ 0 h 9632950"/>
                <a:gd name="T104" fmla="*/ 0 w 4724400"/>
                <a:gd name="T105" fmla="*/ 0 h 9632950"/>
                <a:gd name="T106" fmla="*/ 4724400 w 4724400"/>
                <a:gd name="T107" fmla="*/ 9632950 h 9632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4724400" h="9632950">
                  <a:moveTo>
                    <a:pt x="1263683" y="0"/>
                  </a:moveTo>
                  <a:lnTo>
                    <a:pt x="3460717" y="0"/>
                  </a:lnTo>
                  <a:cubicBezTo>
                    <a:pt x="4158630" y="0"/>
                    <a:pt x="4724400" y="565770"/>
                    <a:pt x="4724400" y="1263683"/>
                  </a:cubicBezTo>
                  <a:lnTo>
                    <a:pt x="4724400" y="4181475"/>
                  </a:lnTo>
                  <a:lnTo>
                    <a:pt x="4724400" y="4208530"/>
                  </a:lnTo>
                  <a:lnTo>
                    <a:pt x="4721672" y="4208530"/>
                  </a:lnTo>
                  <a:lnTo>
                    <a:pt x="4716852" y="4256340"/>
                  </a:lnTo>
                  <a:cubicBezTo>
                    <a:pt x="4682214" y="4425615"/>
                    <a:pt x="4532440" y="4552950"/>
                    <a:pt x="4352924" y="4552950"/>
                  </a:cubicBezTo>
                  <a:cubicBezTo>
                    <a:pt x="4173410" y="4552950"/>
                    <a:pt x="4023636" y="4425615"/>
                    <a:pt x="3988996" y="4256340"/>
                  </a:cubicBezTo>
                  <a:lnTo>
                    <a:pt x="3984178" y="4208530"/>
                  </a:lnTo>
                  <a:lnTo>
                    <a:pt x="3978728" y="4208530"/>
                  </a:lnTo>
                  <a:lnTo>
                    <a:pt x="3978728" y="1344167"/>
                  </a:lnTo>
                  <a:lnTo>
                    <a:pt x="3635828" y="1344167"/>
                  </a:lnTo>
                  <a:lnTo>
                    <a:pt x="3635828" y="3627883"/>
                  </a:lnTo>
                  <a:lnTo>
                    <a:pt x="3635828" y="4208530"/>
                  </a:lnTo>
                  <a:lnTo>
                    <a:pt x="3635828" y="9081294"/>
                  </a:lnTo>
                  <a:lnTo>
                    <a:pt x="3635828" y="9124950"/>
                  </a:lnTo>
                  <a:lnTo>
                    <a:pt x="3631427" y="9124950"/>
                  </a:lnTo>
                  <a:lnTo>
                    <a:pt x="3624620" y="9192472"/>
                  </a:lnTo>
                  <a:cubicBezTo>
                    <a:pt x="3573180" y="9443852"/>
                    <a:pt x="3350759" y="9632950"/>
                    <a:pt x="3084172" y="9632950"/>
                  </a:cubicBezTo>
                  <a:cubicBezTo>
                    <a:pt x="2817585" y="9632950"/>
                    <a:pt x="2595164" y="9443852"/>
                    <a:pt x="2543724" y="9192472"/>
                  </a:cubicBezTo>
                  <a:lnTo>
                    <a:pt x="2536917" y="9124950"/>
                  </a:lnTo>
                  <a:lnTo>
                    <a:pt x="2533650" y="9124950"/>
                  </a:lnTo>
                  <a:lnTo>
                    <a:pt x="2533650" y="9092543"/>
                  </a:lnTo>
                  <a:lnTo>
                    <a:pt x="2532516" y="9081294"/>
                  </a:lnTo>
                  <a:lnTo>
                    <a:pt x="2533650" y="9070045"/>
                  </a:lnTo>
                  <a:lnTo>
                    <a:pt x="2533650" y="4572000"/>
                  </a:lnTo>
                  <a:lnTo>
                    <a:pt x="2171700" y="4572000"/>
                  </a:lnTo>
                  <a:lnTo>
                    <a:pt x="2171700" y="9099550"/>
                  </a:lnTo>
                  <a:lnTo>
                    <a:pt x="2171700" y="9124950"/>
                  </a:lnTo>
                  <a:lnTo>
                    <a:pt x="2169140" y="9124950"/>
                  </a:lnTo>
                  <a:lnTo>
                    <a:pt x="2160863" y="9207049"/>
                  </a:lnTo>
                  <a:cubicBezTo>
                    <a:pt x="2111126" y="9450110"/>
                    <a:pt x="1896065" y="9632950"/>
                    <a:pt x="1638300" y="9632950"/>
                  </a:cubicBezTo>
                  <a:cubicBezTo>
                    <a:pt x="1380535" y="9632950"/>
                    <a:pt x="1165474" y="9450110"/>
                    <a:pt x="1115737" y="9207049"/>
                  </a:cubicBezTo>
                  <a:lnTo>
                    <a:pt x="1107461" y="9124950"/>
                  </a:lnTo>
                  <a:lnTo>
                    <a:pt x="1104900" y="9124950"/>
                  </a:lnTo>
                  <a:lnTo>
                    <a:pt x="1104900" y="9099550"/>
                  </a:lnTo>
                  <a:lnTo>
                    <a:pt x="1104900" y="4208530"/>
                  </a:lnTo>
                  <a:lnTo>
                    <a:pt x="1104900" y="3627883"/>
                  </a:lnTo>
                  <a:lnTo>
                    <a:pt x="1104900" y="1344167"/>
                  </a:lnTo>
                  <a:lnTo>
                    <a:pt x="762000" y="1344167"/>
                  </a:lnTo>
                  <a:lnTo>
                    <a:pt x="762000" y="4191000"/>
                  </a:lnTo>
                  <a:lnTo>
                    <a:pt x="762000" y="4208530"/>
                  </a:lnTo>
                  <a:lnTo>
                    <a:pt x="760233" y="4208530"/>
                  </a:lnTo>
                  <a:lnTo>
                    <a:pt x="754259" y="4267785"/>
                  </a:lnTo>
                  <a:cubicBezTo>
                    <a:pt x="718733" y="4441400"/>
                    <a:pt x="565118" y="4572000"/>
                    <a:pt x="381000" y="4572000"/>
                  </a:cubicBezTo>
                  <a:cubicBezTo>
                    <a:pt x="196883" y="4572000"/>
                    <a:pt x="43268" y="4441400"/>
                    <a:pt x="7741" y="4267785"/>
                  </a:cubicBezTo>
                  <a:lnTo>
                    <a:pt x="1767" y="4208530"/>
                  </a:lnTo>
                  <a:lnTo>
                    <a:pt x="0" y="4208530"/>
                  </a:lnTo>
                  <a:lnTo>
                    <a:pt x="0" y="4191000"/>
                  </a:lnTo>
                  <a:lnTo>
                    <a:pt x="0" y="1263683"/>
                  </a:lnTo>
                  <a:cubicBezTo>
                    <a:pt x="0" y="565770"/>
                    <a:pt x="565770" y="0"/>
                    <a:pt x="12636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人"/>
          <p:cNvGrpSpPr>
            <a:grpSpLocks/>
          </p:cNvGrpSpPr>
          <p:nvPr/>
        </p:nvGrpSpPr>
        <p:grpSpPr bwMode="auto">
          <a:xfrm rot="20940000">
            <a:off x="4150565" y="1294372"/>
            <a:ext cx="177847" cy="440898"/>
            <a:chOff x="0" y="0"/>
            <a:chExt cx="1255506" cy="3116826"/>
          </a:xfrm>
          <a:solidFill>
            <a:srgbClr val="008080"/>
          </a:solidFill>
        </p:grpSpPr>
        <p:sp>
          <p:nvSpPr>
            <p:cNvPr id="13" name="头"/>
            <p:cNvSpPr>
              <a:spLocks noChangeArrowheads="1"/>
            </p:cNvSpPr>
            <p:nvPr/>
          </p:nvSpPr>
          <p:spPr bwMode="auto">
            <a:xfrm>
              <a:off x="374627" y="0"/>
              <a:ext cx="506252" cy="506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body"/>
            <p:cNvSpPr>
              <a:spLocks/>
            </p:cNvSpPr>
            <p:nvPr/>
          </p:nvSpPr>
          <p:spPr bwMode="auto">
            <a:xfrm>
              <a:off x="0" y="556877"/>
              <a:ext cx="1255506" cy="2559949"/>
            </a:xfrm>
            <a:custGeom>
              <a:avLst/>
              <a:gdLst>
                <a:gd name="T0" fmla="*/ 1263683 w 4724400"/>
                <a:gd name="T1" fmla="*/ 0 h 9632950"/>
                <a:gd name="T2" fmla="*/ 3460717 w 4724400"/>
                <a:gd name="T3" fmla="*/ 0 h 9632950"/>
                <a:gd name="T4" fmla="*/ 4724400 w 4724400"/>
                <a:gd name="T5" fmla="*/ 1263683 h 9632950"/>
                <a:gd name="T6" fmla="*/ 4724400 w 4724400"/>
                <a:gd name="T7" fmla="*/ 4181475 h 9632950"/>
                <a:gd name="T8" fmla="*/ 4724400 w 4724400"/>
                <a:gd name="T9" fmla="*/ 4208530 h 9632950"/>
                <a:gd name="T10" fmla="*/ 4721672 w 4724400"/>
                <a:gd name="T11" fmla="*/ 4208530 h 9632950"/>
                <a:gd name="T12" fmla="*/ 4716852 w 4724400"/>
                <a:gd name="T13" fmla="*/ 4256340 h 9632950"/>
                <a:gd name="T14" fmla="*/ 4352924 w 4724400"/>
                <a:gd name="T15" fmla="*/ 4552950 h 9632950"/>
                <a:gd name="T16" fmla="*/ 3988996 w 4724400"/>
                <a:gd name="T17" fmla="*/ 4256340 h 9632950"/>
                <a:gd name="T18" fmla="*/ 3984178 w 4724400"/>
                <a:gd name="T19" fmla="*/ 4208530 h 9632950"/>
                <a:gd name="T20" fmla="*/ 3978728 w 4724400"/>
                <a:gd name="T21" fmla="*/ 4208530 h 9632950"/>
                <a:gd name="T22" fmla="*/ 3978728 w 4724400"/>
                <a:gd name="T23" fmla="*/ 1344167 h 9632950"/>
                <a:gd name="T24" fmla="*/ 3635828 w 4724400"/>
                <a:gd name="T25" fmla="*/ 1344167 h 9632950"/>
                <a:gd name="T26" fmla="*/ 3635828 w 4724400"/>
                <a:gd name="T27" fmla="*/ 3627883 h 9632950"/>
                <a:gd name="T28" fmla="*/ 3635828 w 4724400"/>
                <a:gd name="T29" fmla="*/ 4208530 h 9632950"/>
                <a:gd name="T30" fmla="*/ 3635828 w 4724400"/>
                <a:gd name="T31" fmla="*/ 9081294 h 9632950"/>
                <a:gd name="T32" fmla="*/ 3635828 w 4724400"/>
                <a:gd name="T33" fmla="*/ 9124950 h 9632950"/>
                <a:gd name="T34" fmla="*/ 3631427 w 4724400"/>
                <a:gd name="T35" fmla="*/ 9124950 h 9632950"/>
                <a:gd name="T36" fmla="*/ 3624620 w 4724400"/>
                <a:gd name="T37" fmla="*/ 9192472 h 9632950"/>
                <a:gd name="T38" fmla="*/ 3084172 w 4724400"/>
                <a:gd name="T39" fmla="*/ 9632950 h 9632950"/>
                <a:gd name="T40" fmla="*/ 2543724 w 4724400"/>
                <a:gd name="T41" fmla="*/ 9192472 h 9632950"/>
                <a:gd name="T42" fmla="*/ 2536917 w 4724400"/>
                <a:gd name="T43" fmla="*/ 9124950 h 9632950"/>
                <a:gd name="T44" fmla="*/ 2533650 w 4724400"/>
                <a:gd name="T45" fmla="*/ 9124950 h 9632950"/>
                <a:gd name="T46" fmla="*/ 2533650 w 4724400"/>
                <a:gd name="T47" fmla="*/ 9092543 h 9632950"/>
                <a:gd name="T48" fmla="*/ 2532516 w 4724400"/>
                <a:gd name="T49" fmla="*/ 9081294 h 9632950"/>
                <a:gd name="T50" fmla="*/ 2533650 w 4724400"/>
                <a:gd name="T51" fmla="*/ 9070045 h 9632950"/>
                <a:gd name="T52" fmla="*/ 2533650 w 4724400"/>
                <a:gd name="T53" fmla="*/ 4572000 h 9632950"/>
                <a:gd name="T54" fmla="*/ 2171700 w 4724400"/>
                <a:gd name="T55" fmla="*/ 4572000 h 9632950"/>
                <a:gd name="T56" fmla="*/ 2171700 w 4724400"/>
                <a:gd name="T57" fmla="*/ 9099550 h 9632950"/>
                <a:gd name="T58" fmla="*/ 2171700 w 4724400"/>
                <a:gd name="T59" fmla="*/ 9124950 h 9632950"/>
                <a:gd name="T60" fmla="*/ 2169140 w 4724400"/>
                <a:gd name="T61" fmla="*/ 9124950 h 9632950"/>
                <a:gd name="T62" fmla="*/ 2160863 w 4724400"/>
                <a:gd name="T63" fmla="*/ 9207049 h 9632950"/>
                <a:gd name="T64" fmla="*/ 1638300 w 4724400"/>
                <a:gd name="T65" fmla="*/ 9632950 h 9632950"/>
                <a:gd name="T66" fmla="*/ 1115737 w 4724400"/>
                <a:gd name="T67" fmla="*/ 9207049 h 9632950"/>
                <a:gd name="T68" fmla="*/ 1107461 w 4724400"/>
                <a:gd name="T69" fmla="*/ 9124950 h 9632950"/>
                <a:gd name="T70" fmla="*/ 1104900 w 4724400"/>
                <a:gd name="T71" fmla="*/ 9124950 h 9632950"/>
                <a:gd name="T72" fmla="*/ 1104900 w 4724400"/>
                <a:gd name="T73" fmla="*/ 9099550 h 9632950"/>
                <a:gd name="T74" fmla="*/ 1104900 w 4724400"/>
                <a:gd name="T75" fmla="*/ 4208530 h 9632950"/>
                <a:gd name="T76" fmla="*/ 1104900 w 4724400"/>
                <a:gd name="T77" fmla="*/ 3627883 h 9632950"/>
                <a:gd name="T78" fmla="*/ 1104900 w 4724400"/>
                <a:gd name="T79" fmla="*/ 1344167 h 9632950"/>
                <a:gd name="T80" fmla="*/ 762000 w 4724400"/>
                <a:gd name="T81" fmla="*/ 1344167 h 9632950"/>
                <a:gd name="T82" fmla="*/ 762000 w 4724400"/>
                <a:gd name="T83" fmla="*/ 4191000 h 9632950"/>
                <a:gd name="T84" fmla="*/ 762000 w 4724400"/>
                <a:gd name="T85" fmla="*/ 4208530 h 9632950"/>
                <a:gd name="T86" fmla="*/ 760233 w 4724400"/>
                <a:gd name="T87" fmla="*/ 4208530 h 9632950"/>
                <a:gd name="T88" fmla="*/ 754259 w 4724400"/>
                <a:gd name="T89" fmla="*/ 4267785 h 9632950"/>
                <a:gd name="T90" fmla="*/ 381000 w 4724400"/>
                <a:gd name="T91" fmla="*/ 4572000 h 9632950"/>
                <a:gd name="T92" fmla="*/ 7741 w 4724400"/>
                <a:gd name="T93" fmla="*/ 4267785 h 9632950"/>
                <a:gd name="T94" fmla="*/ 1767 w 4724400"/>
                <a:gd name="T95" fmla="*/ 4208530 h 9632950"/>
                <a:gd name="T96" fmla="*/ 0 w 4724400"/>
                <a:gd name="T97" fmla="*/ 4208530 h 9632950"/>
                <a:gd name="T98" fmla="*/ 0 w 4724400"/>
                <a:gd name="T99" fmla="*/ 4191000 h 9632950"/>
                <a:gd name="T100" fmla="*/ 0 w 4724400"/>
                <a:gd name="T101" fmla="*/ 1263683 h 9632950"/>
                <a:gd name="T102" fmla="*/ 1263683 w 4724400"/>
                <a:gd name="T103" fmla="*/ 0 h 9632950"/>
                <a:gd name="T104" fmla="*/ 0 w 4724400"/>
                <a:gd name="T105" fmla="*/ 0 h 9632950"/>
                <a:gd name="T106" fmla="*/ 4724400 w 4724400"/>
                <a:gd name="T107" fmla="*/ 9632950 h 9632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4724400" h="9632950">
                  <a:moveTo>
                    <a:pt x="1263683" y="0"/>
                  </a:moveTo>
                  <a:lnTo>
                    <a:pt x="3460717" y="0"/>
                  </a:lnTo>
                  <a:cubicBezTo>
                    <a:pt x="4158630" y="0"/>
                    <a:pt x="4724400" y="565770"/>
                    <a:pt x="4724400" y="1263683"/>
                  </a:cubicBezTo>
                  <a:lnTo>
                    <a:pt x="4724400" y="4181475"/>
                  </a:lnTo>
                  <a:lnTo>
                    <a:pt x="4724400" y="4208530"/>
                  </a:lnTo>
                  <a:lnTo>
                    <a:pt x="4721672" y="4208530"/>
                  </a:lnTo>
                  <a:lnTo>
                    <a:pt x="4716852" y="4256340"/>
                  </a:lnTo>
                  <a:cubicBezTo>
                    <a:pt x="4682214" y="4425615"/>
                    <a:pt x="4532440" y="4552950"/>
                    <a:pt x="4352924" y="4552950"/>
                  </a:cubicBezTo>
                  <a:cubicBezTo>
                    <a:pt x="4173410" y="4552950"/>
                    <a:pt x="4023636" y="4425615"/>
                    <a:pt x="3988996" y="4256340"/>
                  </a:cubicBezTo>
                  <a:lnTo>
                    <a:pt x="3984178" y="4208530"/>
                  </a:lnTo>
                  <a:lnTo>
                    <a:pt x="3978728" y="4208530"/>
                  </a:lnTo>
                  <a:lnTo>
                    <a:pt x="3978728" y="1344167"/>
                  </a:lnTo>
                  <a:lnTo>
                    <a:pt x="3635828" y="1344167"/>
                  </a:lnTo>
                  <a:lnTo>
                    <a:pt x="3635828" y="3627883"/>
                  </a:lnTo>
                  <a:lnTo>
                    <a:pt x="3635828" y="4208530"/>
                  </a:lnTo>
                  <a:lnTo>
                    <a:pt x="3635828" y="9081294"/>
                  </a:lnTo>
                  <a:lnTo>
                    <a:pt x="3635828" y="9124950"/>
                  </a:lnTo>
                  <a:lnTo>
                    <a:pt x="3631427" y="9124950"/>
                  </a:lnTo>
                  <a:lnTo>
                    <a:pt x="3624620" y="9192472"/>
                  </a:lnTo>
                  <a:cubicBezTo>
                    <a:pt x="3573180" y="9443852"/>
                    <a:pt x="3350759" y="9632950"/>
                    <a:pt x="3084172" y="9632950"/>
                  </a:cubicBezTo>
                  <a:cubicBezTo>
                    <a:pt x="2817585" y="9632950"/>
                    <a:pt x="2595164" y="9443852"/>
                    <a:pt x="2543724" y="9192472"/>
                  </a:cubicBezTo>
                  <a:lnTo>
                    <a:pt x="2536917" y="9124950"/>
                  </a:lnTo>
                  <a:lnTo>
                    <a:pt x="2533650" y="9124950"/>
                  </a:lnTo>
                  <a:lnTo>
                    <a:pt x="2533650" y="9092543"/>
                  </a:lnTo>
                  <a:lnTo>
                    <a:pt x="2532516" y="9081294"/>
                  </a:lnTo>
                  <a:lnTo>
                    <a:pt x="2533650" y="9070045"/>
                  </a:lnTo>
                  <a:lnTo>
                    <a:pt x="2533650" y="4572000"/>
                  </a:lnTo>
                  <a:lnTo>
                    <a:pt x="2171700" y="4572000"/>
                  </a:lnTo>
                  <a:lnTo>
                    <a:pt x="2171700" y="9099550"/>
                  </a:lnTo>
                  <a:lnTo>
                    <a:pt x="2171700" y="9124950"/>
                  </a:lnTo>
                  <a:lnTo>
                    <a:pt x="2169140" y="9124950"/>
                  </a:lnTo>
                  <a:lnTo>
                    <a:pt x="2160863" y="9207049"/>
                  </a:lnTo>
                  <a:cubicBezTo>
                    <a:pt x="2111126" y="9450110"/>
                    <a:pt x="1896065" y="9632950"/>
                    <a:pt x="1638300" y="9632950"/>
                  </a:cubicBezTo>
                  <a:cubicBezTo>
                    <a:pt x="1380535" y="9632950"/>
                    <a:pt x="1165474" y="9450110"/>
                    <a:pt x="1115737" y="9207049"/>
                  </a:cubicBezTo>
                  <a:lnTo>
                    <a:pt x="1107461" y="9124950"/>
                  </a:lnTo>
                  <a:lnTo>
                    <a:pt x="1104900" y="9124950"/>
                  </a:lnTo>
                  <a:lnTo>
                    <a:pt x="1104900" y="9099550"/>
                  </a:lnTo>
                  <a:lnTo>
                    <a:pt x="1104900" y="4208530"/>
                  </a:lnTo>
                  <a:lnTo>
                    <a:pt x="1104900" y="3627883"/>
                  </a:lnTo>
                  <a:lnTo>
                    <a:pt x="1104900" y="1344167"/>
                  </a:lnTo>
                  <a:lnTo>
                    <a:pt x="762000" y="1344167"/>
                  </a:lnTo>
                  <a:lnTo>
                    <a:pt x="762000" y="4191000"/>
                  </a:lnTo>
                  <a:lnTo>
                    <a:pt x="762000" y="4208530"/>
                  </a:lnTo>
                  <a:lnTo>
                    <a:pt x="760233" y="4208530"/>
                  </a:lnTo>
                  <a:lnTo>
                    <a:pt x="754259" y="4267785"/>
                  </a:lnTo>
                  <a:cubicBezTo>
                    <a:pt x="718733" y="4441400"/>
                    <a:pt x="565118" y="4572000"/>
                    <a:pt x="381000" y="4572000"/>
                  </a:cubicBezTo>
                  <a:cubicBezTo>
                    <a:pt x="196883" y="4572000"/>
                    <a:pt x="43268" y="4441400"/>
                    <a:pt x="7741" y="4267785"/>
                  </a:cubicBezTo>
                  <a:lnTo>
                    <a:pt x="1767" y="4208530"/>
                  </a:lnTo>
                  <a:lnTo>
                    <a:pt x="0" y="4208530"/>
                  </a:lnTo>
                  <a:lnTo>
                    <a:pt x="0" y="4191000"/>
                  </a:lnTo>
                  <a:lnTo>
                    <a:pt x="0" y="1263683"/>
                  </a:lnTo>
                  <a:cubicBezTo>
                    <a:pt x="0" y="565770"/>
                    <a:pt x="565770" y="0"/>
                    <a:pt x="12636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人"/>
          <p:cNvGrpSpPr>
            <a:grpSpLocks/>
          </p:cNvGrpSpPr>
          <p:nvPr/>
        </p:nvGrpSpPr>
        <p:grpSpPr bwMode="auto">
          <a:xfrm rot="540000">
            <a:off x="4610318" y="1286803"/>
            <a:ext cx="177847" cy="440898"/>
            <a:chOff x="0" y="0"/>
            <a:chExt cx="1255506" cy="3116826"/>
          </a:xfrm>
          <a:solidFill>
            <a:srgbClr val="008080"/>
          </a:solidFill>
        </p:grpSpPr>
        <p:sp>
          <p:nvSpPr>
            <p:cNvPr id="16" name="头"/>
            <p:cNvSpPr>
              <a:spLocks noChangeArrowheads="1"/>
            </p:cNvSpPr>
            <p:nvPr/>
          </p:nvSpPr>
          <p:spPr bwMode="auto">
            <a:xfrm>
              <a:off x="374627" y="0"/>
              <a:ext cx="506252" cy="506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body"/>
            <p:cNvSpPr>
              <a:spLocks/>
            </p:cNvSpPr>
            <p:nvPr/>
          </p:nvSpPr>
          <p:spPr bwMode="auto">
            <a:xfrm>
              <a:off x="0" y="556877"/>
              <a:ext cx="1255506" cy="2559949"/>
            </a:xfrm>
            <a:custGeom>
              <a:avLst/>
              <a:gdLst>
                <a:gd name="T0" fmla="*/ 1263683 w 4724400"/>
                <a:gd name="T1" fmla="*/ 0 h 9632950"/>
                <a:gd name="T2" fmla="*/ 3460717 w 4724400"/>
                <a:gd name="T3" fmla="*/ 0 h 9632950"/>
                <a:gd name="T4" fmla="*/ 4724400 w 4724400"/>
                <a:gd name="T5" fmla="*/ 1263683 h 9632950"/>
                <a:gd name="T6" fmla="*/ 4724400 w 4724400"/>
                <a:gd name="T7" fmla="*/ 4181475 h 9632950"/>
                <a:gd name="T8" fmla="*/ 4724400 w 4724400"/>
                <a:gd name="T9" fmla="*/ 4208530 h 9632950"/>
                <a:gd name="T10" fmla="*/ 4721672 w 4724400"/>
                <a:gd name="T11" fmla="*/ 4208530 h 9632950"/>
                <a:gd name="T12" fmla="*/ 4716852 w 4724400"/>
                <a:gd name="T13" fmla="*/ 4256340 h 9632950"/>
                <a:gd name="T14" fmla="*/ 4352924 w 4724400"/>
                <a:gd name="T15" fmla="*/ 4552950 h 9632950"/>
                <a:gd name="T16" fmla="*/ 3988996 w 4724400"/>
                <a:gd name="T17" fmla="*/ 4256340 h 9632950"/>
                <a:gd name="T18" fmla="*/ 3984178 w 4724400"/>
                <a:gd name="T19" fmla="*/ 4208530 h 9632950"/>
                <a:gd name="T20" fmla="*/ 3978728 w 4724400"/>
                <a:gd name="T21" fmla="*/ 4208530 h 9632950"/>
                <a:gd name="T22" fmla="*/ 3978728 w 4724400"/>
                <a:gd name="T23" fmla="*/ 1344167 h 9632950"/>
                <a:gd name="T24" fmla="*/ 3635828 w 4724400"/>
                <a:gd name="T25" fmla="*/ 1344167 h 9632950"/>
                <a:gd name="T26" fmla="*/ 3635828 w 4724400"/>
                <a:gd name="T27" fmla="*/ 3627883 h 9632950"/>
                <a:gd name="T28" fmla="*/ 3635828 w 4724400"/>
                <a:gd name="T29" fmla="*/ 4208530 h 9632950"/>
                <a:gd name="T30" fmla="*/ 3635828 w 4724400"/>
                <a:gd name="T31" fmla="*/ 9081294 h 9632950"/>
                <a:gd name="T32" fmla="*/ 3635828 w 4724400"/>
                <a:gd name="T33" fmla="*/ 9124950 h 9632950"/>
                <a:gd name="T34" fmla="*/ 3631427 w 4724400"/>
                <a:gd name="T35" fmla="*/ 9124950 h 9632950"/>
                <a:gd name="T36" fmla="*/ 3624620 w 4724400"/>
                <a:gd name="T37" fmla="*/ 9192472 h 9632950"/>
                <a:gd name="T38" fmla="*/ 3084172 w 4724400"/>
                <a:gd name="T39" fmla="*/ 9632950 h 9632950"/>
                <a:gd name="T40" fmla="*/ 2543724 w 4724400"/>
                <a:gd name="T41" fmla="*/ 9192472 h 9632950"/>
                <a:gd name="T42" fmla="*/ 2536917 w 4724400"/>
                <a:gd name="T43" fmla="*/ 9124950 h 9632950"/>
                <a:gd name="T44" fmla="*/ 2533650 w 4724400"/>
                <a:gd name="T45" fmla="*/ 9124950 h 9632950"/>
                <a:gd name="T46" fmla="*/ 2533650 w 4724400"/>
                <a:gd name="T47" fmla="*/ 9092543 h 9632950"/>
                <a:gd name="T48" fmla="*/ 2532516 w 4724400"/>
                <a:gd name="T49" fmla="*/ 9081294 h 9632950"/>
                <a:gd name="T50" fmla="*/ 2533650 w 4724400"/>
                <a:gd name="T51" fmla="*/ 9070045 h 9632950"/>
                <a:gd name="T52" fmla="*/ 2533650 w 4724400"/>
                <a:gd name="T53" fmla="*/ 4572000 h 9632950"/>
                <a:gd name="T54" fmla="*/ 2171700 w 4724400"/>
                <a:gd name="T55" fmla="*/ 4572000 h 9632950"/>
                <a:gd name="T56" fmla="*/ 2171700 w 4724400"/>
                <a:gd name="T57" fmla="*/ 9099550 h 9632950"/>
                <a:gd name="T58" fmla="*/ 2171700 w 4724400"/>
                <a:gd name="T59" fmla="*/ 9124950 h 9632950"/>
                <a:gd name="T60" fmla="*/ 2169140 w 4724400"/>
                <a:gd name="T61" fmla="*/ 9124950 h 9632950"/>
                <a:gd name="T62" fmla="*/ 2160863 w 4724400"/>
                <a:gd name="T63" fmla="*/ 9207049 h 9632950"/>
                <a:gd name="T64" fmla="*/ 1638300 w 4724400"/>
                <a:gd name="T65" fmla="*/ 9632950 h 9632950"/>
                <a:gd name="T66" fmla="*/ 1115737 w 4724400"/>
                <a:gd name="T67" fmla="*/ 9207049 h 9632950"/>
                <a:gd name="T68" fmla="*/ 1107461 w 4724400"/>
                <a:gd name="T69" fmla="*/ 9124950 h 9632950"/>
                <a:gd name="T70" fmla="*/ 1104900 w 4724400"/>
                <a:gd name="T71" fmla="*/ 9124950 h 9632950"/>
                <a:gd name="T72" fmla="*/ 1104900 w 4724400"/>
                <a:gd name="T73" fmla="*/ 9099550 h 9632950"/>
                <a:gd name="T74" fmla="*/ 1104900 w 4724400"/>
                <a:gd name="T75" fmla="*/ 4208530 h 9632950"/>
                <a:gd name="T76" fmla="*/ 1104900 w 4724400"/>
                <a:gd name="T77" fmla="*/ 3627883 h 9632950"/>
                <a:gd name="T78" fmla="*/ 1104900 w 4724400"/>
                <a:gd name="T79" fmla="*/ 1344167 h 9632950"/>
                <a:gd name="T80" fmla="*/ 762000 w 4724400"/>
                <a:gd name="T81" fmla="*/ 1344167 h 9632950"/>
                <a:gd name="T82" fmla="*/ 762000 w 4724400"/>
                <a:gd name="T83" fmla="*/ 4191000 h 9632950"/>
                <a:gd name="T84" fmla="*/ 762000 w 4724400"/>
                <a:gd name="T85" fmla="*/ 4208530 h 9632950"/>
                <a:gd name="T86" fmla="*/ 760233 w 4724400"/>
                <a:gd name="T87" fmla="*/ 4208530 h 9632950"/>
                <a:gd name="T88" fmla="*/ 754259 w 4724400"/>
                <a:gd name="T89" fmla="*/ 4267785 h 9632950"/>
                <a:gd name="T90" fmla="*/ 381000 w 4724400"/>
                <a:gd name="T91" fmla="*/ 4572000 h 9632950"/>
                <a:gd name="T92" fmla="*/ 7741 w 4724400"/>
                <a:gd name="T93" fmla="*/ 4267785 h 9632950"/>
                <a:gd name="T94" fmla="*/ 1767 w 4724400"/>
                <a:gd name="T95" fmla="*/ 4208530 h 9632950"/>
                <a:gd name="T96" fmla="*/ 0 w 4724400"/>
                <a:gd name="T97" fmla="*/ 4208530 h 9632950"/>
                <a:gd name="T98" fmla="*/ 0 w 4724400"/>
                <a:gd name="T99" fmla="*/ 4191000 h 9632950"/>
                <a:gd name="T100" fmla="*/ 0 w 4724400"/>
                <a:gd name="T101" fmla="*/ 1263683 h 9632950"/>
                <a:gd name="T102" fmla="*/ 1263683 w 4724400"/>
                <a:gd name="T103" fmla="*/ 0 h 9632950"/>
                <a:gd name="T104" fmla="*/ 0 w 4724400"/>
                <a:gd name="T105" fmla="*/ 0 h 9632950"/>
                <a:gd name="T106" fmla="*/ 4724400 w 4724400"/>
                <a:gd name="T107" fmla="*/ 9632950 h 9632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4724400" h="9632950">
                  <a:moveTo>
                    <a:pt x="1263683" y="0"/>
                  </a:moveTo>
                  <a:lnTo>
                    <a:pt x="3460717" y="0"/>
                  </a:lnTo>
                  <a:cubicBezTo>
                    <a:pt x="4158630" y="0"/>
                    <a:pt x="4724400" y="565770"/>
                    <a:pt x="4724400" y="1263683"/>
                  </a:cubicBezTo>
                  <a:lnTo>
                    <a:pt x="4724400" y="4181475"/>
                  </a:lnTo>
                  <a:lnTo>
                    <a:pt x="4724400" y="4208530"/>
                  </a:lnTo>
                  <a:lnTo>
                    <a:pt x="4721672" y="4208530"/>
                  </a:lnTo>
                  <a:lnTo>
                    <a:pt x="4716852" y="4256340"/>
                  </a:lnTo>
                  <a:cubicBezTo>
                    <a:pt x="4682214" y="4425615"/>
                    <a:pt x="4532440" y="4552950"/>
                    <a:pt x="4352924" y="4552950"/>
                  </a:cubicBezTo>
                  <a:cubicBezTo>
                    <a:pt x="4173410" y="4552950"/>
                    <a:pt x="4023636" y="4425615"/>
                    <a:pt x="3988996" y="4256340"/>
                  </a:cubicBezTo>
                  <a:lnTo>
                    <a:pt x="3984178" y="4208530"/>
                  </a:lnTo>
                  <a:lnTo>
                    <a:pt x="3978728" y="4208530"/>
                  </a:lnTo>
                  <a:lnTo>
                    <a:pt x="3978728" y="1344167"/>
                  </a:lnTo>
                  <a:lnTo>
                    <a:pt x="3635828" y="1344167"/>
                  </a:lnTo>
                  <a:lnTo>
                    <a:pt x="3635828" y="3627883"/>
                  </a:lnTo>
                  <a:lnTo>
                    <a:pt x="3635828" y="4208530"/>
                  </a:lnTo>
                  <a:lnTo>
                    <a:pt x="3635828" y="9081294"/>
                  </a:lnTo>
                  <a:lnTo>
                    <a:pt x="3635828" y="9124950"/>
                  </a:lnTo>
                  <a:lnTo>
                    <a:pt x="3631427" y="9124950"/>
                  </a:lnTo>
                  <a:lnTo>
                    <a:pt x="3624620" y="9192472"/>
                  </a:lnTo>
                  <a:cubicBezTo>
                    <a:pt x="3573180" y="9443852"/>
                    <a:pt x="3350759" y="9632950"/>
                    <a:pt x="3084172" y="9632950"/>
                  </a:cubicBezTo>
                  <a:cubicBezTo>
                    <a:pt x="2817585" y="9632950"/>
                    <a:pt x="2595164" y="9443852"/>
                    <a:pt x="2543724" y="9192472"/>
                  </a:cubicBezTo>
                  <a:lnTo>
                    <a:pt x="2536917" y="9124950"/>
                  </a:lnTo>
                  <a:lnTo>
                    <a:pt x="2533650" y="9124950"/>
                  </a:lnTo>
                  <a:lnTo>
                    <a:pt x="2533650" y="9092543"/>
                  </a:lnTo>
                  <a:lnTo>
                    <a:pt x="2532516" y="9081294"/>
                  </a:lnTo>
                  <a:lnTo>
                    <a:pt x="2533650" y="9070045"/>
                  </a:lnTo>
                  <a:lnTo>
                    <a:pt x="2533650" y="4572000"/>
                  </a:lnTo>
                  <a:lnTo>
                    <a:pt x="2171700" y="4572000"/>
                  </a:lnTo>
                  <a:lnTo>
                    <a:pt x="2171700" y="9099550"/>
                  </a:lnTo>
                  <a:lnTo>
                    <a:pt x="2171700" y="9124950"/>
                  </a:lnTo>
                  <a:lnTo>
                    <a:pt x="2169140" y="9124950"/>
                  </a:lnTo>
                  <a:lnTo>
                    <a:pt x="2160863" y="9207049"/>
                  </a:lnTo>
                  <a:cubicBezTo>
                    <a:pt x="2111126" y="9450110"/>
                    <a:pt x="1896065" y="9632950"/>
                    <a:pt x="1638300" y="9632950"/>
                  </a:cubicBezTo>
                  <a:cubicBezTo>
                    <a:pt x="1380535" y="9632950"/>
                    <a:pt x="1165474" y="9450110"/>
                    <a:pt x="1115737" y="9207049"/>
                  </a:cubicBezTo>
                  <a:lnTo>
                    <a:pt x="1107461" y="9124950"/>
                  </a:lnTo>
                  <a:lnTo>
                    <a:pt x="1104900" y="9124950"/>
                  </a:lnTo>
                  <a:lnTo>
                    <a:pt x="1104900" y="9099550"/>
                  </a:lnTo>
                  <a:lnTo>
                    <a:pt x="1104900" y="4208530"/>
                  </a:lnTo>
                  <a:lnTo>
                    <a:pt x="1104900" y="3627883"/>
                  </a:lnTo>
                  <a:lnTo>
                    <a:pt x="1104900" y="1344167"/>
                  </a:lnTo>
                  <a:lnTo>
                    <a:pt x="762000" y="1344167"/>
                  </a:lnTo>
                  <a:lnTo>
                    <a:pt x="762000" y="4191000"/>
                  </a:lnTo>
                  <a:lnTo>
                    <a:pt x="762000" y="4208530"/>
                  </a:lnTo>
                  <a:lnTo>
                    <a:pt x="760233" y="4208530"/>
                  </a:lnTo>
                  <a:lnTo>
                    <a:pt x="754259" y="4267785"/>
                  </a:lnTo>
                  <a:cubicBezTo>
                    <a:pt x="718733" y="4441400"/>
                    <a:pt x="565118" y="4572000"/>
                    <a:pt x="381000" y="4572000"/>
                  </a:cubicBezTo>
                  <a:cubicBezTo>
                    <a:pt x="196883" y="4572000"/>
                    <a:pt x="43268" y="4441400"/>
                    <a:pt x="7741" y="4267785"/>
                  </a:cubicBezTo>
                  <a:lnTo>
                    <a:pt x="1767" y="4208530"/>
                  </a:lnTo>
                  <a:lnTo>
                    <a:pt x="0" y="4208530"/>
                  </a:lnTo>
                  <a:lnTo>
                    <a:pt x="0" y="4191000"/>
                  </a:lnTo>
                  <a:lnTo>
                    <a:pt x="0" y="1263683"/>
                  </a:lnTo>
                  <a:cubicBezTo>
                    <a:pt x="0" y="565770"/>
                    <a:pt x="565770" y="0"/>
                    <a:pt x="12636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人"/>
          <p:cNvGrpSpPr>
            <a:grpSpLocks/>
          </p:cNvGrpSpPr>
          <p:nvPr/>
        </p:nvGrpSpPr>
        <p:grpSpPr bwMode="auto">
          <a:xfrm rot="1740000">
            <a:off x="5045475" y="1436292"/>
            <a:ext cx="177847" cy="440898"/>
            <a:chOff x="0" y="0"/>
            <a:chExt cx="1255506" cy="3116826"/>
          </a:xfrm>
          <a:solidFill>
            <a:srgbClr val="008080"/>
          </a:solidFill>
        </p:grpSpPr>
        <p:sp>
          <p:nvSpPr>
            <p:cNvPr id="19" name="头"/>
            <p:cNvSpPr>
              <a:spLocks noChangeArrowheads="1"/>
            </p:cNvSpPr>
            <p:nvPr/>
          </p:nvSpPr>
          <p:spPr bwMode="auto">
            <a:xfrm>
              <a:off x="374627" y="0"/>
              <a:ext cx="506252" cy="506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body"/>
            <p:cNvSpPr>
              <a:spLocks/>
            </p:cNvSpPr>
            <p:nvPr/>
          </p:nvSpPr>
          <p:spPr bwMode="auto">
            <a:xfrm>
              <a:off x="0" y="556877"/>
              <a:ext cx="1255506" cy="2559949"/>
            </a:xfrm>
            <a:custGeom>
              <a:avLst/>
              <a:gdLst>
                <a:gd name="T0" fmla="*/ 1263683 w 4724400"/>
                <a:gd name="T1" fmla="*/ 0 h 9632950"/>
                <a:gd name="T2" fmla="*/ 3460717 w 4724400"/>
                <a:gd name="T3" fmla="*/ 0 h 9632950"/>
                <a:gd name="T4" fmla="*/ 4724400 w 4724400"/>
                <a:gd name="T5" fmla="*/ 1263683 h 9632950"/>
                <a:gd name="T6" fmla="*/ 4724400 w 4724400"/>
                <a:gd name="T7" fmla="*/ 4181475 h 9632950"/>
                <a:gd name="T8" fmla="*/ 4724400 w 4724400"/>
                <a:gd name="T9" fmla="*/ 4208530 h 9632950"/>
                <a:gd name="T10" fmla="*/ 4721672 w 4724400"/>
                <a:gd name="T11" fmla="*/ 4208530 h 9632950"/>
                <a:gd name="T12" fmla="*/ 4716852 w 4724400"/>
                <a:gd name="T13" fmla="*/ 4256340 h 9632950"/>
                <a:gd name="T14" fmla="*/ 4352924 w 4724400"/>
                <a:gd name="T15" fmla="*/ 4552950 h 9632950"/>
                <a:gd name="T16" fmla="*/ 3988996 w 4724400"/>
                <a:gd name="T17" fmla="*/ 4256340 h 9632950"/>
                <a:gd name="T18" fmla="*/ 3984178 w 4724400"/>
                <a:gd name="T19" fmla="*/ 4208530 h 9632950"/>
                <a:gd name="T20" fmla="*/ 3978728 w 4724400"/>
                <a:gd name="T21" fmla="*/ 4208530 h 9632950"/>
                <a:gd name="T22" fmla="*/ 3978728 w 4724400"/>
                <a:gd name="T23" fmla="*/ 1344167 h 9632950"/>
                <a:gd name="T24" fmla="*/ 3635828 w 4724400"/>
                <a:gd name="T25" fmla="*/ 1344167 h 9632950"/>
                <a:gd name="T26" fmla="*/ 3635828 w 4724400"/>
                <a:gd name="T27" fmla="*/ 3627883 h 9632950"/>
                <a:gd name="T28" fmla="*/ 3635828 w 4724400"/>
                <a:gd name="T29" fmla="*/ 4208530 h 9632950"/>
                <a:gd name="T30" fmla="*/ 3635828 w 4724400"/>
                <a:gd name="T31" fmla="*/ 9081294 h 9632950"/>
                <a:gd name="T32" fmla="*/ 3635828 w 4724400"/>
                <a:gd name="T33" fmla="*/ 9124950 h 9632950"/>
                <a:gd name="T34" fmla="*/ 3631427 w 4724400"/>
                <a:gd name="T35" fmla="*/ 9124950 h 9632950"/>
                <a:gd name="T36" fmla="*/ 3624620 w 4724400"/>
                <a:gd name="T37" fmla="*/ 9192472 h 9632950"/>
                <a:gd name="T38" fmla="*/ 3084172 w 4724400"/>
                <a:gd name="T39" fmla="*/ 9632950 h 9632950"/>
                <a:gd name="T40" fmla="*/ 2543724 w 4724400"/>
                <a:gd name="T41" fmla="*/ 9192472 h 9632950"/>
                <a:gd name="T42" fmla="*/ 2536917 w 4724400"/>
                <a:gd name="T43" fmla="*/ 9124950 h 9632950"/>
                <a:gd name="T44" fmla="*/ 2533650 w 4724400"/>
                <a:gd name="T45" fmla="*/ 9124950 h 9632950"/>
                <a:gd name="T46" fmla="*/ 2533650 w 4724400"/>
                <a:gd name="T47" fmla="*/ 9092543 h 9632950"/>
                <a:gd name="T48" fmla="*/ 2532516 w 4724400"/>
                <a:gd name="T49" fmla="*/ 9081294 h 9632950"/>
                <a:gd name="T50" fmla="*/ 2533650 w 4724400"/>
                <a:gd name="T51" fmla="*/ 9070045 h 9632950"/>
                <a:gd name="T52" fmla="*/ 2533650 w 4724400"/>
                <a:gd name="T53" fmla="*/ 4572000 h 9632950"/>
                <a:gd name="T54" fmla="*/ 2171700 w 4724400"/>
                <a:gd name="T55" fmla="*/ 4572000 h 9632950"/>
                <a:gd name="T56" fmla="*/ 2171700 w 4724400"/>
                <a:gd name="T57" fmla="*/ 9099550 h 9632950"/>
                <a:gd name="T58" fmla="*/ 2171700 w 4724400"/>
                <a:gd name="T59" fmla="*/ 9124950 h 9632950"/>
                <a:gd name="T60" fmla="*/ 2169140 w 4724400"/>
                <a:gd name="T61" fmla="*/ 9124950 h 9632950"/>
                <a:gd name="T62" fmla="*/ 2160863 w 4724400"/>
                <a:gd name="T63" fmla="*/ 9207049 h 9632950"/>
                <a:gd name="T64" fmla="*/ 1638300 w 4724400"/>
                <a:gd name="T65" fmla="*/ 9632950 h 9632950"/>
                <a:gd name="T66" fmla="*/ 1115737 w 4724400"/>
                <a:gd name="T67" fmla="*/ 9207049 h 9632950"/>
                <a:gd name="T68" fmla="*/ 1107461 w 4724400"/>
                <a:gd name="T69" fmla="*/ 9124950 h 9632950"/>
                <a:gd name="T70" fmla="*/ 1104900 w 4724400"/>
                <a:gd name="T71" fmla="*/ 9124950 h 9632950"/>
                <a:gd name="T72" fmla="*/ 1104900 w 4724400"/>
                <a:gd name="T73" fmla="*/ 9099550 h 9632950"/>
                <a:gd name="T74" fmla="*/ 1104900 w 4724400"/>
                <a:gd name="T75" fmla="*/ 4208530 h 9632950"/>
                <a:gd name="T76" fmla="*/ 1104900 w 4724400"/>
                <a:gd name="T77" fmla="*/ 3627883 h 9632950"/>
                <a:gd name="T78" fmla="*/ 1104900 w 4724400"/>
                <a:gd name="T79" fmla="*/ 1344167 h 9632950"/>
                <a:gd name="T80" fmla="*/ 762000 w 4724400"/>
                <a:gd name="T81" fmla="*/ 1344167 h 9632950"/>
                <a:gd name="T82" fmla="*/ 762000 w 4724400"/>
                <a:gd name="T83" fmla="*/ 4191000 h 9632950"/>
                <a:gd name="T84" fmla="*/ 762000 w 4724400"/>
                <a:gd name="T85" fmla="*/ 4208530 h 9632950"/>
                <a:gd name="T86" fmla="*/ 760233 w 4724400"/>
                <a:gd name="T87" fmla="*/ 4208530 h 9632950"/>
                <a:gd name="T88" fmla="*/ 754259 w 4724400"/>
                <a:gd name="T89" fmla="*/ 4267785 h 9632950"/>
                <a:gd name="T90" fmla="*/ 381000 w 4724400"/>
                <a:gd name="T91" fmla="*/ 4572000 h 9632950"/>
                <a:gd name="T92" fmla="*/ 7741 w 4724400"/>
                <a:gd name="T93" fmla="*/ 4267785 h 9632950"/>
                <a:gd name="T94" fmla="*/ 1767 w 4724400"/>
                <a:gd name="T95" fmla="*/ 4208530 h 9632950"/>
                <a:gd name="T96" fmla="*/ 0 w 4724400"/>
                <a:gd name="T97" fmla="*/ 4208530 h 9632950"/>
                <a:gd name="T98" fmla="*/ 0 w 4724400"/>
                <a:gd name="T99" fmla="*/ 4191000 h 9632950"/>
                <a:gd name="T100" fmla="*/ 0 w 4724400"/>
                <a:gd name="T101" fmla="*/ 1263683 h 9632950"/>
                <a:gd name="T102" fmla="*/ 1263683 w 4724400"/>
                <a:gd name="T103" fmla="*/ 0 h 9632950"/>
                <a:gd name="T104" fmla="*/ 0 w 4724400"/>
                <a:gd name="T105" fmla="*/ 0 h 9632950"/>
                <a:gd name="T106" fmla="*/ 4724400 w 4724400"/>
                <a:gd name="T107" fmla="*/ 9632950 h 9632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4724400" h="9632950">
                  <a:moveTo>
                    <a:pt x="1263683" y="0"/>
                  </a:moveTo>
                  <a:lnTo>
                    <a:pt x="3460717" y="0"/>
                  </a:lnTo>
                  <a:cubicBezTo>
                    <a:pt x="4158630" y="0"/>
                    <a:pt x="4724400" y="565770"/>
                    <a:pt x="4724400" y="1263683"/>
                  </a:cubicBezTo>
                  <a:lnTo>
                    <a:pt x="4724400" y="4181475"/>
                  </a:lnTo>
                  <a:lnTo>
                    <a:pt x="4724400" y="4208530"/>
                  </a:lnTo>
                  <a:lnTo>
                    <a:pt x="4721672" y="4208530"/>
                  </a:lnTo>
                  <a:lnTo>
                    <a:pt x="4716852" y="4256340"/>
                  </a:lnTo>
                  <a:cubicBezTo>
                    <a:pt x="4682214" y="4425615"/>
                    <a:pt x="4532440" y="4552950"/>
                    <a:pt x="4352924" y="4552950"/>
                  </a:cubicBezTo>
                  <a:cubicBezTo>
                    <a:pt x="4173410" y="4552950"/>
                    <a:pt x="4023636" y="4425615"/>
                    <a:pt x="3988996" y="4256340"/>
                  </a:cubicBezTo>
                  <a:lnTo>
                    <a:pt x="3984178" y="4208530"/>
                  </a:lnTo>
                  <a:lnTo>
                    <a:pt x="3978728" y="4208530"/>
                  </a:lnTo>
                  <a:lnTo>
                    <a:pt x="3978728" y="1344167"/>
                  </a:lnTo>
                  <a:lnTo>
                    <a:pt x="3635828" y="1344167"/>
                  </a:lnTo>
                  <a:lnTo>
                    <a:pt x="3635828" y="3627883"/>
                  </a:lnTo>
                  <a:lnTo>
                    <a:pt x="3635828" y="4208530"/>
                  </a:lnTo>
                  <a:lnTo>
                    <a:pt x="3635828" y="9081294"/>
                  </a:lnTo>
                  <a:lnTo>
                    <a:pt x="3635828" y="9124950"/>
                  </a:lnTo>
                  <a:lnTo>
                    <a:pt x="3631427" y="9124950"/>
                  </a:lnTo>
                  <a:lnTo>
                    <a:pt x="3624620" y="9192472"/>
                  </a:lnTo>
                  <a:cubicBezTo>
                    <a:pt x="3573180" y="9443852"/>
                    <a:pt x="3350759" y="9632950"/>
                    <a:pt x="3084172" y="9632950"/>
                  </a:cubicBezTo>
                  <a:cubicBezTo>
                    <a:pt x="2817585" y="9632950"/>
                    <a:pt x="2595164" y="9443852"/>
                    <a:pt x="2543724" y="9192472"/>
                  </a:cubicBezTo>
                  <a:lnTo>
                    <a:pt x="2536917" y="9124950"/>
                  </a:lnTo>
                  <a:lnTo>
                    <a:pt x="2533650" y="9124950"/>
                  </a:lnTo>
                  <a:lnTo>
                    <a:pt x="2533650" y="9092543"/>
                  </a:lnTo>
                  <a:lnTo>
                    <a:pt x="2532516" y="9081294"/>
                  </a:lnTo>
                  <a:lnTo>
                    <a:pt x="2533650" y="9070045"/>
                  </a:lnTo>
                  <a:lnTo>
                    <a:pt x="2533650" y="4572000"/>
                  </a:lnTo>
                  <a:lnTo>
                    <a:pt x="2171700" y="4572000"/>
                  </a:lnTo>
                  <a:lnTo>
                    <a:pt x="2171700" y="9099550"/>
                  </a:lnTo>
                  <a:lnTo>
                    <a:pt x="2171700" y="9124950"/>
                  </a:lnTo>
                  <a:lnTo>
                    <a:pt x="2169140" y="9124950"/>
                  </a:lnTo>
                  <a:lnTo>
                    <a:pt x="2160863" y="9207049"/>
                  </a:lnTo>
                  <a:cubicBezTo>
                    <a:pt x="2111126" y="9450110"/>
                    <a:pt x="1896065" y="9632950"/>
                    <a:pt x="1638300" y="9632950"/>
                  </a:cubicBezTo>
                  <a:cubicBezTo>
                    <a:pt x="1380535" y="9632950"/>
                    <a:pt x="1165474" y="9450110"/>
                    <a:pt x="1115737" y="9207049"/>
                  </a:cubicBezTo>
                  <a:lnTo>
                    <a:pt x="1107461" y="9124950"/>
                  </a:lnTo>
                  <a:lnTo>
                    <a:pt x="1104900" y="9124950"/>
                  </a:lnTo>
                  <a:lnTo>
                    <a:pt x="1104900" y="9099550"/>
                  </a:lnTo>
                  <a:lnTo>
                    <a:pt x="1104900" y="4208530"/>
                  </a:lnTo>
                  <a:lnTo>
                    <a:pt x="1104900" y="3627883"/>
                  </a:lnTo>
                  <a:lnTo>
                    <a:pt x="1104900" y="1344167"/>
                  </a:lnTo>
                  <a:lnTo>
                    <a:pt x="762000" y="1344167"/>
                  </a:lnTo>
                  <a:lnTo>
                    <a:pt x="762000" y="4191000"/>
                  </a:lnTo>
                  <a:lnTo>
                    <a:pt x="762000" y="4208530"/>
                  </a:lnTo>
                  <a:lnTo>
                    <a:pt x="760233" y="4208530"/>
                  </a:lnTo>
                  <a:lnTo>
                    <a:pt x="754259" y="4267785"/>
                  </a:lnTo>
                  <a:cubicBezTo>
                    <a:pt x="718733" y="4441400"/>
                    <a:pt x="565118" y="4572000"/>
                    <a:pt x="381000" y="4572000"/>
                  </a:cubicBezTo>
                  <a:cubicBezTo>
                    <a:pt x="196883" y="4572000"/>
                    <a:pt x="43268" y="4441400"/>
                    <a:pt x="7741" y="4267785"/>
                  </a:cubicBezTo>
                  <a:lnTo>
                    <a:pt x="1767" y="4208530"/>
                  </a:lnTo>
                  <a:lnTo>
                    <a:pt x="0" y="4208530"/>
                  </a:lnTo>
                  <a:lnTo>
                    <a:pt x="0" y="4191000"/>
                  </a:lnTo>
                  <a:lnTo>
                    <a:pt x="0" y="1263683"/>
                  </a:lnTo>
                  <a:cubicBezTo>
                    <a:pt x="0" y="565770"/>
                    <a:pt x="565770" y="0"/>
                    <a:pt x="12636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人"/>
          <p:cNvGrpSpPr>
            <a:grpSpLocks/>
          </p:cNvGrpSpPr>
          <p:nvPr/>
        </p:nvGrpSpPr>
        <p:grpSpPr bwMode="auto">
          <a:xfrm rot="2940000">
            <a:off x="5394723" y="1718272"/>
            <a:ext cx="177873" cy="440833"/>
            <a:chOff x="0" y="0"/>
            <a:chExt cx="1255506" cy="3116826"/>
          </a:xfrm>
          <a:solidFill>
            <a:srgbClr val="008080"/>
          </a:solidFill>
        </p:grpSpPr>
        <p:sp>
          <p:nvSpPr>
            <p:cNvPr id="22" name="头"/>
            <p:cNvSpPr>
              <a:spLocks noChangeArrowheads="1"/>
            </p:cNvSpPr>
            <p:nvPr/>
          </p:nvSpPr>
          <p:spPr bwMode="auto">
            <a:xfrm>
              <a:off x="374627" y="0"/>
              <a:ext cx="506252" cy="506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body"/>
            <p:cNvSpPr>
              <a:spLocks/>
            </p:cNvSpPr>
            <p:nvPr/>
          </p:nvSpPr>
          <p:spPr bwMode="auto">
            <a:xfrm>
              <a:off x="0" y="556877"/>
              <a:ext cx="1255506" cy="2559949"/>
            </a:xfrm>
            <a:custGeom>
              <a:avLst/>
              <a:gdLst>
                <a:gd name="T0" fmla="*/ 1263683 w 4724400"/>
                <a:gd name="T1" fmla="*/ 0 h 9632950"/>
                <a:gd name="T2" fmla="*/ 3460717 w 4724400"/>
                <a:gd name="T3" fmla="*/ 0 h 9632950"/>
                <a:gd name="T4" fmla="*/ 4724400 w 4724400"/>
                <a:gd name="T5" fmla="*/ 1263683 h 9632950"/>
                <a:gd name="T6" fmla="*/ 4724400 w 4724400"/>
                <a:gd name="T7" fmla="*/ 4181475 h 9632950"/>
                <a:gd name="T8" fmla="*/ 4724400 w 4724400"/>
                <a:gd name="T9" fmla="*/ 4208530 h 9632950"/>
                <a:gd name="T10" fmla="*/ 4721672 w 4724400"/>
                <a:gd name="T11" fmla="*/ 4208530 h 9632950"/>
                <a:gd name="T12" fmla="*/ 4716852 w 4724400"/>
                <a:gd name="T13" fmla="*/ 4256340 h 9632950"/>
                <a:gd name="T14" fmla="*/ 4352924 w 4724400"/>
                <a:gd name="T15" fmla="*/ 4552950 h 9632950"/>
                <a:gd name="T16" fmla="*/ 3988996 w 4724400"/>
                <a:gd name="T17" fmla="*/ 4256340 h 9632950"/>
                <a:gd name="T18" fmla="*/ 3984178 w 4724400"/>
                <a:gd name="T19" fmla="*/ 4208530 h 9632950"/>
                <a:gd name="T20" fmla="*/ 3978728 w 4724400"/>
                <a:gd name="T21" fmla="*/ 4208530 h 9632950"/>
                <a:gd name="T22" fmla="*/ 3978728 w 4724400"/>
                <a:gd name="T23" fmla="*/ 1344167 h 9632950"/>
                <a:gd name="T24" fmla="*/ 3635828 w 4724400"/>
                <a:gd name="T25" fmla="*/ 1344167 h 9632950"/>
                <a:gd name="T26" fmla="*/ 3635828 w 4724400"/>
                <a:gd name="T27" fmla="*/ 3627883 h 9632950"/>
                <a:gd name="T28" fmla="*/ 3635828 w 4724400"/>
                <a:gd name="T29" fmla="*/ 4208530 h 9632950"/>
                <a:gd name="T30" fmla="*/ 3635828 w 4724400"/>
                <a:gd name="T31" fmla="*/ 9081294 h 9632950"/>
                <a:gd name="T32" fmla="*/ 3635828 w 4724400"/>
                <a:gd name="T33" fmla="*/ 9124950 h 9632950"/>
                <a:gd name="T34" fmla="*/ 3631427 w 4724400"/>
                <a:gd name="T35" fmla="*/ 9124950 h 9632950"/>
                <a:gd name="T36" fmla="*/ 3624620 w 4724400"/>
                <a:gd name="T37" fmla="*/ 9192472 h 9632950"/>
                <a:gd name="T38" fmla="*/ 3084172 w 4724400"/>
                <a:gd name="T39" fmla="*/ 9632950 h 9632950"/>
                <a:gd name="T40" fmla="*/ 2543724 w 4724400"/>
                <a:gd name="T41" fmla="*/ 9192472 h 9632950"/>
                <a:gd name="T42" fmla="*/ 2536917 w 4724400"/>
                <a:gd name="T43" fmla="*/ 9124950 h 9632950"/>
                <a:gd name="T44" fmla="*/ 2533650 w 4724400"/>
                <a:gd name="T45" fmla="*/ 9124950 h 9632950"/>
                <a:gd name="T46" fmla="*/ 2533650 w 4724400"/>
                <a:gd name="T47" fmla="*/ 9092543 h 9632950"/>
                <a:gd name="T48" fmla="*/ 2532516 w 4724400"/>
                <a:gd name="T49" fmla="*/ 9081294 h 9632950"/>
                <a:gd name="T50" fmla="*/ 2533650 w 4724400"/>
                <a:gd name="T51" fmla="*/ 9070045 h 9632950"/>
                <a:gd name="T52" fmla="*/ 2533650 w 4724400"/>
                <a:gd name="T53" fmla="*/ 4572000 h 9632950"/>
                <a:gd name="T54" fmla="*/ 2171700 w 4724400"/>
                <a:gd name="T55" fmla="*/ 4572000 h 9632950"/>
                <a:gd name="T56" fmla="*/ 2171700 w 4724400"/>
                <a:gd name="T57" fmla="*/ 9099550 h 9632950"/>
                <a:gd name="T58" fmla="*/ 2171700 w 4724400"/>
                <a:gd name="T59" fmla="*/ 9124950 h 9632950"/>
                <a:gd name="T60" fmla="*/ 2169140 w 4724400"/>
                <a:gd name="T61" fmla="*/ 9124950 h 9632950"/>
                <a:gd name="T62" fmla="*/ 2160863 w 4724400"/>
                <a:gd name="T63" fmla="*/ 9207049 h 9632950"/>
                <a:gd name="T64" fmla="*/ 1638300 w 4724400"/>
                <a:gd name="T65" fmla="*/ 9632950 h 9632950"/>
                <a:gd name="T66" fmla="*/ 1115737 w 4724400"/>
                <a:gd name="T67" fmla="*/ 9207049 h 9632950"/>
                <a:gd name="T68" fmla="*/ 1107461 w 4724400"/>
                <a:gd name="T69" fmla="*/ 9124950 h 9632950"/>
                <a:gd name="T70" fmla="*/ 1104900 w 4724400"/>
                <a:gd name="T71" fmla="*/ 9124950 h 9632950"/>
                <a:gd name="T72" fmla="*/ 1104900 w 4724400"/>
                <a:gd name="T73" fmla="*/ 9099550 h 9632950"/>
                <a:gd name="T74" fmla="*/ 1104900 w 4724400"/>
                <a:gd name="T75" fmla="*/ 4208530 h 9632950"/>
                <a:gd name="T76" fmla="*/ 1104900 w 4724400"/>
                <a:gd name="T77" fmla="*/ 3627883 h 9632950"/>
                <a:gd name="T78" fmla="*/ 1104900 w 4724400"/>
                <a:gd name="T79" fmla="*/ 1344167 h 9632950"/>
                <a:gd name="T80" fmla="*/ 762000 w 4724400"/>
                <a:gd name="T81" fmla="*/ 1344167 h 9632950"/>
                <a:gd name="T82" fmla="*/ 762000 w 4724400"/>
                <a:gd name="T83" fmla="*/ 4191000 h 9632950"/>
                <a:gd name="T84" fmla="*/ 762000 w 4724400"/>
                <a:gd name="T85" fmla="*/ 4208530 h 9632950"/>
                <a:gd name="T86" fmla="*/ 760233 w 4724400"/>
                <a:gd name="T87" fmla="*/ 4208530 h 9632950"/>
                <a:gd name="T88" fmla="*/ 754259 w 4724400"/>
                <a:gd name="T89" fmla="*/ 4267785 h 9632950"/>
                <a:gd name="T90" fmla="*/ 381000 w 4724400"/>
                <a:gd name="T91" fmla="*/ 4572000 h 9632950"/>
                <a:gd name="T92" fmla="*/ 7741 w 4724400"/>
                <a:gd name="T93" fmla="*/ 4267785 h 9632950"/>
                <a:gd name="T94" fmla="*/ 1767 w 4724400"/>
                <a:gd name="T95" fmla="*/ 4208530 h 9632950"/>
                <a:gd name="T96" fmla="*/ 0 w 4724400"/>
                <a:gd name="T97" fmla="*/ 4208530 h 9632950"/>
                <a:gd name="T98" fmla="*/ 0 w 4724400"/>
                <a:gd name="T99" fmla="*/ 4191000 h 9632950"/>
                <a:gd name="T100" fmla="*/ 0 w 4724400"/>
                <a:gd name="T101" fmla="*/ 1263683 h 9632950"/>
                <a:gd name="T102" fmla="*/ 1263683 w 4724400"/>
                <a:gd name="T103" fmla="*/ 0 h 9632950"/>
                <a:gd name="T104" fmla="*/ 0 w 4724400"/>
                <a:gd name="T105" fmla="*/ 0 h 9632950"/>
                <a:gd name="T106" fmla="*/ 4724400 w 4724400"/>
                <a:gd name="T107" fmla="*/ 9632950 h 9632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4724400" h="9632950">
                  <a:moveTo>
                    <a:pt x="1263683" y="0"/>
                  </a:moveTo>
                  <a:lnTo>
                    <a:pt x="3460717" y="0"/>
                  </a:lnTo>
                  <a:cubicBezTo>
                    <a:pt x="4158630" y="0"/>
                    <a:pt x="4724400" y="565770"/>
                    <a:pt x="4724400" y="1263683"/>
                  </a:cubicBezTo>
                  <a:lnTo>
                    <a:pt x="4724400" y="4181475"/>
                  </a:lnTo>
                  <a:lnTo>
                    <a:pt x="4724400" y="4208530"/>
                  </a:lnTo>
                  <a:lnTo>
                    <a:pt x="4721672" y="4208530"/>
                  </a:lnTo>
                  <a:lnTo>
                    <a:pt x="4716852" y="4256340"/>
                  </a:lnTo>
                  <a:cubicBezTo>
                    <a:pt x="4682214" y="4425615"/>
                    <a:pt x="4532440" y="4552950"/>
                    <a:pt x="4352924" y="4552950"/>
                  </a:cubicBezTo>
                  <a:cubicBezTo>
                    <a:pt x="4173410" y="4552950"/>
                    <a:pt x="4023636" y="4425615"/>
                    <a:pt x="3988996" y="4256340"/>
                  </a:cubicBezTo>
                  <a:lnTo>
                    <a:pt x="3984178" y="4208530"/>
                  </a:lnTo>
                  <a:lnTo>
                    <a:pt x="3978728" y="4208530"/>
                  </a:lnTo>
                  <a:lnTo>
                    <a:pt x="3978728" y="1344167"/>
                  </a:lnTo>
                  <a:lnTo>
                    <a:pt x="3635828" y="1344167"/>
                  </a:lnTo>
                  <a:lnTo>
                    <a:pt x="3635828" y="3627883"/>
                  </a:lnTo>
                  <a:lnTo>
                    <a:pt x="3635828" y="4208530"/>
                  </a:lnTo>
                  <a:lnTo>
                    <a:pt x="3635828" y="9081294"/>
                  </a:lnTo>
                  <a:lnTo>
                    <a:pt x="3635828" y="9124950"/>
                  </a:lnTo>
                  <a:lnTo>
                    <a:pt x="3631427" y="9124950"/>
                  </a:lnTo>
                  <a:lnTo>
                    <a:pt x="3624620" y="9192472"/>
                  </a:lnTo>
                  <a:cubicBezTo>
                    <a:pt x="3573180" y="9443852"/>
                    <a:pt x="3350759" y="9632950"/>
                    <a:pt x="3084172" y="9632950"/>
                  </a:cubicBezTo>
                  <a:cubicBezTo>
                    <a:pt x="2817585" y="9632950"/>
                    <a:pt x="2595164" y="9443852"/>
                    <a:pt x="2543724" y="9192472"/>
                  </a:cubicBezTo>
                  <a:lnTo>
                    <a:pt x="2536917" y="9124950"/>
                  </a:lnTo>
                  <a:lnTo>
                    <a:pt x="2533650" y="9124950"/>
                  </a:lnTo>
                  <a:lnTo>
                    <a:pt x="2533650" y="9092543"/>
                  </a:lnTo>
                  <a:lnTo>
                    <a:pt x="2532516" y="9081294"/>
                  </a:lnTo>
                  <a:lnTo>
                    <a:pt x="2533650" y="9070045"/>
                  </a:lnTo>
                  <a:lnTo>
                    <a:pt x="2533650" y="4572000"/>
                  </a:lnTo>
                  <a:lnTo>
                    <a:pt x="2171700" y="4572000"/>
                  </a:lnTo>
                  <a:lnTo>
                    <a:pt x="2171700" y="9099550"/>
                  </a:lnTo>
                  <a:lnTo>
                    <a:pt x="2171700" y="9124950"/>
                  </a:lnTo>
                  <a:lnTo>
                    <a:pt x="2169140" y="9124950"/>
                  </a:lnTo>
                  <a:lnTo>
                    <a:pt x="2160863" y="9207049"/>
                  </a:lnTo>
                  <a:cubicBezTo>
                    <a:pt x="2111126" y="9450110"/>
                    <a:pt x="1896065" y="9632950"/>
                    <a:pt x="1638300" y="9632950"/>
                  </a:cubicBezTo>
                  <a:cubicBezTo>
                    <a:pt x="1380535" y="9632950"/>
                    <a:pt x="1165474" y="9450110"/>
                    <a:pt x="1115737" y="9207049"/>
                  </a:cubicBezTo>
                  <a:lnTo>
                    <a:pt x="1107461" y="9124950"/>
                  </a:lnTo>
                  <a:lnTo>
                    <a:pt x="1104900" y="9124950"/>
                  </a:lnTo>
                  <a:lnTo>
                    <a:pt x="1104900" y="9099550"/>
                  </a:lnTo>
                  <a:lnTo>
                    <a:pt x="1104900" y="4208530"/>
                  </a:lnTo>
                  <a:lnTo>
                    <a:pt x="1104900" y="3627883"/>
                  </a:lnTo>
                  <a:lnTo>
                    <a:pt x="1104900" y="1344167"/>
                  </a:lnTo>
                  <a:lnTo>
                    <a:pt x="762000" y="1344167"/>
                  </a:lnTo>
                  <a:lnTo>
                    <a:pt x="762000" y="4191000"/>
                  </a:lnTo>
                  <a:lnTo>
                    <a:pt x="762000" y="4208530"/>
                  </a:lnTo>
                  <a:lnTo>
                    <a:pt x="760233" y="4208530"/>
                  </a:lnTo>
                  <a:lnTo>
                    <a:pt x="754259" y="4267785"/>
                  </a:lnTo>
                  <a:cubicBezTo>
                    <a:pt x="718733" y="4441400"/>
                    <a:pt x="565118" y="4572000"/>
                    <a:pt x="381000" y="4572000"/>
                  </a:cubicBezTo>
                  <a:cubicBezTo>
                    <a:pt x="196883" y="4572000"/>
                    <a:pt x="43268" y="4441400"/>
                    <a:pt x="7741" y="4267785"/>
                  </a:cubicBezTo>
                  <a:lnTo>
                    <a:pt x="1767" y="4208530"/>
                  </a:lnTo>
                  <a:lnTo>
                    <a:pt x="0" y="4208530"/>
                  </a:lnTo>
                  <a:lnTo>
                    <a:pt x="0" y="4191000"/>
                  </a:lnTo>
                  <a:lnTo>
                    <a:pt x="0" y="1263683"/>
                  </a:lnTo>
                  <a:cubicBezTo>
                    <a:pt x="0" y="565770"/>
                    <a:pt x="565770" y="0"/>
                    <a:pt x="12636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人"/>
          <p:cNvGrpSpPr>
            <a:grpSpLocks/>
          </p:cNvGrpSpPr>
          <p:nvPr/>
        </p:nvGrpSpPr>
        <p:grpSpPr bwMode="auto">
          <a:xfrm rot="4140000">
            <a:off x="5631221" y="2112621"/>
            <a:ext cx="177873" cy="440833"/>
            <a:chOff x="0" y="0"/>
            <a:chExt cx="1255506" cy="3116826"/>
          </a:xfrm>
          <a:solidFill>
            <a:srgbClr val="008080"/>
          </a:solidFill>
        </p:grpSpPr>
        <p:sp>
          <p:nvSpPr>
            <p:cNvPr id="25" name="头"/>
            <p:cNvSpPr>
              <a:spLocks noChangeArrowheads="1"/>
            </p:cNvSpPr>
            <p:nvPr/>
          </p:nvSpPr>
          <p:spPr bwMode="auto">
            <a:xfrm>
              <a:off x="374627" y="0"/>
              <a:ext cx="506252" cy="506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body"/>
            <p:cNvSpPr>
              <a:spLocks/>
            </p:cNvSpPr>
            <p:nvPr/>
          </p:nvSpPr>
          <p:spPr bwMode="auto">
            <a:xfrm>
              <a:off x="0" y="556877"/>
              <a:ext cx="1255506" cy="2559949"/>
            </a:xfrm>
            <a:custGeom>
              <a:avLst/>
              <a:gdLst>
                <a:gd name="T0" fmla="*/ 1263683 w 4724400"/>
                <a:gd name="T1" fmla="*/ 0 h 9632950"/>
                <a:gd name="T2" fmla="*/ 3460717 w 4724400"/>
                <a:gd name="T3" fmla="*/ 0 h 9632950"/>
                <a:gd name="T4" fmla="*/ 4724400 w 4724400"/>
                <a:gd name="T5" fmla="*/ 1263683 h 9632950"/>
                <a:gd name="T6" fmla="*/ 4724400 w 4724400"/>
                <a:gd name="T7" fmla="*/ 4181475 h 9632950"/>
                <a:gd name="T8" fmla="*/ 4724400 w 4724400"/>
                <a:gd name="T9" fmla="*/ 4208530 h 9632950"/>
                <a:gd name="T10" fmla="*/ 4721672 w 4724400"/>
                <a:gd name="T11" fmla="*/ 4208530 h 9632950"/>
                <a:gd name="T12" fmla="*/ 4716852 w 4724400"/>
                <a:gd name="T13" fmla="*/ 4256340 h 9632950"/>
                <a:gd name="T14" fmla="*/ 4352924 w 4724400"/>
                <a:gd name="T15" fmla="*/ 4552950 h 9632950"/>
                <a:gd name="T16" fmla="*/ 3988996 w 4724400"/>
                <a:gd name="T17" fmla="*/ 4256340 h 9632950"/>
                <a:gd name="T18" fmla="*/ 3984178 w 4724400"/>
                <a:gd name="T19" fmla="*/ 4208530 h 9632950"/>
                <a:gd name="T20" fmla="*/ 3978728 w 4724400"/>
                <a:gd name="T21" fmla="*/ 4208530 h 9632950"/>
                <a:gd name="T22" fmla="*/ 3978728 w 4724400"/>
                <a:gd name="T23" fmla="*/ 1344167 h 9632950"/>
                <a:gd name="T24" fmla="*/ 3635828 w 4724400"/>
                <a:gd name="T25" fmla="*/ 1344167 h 9632950"/>
                <a:gd name="T26" fmla="*/ 3635828 w 4724400"/>
                <a:gd name="T27" fmla="*/ 3627883 h 9632950"/>
                <a:gd name="T28" fmla="*/ 3635828 w 4724400"/>
                <a:gd name="T29" fmla="*/ 4208530 h 9632950"/>
                <a:gd name="T30" fmla="*/ 3635828 w 4724400"/>
                <a:gd name="T31" fmla="*/ 9081294 h 9632950"/>
                <a:gd name="T32" fmla="*/ 3635828 w 4724400"/>
                <a:gd name="T33" fmla="*/ 9124950 h 9632950"/>
                <a:gd name="T34" fmla="*/ 3631427 w 4724400"/>
                <a:gd name="T35" fmla="*/ 9124950 h 9632950"/>
                <a:gd name="T36" fmla="*/ 3624620 w 4724400"/>
                <a:gd name="T37" fmla="*/ 9192472 h 9632950"/>
                <a:gd name="T38" fmla="*/ 3084172 w 4724400"/>
                <a:gd name="T39" fmla="*/ 9632950 h 9632950"/>
                <a:gd name="T40" fmla="*/ 2543724 w 4724400"/>
                <a:gd name="T41" fmla="*/ 9192472 h 9632950"/>
                <a:gd name="T42" fmla="*/ 2536917 w 4724400"/>
                <a:gd name="T43" fmla="*/ 9124950 h 9632950"/>
                <a:gd name="T44" fmla="*/ 2533650 w 4724400"/>
                <a:gd name="T45" fmla="*/ 9124950 h 9632950"/>
                <a:gd name="T46" fmla="*/ 2533650 w 4724400"/>
                <a:gd name="T47" fmla="*/ 9092543 h 9632950"/>
                <a:gd name="T48" fmla="*/ 2532516 w 4724400"/>
                <a:gd name="T49" fmla="*/ 9081294 h 9632950"/>
                <a:gd name="T50" fmla="*/ 2533650 w 4724400"/>
                <a:gd name="T51" fmla="*/ 9070045 h 9632950"/>
                <a:gd name="T52" fmla="*/ 2533650 w 4724400"/>
                <a:gd name="T53" fmla="*/ 4572000 h 9632950"/>
                <a:gd name="T54" fmla="*/ 2171700 w 4724400"/>
                <a:gd name="T55" fmla="*/ 4572000 h 9632950"/>
                <a:gd name="T56" fmla="*/ 2171700 w 4724400"/>
                <a:gd name="T57" fmla="*/ 9099550 h 9632950"/>
                <a:gd name="T58" fmla="*/ 2171700 w 4724400"/>
                <a:gd name="T59" fmla="*/ 9124950 h 9632950"/>
                <a:gd name="T60" fmla="*/ 2169140 w 4724400"/>
                <a:gd name="T61" fmla="*/ 9124950 h 9632950"/>
                <a:gd name="T62" fmla="*/ 2160863 w 4724400"/>
                <a:gd name="T63" fmla="*/ 9207049 h 9632950"/>
                <a:gd name="T64" fmla="*/ 1638300 w 4724400"/>
                <a:gd name="T65" fmla="*/ 9632950 h 9632950"/>
                <a:gd name="T66" fmla="*/ 1115737 w 4724400"/>
                <a:gd name="T67" fmla="*/ 9207049 h 9632950"/>
                <a:gd name="T68" fmla="*/ 1107461 w 4724400"/>
                <a:gd name="T69" fmla="*/ 9124950 h 9632950"/>
                <a:gd name="T70" fmla="*/ 1104900 w 4724400"/>
                <a:gd name="T71" fmla="*/ 9124950 h 9632950"/>
                <a:gd name="T72" fmla="*/ 1104900 w 4724400"/>
                <a:gd name="T73" fmla="*/ 9099550 h 9632950"/>
                <a:gd name="T74" fmla="*/ 1104900 w 4724400"/>
                <a:gd name="T75" fmla="*/ 4208530 h 9632950"/>
                <a:gd name="T76" fmla="*/ 1104900 w 4724400"/>
                <a:gd name="T77" fmla="*/ 3627883 h 9632950"/>
                <a:gd name="T78" fmla="*/ 1104900 w 4724400"/>
                <a:gd name="T79" fmla="*/ 1344167 h 9632950"/>
                <a:gd name="T80" fmla="*/ 762000 w 4724400"/>
                <a:gd name="T81" fmla="*/ 1344167 h 9632950"/>
                <a:gd name="T82" fmla="*/ 762000 w 4724400"/>
                <a:gd name="T83" fmla="*/ 4191000 h 9632950"/>
                <a:gd name="T84" fmla="*/ 762000 w 4724400"/>
                <a:gd name="T85" fmla="*/ 4208530 h 9632950"/>
                <a:gd name="T86" fmla="*/ 760233 w 4724400"/>
                <a:gd name="T87" fmla="*/ 4208530 h 9632950"/>
                <a:gd name="T88" fmla="*/ 754259 w 4724400"/>
                <a:gd name="T89" fmla="*/ 4267785 h 9632950"/>
                <a:gd name="T90" fmla="*/ 381000 w 4724400"/>
                <a:gd name="T91" fmla="*/ 4572000 h 9632950"/>
                <a:gd name="T92" fmla="*/ 7741 w 4724400"/>
                <a:gd name="T93" fmla="*/ 4267785 h 9632950"/>
                <a:gd name="T94" fmla="*/ 1767 w 4724400"/>
                <a:gd name="T95" fmla="*/ 4208530 h 9632950"/>
                <a:gd name="T96" fmla="*/ 0 w 4724400"/>
                <a:gd name="T97" fmla="*/ 4208530 h 9632950"/>
                <a:gd name="T98" fmla="*/ 0 w 4724400"/>
                <a:gd name="T99" fmla="*/ 4191000 h 9632950"/>
                <a:gd name="T100" fmla="*/ 0 w 4724400"/>
                <a:gd name="T101" fmla="*/ 1263683 h 9632950"/>
                <a:gd name="T102" fmla="*/ 1263683 w 4724400"/>
                <a:gd name="T103" fmla="*/ 0 h 9632950"/>
                <a:gd name="T104" fmla="*/ 0 w 4724400"/>
                <a:gd name="T105" fmla="*/ 0 h 9632950"/>
                <a:gd name="T106" fmla="*/ 4724400 w 4724400"/>
                <a:gd name="T107" fmla="*/ 9632950 h 9632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4724400" h="9632950">
                  <a:moveTo>
                    <a:pt x="1263683" y="0"/>
                  </a:moveTo>
                  <a:lnTo>
                    <a:pt x="3460717" y="0"/>
                  </a:lnTo>
                  <a:cubicBezTo>
                    <a:pt x="4158630" y="0"/>
                    <a:pt x="4724400" y="565770"/>
                    <a:pt x="4724400" y="1263683"/>
                  </a:cubicBezTo>
                  <a:lnTo>
                    <a:pt x="4724400" y="4181475"/>
                  </a:lnTo>
                  <a:lnTo>
                    <a:pt x="4724400" y="4208530"/>
                  </a:lnTo>
                  <a:lnTo>
                    <a:pt x="4721672" y="4208530"/>
                  </a:lnTo>
                  <a:lnTo>
                    <a:pt x="4716852" y="4256340"/>
                  </a:lnTo>
                  <a:cubicBezTo>
                    <a:pt x="4682214" y="4425615"/>
                    <a:pt x="4532440" y="4552950"/>
                    <a:pt x="4352924" y="4552950"/>
                  </a:cubicBezTo>
                  <a:cubicBezTo>
                    <a:pt x="4173410" y="4552950"/>
                    <a:pt x="4023636" y="4425615"/>
                    <a:pt x="3988996" y="4256340"/>
                  </a:cubicBezTo>
                  <a:lnTo>
                    <a:pt x="3984178" y="4208530"/>
                  </a:lnTo>
                  <a:lnTo>
                    <a:pt x="3978728" y="4208530"/>
                  </a:lnTo>
                  <a:lnTo>
                    <a:pt x="3978728" y="1344167"/>
                  </a:lnTo>
                  <a:lnTo>
                    <a:pt x="3635828" y="1344167"/>
                  </a:lnTo>
                  <a:lnTo>
                    <a:pt x="3635828" y="3627883"/>
                  </a:lnTo>
                  <a:lnTo>
                    <a:pt x="3635828" y="4208530"/>
                  </a:lnTo>
                  <a:lnTo>
                    <a:pt x="3635828" y="9081294"/>
                  </a:lnTo>
                  <a:lnTo>
                    <a:pt x="3635828" y="9124950"/>
                  </a:lnTo>
                  <a:lnTo>
                    <a:pt x="3631427" y="9124950"/>
                  </a:lnTo>
                  <a:lnTo>
                    <a:pt x="3624620" y="9192472"/>
                  </a:lnTo>
                  <a:cubicBezTo>
                    <a:pt x="3573180" y="9443852"/>
                    <a:pt x="3350759" y="9632950"/>
                    <a:pt x="3084172" y="9632950"/>
                  </a:cubicBezTo>
                  <a:cubicBezTo>
                    <a:pt x="2817585" y="9632950"/>
                    <a:pt x="2595164" y="9443852"/>
                    <a:pt x="2543724" y="9192472"/>
                  </a:cubicBezTo>
                  <a:lnTo>
                    <a:pt x="2536917" y="9124950"/>
                  </a:lnTo>
                  <a:lnTo>
                    <a:pt x="2533650" y="9124950"/>
                  </a:lnTo>
                  <a:lnTo>
                    <a:pt x="2533650" y="9092543"/>
                  </a:lnTo>
                  <a:lnTo>
                    <a:pt x="2532516" y="9081294"/>
                  </a:lnTo>
                  <a:lnTo>
                    <a:pt x="2533650" y="9070045"/>
                  </a:lnTo>
                  <a:lnTo>
                    <a:pt x="2533650" y="4572000"/>
                  </a:lnTo>
                  <a:lnTo>
                    <a:pt x="2171700" y="4572000"/>
                  </a:lnTo>
                  <a:lnTo>
                    <a:pt x="2171700" y="9099550"/>
                  </a:lnTo>
                  <a:lnTo>
                    <a:pt x="2171700" y="9124950"/>
                  </a:lnTo>
                  <a:lnTo>
                    <a:pt x="2169140" y="9124950"/>
                  </a:lnTo>
                  <a:lnTo>
                    <a:pt x="2160863" y="9207049"/>
                  </a:lnTo>
                  <a:cubicBezTo>
                    <a:pt x="2111126" y="9450110"/>
                    <a:pt x="1896065" y="9632950"/>
                    <a:pt x="1638300" y="9632950"/>
                  </a:cubicBezTo>
                  <a:cubicBezTo>
                    <a:pt x="1380535" y="9632950"/>
                    <a:pt x="1165474" y="9450110"/>
                    <a:pt x="1115737" y="9207049"/>
                  </a:cubicBezTo>
                  <a:lnTo>
                    <a:pt x="1107461" y="9124950"/>
                  </a:lnTo>
                  <a:lnTo>
                    <a:pt x="1104900" y="9124950"/>
                  </a:lnTo>
                  <a:lnTo>
                    <a:pt x="1104900" y="9099550"/>
                  </a:lnTo>
                  <a:lnTo>
                    <a:pt x="1104900" y="4208530"/>
                  </a:lnTo>
                  <a:lnTo>
                    <a:pt x="1104900" y="3627883"/>
                  </a:lnTo>
                  <a:lnTo>
                    <a:pt x="1104900" y="1344167"/>
                  </a:lnTo>
                  <a:lnTo>
                    <a:pt x="762000" y="1344167"/>
                  </a:lnTo>
                  <a:lnTo>
                    <a:pt x="762000" y="4191000"/>
                  </a:lnTo>
                  <a:lnTo>
                    <a:pt x="762000" y="4208530"/>
                  </a:lnTo>
                  <a:lnTo>
                    <a:pt x="760233" y="4208530"/>
                  </a:lnTo>
                  <a:lnTo>
                    <a:pt x="754259" y="4267785"/>
                  </a:lnTo>
                  <a:cubicBezTo>
                    <a:pt x="718733" y="4441400"/>
                    <a:pt x="565118" y="4572000"/>
                    <a:pt x="381000" y="4572000"/>
                  </a:cubicBezTo>
                  <a:cubicBezTo>
                    <a:pt x="196883" y="4572000"/>
                    <a:pt x="43268" y="4441400"/>
                    <a:pt x="7741" y="4267785"/>
                  </a:cubicBezTo>
                  <a:lnTo>
                    <a:pt x="1767" y="4208530"/>
                  </a:lnTo>
                  <a:lnTo>
                    <a:pt x="0" y="4208530"/>
                  </a:lnTo>
                  <a:lnTo>
                    <a:pt x="0" y="4191000"/>
                  </a:lnTo>
                  <a:lnTo>
                    <a:pt x="0" y="1263683"/>
                  </a:lnTo>
                  <a:cubicBezTo>
                    <a:pt x="0" y="565770"/>
                    <a:pt x="565770" y="0"/>
                    <a:pt x="12636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人"/>
          <p:cNvGrpSpPr>
            <a:grpSpLocks/>
          </p:cNvGrpSpPr>
          <p:nvPr/>
        </p:nvGrpSpPr>
        <p:grpSpPr bwMode="auto">
          <a:xfrm rot="5340000">
            <a:off x="5719388" y="2564116"/>
            <a:ext cx="177873" cy="440833"/>
            <a:chOff x="0" y="0"/>
            <a:chExt cx="1255506" cy="3116826"/>
          </a:xfrm>
          <a:solidFill>
            <a:srgbClr val="008080"/>
          </a:solidFill>
        </p:grpSpPr>
        <p:sp>
          <p:nvSpPr>
            <p:cNvPr id="28" name="头"/>
            <p:cNvSpPr>
              <a:spLocks noChangeArrowheads="1"/>
            </p:cNvSpPr>
            <p:nvPr/>
          </p:nvSpPr>
          <p:spPr bwMode="auto">
            <a:xfrm>
              <a:off x="374627" y="0"/>
              <a:ext cx="506252" cy="506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body"/>
            <p:cNvSpPr>
              <a:spLocks/>
            </p:cNvSpPr>
            <p:nvPr/>
          </p:nvSpPr>
          <p:spPr bwMode="auto">
            <a:xfrm>
              <a:off x="0" y="556877"/>
              <a:ext cx="1255506" cy="2559949"/>
            </a:xfrm>
            <a:custGeom>
              <a:avLst/>
              <a:gdLst>
                <a:gd name="T0" fmla="*/ 1263683 w 4724400"/>
                <a:gd name="T1" fmla="*/ 0 h 9632950"/>
                <a:gd name="T2" fmla="*/ 3460717 w 4724400"/>
                <a:gd name="T3" fmla="*/ 0 h 9632950"/>
                <a:gd name="T4" fmla="*/ 4724400 w 4724400"/>
                <a:gd name="T5" fmla="*/ 1263683 h 9632950"/>
                <a:gd name="T6" fmla="*/ 4724400 w 4724400"/>
                <a:gd name="T7" fmla="*/ 4181475 h 9632950"/>
                <a:gd name="T8" fmla="*/ 4724400 w 4724400"/>
                <a:gd name="T9" fmla="*/ 4208530 h 9632950"/>
                <a:gd name="T10" fmla="*/ 4721672 w 4724400"/>
                <a:gd name="T11" fmla="*/ 4208530 h 9632950"/>
                <a:gd name="T12" fmla="*/ 4716852 w 4724400"/>
                <a:gd name="T13" fmla="*/ 4256340 h 9632950"/>
                <a:gd name="T14" fmla="*/ 4352924 w 4724400"/>
                <a:gd name="T15" fmla="*/ 4552950 h 9632950"/>
                <a:gd name="T16" fmla="*/ 3988996 w 4724400"/>
                <a:gd name="T17" fmla="*/ 4256340 h 9632950"/>
                <a:gd name="T18" fmla="*/ 3984178 w 4724400"/>
                <a:gd name="T19" fmla="*/ 4208530 h 9632950"/>
                <a:gd name="T20" fmla="*/ 3978728 w 4724400"/>
                <a:gd name="T21" fmla="*/ 4208530 h 9632950"/>
                <a:gd name="T22" fmla="*/ 3978728 w 4724400"/>
                <a:gd name="T23" fmla="*/ 1344167 h 9632950"/>
                <a:gd name="T24" fmla="*/ 3635828 w 4724400"/>
                <a:gd name="T25" fmla="*/ 1344167 h 9632950"/>
                <a:gd name="T26" fmla="*/ 3635828 w 4724400"/>
                <a:gd name="T27" fmla="*/ 3627883 h 9632950"/>
                <a:gd name="T28" fmla="*/ 3635828 w 4724400"/>
                <a:gd name="T29" fmla="*/ 4208530 h 9632950"/>
                <a:gd name="T30" fmla="*/ 3635828 w 4724400"/>
                <a:gd name="T31" fmla="*/ 9081294 h 9632950"/>
                <a:gd name="T32" fmla="*/ 3635828 w 4724400"/>
                <a:gd name="T33" fmla="*/ 9124950 h 9632950"/>
                <a:gd name="T34" fmla="*/ 3631427 w 4724400"/>
                <a:gd name="T35" fmla="*/ 9124950 h 9632950"/>
                <a:gd name="T36" fmla="*/ 3624620 w 4724400"/>
                <a:gd name="T37" fmla="*/ 9192472 h 9632950"/>
                <a:gd name="T38" fmla="*/ 3084172 w 4724400"/>
                <a:gd name="T39" fmla="*/ 9632950 h 9632950"/>
                <a:gd name="T40" fmla="*/ 2543724 w 4724400"/>
                <a:gd name="T41" fmla="*/ 9192472 h 9632950"/>
                <a:gd name="T42" fmla="*/ 2536917 w 4724400"/>
                <a:gd name="T43" fmla="*/ 9124950 h 9632950"/>
                <a:gd name="T44" fmla="*/ 2533650 w 4724400"/>
                <a:gd name="T45" fmla="*/ 9124950 h 9632950"/>
                <a:gd name="T46" fmla="*/ 2533650 w 4724400"/>
                <a:gd name="T47" fmla="*/ 9092543 h 9632950"/>
                <a:gd name="T48" fmla="*/ 2532516 w 4724400"/>
                <a:gd name="T49" fmla="*/ 9081294 h 9632950"/>
                <a:gd name="T50" fmla="*/ 2533650 w 4724400"/>
                <a:gd name="T51" fmla="*/ 9070045 h 9632950"/>
                <a:gd name="T52" fmla="*/ 2533650 w 4724400"/>
                <a:gd name="T53" fmla="*/ 4572000 h 9632950"/>
                <a:gd name="T54" fmla="*/ 2171700 w 4724400"/>
                <a:gd name="T55" fmla="*/ 4572000 h 9632950"/>
                <a:gd name="T56" fmla="*/ 2171700 w 4724400"/>
                <a:gd name="T57" fmla="*/ 9099550 h 9632950"/>
                <a:gd name="T58" fmla="*/ 2171700 w 4724400"/>
                <a:gd name="T59" fmla="*/ 9124950 h 9632950"/>
                <a:gd name="T60" fmla="*/ 2169140 w 4724400"/>
                <a:gd name="T61" fmla="*/ 9124950 h 9632950"/>
                <a:gd name="T62" fmla="*/ 2160863 w 4724400"/>
                <a:gd name="T63" fmla="*/ 9207049 h 9632950"/>
                <a:gd name="T64" fmla="*/ 1638300 w 4724400"/>
                <a:gd name="T65" fmla="*/ 9632950 h 9632950"/>
                <a:gd name="T66" fmla="*/ 1115737 w 4724400"/>
                <a:gd name="T67" fmla="*/ 9207049 h 9632950"/>
                <a:gd name="T68" fmla="*/ 1107461 w 4724400"/>
                <a:gd name="T69" fmla="*/ 9124950 h 9632950"/>
                <a:gd name="T70" fmla="*/ 1104900 w 4724400"/>
                <a:gd name="T71" fmla="*/ 9124950 h 9632950"/>
                <a:gd name="T72" fmla="*/ 1104900 w 4724400"/>
                <a:gd name="T73" fmla="*/ 9099550 h 9632950"/>
                <a:gd name="T74" fmla="*/ 1104900 w 4724400"/>
                <a:gd name="T75" fmla="*/ 4208530 h 9632950"/>
                <a:gd name="T76" fmla="*/ 1104900 w 4724400"/>
                <a:gd name="T77" fmla="*/ 3627883 h 9632950"/>
                <a:gd name="T78" fmla="*/ 1104900 w 4724400"/>
                <a:gd name="T79" fmla="*/ 1344167 h 9632950"/>
                <a:gd name="T80" fmla="*/ 762000 w 4724400"/>
                <a:gd name="T81" fmla="*/ 1344167 h 9632950"/>
                <a:gd name="T82" fmla="*/ 762000 w 4724400"/>
                <a:gd name="T83" fmla="*/ 4191000 h 9632950"/>
                <a:gd name="T84" fmla="*/ 762000 w 4724400"/>
                <a:gd name="T85" fmla="*/ 4208530 h 9632950"/>
                <a:gd name="T86" fmla="*/ 760233 w 4724400"/>
                <a:gd name="T87" fmla="*/ 4208530 h 9632950"/>
                <a:gd name="T88" fmla="*/ 754259 w 4724400"/>
                <a:gd name="T89" fmla="*/ 4267785 h 9632950"/>
                <a:gd name="T90" fmla="*/ 381000 w 4724400"/>
                <a:gd name="T91" fmla="*/ 4572000 h 9632950"/>
                <a:gd name="T92" fmla="*/ 7741 w 4724400"/>
                <a:gd name="T93" fmla="*/ 4267785 h 9632950"/>
                <a:gd name="T94" fmla="*/ 1767 w 4724400"/>
                <a:gd name="T95" fmla="*/ 4208530 h 9632950"/>
                <a:gd name="T96" fmla="*/ 0 w 4724400"/>
                <a:gd name="T97" fmla="*/ 4208530 h 9632950"/>
                <a:gd name="T98" fmla="*/ 0 w 4724400"/>
                <a:gd name="T99" fmla="*/ 4191000 h 9632950"/>
                <a:gd name="T100" fmla="*/ 0 w 4724400"/>
                <a:gd name="T101" fmla="*/ 1263683 h 9632950"/>
                <a:gd name="T102" fmla="*/ 1263683 w 4724400"/>
                <a:gd name="T103" fmla="*/ 0 h 9632950"/>
                <a:gd name="T104" fmla="*/ 0 w 4724400"/>
                <a:gd name="T105" fmla="*/ 0 h 9632950"/>
                <a:gd name="T106" fmla="*/ 4724400 w 4724400"/>
                <a:gd name="T107" fmla="*/ 9632950 h 9632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4724400" h="9632950">
                  <a:moveTo>
                    <a:pt x="1263683" y="0"/>
                  </a:moveTo>
                  <a:lnTo>
                    <a:pt x="3460717" y="0"/>
                  </a:lnTo>
                  <a:cubicBezTo>
                    <a:pt x="4158630" y="0"/>
                    <a:pt x="4724400" y="565770"/>
                    <a:pt x="4724400" y="1263683"/>
                  </a:cubicBezTo>
                  <a:lnTo>
                    <a:pt x="4724400" y="4181475"/>
                  </a:lnTo>
                  <a:lnTo>
                    <a:pt x="4724400" y="4208530"/>
                  </a:lnTo>
                  <a:lnTo>
                    <a:pt x="4721672" y="4208530"/>
                  </a:lnTo>
                  <a:lnTo>
                    <a:pt x="4716852" y="4256340"/>
                  </a:lnTo>
                  <a:cubicBezTo>
                    <a:pt x="4682214" y="4425615"/>
                    <a:pt x="4532440" y="4552950"/>
                    <a:pt x="4352924" y="4552950"/>
                  </a:cubicBezTo>
                  <a:cubicBezTo>
                    <a:pt x="4173410" y="4552950"/>
                    <a:pt x="4023636" y="4425615"/>
                    <a:pt x="3988996" y="4256340"/>
                  </a:cubicBezTo>
                  <a:lnTo>
                    <a:pt x="3984178" y="4208530"/>
                  </a:lnTo>
                  <a:lnTo>
                    <a:pt x="3978728" y="4208530"/>
                  </a:lnTo>
                  <a:lnTo>
                    <a:pt x="3978728" y="1344167"/>
                  </a:lnTo>
                  <a:lnTo>
                    <a:pt x="3635828" y="1344167"/>
                  </a:lnTo>
                  <a:lnTo>
                    <a:pt x="3635828" y="3627883"/>
                  </a:lnTo>
                  <a:lnTo>
                    <a:pt x="3635828" y="4208530"/>
                  </a:lnTo>
                  <a:lnTo>
                    <a:pt x="3635828" y="9081294"/>
                  </a:lnTo>
                  <a:lnTo>
                    <a:pt x="3635828" y="9124950"/>
                  </a:lnTo>
                  <a:lnTo>
                    <a:pt x="3631427" y="9124950"/>
                  </a:lnTo>
                  <a:lnTo>
                    <a:pt x="3624620" y="9192472"/>
                  </a:lnTo>
                  <a:cubicBezTo>
                    <a:pt x="3573180" y="9443852"/>
                    <a:pt x="3350759" y="9632950"/>
                    <a:pt x="3084172" y="9632950"/>
                  </a:cubicBezTo>
                  <a:cubicBezTo>
                    <a:pt x="2817585" y="9632950"/>
                    <a:pt x="2595164" y="9443852"/>
                    <a:pt x="2543724" y="9192472"/>
                  </a:cubicBezTo>
                  <a:lnTo>
                    <a:pt x="2536917" y="9124950"/>
                  </a:lnTo>
                  <a:lnTo>
                    <a:pt x="2533650" y="9124950"/>
                  </a:lnTo>
                  <a:lnTo>
                    <a:pt x="2533650" y="9092543"/>
                  </a:lnTo>
                  <a:lnTo>
                    <a:pt x="2532516" y="9081294"/>
                  </a:lnTo>
                  <a:lnTo>
                    <a:pt x="2533650" y="9070045"/>
                  </a:lnTo>
                  <a:lnTo>
                    <a:pt x="2533650" y="4572000"/>
                  </a:lnTo>
                  <a:lnTo>
                    <a:pt x="2171700" y="4572000"/>
                  </a:lnTo>
                  <a:lnTo>
                    <a:pt x="2171700" y="9099550"/>
                  </a:lnTo>
                  <a:lnTo>
                    <a:pt x="2171700" y="9124950"/>
                  </a:lnTo>
                  <a:lnTo>
                    <a:pt x="2169140" y="9124950"/>
                  </a:lnTo>
                  <a:lnTo>
                    <a:pt x="2160863" y="9207049"/>
                  </a:lnTo>
                  <a:cubicBezTo>
                    <a:pt x="2111126" y="9450110"/>
                    <a:pt x="1896065" y="9632950"/>
                    <a:pt x="1638300" y="9632950"/>
                  </a:cubicBezTo>
                  <a:cubicBezTo>
                    <a:pt x="1380535" y="9632950"/>
                    <a:pt x="1165474" y="9450110"/>
                    <a:pt x="1115737" y="9207049"/>
                  </a:cubicBezTo>
                  <a:lnTo>
                    <a:pt x="1107461" y="9124950"/>
                  </a:lnTo>
                  <a:lnTo>
                    <a:pt x="1104900" y="9124950"/>
                  </a:lnTo>
                  <a:lnTo>
                    <a:pt x="1104900" y="9099550"/>
                  </a:lnTo>
                  <a:lnTo>
                    <a:pt x="1104900" y="4208530"/>
                  </a:lnTo>
                  <a:lnTo>
                    <a:pt x="1104900" y="3627883"/>
                  </a:lnTo>
                  <a:lnTo>
                    <a:pt x="1104900" y="1344167"/>
                  </a:lnTo>
                  <a:lnTo>
                    <a:pt x="762000" y="1344167"/>
                  </a:lnTo>
                  <a:lnTo>
                    <a:pt x="762000" y="4191000"/>
                  </a:lnTo>
                  <a:lnTo>
                    <a:pt x="762000" y="4208530"/>
                  </a:lnTo>
                  <a:lnTo>
                    <a:pt x="760233" y="4208530"/>
                  </a:lnTo>
                  <a:lnTo>
                    <a:pt x="754259" y="4267785"/>
                  </a:lnTo>
                  <a:cubicBezTo>
                    <a:pt x="718733" y="4441400"/>
                    <a:pt x="565118" y="4572000"/>
                    <a:pt x="381000" y="4572000"/>
                  </a:cubicBezTo>
                  <a:cubicBezTo>
                    <a:pt x="196883" y="4572000"/>
                    <a:pt x="43268" y="4441400"/>
                    <a:pt x="7741" y="4267785"/>
                  </a:cubicBezTo>
                  <a:lnTo>
                    <a:pt x="1767" y="4208530"/>
                  </a:lnTo>
                  <a:lnTo>
                    <a:pt x="0" y="4208530"/>
                  </a:lnTo>
                  <a:lnTo>
                    <a:pt x="0" y="4191000"/>
                  </a:lnTo>
                  <a:lnTo>
                    <a:pt x="0" y="1263683"/>
                  </a:lnTo>
                  <a:cubicBezTo>
                    <a:pt x="0" y="565770"/>
                    <a:pt x="565770" y="0"/>
                    <a:pt x="12636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人"/>
          <p:cNvGrpSpPr>
            <a:grpSpLocks/>
          </p:cNvGrpSpPr>
          <p:nvPr/>
        </p:nvGrpSpPr>
        <p:grpSpPr bwMode="auto">
          <a:xfrm rot="6540000">
            <a:off x="5647871" y="3018638"/>
            <a:ext cx="177116" cy="440833"/>
            <a:chOff x="0" y="0"/>
            <a:chExt cx="1255506" cy="3116826"/>
          </a:xfrm>
          <a:solidFill>
            <a:srgbClr val="008080"/>
          </a:solidFill>
        </p:grpSpPr>
        <p:sp>
          <p:nvSpPr>
            <p:cNvPr id="31" name="头"/>
            <p:cNvSpPr>
              <a:spLocks noChangeArrowheads="1"/>
            </p:cNvSpPr>
            <p:nvPr/>
          </p:nvSpPr>
          <p:spPr bwMode="auto">
            <a:xfrm>
              <a:off x="374627" y="0"/>
              <a:ext cx="506252" cy="506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2" name="body"/>
            <p:cNvSpPr>
              <a:spLocks/>
            </p:cNvSpPr>
            <p:nvPr/>
          </p:nvSpPr>
          <p:spPr bwMode="auto">
            <a:xfrm>
              <a:off x="0" y="556877"/>
              <a:ext cx="1255506" cy="2559949"/>
            </a:xfrm>
            <a:custGeom>
              <a:avLst/>
              <a:gdLst>
                <a:gd name="T0" fmla="*/ 1263683 w 4724400"/>
                <a:gd name="T1" fmla="*/ 0 h 9632950"/>
                <a:gd name="T2" fmla="*/ 3460717 w 4724400"/>
                <a:gd name="T3" fmla="*/ 0 h 9632950"/>
                <a:gd name="T4" fmla="*/ 4724400 w 4724400"/>
                <a:gd name="T5" fmla="*/ 1263683 h 9632950"/>
                <a:gd name="T6" fmla="*/ 4724400 w 4724400"/>
                <a:gd name="T7" fmla="*/ 4181475 h 9632950"/>
                <a:gd name="T8" fmla="*/ 4724400 w 4724400"/>
                <a:gd name="T9" fmla="*/ 4208530 h 9632950"/>
                <a:gd name="T10" fmla="*/ 4721672 w 4724400"/>
                <a:gd name="T11" fmla="*/ 4208530 h 9632950"/>
                <a:gd name="T12" fmla="*/ 4716852 w 4724400"/>
                <a:gd name="T13" fmla="*/ 4256340 h 9632950"/>
                <a:gd name="T14" fmla="*/ 4352924 w 4724400"/>
                <a:gd name="T15" fmla="*/ 4552950 h 9632950"/>
                <a:gd name="T16" fmla="*/ 3988996 w 4724400"/>
                <a:gd name="T17" fmla="*/ 4256340 h 9632950"/>
                <a:gd name="T18" fmla="*/ 3984178 w 4724400"/>
                <a:gd name="T19" fmla="*/ 4208530 h 9632950"/>
                <a:gd name="T20" fmla="*/ 3978728 w 4724400"/>
                <a:gd name="T21" fmla="*/ 4208530 h 9632950"/>
                <a:gd name="T22" fmla="*/ 3978728 w 4724400"/>
                <a:gd name="T23" fmla="*/ 1344167 h 9632950"/>
                <a:gd name="T24" fmla="*/ 3635828 w 4724400"/>
                <a:gd name="T25" fmla="*/ 1344167 h 9632950"/>
                <a:gd name="T26" fmla="*/ 3635828 w 4724400"/>
                <a:gd name="T27" fmla="*/ 3627883 h 9632950"/>
                <a:gd name="T28" fmla="*/ 3635828 w 4724400"/>
                <a:gd name="T29" fmla="*/ 4208530 h 9632950"/>
                <a:gd name="T30" fmla="*/ 3635828 w 4724400"/>
                <a:gd name="T31" fmla="*/ 9081294 h 9632950"/>
                <a:gd name="T32" fmla="*/ 3635828 w 4724400"/>
                <a:gd name="T33" fmla="*/ 9124950 h 9632950"/>
                <a:gd name="T34" fmla="*/ 3631427 w 4724400"/>
                <a:gd name="T35" fmla="*/ 9124950 h 9632950"/>
                <a:gd name="T36" fmla="*/ 3624620 w 4724400"/>
                <a:gd name="T37" fmla="*/ 9192472 h 9632950"/>
                <a:gd name="T38" fmla="*/ 3084172 w 4724400"/>
                <a:gd name="T39" fmla="*/ 9632950 h 9632950"/>
                <a:gd name="T40" fmla="*/ 2543724 w 4724400"/>
                <a:gd name="T41" fmla="*/ 9192472 h 9632950"/>
                <a:gd name="T42" fmla="*/ 2536917 w 4724400"/>
                <a:gd name="T43" fmla="*/ 9124950 h 9632950"/>
                <a:gd name="T44" fmla="*/ 2533650 w 4724400"/>
                <a:gd name="T45" fmla="*/ 9124950 h 9632950"/>
                <a:gd name="T46" fmla="*/ 2533650 w 4724400"/>
                <a:gd name="T47" fmla="*/ 9092543 h 9632950"/>
                <a:gd name="T48" fmla="*/ 2532516 w 4724400"/>
                <a:gd name="T49" fmla="*/ 9081294 h 9632950"/>
                <a:gd name="T50" fmla="*/ 2533650 w 4724400"/>
                <a:gd name="T51" fmla="*/ 9070045 h 9632950"/>
                <a:gd name="T52" fmla="*/ 2533650 w 4724400"/>
                <a:gd name="T53" fmla="*/ 4572000 h 9632950"/>
                <a:gd name="T54" fmla="*/ 2171700 w 4724400"/>
                <a:gd name="T55" fmla="*/ 4572000 h 9632950"/>
                <a:gd name="T56" fmla="*/ 2171700 w 4724400"/>
                <a:gd name="T57" fmla="*/ 9099550 h 9632950"/>
                <a:gd name="T58" fmla="*/ 2171700 w 4724400"/>
                <a:gd name="T59" fmla="*/ 9124950 h 9632950"/>
                <a:gd name="T60" fmla="*/ 2169140 w 4724400"/>
                <a:gd name="T61" fmla="*/ 9124950 h 9632950"/>
                <a:gd name="T62" fmla="*/ 2160863 w 4724400"/>
                <a:gd name="T63" fmla="*/ 9207049 h 9632950"/>
                <a:gd name="T64" fmla="*/ 1638300 w 4724400"/>
                <a:gd name="T65" fmla="*/ 9632950 h 9632950"/>
                <a:gd name="T66" fmla="*/ 1115737 w 4724400"/>
                <a:gd name="T67" fmla="*/ 9207049 h 9632950"/>
                <a:gd name="T68" fmla="*/ 1107461 w 4724400"/>
                <a:gd name="T69" fmla="*/ 9124950 h 9632950"/>
                <a:gd name="T70" fmla="*/ 1104900 w 4724400"/>
                <a:gd name="T71" fmla="*/ 9124950 h 9632950"/>
                <a:gd name="T72" fmla="*/ 1104900 w 4724400"/>
                <a:gd name="T73" fmla="*/ 9099550 h 9632950"/>
                <a:gd name="T74" fmla="*/ 1104900 w 4724400"/>
                <a:gd name="T75" fmla="*/ 4208530 h 9632950"/>
                <a:gd name="T76" fmla="*/ 1104900 w 4724400"/>
                <a:gd name="T77" fmla="*/ 3627883 h 9632950"/>
                <a:gd name="T78" fmla="*/ 1104900 w 4724400"/>
                <a:gd name="T79" fmla="*/ 1344167 h 9632950"/>
                <a:gd name="T80" fmla="*/ 762000 w 4724400"/>
                <a:gd name="T81" fmla="*/ 1344167 h 9632950"/>
                <a:gd name="T82" fmla="*/ 762000 w 4724400"/>
                <a:gd name="T83" fmla="*/ 4191000 h 9632950"/>
                <a:gd name="T84" fmla="*/ 762000 w 4724400"/>
                <a:gd name="T85" fmla="*/ 4208530 h 9632950"/>
                <a:gd name="T86" fmla="*/ 760233 w 4724400"/>
                <a:gd name="T87" fmla="*/ 4208530 h 9632950"/>
                <a:gd name="T88" fmla="*/ 754259 w 4724400"/>
                <a:gd name="T89" fmla="*/ 4267785 h 9632950"/>
                <a:gd name="T90" fmla="*/ 381000 w 4724400"/>
                <a:gd name="T91" fmla="*/ 4572000 h 9632950"/>
                <a:gd name="T92" fmla="*/ 7741 w 4724400"/>
                <a:gd name="T93" fmla="*/ 4267785 h 9632950"/>
                <a:gd name="T94" fmla="*/ 1767 w 4724400"/>
                <a:gd name="T95" fmla="*/ 4208530 h 9632950"/>
                <a:gd name="T96" fmla="*/ 0 w 4724400"/>
                <a:gd name="T97" fmla="*/ 4208530 h 9632950"/>
                <a:gd name="T98" fmla="*/ 0 w 4724400"/>
                <a:gd name="T99" fmla="*/ 4191000 h 9632950"/>
                <a:gd name="T100" fmla="*/ 0 w 4724400"/>
                <a:gd name="T101" fmla="*/ 1263683 h 9632950"/>
                <a:gd name="T102" fmla="*/ 1263683 w 4724400"/>
                <a:gd name="T103" fmla="*/ 0 h 9632950"/>
                <a:gd name="T104" fmla="*/ 0 w 4724400"/>
                <a:gd name="T105" fmla="*/ 0 h 9632950"/>
                <a:gd name="T106" fmla="*/ 4724400 w 4724400"/>
                <a:gd name="T107" fmla="*/ 9632950 h 9632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4724400" h="9632950">
                  <a:moveTo>
                    <a:pt x="1263683" y="0"/>
                  </a:moveTo>
                  <a:lnTo>
                    <a:pt x="3460717" y="0"/>
                  </a:lnTo>
                  <a:cubicBezTo>
                    <a:pt x="4158630" y="0"/>
                    <a:pt x="4724400" y="565770"/>
                    <a:pt x="4724400" y="1263683"/>
                  </a:cubicBezTo>
                  <a:lnTo>
                    <a:pt x="4724400" y="4181475"/>
                  </a:lnTo>
                  <a:lnTo>
                    <a:pt x="4724400" y="4208530"/>
                  </a:lnTo>
                  <a:lnTo>
                    <a:pt x="4721672" y="4208530"/>
                  </a:lnTo>
                  <a:lnTo>
                    <a:pt x="4716852" y="4256340"/>
                  </a:lnTo>
                  <a:cubicBezTo>
                    <a:pt x="4682214" y="4425615"/>
                    <a:pt x="4532440" y="4552950"/>
                    <a:pt x="4352924" y="4552950"/>
                  </a:cubicBezTo>
                  <a:cubicBezTo>
                    <a:pt x="4173410" y="4552950"/>
                    <a:pt x="4023636" y="4425615"/>
                    <a:pt x="3988996" y="4256340"/>
                  </a:cubicBezTo>
                  <a:lnTo>
                    <a:pt x="3984178" y="4208530"/>
                  </a:lnTo>
                  <a:lnTo>
                    <a:pt x="3978728" y="4208530"/>
                  </a:lnTo>
                  <a:lnTo>
                    <a:pt x="3978728" y="1344167"/>
                  </a:lnTo>
                  <a:lnTo>
                    <a:pt x="3635828" y="1344167"/>
                  </a:lnTo>
                  <a:lnTo>
                    <a:pt x="3635828" y="3627883"/>
                  </a:lnTo>
                  <a:lnTo>
                    <a:pt x="3635828" y="4208530"/>
                  </a:lnTo>
                  <a:lnTo>
                    <a:pt x="3635828" y="9081294"/>
                  </a:lnTo>
                  <a:lnTo>
                    <a:pt x="3635828" y="9124950"/>
                  </a:lnTo>
                  <a:lnTo>
                    <a:pt x="3631427" y="9124950"/>
                  </a:lnTo>
                  <a:lnTo>
                    <a:pt x="3624620" y="9192472"/>
                  </a:lnTo>
                  <a:cubicBezTo>
                    <a:pt x="3573180" y="9443852"/>
                    <a:pt x="3350759" y="9632950"/>
                    <a:pt x="3084172" y="9632950"/>
                  </a:cubicBezTo>
                  <a:cubicBezTo>
                    <a:pt x="2817585" y="9632950"/>
                    <a:pt x="2595164" y="9443852"/>
                    <a:pt x="2543724" y="9192472"/>
                  </a:cubicBezTo>
                  <a:lnTo>
                    <a:pt x="2536917" y="9124950"/>
                  </a:lnTo>
                  <a:lnTo>
                    <a:pt x="2533650" y="9124950"/>
                  </a:lnTo>
                  <a:lnTo>
                    <a:pt x="2533650" y="9092543"/>
                  </a:lnTo>
                  <a:lnTo>
                    <a:pt x="2532516" y="9081294"/>
                  </a:lnTo>
                  <a:lnTo>
                    <a:pt x="2533650" y="9070045"/>
                  </a:lnTo>
                  <a:lnTo>
                    <a:pt x="2533650" y="4572000"/>
                  </a:lnTo>
                  <a:lnTo>
                    <a:pt x="2171700" y="4572000"/>
                  </a:lnTo>
                  <a:lnTo>
                    <a:pt x="2171700" y="9099550"/>
                  </a:lnTo>
                  <a:lnTo>
                    <a:pt x="2171700" y="9124950"/>
                  </a:lnTo>
                  <a:lnTo>
                    <a:pt x="2169140" y="9124950"/>
                  </a:lnTo>
                  <a:lnTo>
                    <a:pt x="2160863" y="9207049"/>
                  </a:lnTo>
                  <a:cubicBezTo>
                    <a:pt x="2111126" y="9450110"/>
                    <a:pt x="1896065" y="9632950"/>
                    <a:pt x="1638300" y="9632950"/>
                  </a:cubicBezTo>
                  <a:cubicBezTo>
                    <a:pt x="1380535" y="9632950"/>
                    <a:pt x="1165474" y="9450110"/>
                    <a:pt x="1115737" y="9207049"/>
                  </a:cubicBezTo>
                  <a:lnTo>
                    <a:pt x="1107461" y="9124950"/>
                  </a:lnTo>
                  <a:lnTo>
                    <a:pt x="1104900" y="9124950"/>
                  </a:lnTo>
                  <a:lnTo>
                    <a:pt x="1104900" y="9099550"/>
                  </a:lnTo>
                  <a:lnTo>
                    <a:pt x="1104900" y="4208530"/>
                  </a:lnTo>
                  <a:lnTo>
                    <a:pt x="1104900" y="3627883"/>
                  </a:lnTo>
                  <a:lnTo>
                    <a:pt x="1104900" y="1344167"/>
                  </a:lnTo>
                  <a:lnTo>
                    <a:pt x="762000" y="1344167"/>
                  </a:lnTo>
                  <a:lnTo>
                    <a:pt x="762000" y="4191000"/>
                  </a:lnTo>
                  <a:lnTo>
                    <a:pt x="762000" y="4208530"/>
                  </a:lnTo>
                  <a:lnTo>
                    <a:pt x="760233" y="4208530"/>
                  </a:lnTo>
                  <a:lnTo>
                    <a:pt x="754259" y="4267785"/>
                  </a:lnTo>
                  <a:cubicBezTo>
                    <a:pt x="718733" y="4441400"/>
                    <a:pt x="565118" y="4572000"/>
                    <a:pt x="381000" y="4572000"/>
                  </a:cubicBezTo>
                  <a:cubicBezTo>
                    <a:pt x="196883" y="4572000"/>
                    <a:pt x="43268" y="4441400"/>
                    <a:pt x="7741" y="4267785"/>
                  </a:cubicBezTo>
                  <a:lnTo>
                    <a:pt x="1767" y="4208530"/>
                  </a:lnTo>
                  <a:lnTo>
                    <a:pt x="0" y="4208530"/>
                  </a:lnTo>
                  <a:lnTo>
                    <a:pt x="0" y="4191000"/>
                  </a:lnTo>
                  <a:lnTo>
                    <a:pt x="0" y="1263683"/>
                  </a:lnTo>
                  <a:cubicBezTo>
                    <a:pt x="0" y="565770"/>
                    <a:pt x="565770" y="0"/>
                    <a:pt x="12636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人"/>
          <p:cNvGrpSpPr>
            <a:grpSpLocks/>
          </p:cNvGrpSpPr>
          <p:nvPr/>
        </p:nvGrpSpPr>
        <p:grpSpPr bwMode="auto">
          <a:xfrm rot="7740000">
            <a:off x="5425373" y="3420934"/>
            <a:ext cx="176738" cy="440833"/>
            <a:chOff x="0" y="0"/>
            <a:chExt cx="1255506" cy="3116826"/>
          </a:xfrm>
          <a:solidFill>
            <a:srgbClr val="008080"/>
          </a:solidFill>
        </p:grpSpPr>
        <p:sp>
          <p:nvSpPr>
            <p:cNvPr id="34" name="头"/>
            <p:cNvSpPr>
              <a:spLocks noChangeArrowheads="1"/>
            </p:cNvSpPr>
            <p:nvPr/>
          </p:nvSpPr>
          <p:spPr bwMode="auto">
            <a:xfrm>
              <a:off x="374627" y="0"/>
              <a:ext cx="506252" cy="506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body"/>
            <p:cNvSpPr>
              <a:spLocks/>
            </p:cNvSpPr>
            <p:nvPr/>
          </p:nvSpPr>
          <p:spPr bwMode="auto">
            <a:xfrm>
              <a:off x="0" y="556877"/>
              <a:ext cx="1255506" cy="2559949"/>
            </a:xfrm>
            <a:custGeom>
              <a:avLst/>
              <a:gdLst>
                <a:gd name="T0" fmla="*/ 1263683 w 4724400"/>
                <a:gd name="T1" fmla="*/ 0 h 9632950"/>
                <a:gd name="T2" fmla="*/ 3460717 w 4724400"/>
                <a:gd name="T3" fmla="*/ 0 h 9632950"/>
                <a:gd name="T4" fmla="*/ 4724400 w 4724400"/>
                <a:gd name="T5" fmla="*/ 1263683 h 9632950"/>
                <a:gd name="T6" fmla="*/ 4724400 w 4724400"/>
                <a:gd name="T7" fmla="*/ 4181475 h 9632950"/>
                <a:gd name="T8" fmla="*/ 4724400 w 4724400"/>
                <a:gd name="T9" fmla="*/ 4208530 h 9632950"/>
                <a:gd name="T10" fmla="*/ 4721672 w 4724400"/>
                <a:gd name="T11" fmla="*/ 4208530 h 9632950"/>
                <a:gd name="T12" fmla="*/ 4716852 w 4724400"/>
                <a:gd name="T13" fmla="*/ 4256340 h 9632950"/>
                <a:gd name="T14" fmla="*/ 4352924 w 4724400"/>
                <a:gd name="T15" fmla="*/ 4552950 h 9632950"/>
                <a:gd name="T16" fmla="*/ 3988996 w 4724400"/>
                <a:gd name="T17" fmla="*/ 4256340 h 9632950"/>
                <a:gd name="T18" fmla="*/ 3984178 w 4724400"/>
                <a:gd name="T19" fmla="*/ 4208530 h 9632950"/>
                <a:gd name="T20" fmla="*/ 3978728 w 4724400"/>
                <a:gd name="T21" fmla="*/ 4208530 h 9632950"/>
                <a:gd name="T22" fmla="*/ 3978728 w 4724400"/>
                <a:gd name="T23" fmla="*/ 1344167 h 9632950"/>
                <a:gd name="T24" fmla="*/ 3635828 w 4724400"/>
                <a:gd name="T25" fmla="*/ 1344167 h 9632950"/>
                <a:gd name="T26" fmla="*/ 3635828 w 4724400"/>
                <a:gd name="T27" fmla="*/ 3627883 h 9632950"/>
                <a:gd name="T28" fmla="*/ 3635828 w 4724400"/>
                <a:gd name="T29" fmla="*/ 4208530 h 9632950"/>
                <a:gd name="T30" fmla="*/ 3635828 w 4724400"/>
                <a:gd name="T31" fmla="*/ 9081294 h 9632950"/>
                <a:gd name="T32" fmla="*/ 3635828 w 4724400"/>
                <a:gd name="T33" fmla="*/ 9124950 h 9632950"/>
                <a:gd name="T34" fmla="*/ 3631427 w 4724400"/>
                <a:gd name="T35" fmla="*/ 9124950 h 9632950"/>
                <a:gd name="T36" fmla="*/ 3624620 w 4724400"/>
                <a:gd name="T37" fmla="*/ 9192472 h 9632950"/>
                <a:gd name="T38" fmla="*/ 3084172 w 4724400"/>
                <a:gd name="T39" fmla="*/ 9632950 h 9632950"/>
                <a:gd name="T40" fmla="*/ 2543724 w 4724400"/>
                <a:gd name="T41" fmla="*/ 9192472 h 9632950"/>
                <a:gd name="T42" fmla="*/ 2536917 w 4724400"/>
                <a:gd name="T43" fmla="*/ 9124950 h 9632950"/>
                <a:gd name="T44" fmla="*/ 2533650 w 4724400"/>
                <a:gd name="T45" fmla="*/ 9124950 h 9632950"/>
                <a:gd name="T46" fmla="*/ 2533650 w 4724400"/>
                <a:gd name="T47" fmla="*/ 9092543 h 9632950"/>
                <a:gd name="T48" fmla="*/ 2532516 w 4724400"/>
                <a:gd name="T49" fmla="*/ 9081294 h 9632950"/>
                <a:gd name="T50" fmla="*/ 2533650 w 4724400"/>
                <a:gd name="T51" fmla="*/ 9070045 h 9632950"/>
                <a:gd name="T52" fmla="*/ 2533650 w 4724400"/>
                <a:gd name="T53" fmla="*/ 4572000 h 9632950"/>
                <a:gd name="T54" fmla="*/ 2171700 w 4724400"/>
                <a:gd name="T55" fmla="*/ 4572000 h 9632950"/>
                <a:gd name="T56" fmla="*/ 2171700 w 4724400"/>
                <a:gd name="T57" fmla="*/ 9099550 h 9632950"/>
                <a:gd name="T58" fmla="*/ 2171700 w 4724400"/>
                <a:gd name="T59" fmla="*/ 9124950 h 9632950"/>
                <a:gd name="T60" fmla="*/ 2169140 w 4724400"/>
                <a:gd name="T61" fmla="*/ 9124950 h 9632950"/>
                <a:gd name="T62" fmla="*/ 2160863 w 4724400"/>
                <a:gd name="T63" fmla="*/ 9207049 h 9632950"/>
                <a:gd name="T64" fmla="*/ 1638300 w 4724400"/>
                <a:gd name="T65" fmla="*/ 9632950 h 9632950"/>
                <a:gd name="T66" fmla="*/ 1115737 w 4724400"/>
                <a:gd name="T67" fmla="*/ 9207049 h 9632950"/>
                <a:gd name="T68" fmla="*/ 1107461 w 4724400"/>
                <a:gd name="T69" fmla="*/ 9124950 h 9632950"/>
                <a:gd name="T70" fmla="*/ 1104900 w 4724400"/>
                <a:gd name="T71" fmla="*/ 9124950 h 9632950"/>
                <a:gd name="T72" fmla="*/ 1104900 w 4724400"/>
                <a:gd name="T73" fmla="*/ 9099550 h 9632950"/>
                <a:gd name="T74" fmla="*/ 1104900 w 4724400"/>
                <a:gd name="T75" fmla="*/ 4208530 h 9632950"/>
                <a:gd name="T76" fmla="*/ 1104900 w 4724400"/>
                <a:gd name="T77" fmla="*/ 3627883 h 9632950"/>
                <a:gd name="T78" fmla="*/ 1104900 w 4724400"/>
                <a:gd name="T79" fmla="*/ 1344167 h 9632950"/>
                <a:gd name="T80" fmla="*/ 762000 w 4724400"/>
                <a:gd name="T81" fmla="*/ 1344167 h 9632950"/>
                <a:gd name="T82" fmla="*/ 762000 w 4724400"/>
                <a:gd name="T83" fmla="*/ 4191000 h 9632950"/>
                <a:gd name="T84" fmla="*/ 762000 w 4724400"/>
                <a:gd name="T85" fmla="*/ 4208530 h 9632950"/>
                <a:gd name="T86" fmla="*/ 760233 w 4724400"/>
                <a:gd name="T87" fmla="*/ 4208530 h 9632950"/>
                <a:gd name="T88" fmla="*/ 754259 w 4724400"/>
                <a:gd name="T89" fmla="*/ 4267785 h 9632950"/>
                <a:gd name="T90" fmla="*/ 381000 w 4724400"/>
                <a:gd name="T91" fmla="*/ 4572000 h 9632950"/>
                <a:gd name="T92" fmla="*/ 7741 w 4724400"/>
                <a:gd name="T93" fmla="*/ 4267785 h 9632950"/>
                <a:gd name="T94" fmla="*/ 1767 w 4724400"/>
                <a:gd name="T95" fmla="*/ 4208530 h 9632950"/>
                <a:gd name="T96" fmla="*/ 0 w 4724400"/>
                <a:gd name="T97" fmla="*/ 4208530 h 9632950"/>
                <a:gd name="T98" fmla="*/ 0 w 4724400"/>
                <a:gd name="T99" fmla="*/ 4191000 h 9632950"/>
                <a:gd name="T100" fmla="*/ 0 w 4724400"/>
                <a:gd name="T101" fmla="*/ 1263683 h 9632950"/>
                <a:gd name="T102" fmla="*/ 1263683 w 4724400"/>
                <a:gd name="T103" fmla="*/ 0 h 9632950"/>
                <a:gd name="T104" fmla="*/ 0 w 4724400"/>
                <a:gd name="T105" fmla="*/ 0 h 9632950"/>
                <a:gd name="T106" fmla="*/ 4724400 w 4724400"/>
                <a:gd name="T107" fmla="*/ 9632950 h 9632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4724400" h="9632950">
                  <a:moveTo>
                    <a:pt x="1263683" y="0"/>
                  </a:moveTo>
                  <a:lnTo>
                    <a:pt x="3460717" y="0"/>
                  </a:lnTo>
                  <a:cubicBezTo>
                    <a:pt x="4158630" y="0"/>
                    <a:pt x="4724400" y="565770"/>
                    <a:pt x="4724400" y="1263683"/>
                  </a:cubicBezTo>
                  <a:lnTo>
                    <a:pt x="4724400" y="4181475"/>
                  </a:lnTo>
                  <a:lnTo>
                    <a:pt x="4724400" y="4208530"/>
                  </a:lnTo>
                  <a:lnTo>
                    <a:pt x="4721672" y="4208530"/>
                  </a:lnTo>
                  <a:lnTo>
                    <a:pt x="4716852" y="4256340"/>
                  </a:lnTo>
                  <a:cubicBezTo>
                    <a:pt x="4682214" y="4425615"/>
                    <a:pt x="4532440" y="4552950"/>
                    <a:pt x="4352924" y="4552950"/>
                  </a:cubicBezTo>
                  <a:cubicBezTo>
                    <a:pt x="4173410" y="4552950"/>
                    <a:pt x="4023636" y="4425615"/>
                    <a:pt x="3988996" y="4256340"/>
                  </a:cubicBezTo>
                  <a:lnTo>
                    <a:pt x="3984178" y="4208530"/>
                  </a:lnTo>
                  <a:lnTo>
                    <a:pt x="3978728" y="4208530"/>
                  </a:lnTo>
                  <a:lnTo>
                    <a:pt x="3978728" y="1344167"/>
                  </a:lnTo>
                  <a:lnTo>
                    <a:pt x="3635828" y="1344167"/>
                  </a:lnTo>
                  <a:lnTo>
                    <a:pt x="3635828" y="3627883"/>
                  </a:lnTo>
                  <a:lnTo>
                    <a:pt x="3635828" y="4208530"/>
                  </a:lnTo>
                  <a:lnTo>
                    <a:pt x="3635828" y="9081294"/>
                  </a:lnTo>
                  <a:lnTo>
                    <a:pt x="3635828" y="9124950"/>
                  </a:lnTo>
                  <a:lnTo>
                    <a:pt x="3631427" y="9124950"/>
                  </a:lnTo>
                  <a:lnTo>
                    <a:pt x="3624620" y="9192472"/>
                  </a:lnTo>
                  <a:cubicBezTo>
                    <a:pt x="3573180" y="9443852"/>
                    <a:pt x="3350759" y="9632950"/>
                    <a:pt x="3084172" y="9632950"/>
                  </a:cubicBezTo>
                  <a:cubicBezTo>
                    <a:pt x="2817585" y="9632950"/>
                    <a:pt x="2595164" y="9443852"/>
                    <a:pt x="2543724" y="9192472"/>
                  </a:cubicBezTo>
                  <a:lnTo>
                    <a:pt x="2536917" y="9124950"/>
                  </a:lnTo>
                  <a:lnTo>
                    <a:pt x="2533650" y="9124950"/>
                  </a:lnTo>
                  <a:lnTo>
                    <a:pt x="2533650" y="9092543"/>
                  </a:lnTo>
                  <a:lnTo>
                    <a:pt x="2532516" y="9081294"/>
                  </a:lnTo>
                  <a:lnTo>
                    <a:pt x="2533650" y="9070045"/>
                  </a:lnTo>
                  <a:lnTo>
                    <a:pt x="2533650" y="4572000"/>
                  </a:lnTo>
                  <a:lnTo>
                    <a:pt x="2171700" y="4572000"/>
                  </a:lnTo>
                  <a:lnTo>
                    <a:pt x="2171700" y="9099550"/>
                  </a:lnTo>
                  <a:lnTo>
                    <a:pt x="2171700" y="9124950"/>
                  </a:lnTo>
                  <a:lnTo>
                    <a:pt x="2169140" y="9124950"/>
                  </a:lnTo>
                  <a:lnTo>
                    <a:pt x="2160863" y="9207049"/>
                  </a:lnTo>
                  <a:cubicBezTo>
                    <a:pt x="2111126" y="9450110"/>
                    <a:pt x="1896065" y="9632950"/>
                    <a:pt x="1638300" y="9632950"/>
                  </a:cubicBezTo>
                  <a:cubicBezTo>
                    <a:pt x="1380535" y="9632950"/>
                    <a:pt x="1165474" y="9450110"/>
                    <a:pt x="1115737" y="9207049"/>
                  </a:cubicBezTo>
                  <a:lnTo>
                    <a:pt x="1107461" y="9124950"/>
                  </a:lnTo>
                  <a:lnTo>
                    <a:pt x="1104900" y="9124950"/>
                  </a:lnTo>
                  <a:lnTo>
                    <a:pt x="1104900" y="9099550"/>
                  </a:lnTo>
                  <a:lnTo>
                    <a:pt x="1104900" y="4208530"/>
                  </a:lnTo>
                  <a:lnTo>
                    <a:pt x="1104900" y="3627883"/>
                  </a:lnTo>
                  <a:lnTo>
                    <a:pt x="1104900" y="1344167"/>
                  </a:lnTo>
                  <a:lnTo>
                    <a:pt x="762000" y="1344167"/>
                  </a:lnTo>
                  <a:lnTo>
                    <a:pt x="762000" y="4191000"/>
                  </a:lnTo>
                  <a:lnTo>
                    <a:pt x="762000" y="4208530"/>
                  </a:lnTo>
                  <a:lnTo>
                    <a:pt x="760233" y="4208530"/>
                  </a:lnTo>
                  <a:lnTo>
                    <a:pt x="754259" y="4267785"/>
                  </a:lnTo>
                  <a:cubicBezTo>
                    <a:pt x="718733" y="4441400"/>
                    <a:pt x="565118" y="4572000"/>
                    <a:pt x="381000" y="4572000"/>
                  </a:cubicBezTo>
                  <a:cubicBezTo>
                    <a:pt x="196883" y="4572000"/>
                    <a:pt x="43268" y="4441400"/>
                    <a:pt x="7741" y="4267785"/>
                  </a:cubicBezTo>
                  <a:lnTo>
                    <a:pt x="1767" y="4208530"/>
                  </a:lnTo>
                  <a:lnTo>
                    <a:pt x="0" y="4208530"/>
                  </a:lnTo>
                  <a:lnTo>
                    <a:pt x="0" y="4191000"/>
                  </a:lnTo>
                  <a:lnTo>
                    <a:pt x="0" y="1263683"/>
                  </a:lnTo>
                  <a:cubicBezTo>
                    <a:pt x="0" y="565770"/>
                    <a:pt x="565770" y="0"/>
                    <a:pt x="12636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6" name="人"/>
          <p:cNvGrpSpPr>
            <a:grpSpLocks/>
          </p:cNvGrpSpPr>
          <p:nvPr/>
        </p:nvGrpSpPr>
        <p:grpSpPr bwMode="auto">
          <a:xfrm rot="8940000">
            <a:off x="5085207" y="3730855"/>
            <a:ext cx="177847" cy="440898"/>
            <a:chOff x="0" y="0"/>
            <a:chExt cx="1255506" cy="3116826"/>
          </a:xfrm>
          <a:solidFill>
            <a:srgbClr val="008080"/>
          </a:solidFill>
        </p:grpSpPr>
        <p:sp>
          <p:nvSpPr>
            <p:cNvPr id="37" name="头"/>
            <p:cNvSpPr>
              <a:spLocks noChangeArrowheads="1"/>
            </p:cNvSpPr>
            <p:nvPr/>
          </p:nvSpPr>
          <p:spPr bwMode="auto">
            <a:xfrm>
              <a:off x="374627" y="0"/>
              <a:ext cx="506252" cy="506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8" name="body"/>
            <p:cNvSpPr>
              <a:spLocks/>
            </p:cNvSpPr>
            <p:nvPr/>
          </p:nvSpPr>
          <p:spPr bwMode="auto">
            <a:xfrm>
              <a:off x="0" y="556877"/>
              <a:ext cx="1255506" cy="2559949"/>
            </a:xfrm>
            <a:custGeom>
              <a:avLst/>
              <a:gdLst>
                <a:gd name="T0" fmla="*/ 1263683 w 4724400"/>
                <a:gd name="T1" fmla="*/ 0 h 9632950"/>
                <a:gd name="T2" fmla="*/ 3460717 w 4724400"/>
                <a:gd name="T3" fmla="*/ 0 h 9632950"/>
                <a:gd name="T4" fmla="*/ 4724400 w 4724400"/>
                <a:gd name="T5" fmla="*/ 1263683 h 9632950"/>
                <a:gd name="T6" fmla="*/ 4724400 w 4724400"/>
                <a:gd name="T7" fmla="*/ 4181475 h 9632950"/>
                <a:gd name="T8" fmla="*/ 4724400 w 4724400"/>
                <a:gd name="T9" fmla="*/ 4208530 h 9632950"/>
                <a:gd name="T10" fmla="*/ 4721672 w 4724400"/>
                <a:gd name="T11" fmla="*/ 4208530 h 9632950"/>
                <a:gd name="T12" fmla="*/ 4716852 w 4724400"/>
                <a:gd name="T13" fmla="*/ 4256340 h 9632950"/>
                <a:gd name="T14" fmla="*/ 4352924 w 4724400"/>
                <a:gd name="T15" fmla="*/ 4552950 h 9632950"/>
                <a:gd name="T16" fmla="*/ 3988996 w 4724400"/>
                <a:gd name="T17" fmla="*/ 4256340 h 9632950"/>
                <a:gd name="T18" fmla="*/ 3984178 w 4724400"/>
                <a:gd name="T19" fmla="*/ 4208530 h 9632950"/>
                <a:gd name="T20" fmla="*/ 3978728 w 4724400"/>
                <a:gd name="T21" fmla="*/ 4208530 h 9632950"/>
                <a:gd name="T22" fmla="*/ 3978728 w 4724400"/>
                <a:gd name="T23" fmla="*/ 1344167 h 9632950"/>
                <a:gd name="T24" fmla="*/ 3635828 w 4724400"/>
                <a:gd name="T25" fmla="*/ 1344167 h 9632950"/>
                <a:gd name="T26" fmla="*/ 3635828 w 4724400"/>
                <a:gd name="T27" fmla="*/ 3627883 h 9632950"/>
                <a:gd name="T28" fmla="*/ 3635828 w 4724400"/>
                <a:gd name="T29" fmla="*/ 4208530 h 9632950"/>
                <a:gd name="T30" fmla="*/ 3635828 w 4724400"/>
                <a:gd name="T31" fmla="*/ 9081294 h 9632950"/>
                <a:gd name="T32" fmla="*/ 3635828 w 4724400"/>
                <a:gd name="T33" fmla="*/ 9124950 h 9632950"/>
                <a:gd name="T34" fmla="*/ 3631427 w 4724400"/>
                <a:gd name="T35" fmla="*/ 9124950 h 9632950"/>
                <a:gd name="T36" fmla="*/ 3624620 w 4724400"/>
                <a:gd name="T37" fmla="*/ 9192472 h 9632950"/>
                <a:gd name="T38" fmla="*/ 3084172 w 4724400"/>
                <a:gd name="T39" fmla="*/ 9632950 h 9632950"/>
                <a:gd name="T40" fmla="*/ 2543724 w 4724400"/>
                <a:gd name="T41" fmla="*/ 9192472 h 9632950"/>
                <a:gd name="T42" fmla="*/ 2536917 w 4724400"/>
                <a:gd name="T43" fmla="*/ 9124950 h 9632950"/>
                <a:gd name="T44" fmla="*/ 2533650 w 4724400"/>
                <a:gd name="T45" fmla="*/ 9124950 h 9632950"/>
                <a:gd name="T46" fmla="*/ 2533650 w 4724400"/>
                <a:gd name="T47" fmla="*/ 9092543 h 9632950"/>
                <a:gd name="T48" fmla="*/ 2532516 w 4724400"/>
                <a:gd name="T49" fmla="*/ 9081294 h 9632950"/>
                <a:gd name="T50" fmla="*/ 2533650 w 4724400"/>
                <a:gd name="T51" fmla="*/ 9070045 h 9632950"/>
                <a:gd name="T52" fmla="*/ 2533650 w 4724400"/>
                <a:gd name="T53" fmla="*/ 4572000 h 9632950"/>
                <a:gd name="T54" fmla="*/ 2171700 w 4724400"/>
                <a:gd name="T55" fmla="*/ 4572000 h 9632950"/>
                <a:gd name="T56" fmla="*/ 2171700 w 4724400"/>
                <a:gd name="T57" fmla="*/ 9099550 h 9632950"/>
                <a:gd name="T58" fmla="*/ 2171700 w 4724400"/>
                <a:gd name="T59" fmla="*/ 9124950 h 9632950"/>
                <a:gd name="T60" fmla="*/ 2169140 w 4724400"/>
                <a:gd name="T61" fmla="*/ 9124950 h 9632950"/>
                <a:gd name="T62" fmla="*/ 2160863 w 4724400"/>
                <a:gd name="T63" fmla="*/ 9207049 h 9632950"/>
                <a:gd name="T64" fmla="*/ 1638300 w 4724400"/>
                <a:gd name="T65" fmla="*/ 9632950 h 9632950"/>
                <a:gd name="T66" fmla="*/ 1115737 w 4724400"/>
                <a:gd name="T67" fmla="*/ 9207049 h 9632950"/>
                <a:gd name="T68" fmla="*/ 1107461 w 4724400"/>
                <a:gd name="T69" fmla="*/ 9124950 h 9632950"/>
                <a:gd name="T70" fmla="*/ 1104900 w 4724400"/>
                <a:gd name="T71" fmla="*/ 9124950 h 9632950"/>
                <a:gd name="T72" fmla="*/ 1104900 w 4724400"/>
                <a:gd name="T73" fmla="*/ 9099550 h 9632950"/>
                <a:gd name="T74" fmla="*/ 1104900 w 4724400"/>
                <a:gd name="T75" fmla="*/ 4208530 h 9632950"/>
                <a:gd name="T76" fmla="*/ 1104900 w 4724400"/>
                <a:gd name="T77" fmla="*/ 3627883 h 9632950"/>
                <a:gd name="T78" fmla="*/ 1104900 w 4724400"/>
                <a:gd name="T79" fmla="*/ 1344167 h 9632950"/>
                <a:gd name="T80" fmla="*/ 762000 w 4724400"/>
                <a:gd name="T81" fmla="*/ 1344167 h 9632950"/>
                <a:gd name="T82" fmla="*/ 762000 w 4724400"/>
                <a:gd name="T83" fmla="*/ 4191000 h 9632950"/>
                <a:gd name="T84" fmla="*/ 762000 w 4724400"/>
                <a:gd name="T85" fmla="*/ 4208530 h 9632950"/>
                <a:gd name="T86" fmla="*/ 760233 w 4724400"/>
                <a:gd name="T87" fmla="*/ 4208530 h 9632950"/>
                <a:gd name="T88" fmla="*/ 754259 w 4724400"/>
                <a:gd name="T89" fmla="*/ 4267785 h 9632950"/>
                <a:gd name="T90" fmla="*/ 381000 w 4724400"/>
                <a:gd name="T91" fmla="*/ 4572000 h 9632950"/>
                <a:gd name="T92" fmla="*/ 7741 w 4724400"/>
                <a:gd name="T93" fmla="*/ 4267785 h 9632950"/>
                <a:gd name="T94" fmla="*/ 1767 w 4724400"/>
                <a:gd name="T95" fmla="*/ 4208530 h 9632950"/>
                <a:gd name="T96" fmla="*/ 0 w 4724400"/>
                <a:gd name="T97" fmla="*/ 4208530 h 9632950"/>
                <a:gd name="T98" fmla="*/ 0 w 4724400"/>
                <a:gd name="T99" fmla="*/ 4191000 h 9632950"/>
                <a:gd name="T100" fmla="*/ 0 w 4724400"/>
                <a:gd name="T101" fmla="*/ 1263683 h 9632950"/>
                <a:gd name="T102" fmla="*/ 1263683 w 4724400"/>
                <a:gd name="T103" fmla="*/ 0 h 9632950"/>
                <a:gd name="T104" fmla="*/ 0 w 4724400"/>
                <a:gd name="T105" fmla="*/ 0 h 9632950"/>
                <a:gd name="T106" fmla="*/ 4724400 w 4724400"/>
                <a:gd name="T107" fmla="*/ 9632950 h 9632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4724400" h="9632950">
                  <a:moveTo>
                    <a:pt x="1263683" y="0"/>
                  </a:moveTo>
                  <a:lnTo>
                    <a:pt x="3460717" y="0"/>
                  </a:lnTo>
                  <a:cubicBezTo>
                    <a:pt x="4158630" y="0"/>
                    <a:pt x="4724400" y="565770"/>
                    <a:pt x="4724400" y="1263683"/>
                  </a:cubicBezTo>
                  <a:lnTo>
                    <a:pt x="4724400" y="4181475"/>
                  </a:lnTo>
                  <a:lnTo>
                    <a:pt x="4724400" y="4208530"/>
                  </a:lnTo>
                  <a:lnTo>
                    <a:pt x="4721672" y="4208530"/>
                  </a:lnTo>
                  <a:lnTo>
                    <a:pt x="4716852" y="4256340"/>
                  </a:lnTo>
                  <a:cubicBezTo>
                    <a:pt x="4682214" y="4425615"/>
                    <a:pt x="4532440" y="4552950"/>
                    <a:pt x="4352924" y="4552950"/>
                  </a:cubicBezTo>
                  <a:cubicBezTo>
                    <a:pt x="4173410" y="4552950"/>
                    <a:pt x="4023636" y="4425615"/>
                    <a:pt x="3988996" y="4256340"/>
                  </a:cubicBezTo>
                  <a:lnTo>
                    <a:pt x="3984178" y="4208530"/>
                  </a:lnTo>
                  <a:lnTo>
                    <a:pt x="3978728" y="4208530"/>
                  </a:lnTo>
                  <a:lnTo>
                    <a:pt x="3978728" y="1344167"/>
                  </a:lnTo>
                  <a:lnTo>
                    <a:pt x="3635828" y="1344167"/>
                  </a:lnTo>
                  <a:lnTo>
                    <a:pt x="3635828" y="3627883"/>
                  </a:lnTo>
                  <a:lnTo>
                    <a:pt x="3635828" y="4208530"/>
                  </a:lnTo>
                  <a:lnTo>
                    <a:pt x="3635828" y="9081294"/>
                  </a:lnTo>
                  <a:lnTo>
                    <a:pt x="3635828" y="9124950"/>
                  </a:lnTo>
                  <a:lnTo>
                    <a:pt x="3631427" y="9124950"/>
                  </a:lnTo>
                  <a:lnTo>
                    <a:pt x="3624620" y="9192472"/>
                  </a:lnTo>
                  <a:cubicBezTo>
                    <a:pt x="3573180" y="9443852"/>
                    <a:pt x="3350759" y="9632950"/>
                    <a:pt x="3084172" y="9632950"/>
                  </a:cubicBezTo>
                  <a:cubicBezTo>
                    <a:pt x="2817585" y="9632950"/>
                    <a:pt x="2595164" y="9443852"/>
                    <a:pt x="2543724" y="9192472"/>
                  </a:cubicBezTo>
                  <a:lnTo>
                    <a:pt x="2536917" y="9124950"/>
                  </a:lnTo>
                  <a:lnTo>
                    <a:pt x="2533650" y="9124950"/>
                  </a:lnTo>
                  <a:lnTo>
                    <a:pt x="2533650" y="9092543"/>
                  </a:lnTo>
                  <a:lnTo>
                    <a:pt x="2532516" y="9081294"/>
                  </a:lnTo>
                  <a:lnTo>
                    <a:pt x="2533650" y="9070045"/>
                  </a:lnTo>
                  <a:lnTo>
                    <a:pt x="2533650" y="4572000"/>
                  </a:lnTo>
                  <a:lnTo>
                    <a:pt x="2171700" y="4572000"/>
                  </a:lnTo>
                  <a:lnTo>
                    <a:pt x="2171700" y="9099550"/>
                  </a:lnTo>
                  <a:lnTo>
                    <a:pt x="2171700" y="9124950"/>
                  </a:lnTo>
                  <a:lnTo>
                    <a:pt x="2169140" y="9124950"/>
                  </a:lnTo>
                  <a:lnTo>
                    <a:pt x="2160863" y="9207049"/>
                  </a:lnTo>
                  <a:cubicBezTo>
                    <a:pt x="2111126" y="9450110"/>
                    <a:pt x="1896065" y="9632950"/>
                    <a:pt x="1638300" y="9632950"/>
                  </a:cubicBezTo>
                  <a:cubicBezTo>
                    <a:pt x="1380535" y="9632950"/>
                    <a:pt x="1165474" y="9450110"/>
                    <a:pt x="1115737" y="9207049"/>
                  </a:cubicBezTo>
                  <a:lnTo>
                    <a:pt x="1107461" y="9124950"/>
                  </a:lnTo>
                  <a:lnTo>
                    <a:pt x="1104900" y="9124950"/>
                  </a:lnTo>
                  <a:lnTo>
                    <a:pt x="1104900" y="9099550"/>
                  </a:lnTo>
                  <a:lnTo>
                    <a:pt x="1104900" y="4208530"/>
                  </a:lnTo>
                  <a:lnTo>
                    <a:pt x="1104900" y="3627883"/>
                  </a:lnTo>
                  <a:lnTo>
                    <a:pt x="1104900" y="1344167"/>
                  </a:lnTo>
                  <a:lnTo>
                    <a:pt x="762000" y="1344167"/>
                  </a:lnTo>
                  <a:lnTo>
                    <a:pt x="762000" y="4191000"/>
                  </a:lnTo>
                  <a:lnTo>
                    <a:pt x="762000" y="4208530"/>
                  </a:lnTo>
                  <a:lnTo>
                    <a:pt x="760233" y="4208530"/>
                  </a:lnTo>
                  <a:lnTo>
                    <a:pt x="754259" y="4267785"/>
                  </a:lnTo>
                  <a:cubicBezTo>
                    <a:pt x="718733" y="4441400"/>
                    <a:pt x="565118" y="4572000"/>
                    <a:pt x="381000" y="4572000"/>
                  </a:cubicBezTo>
                  <a:cubicBezTo>
                    <a:pt x="196883" y="4572000"/>
                    <a:pt x="43268" y="4441400"/>
                    <a:pt x="7741" y="4267785"/>
                  </a:cubicBezTo>
                  <a:lnTo>
                    <a:pt x="1767" y="4208530"/>
                  </a:lnTo>
                  <a:lnTo>
                    <a:pt x="0" y="4208530"/>
                  </a:lnTo>
                  <a:lnTo>
                    <a:pt x="0" y="4191000"/>
                  </a:lnTo>
                  <a:lnTo>
                    <a:pt x="0" y="1263683"/>
                  </a:lnTo>
                  <a:cubicBezTo>
                    <a:pt x="0" y="565770"/>
                    <a:pt x="565770" y="0"/>
                    <a:pt x="12636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人"/>
          <p:cNvGrpSpPr>
            <a:grpSpLocks/>
          </p:cNvGrpSpPr>
          <p:nvPr/>
        </p:nvGrpSpPr>
        <p:grpSpPr bwMode="auto">
          <a:xfrm rot="10140000">
            <a:off x="4655726" y="3895482"/>
            <a:ext cx="177847" cy="440898"/>
            <a:chOff x="0" y="0"/>
            <a:chExt cx="1255506" cy="3116826"/>
          </a:xfrm>
          <a:solidFill>
            <a:srgbClr val="008080"/>
          </a:solidFill>
        </p:grpSpPr>
        <p:sp>
          <p:nvSpPr>
            <p:cNvPr id="40" name="头"/>
            <p:cNvSpPr>
              <a:spLocks noChangeArrowheads="1"/>
            </p:cNvSpPr>
            <p:nvPr/>
          </p:nvSpPr>
          <p:spPr bwMode="auto">
            <a:xfrm>
              <a:off x="374627" y="0"/>
              <a:ext cx="506252" cy="506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body"/>
            <p:cNvSpPr>
              <a:spLocks/>
            </p:cNvSpPr>
            <p:nvPr/>
          </p:nvSpPr>
          <p:spPr bwMode="auto">
            <a:xfrm>
              <a:off x="0" y="556877"/>
              <a:ext cx="1255506" cy="2559949"/>
            </a:xfrm>
            <a:custGeom>
              <a:avLst/>
              <a:gdLst>
                <a:gd name="T0" fmla="*/ 1263683 w 4724400"/>
                <a:gd name="T1" fmla="*/ 0 h 9632950"/>
                <a:gd name="T2" fmla="*/ 3460717 w 4724400"/>
                <a:gd name="T3" fmla="*/ 0 h 9632950"/>
                <a:gd name="T4" fmla="*/ 4724400 w 4724400"/>
                <a:gd name="T5" fmla="*/ 1263683 h 9632950"/>
                <a:gd name="T6" fmla="*/ 4724400 w 4724400"/>
                <a:gd name="T7" fmla="*/ 4181475 h 9632950"/>
                <a:gd name="T8" fmla="*/ 4724400 w 4724400"/>
                <a:gd name="T9" fmla="*/ 4208530 h 9632950"/>
                <a:gd name="T10" fmla="*/ 4721672 w 4724400"/>
                <a:gd name="T11" fmla="*/ 4208530 h 9632950"/>
                <a:gd name="T12" fmla="*/ 4716852 w 4724400"/>
                <a:gd name="T13" fmla="*/ 4256340 h 9632950"/>
                <a:gd name="T14" fmla="*/ 4352924 w 4724400"/>
                <a:gd name="T15" fmla="*/ 4552950 h 9632950"/>
                <a:gd name="T16" fmla="*/ 3988996 w 4724400"/>
                <a:gd name="T17" fmla="*/ 4256340 h 9632950"/>
                <a:gd name="T18" fmla="*/ 3984178 w 4724400"/>
                <a:gd name="T19" fmla="*/ 4208530 h 9632950"/>
                <a:gd name="T20" fmla="*/ 3978728 w 4724400"/>
                <a:gd name="T21" fmla="*/ 4208530 h 9632950"/>
                <a:gd name="T22" fmla="*/ 3978728 w 4724400"/>
                <a:gd name="T23" fmla="*/ 1344167 h 9632950"/>
                <a:gd name="T24" fmla="*/ 3635828 w 4724400"/>
                <a:gd name="T25" fmla="*/ 1344167 h 9632950"/>
                <a:gd name="T26" fmla="*/ 3635828 w 4724400"/>
                <a:gd name="T27" fmla="*/ 3627883 h 9632950"/>
                <a:gd name="T28" fmla="*/ 3635828 w 4724400"/>
                <a:gd name="T29" fmla="*/ 4208530 h 9632950"/>
                <a:gd name="T30" fmla="*/ 3635828 w 4724400"/>
                <a:gd name="T31" fmla="*/ 9081294 h 9632950"/>
                <a:gd name="T32" fmla="*/ 3635828 w 4724400"/>
                <a:gd name="T33" fmla="*/ 9124950 h 9632950"/>
                <a:gd name="T34" fmla="*/ 3631427 w 4724400"/>
                <a:gd name="T35" fmla="*/ 9124950 h 9632950"/>
                <a:gd name="T36" fmla="*/ 3624620 w 4724400"/>
                <a:gd name="T37" fmla="*/ 9192472 h 9632950"/>
                <a:gd name="T38" fmla="*/ 3084172 w 4724400"/>
                <a:gd name="T39" fmla="*/ 9632950 h 9632950"/>
                <a:gd name="T40" fmla="*/ 2543724 w 4724400"/>
                <a:gd name="T41" fmla="*/ 9192472 h 9632950"/>
                <a:gd name="T42" fmla="*/ 2536917 w 4724400"/>
                <a:gd name="T43" fmla="*/ 9124950 h 9632950"/>
                <a:gd name="T44" fmla="*/ 2533650 w 4724400"/>
                <a:gd name="T45" fmla="*/ 9124950 h 9632950"/>
                <a:gd name="T46" fmla="*/ 2533650 w 4724400"/>
                <a:gd name="T47" fmla="*/ 9092543 h 9632950"/>
                <a:gd name="T48" fmla="*/ 2532516 w 4724400"/>
                <a:gd name="T49" fmla="*/ 9081294 h 9632950"/>
                <a:gd name="T50" fmla="*/ 2533650 w 4724400"/>
                <a:gd name="T51" fmla="*/ 9070045 h 9632950"/>
                <a:gd name="T52" fmla="*/ 2533650 w 4724400"/>
                <a:gd name="T53" fmla="*/ 4572000 h 9632950"/>
                <a:gd name="T54" fmla="*/ 2171700 w 4724400"/>
                <a:gd name="T55" fmla="*/ 4572000 h 9632950"/>
                <a:gd name="T56" fmla="*/ 2171700 w 4724400"/>
                <a:gd name="T57" fmla="*/ 9099550 h 9632950"/>
                <a:gd name="T58" fmla="*/ 2171700 w 4724400"/>
                <a:gd name="T59" fmla="*/ 9124950 h 9632950"/>
                <a:gd name="T60" fmla="*/ 2169140 w 4724400"/>
                <a:gd name="T61" fmla="*/ 9124950 h 9632950"/>
                <a:gd name="T62" fmla="*/ 2160863 w 4724400"/>
                <a:gd name="T63" fmla="*/ 9207049 h 9632950"/>
                <a:gd name="T64" fmla="*/ 1638300 w 4724400"/>
                <a:gd name="T65" fmla="*/ 9632950 h 9632950"/>
                <a:gd name="T66" fmla="*/ 1115737 w 4724400"/>
                <a:gd name="T67" fmla="*/ 9207049 h 9632950"/>
                <a:gd name="T68" fmla="*/ 1107461 w 4724400"/>
                <a:gd name="T69" fmla="*/ 9124950 h 9632950"/>
                <a:gd name="T70" fmla="*/ 1104900 w 4724400"/>
                <a:gd name="T71" fmla="*/ 9124950 h 9632950"/>
                <a:gd name="T72" fmla="*/ 1104900 w 4724400"/>
                <a:gd name="T73" fmla="*/ 9099550 h 9632950"/>
                <a:gd name="T74" fmla="*/ 1104900 w 4724400"/>
                <a:gd name="T75" fmla="*/ 4208530 h 9632950"/>
                <a:gd name="T76" fmla="*/ 1104900 w 4724400"/>
                <a:gd name="T77" fmla="*/ 3627883 h 9632950"/>
                <a:gd name="T78" fmla="*/ 1104900 w 4724400"/>
                <a:gd name="T79" fmla="*/ 1344167 h 9632950"/>
                <a:gd name="T80" fmla="*/ 762000 w 4724400"/>
                <a:gd name="T81" fmla="*/ 1344167 h 9632950"/>
                <a:gd name="T82" fmla="*/ 762000 w 4724400"/>
                <a:gd name="T83" fmla="*/ 4191000 h 9632950"/>
                <a:gd name="T84" fmla="*/ 762000 w 4724400"/>
                <a:gd name="T85" fmla="*/ 4208530 h 9632950"/>
                <a:gd name="T86" fmla="*/ 760233 w 4724400"/>
                <a:gd name="T87" fmla="*/ 4208530 h 9632950"/>
                <a:gd name="T88" fmla="*/ 754259 w 4724400"/>
                <a:gd name="T89" fmla="*/ 4267785 h 9632950"/>
                <a:gd name="T90" fmla="*/ 381000 w 4724400"/>
                <a:gd name="T91" fmla="*/ 4572000 h 9632950"/>
                <a:gd name="T92" fmla="*/ 7741 w 4724400"/>
                <a:gd name="T93" fmla="*/ 4267785 h 9632950"/>
                <a:gd name="T94" fmla="*/ 1767 w 4724400"/>
                <a:gd name="T95" fmla="*/ 4208530 h 9632950"/>
                <a:gd name="T96" fmla="*/ 0 w 4724400"/>
                <a:gd name="T97" fmla="*/ 4208530 h 9632950"/>
                <a:gd name="T98" fmla="*/ 0 w 4724400"/>
                <a:gd name="T99" fmla="*/ 4191000 h 9632950"/>
                <a:gd name="T100" fmla="*/ 0 w 4724400"/>
                <a:gd name="T101" fmla="*/ 1263683 h 9632950"/>
                <a:gd name="T102" fmla="*/ 1263683 w 4724400"/>
                <a:gd name="T103" fmla="*/ 0 h 9632950"/>
                <a:gd name="T104" fmla="*/ 0 w 4724400"/>
                <a:gd name="T105" fmla="*/ 0 h 9632950"/>
                <a:gd name="T106" fmla="*/ 4724400 w 4724400"/>
                <a:gd name="T107" fmla="*/ 9632950 h 9632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4724400" h="9632950">
                  <a:moveTo>
                    <a:pt x="1263683" y="0"/>
                  </a:moveTo>
                  <a:lnTo>
                    <a:pt x="3460717" y="0"/>
                  </a:lnTo>
                  <a:cubicBezTo>
                    <a:pt x="4158630" y="0"/>
                    <a:pt x="4724400" y="565770"/>
                    <a:pt x="4724400" y="1263683"/>
                  </a:cubicBezTo>
                  <a:lnTo>
                    <a:pt x="4724400" y="4181475"/>
                  </a:lnTo>
                  <a:lnTo>
                    <a:pt x="4724400" y="4208530"/>
                  </a:lnTo>
                  <a:lnTo>
                    <a:pt x="4721672" y="4208530"/>
                  </a:lnTo>
                  <a:lnTo>
                    <a:pt x="4716852" y="4256340"/>
                  </a:lnTo>
                  <a:cubicBezTo>
                    <a:pt x="4682214" y="4425615"/>
                    <a:pt x="4532440" y="4552950"/>
                    <a:pt x="4352924" y="4552950"/>
                  </a:cubicBezTo>
                  <a:cubicBezTo>
                    <a:pt x="4173410" y="4552950"/>
                    <a:pt x="4023636" y="4425615"/>
                    <a:pt x="3988996" y="4256340"/>
                  </a:cubicBezTo>
                  <a:lnTo>
                    <a:pt x="3984178" y="4208530"/>
                  </a:lnTo>
                  <a:lnTo>
                    <a:pt x="3978728" y="4208530"/>
                  </a:lnTo>
                  <a:lnTo>
                    <a:pt x="3978728" y="1344167"/>
                  </a:lnTo>
                  <a:lnTo>
                    <a:pt x="3635828" y="1344167"/>
                  </a:lnTo>
                  <a:lnTo>
                    <a:pt x="3635828" y="3627883"/>
                  </a:lnTo>
                  <a:lnTo>
                    <a:pt x="3635828" y="4208530"/>
                  </a:lnTo>
                  <a:lnTo>
                    <a:pt x="3635828" y="9081294"/>
                  </a:lnTo>
                  <a:lnTo>
                    <a:pt x="3635828" y="9124950"/>
                  </a:lnTo>
                  <a:lnTo>
                    <a:pt x="3631427" y="9124950"/>
                  </a:lnTo>
                  <a:lnTo>
                    <a:pt x="3624620" y="9192472"/>
                  </a:lnTo>
                  <a:cubicBezTo>
                    <a:pt x="3573180" y="9443852"/>
                    <a:pt x="3350759" y="9632950"/>
                    <a:pt x="3084172" y="9632950"/>
                  </a:cubicBezTo>
                  <a:cubicBezTo>
                    <a:pt x="2817585" y="9632950"/>
                    <a:pt x="2595164" y="9443852"/>
                    <a:pt x="2543724" y="9192472"/>
                  </a:cubicBezTo>
                  <a:lnTo>
                    <a:pt x="2536917" y="9124950"/>
                  </a:lnTo>
                  <a:lnTo>
                    <a:pt x="2533650" y="9124950"/>
                  </a:lnTo>
                  <a:lnTo>
                    <a:pt x="2533650" y="9092543"/>
                  </a:lnTo>
                  <a:lnTo>
                    <a:pt x="2532516" y="9081294"/>
                  </a:lnTo>
                  <a:lnTo>
                    <a:pt x="2533650" y="9070045"/>
                  </a:lnTo>
                  <a:lnTo>
                    <a:pt x="2533650" y="4572000"/>
                  </a:lnTo>
                  <a:lnTo>
                    <a:pt x="2171700" y="4572000"/>
                  </a:lnTo>
                  <a:lnTo>
                    <a:pt x="2171700" y="9099550"/>
                  </a:lnTo>
                  <a:lnTo>
                    <a:pt x="2171700" y="9124950"/>
                  </a:lnTo>
                  <a:lnTo>
                    <a:pt x="2169140" y="9124950"/>
                  </a:lnTo>
                  <a:lnTo>
                    <a:pt x="2160863" y="9207049"/>
                  </a:lnTo>
                  <a:cubicBezTo>
                    <a:pt x="2111126" y="9450110"/>
                    <a:pt x="1896065" y="9632950"/>
                    <a:pt x="1638300" y="9632950"/>
                  </a:cubicBezTo>
                  <a:cubicBezTo>
                    <a:pt x="1380535" y="9632950"/>
                    <a:pt x="1165474" y="9450110"/>
                    <a:pt x="1115737" y="9207049"/>
                  </a:cubicBezTo>
                  <a:lnTo>
                    <a:pt x="1107461" y="9124950"/>
                  </a:lnTo>
                  <a:lnTo>
                    <a:pt x="1104900" y="9124950"/>
                  </a:lnTo>
                  <a:lnTo>
                    <a:pt x="1104900" y="9099550"/>
                  </a:lnTo>
                  <a:lnTo>
                    <a:pt x="1104900" y="4208530"/>
                  </a:lnTo>
                  <a:lnTo>
                    <a:pt x="1104900" y="3627883"/>
                  </a:lnTo>
                  <a:lnTo>
                    <a:pt x="1104900" y="1344167"/>
                  </a:lnTo>
                  <a:lnTo>
                    <a:pt x="762000" y="1344167"/>
                  </a:lnTo>
                  <a:lnTo>
                    <a:pt x="762000" y="4191000"/>
                  </a:lnTo>
                  <a:lnTo>
                    <a:pt x="762000" y="4208530"/>
                  </a:lnTo>
                  <a:lnTo>
                    <a:pt x="760233" y="4208530"/>
                  </a:lnTo>
                  <a:lnTo>
                    <a:pt x="754259" y="4267785"/>
                  </a:lnTo>
                  <a:cubicBezTo>
                    <a:pt x="718733" y="4441400"/>
                    <a:pt x="565118" y="4572000"/>
                    <a:pt x="381000" y="4572000"/>
                  </a:cubicBezTo>
                  <a:cubicBezTo>
                    <a:pt x="196883" y="4572000"/>
                    <a:pt x="43268" y="4441400"/>
                    <a:pt x="7741" y="4267785"/>
                  </a:cubicBezTo>
                  <a:lnTo>
                    <a:pt x="1767" y="4208530"/>
                  </a:lnTo>
                  <a:lnTo>
                    <a:pt x="0" y="4208530"/>
                  </a:lnTo>
                  <a:lnTo>
                    <a:pt x="0" y="4191000"/>
                  </a:lnTo>
                  <a:lnTo>
                    <a:pt x="0" y="1263683"/>
                  </a:lnTo>
                  <a:cubicBezTo>
                    <a:pt x="0" y="565770"/>
                    <a:pt x="565770" y="0"/>
                    <a:pt x="12636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" name="人"/>
          <p:cNvGrpSpPr>
            <a:grpSpLocks/>
          </p:cNvGrpSpPr>
          <p:nvPr/>
        </p:nvGrpSpPr>
        <p:grpSpPr bwMode="auto">
          <a:xfrm rot="11340000">
            <a:off x="4195973" y="3903808"/>
            <a:ext cx="177847" cy="440898"/>
            <a:chOff x="0" y="0"/>
            <a:chExt cx="1255506" cy="3116826"/>
          </a:xfrm>
          <a:solidFill>
            <a:srgbClr val="008080"/>
          </a:solidFill>
        </p:grpSpPr>
        <p:sp>
          <p:nvSpPr>
            <p:cNvPr id="43" name="头"/>
            <p:cNvSpPr>
              <a:spLocks noChangeArrowheads="1"/>
            </p:cNvSpPr>
            <p:nvPr/>
          </p:nvSpPr>
          <p:spPr bwMode="auto">
            <a:xfrm>
              <a:off x="374627" y="0"/>
              <a:ext cx="506252" cy="506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4" name="body"/>
            <p:cNvSpPr>
              <a:spLocks/>
            </p:cNvSpPr>
            <p:nvPr/>
          </p:nvSpPr>
          <p:spPr bwMode="auto">
            <a:xfrm>
              <a:off x="0" y="556877"/>
              <a:ext cx="1255506" cy="2559949"/>
            </a:xfrm>
            <a:custGeom>
              <a:avLst/>
              <a:gdLst>
                <a:gd name="T0" fmla="*/ 1263683 w 4724400"/>
                <a:gd name="T1" fmla="*/ 0 h 9632950"/>
                <a:gd name="T2" fmla="*/ 3460717 w 4724400"/>
                <a:gd name="T3" fmla="*/ 0 h 9632950"/>
                <a:gd name="T4" fmla="*/ 4724400 w 4724400"/>
                <a:gd name="T5" fmla="*/ 1263683 h 9632950"/>
                <a:gd name="T6" fmla="*/ 4724400 w 4724400"/>
                <a:gd name="T7" fmla="*/ 4181475 h 9632950"/>
                <a:gd name="T8" fmla="*/ 4724400 w 4724400"/>
                <a:gd name="T9" fmla="*/ 4208530 h 9632950"/>
                <a:gd name="T10" fmla="*/ 4721672 w 4724400"/>
                <a:gd name="T11" fmla="*/ 4208530 h 9632950"/>
                <a:gd name="T12" fmla="*/ 4716852 w 4724400"/>
                <a:gd name="T13" fmla="*/ 4256340 h 9632950"/>
                <a:gd name="T14" fmla="*/ 4352924 w 4724400"/>
                <a:gd name="T15" fmla="*/ 4552950 h 9632950"/>
                <a:gd name="T16" fmla="*/ 3988996 w 4724400"/>
                <a:gd name="T17" fmla="*/ 4256340 h 9632950"/>
                <a:gd name="T18" fmla="*/ 3984178 w 4724400"/>
                <a:gd name="T19" fmla="*/ 4208530 h 9632950"/>
                <a:gd name="T20" fmla="*/ 3978728 w 4724400"/>
                <a:gd name="T21" fmla="*/ 4208530 h 9632950"/>
                <a:gd name="T22" fmla="*/ 3978728 w 4724400"/>
                <a:gd name="T23" fmla="*/ 1344167 h 9632950"/>
                <a:gd name="T24" fmla="*/ 3635828 w 4724400"/>
                <a:gd name="T25" fmla="*/ 1344167 h 9632950"/>
                <a:gd name="T26" fmla="*/ 3635828 w 4724400"/>
                <a:gd name="T27" fmla="*/ 3627883 h 9632950"/>
                <a:gd name="T28" fmla="*/ 3635828 w 4724400"/>
                <a:gd name="T29" fmla="*/ 4208530 h 9632950"/>
                <a:gd name="T30" fmla="*/ 3635828 w 4724400"/>
                <a:gd name="T31" fmla="*/ 9081294 h 9632950"/>
                <a:gd name="T32" fmla="*/ 3635828 w 4724400"/>
                <a:gd name="T33" fmla="*/ 9124950 h 9632950"/>
                <a:gd name="T34" fmla="*/ 3631427 w 4724400"/>
                <a:gd name="T35" fmla="*/ 9124950 h 9632950"/>
                <a:gd name="T36" fmla="*/ 3624620 w 4724400"/>
                <a:gd name="T37" fmla="*/ 9192472 h 9632950"/>
                <a:gd name="T38" fmla="*/ 3084172 w 4724400"/>
                <a:gd name="T39" fmla="*/ 9632950 h 9632950"/>
                <a:gd name="T40" fmla="*/ 2543724 w 4724400"/>
                <a:gd name="T41" fmla="*/ 9192472 h 9632950"/>
                <a:gd name="T42" fmla="*/ 2536917 w 4724400"/>
                <a:gd name="T43" fmla="*/ 9124950 h 9632950"/>
                <a:gd name="T44" fmla="*/ 2533650 w 4724400"/>
                <a:gd name="T45" fmla="*/ 9124950 h 9632950"/>
                <a:gd name="T46" fmla="*/ 2533650 w 4724400"/>
                <a:gd name="T47" fmla="*/ 9092543 h 9632950"/>
                <a:gd name="T48" fmla="*/ 2532516 w 4724400"/>
                <a:gd name="T49" fmla="*/ 9081294 h 9632950"/>
                <a:gd name="T50" fmla="*/ 2533650 w 4724400"/>
                <a:gd name="T51" fmla="*/ 9070045 h 9632950"/>
                <a:gd name="T52" fmla="*/ 2533650 w 4724400"/>
                <a:gd name="T53" fmla="*/ 4572000 h 9632950"/>
                <a:gd name="T54" fmla="*/ 2171700 w 4724400"/>
                <a:gd name="T55" fmla="*/ 4572000 h 9632950"/>
                <a:gd name="T56" fmla="*/ 2171700 w 4724400"/>
                <a:gd name="T57" fmla="*/ 9099550 h 9632950"/>
                <a:gd name="T58" fmla="*/ 2171700 w 4724400"/>
                <a:gd name="T59" fmla="*/ 9124950 h 9632950"/>
                <a:gd name="T60" fmla="*/ 2169140 w 4724400"/>
                <a:gd name="T61" fmla="*/ 9124950 h 9632950"/>
                <a:gd name="T62" fmla="*/ 2160863 w 4724400"/>
                <a:gd name="T63" fmla="*/ 9207049 h 9632950"/>
                <a:gd name="T64" fmla="*/ 1638300 w 4724400"/>
                <a:gd name="T65" fmla="*/ 9632950 h 9632950"/>
                <a:gd name="T66" fmla="*/ 1115737 w 4724400"/>
                <a:gd name="T67" fmla="*/ 9207049 h 9632950"/>
                <a:gd name="T68" fmla="*/ 1107461 w 4724400"/>
                <a:gd name="T69" fmla="*/ 9124950 h 9632950"/>
                <a:gd name="T70" fmla="*/ 1104900 w 4724400"/>
                <a:gd name="T71" fmla="*/ 9124950 h 9632950"/>
                <a:gd name="T72" fmla="*/ 1104900 w 4724400"/>
                <a:gd name="T73" fmla="*/ 9099550 h 9632950"/>
                <a:gd name="T74" fmla="*/ 1104900 w 4724400"/>
                <a:gd name="T75" fmla="*/ 4208530 h 9632950"/>
                <a:gd name="T76" fmla="*/ 1104900 w 4724400"/>
                <a:gd name="T77" fmla="*/ 3627883 h 9632950"/>
                <a:gd name="T78" fmla="*/ 1104900 w 4724400"/>
                <a:gd name="T79" fmla="*/ 1344167 h 9632950"/>
                <a:gd name="T80" fmla="*/ 762000 w 4724400"/>
                <a:gd name="T81" fmla="*/ 1344167 h 9632950"/>
                <a:gd name="T82" fmla="*/ 762000 w 4724400"/>
                <a:gd name="T83" fmla="*/ 4191000 h 9632950"/>
                <a:gd name="T84" fmla="*/ 762000 w 4724400"/>
                <a:gd name="T85" fmla="*/ 4208530 h 9632950"/>
                <a:gd name="T86" fmla="*/ 760233 w 4724400"/>
                <a:gd name="T87" fmla="*/ 4208530 h 9632950"/>
                <a:gd name="T88" fmla="*/ 754259 w 4724400"/>
                <a:gd name="T89" fmla="*/ 4267785 h 9632950"/>
                <a:gd name="T90" fmla="*/ 381000 w 4724400"/>
                <a:gd name="T91" fmla="*/ 4572000 h 9632950"/>
                <a:gd name="T92" fmla="*/ 7741 w 4724400"/>
                <a:gd name="T93" fmla="*/ 4267785 h 9632950"/>
                <a:gd name="T94" fmla="*/ 1767 w 4724400"/>
                <a:gd name="T95" fmla="*/ 4208530 h 9632950"/>
                <a:gd name="T96" fmla="*/ 0 w 4724400"/>
                <a:gd name="T97" fmla="*/ 4208530 h 9632950"/>
                <a:gd name="T98" fmla="*/ 0 w 4724400"/>
                <a:gd name="T99" fmla="*/ 4191000 h 9632950"/>
                <a:gd name="T100" fmla="*/ 0 w 4724400"/>
                <a:gd name="T101" fmla="*/ 1263683 h 9632950"/>
                <a:gd name="T102" fmla="*/ 1263683 w 4724400"/>
                <a:gd name="T103" fmla="*/ 0 h 9632950"/>
                <a:gd name="T104" fmla="*/ 0 w 4724400"/>
                <a:gd name="T105" fmla="*/ 0 h 9632950"/>
                <a:gd name="T106" fmla="*/ 4724400 w 4724400"/>
                <a:gd name="T107" fmla="*/ 9632950 h 9632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4724400" h="9632950">
                  <a:moveTo>
                    <a:pt x="1263683" y="0"/>
                  </a:moveTo>
                  <a:lnTo>
                    <a:pt x="3460717" y="0"/>
                  </a:lnTo>
                  <a:cubicBezTo>
                    <a:pt x="4158630" y="0"/>
                    <a:pt x="4724400" y="565770"/>
                    <a:pt x="4724400" y="1263683"/>
                  </a:cubicBezTo>
                  <a:lnTo>
                    <a:pt x="4724400" y="4181475"/>
                  </a:lnTo>
                  <a:lnTo>
                    <a:pt x="4724400" y="4208530"/>
                  </a:lnTo>
                  <a:lnTo>
                    <a:pt x="4721672" y="4208530"/>
                  </a:lnTo>
                  <a:lnTo>
                    <a:pt x="4716852" y="4256340"/>
                  </a:lnTo>
                  <a:cubicBezTo>
                    <a:pt x="4682214" y="4425615"/>
                    <a:pt x="4532440" y="4552950"/>
                    <a:pt x="4352924" y="4552950"/>
                  </a:cubicBezTo>
                  <a:cubicBezTo>
                    <a:pt x="4173410" y="4552950"/>
                    <a:pt x="4023636" y="4425615"/>
                    <a:pt x="3988996" y="4256340"/>
                  </a:cubicBezTo>
                  <a:lnTo>
                    <a:pt x="3984178" y="4208530"/>
                  </a:lnTo>
                  <a:lnTo>
                    <a:pt x="3978728" y="4208530"/>
                  </a:lnTo>
                  <a:lnTo>
                    <a:pt x="3978728" y="1344167"/>
                  </a:lnTo>
                  <a:lnTo>
                    <a:pt x="3635828" y="1344167"/>
                  </a:lnTo>
                  <a:lnTo>
                    <a:pt x="3635828" y="3627883"/>
                  </a:lnTo>
                  <a:lnTo>
                    <a:pt x="3635828" y="4208530"/>
                  </a:lnTo>
                  <a:lnTo>
                    <a:pt x="3635828" y="9081294"/>
                  </a:lnTo>
                  <a:lnTo>
                    <a:pt x="3635828" y="9124950"/>
                  </a:lnTo>
                  <a:lnTo>
                    <a:pt x="3631427" y="9124950"/>
                  </a:lnTo>
                  <a:lnTo>
                    <a:pt x="3624620" y="9192472"/>
                  </a:lnTo>
                  <a:cubicBezTo>
                    <a:pt x="3573180" y="9443852"/>
                    <a:pt x="3350759" y="9632950"/>
                    <a:pt x="3084172" y="9632950"/>
                  </a:cubicBezTo>
                  <a:cubicBezTo>
                    <a:pt x="2817585" y="9632950"/>
                    <a:pt x="2595164" y="9443852"/>
                    <a:pt x="2543724" y="9192472"/>
                  </a:cubicBezTo>
                  <a:lnTo>
                    <a:pt x="2536917" y="9124950"/>
                  </a:lnTo>
                  <a:lnTo>
                    <a:pt x="2533650" y="9124950"/>
                  </a:lnTo>
                  <a:lnTo>
                    <a:pt x="2533650" y="9092543"/>
                  </a:lnTo>
                  <a:lnTo>
                    <a:pt x="2532516" y="9081294"/>
                  </a:lnTo>
                  <a:lnTo>
                    <a:pt x="2533650" y="9070045"/>
                  </a:lnTo>
                  <a:lnTo>
                    <a:pt x="2533650" y="4572000"/>
                  </a:lnTo>
                  <a:lnTo>
                    <a:pt x="2171700" y="4572000"/>
                  </a:lnTo>
                  <a:lnTo>
                    <a:pt x="2171700" y="9099550"/>
                  </a:lnTo>
                  <a:lnTo>
                    <a:pt x="2171700" y="9124950"/>
                  </a:lnTo>
                  <a:lnTo>
                    <a:pt x="2169140" y="9124950"/>
                  </a:lnTo>
                  <a:lnTo>
                    <a:pt x="2160863" y="9207049"/>
                  </a:lnTo>
                  <a:cubicBezTo>
                    <a:pt x="2111126" y="9450110"/>
                    <a:pt x="1896065" y="9632950"/>
                    <a:pt x="1638300" y="9632950"/>
                  </a:cubicBezTo>
                  <a:cubicBezTo>
                    <a:pt x="1380535" y="9632950"/>
                    <a:pt x="1165474" y="9450110"/>
                    <a:pt x="1115737" y="9207049"/>
                  </a:cubicBezTo>
                  <a:lnTo>
                    <a:pt x="1107461" y="9124950"/>
                  </a:lnTo>
                  <a:lnTo>
                    <a:pt x="1104900" y="9124950"/>
                  </a:lnTo>
                  <a:lnTo>
                    <a:pt x="1104900" y="9099550"/>
                  </a:lnTo>
                  <a:lnTo>
                    <a:pt x="1104900" y="4208530"/>
                  </a:lnTo>
                  <a:lnTo>
                    <a:pt x="1104900" y="3627883"/>
                  </a:lnTo>
                  <a:lnTo>
                    <a:pt x="1104900" y="1344167"/>
                  </a:lnTo>
                  <a:lnTo>
                    <a:pt x="762000" y="1344167"/>
                  </a:lnTo>
                  <a:lnTo>
                    <a:pt x="762000" y="4191000"/>
                  </a:lnTo>
                  <a:lnTo>
                    <a:pt x="762000" y="4208530"/>
                  </a:lnTo>
                  <a:lnTo>
                    <a:pt x="760233" y="4208530"/>
                  </a:lnTo>
                  <a:lnTo>
                    <a:pt x="754259" y="4267785"/>
                  </a:lnTo>
                  <a:cubicBezTo>
                    <a:pt x="718733" y="4441400"/>
                    <a:pt x="565118" y="4572000"/>
                    <a:pt x="381000" y="4572000"/>
                  </a:cubicBezTo>
                  <a:cubicBezTo>
                    <a:pt x="196883" y="4572000"/>
                    <a:pt x="43268" y="4441400"/>
                    <a:pt x="7741" y="4267785"/>
                  </a:cubicBezTo>
                  <a:lnTo>
                    <a:pt x="1767" y="4208530"/>
                  </a:lnTo>
                  <a:lnTo>
                    <a:pt x="0" y="4208530"/>
                  </a:lnTo>
                  <a:lnTo>
                    <a:pt x="0" y="4191000"/>
                  </a:lnTo>
                  <a:lnTo>
                    <a:pt x="0" y="1263683"/>
                  </a:lnTo>
                  <a:cubicBezTo>
                    <a:pt x="0" y="565770"/>
                    <a:pt x="565770" y="0"/>
                    <a:pt x="12636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" name="人"/>
          <p:cNvGrpSpPr>
            <a:grpSpLocks/>
          </p:cNvGrpSpPr>
          <p:nvPr/>
        </p:nvGrpSpPr>
        <p:grpSpPr bwMode="auto">
          <a:xfrm rot="12540000">
            <a:off x="3760816" y="3753562"/>
            <a:ext cx="177847" cy="440898"/>
            <a:chOff x="0" y="0"/>
            <a:chExt cx="1255506" cy="3116826"/>
          </a:xfrm>
          <a:solidFill>
            <a:srgbClr val="008080"/>
          </a:solidFill>
        </p:grpSpPr>
        <p:sp>
          <p:nvSpPr>
            <p:cNvPr id="46" name="头"/>
            <p:cNvSpPr>
              <a:spLocks noChangeArrowheads="1"/>
            </p:cNvSpPr>
            <p:nvPr/>
          </p:nvSpPr>
          <p:spPr bwMode="auto">
            <a:xfrm>
              <a:off x="374627" y="0"/>
              <a:ext cx="506252" cy="506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7" name="body"/>
            <p:cNvSpPr>
              <a:spLocks/>
            </p:cNvSpPr>
            <p:nvPr/>
          </p:nvSpPr>
          <p:spPr bwMode="auto">
            <a:xfrm>
              <a:off x="0" y="556877"/>
              <a:ext cx="1255506" cy="2559949"/>
            </a:xfrm>
            <a:custGeom>
              <a:avLst/>
              <a:gdLst>
                <a:gd name="T0" fmla="*/ 1263683 w 4724400"/>
                <a:gd name="T1" fmla="*/ 0 h 9632950"/>
                <a:gd name="T2" fmla="*/ 3460717 w 4724400"/>
                <a:gd name="T3" fmla="*/ 0 h 9632950"/>
                <a:gd name="T4" fmla="*/ 4724400 w 4724400"/>
                <a:gd name="T5" fmla="*/ 1263683 h 9632950"/>
                <a:gd name="T6" fmla="*/ 4724400 w 4724400"/>
                <a:gd name="T7" fmla="*/ 4181475 h 9632950"/>
                <a:gd name="T8" fmla="*/ 4724400 w 4724400"/>
                <a:gd name="T9" fmla="*/ 4208530 h 9632950"/>
                <a:gd name="T10" fmla="*/ 4721672 w 4724400"/>
                <a:gd name="T11" fmla="*/ 4208530 h 9632950"/>
                <a:gd name="T12" fmla="*/ 4716852 w 4724400"/>
                <a:gd name="T13" fmla="*/ 4256340 h 9632950"/>
                <a:gd name="T14" fmla="*/ 4352924 w 4724400"/>
                <a:gd name="T15" fmla="*/ 4552950 h 9632950"/>
                <a:gd name="T16" fmla="*/ 3988996 w 4724400"/>
                <a:gd name="T17" fmla="*/ 4256340 h 9632950"/>
                <a:gd name="T18" fmla="*/ 3984178 w 4724400"/>
                <a:gd name="T19" fmla="*/ 4208530 h 9632950"/>
                <a:gd name="T20" fmla="*/ 3978728 w 4724400"/>
                <a:gd name="T21" fmla="*/ 4208530 h 9632950"/>
                <a:gd name="T22" fmla="*/ 3978728 w 4724400"/>
                <a:gd name="T23" fmla="*/ 1344167 h 9632950"/>
                <a:gd name="T24" fmla="*/ 3635828 w 4724400"/>
                <a:gd name="T25" fmla="*/ 1344167 h 9632950"/>
                <a:gd name="T26" fmla="*/ 3635828 w 4724400"/>
                <a:gd name="T27" fmla="*/ 3627883 h 9632950"/>
                <a:gd name="T28" fmla="*/ 3635828 w 4724400"/>
                <a:gd name="T29" fmla="*/ 4208530 h 9632950"/>
                <a:gd name="T30" fmla="*/ 3635828 w 4724400"/>
                <a:gd name="T31" fmla="*/ 9081294 h 9632950"/>
                <a:gd name="T32" fmla="*/ 3635828 w 4724400"/>
                <a:gd name="T33" fmla="*/ 9124950 h 9632950"/>
                <a:gd name="T34" fmla="*/ 3631427 w 4724400"/>
                <a:gd name="T35" fmla="*/ 9124950 h 9632950"/>
                <a:gd name="T36" fmla="*/ 3624620 w 4724400"/>
                <a:gd name="T37" fmla="*/ 9192472 h 9632950"/>
                <a:gd name="T38" fmla="*/ 3084172 w 4724400"/>
                <a:gd name="T39" fmla="*/ 9632950 h 9632950"/>
                <a:gd name="T40" fmla="*/ 2543724 w 4724400"/>
                <a:gd name="T41" fmla="*/ 9192472 h 9632950"/>
                <a:gd name="T42" fmla="*/ 2536917 w 4724400"/>
                <a:gd name="T43" fmla="*/ 9124950 h 9632950"/>
                <a:gd name="T44" fmla="*/ 2533650 w 4724400"/>
                <a:gd name="T45" fmla="*/ 9124950 h 9632950"/>
                <a:gd name="T46" fmla="*/ 2533650 w 4724400"/>
                <a:gd name="T47" fmla="*/ 9092543 h 9632950"/>
                <a:gd name="T48" fmla="*/ 2532516 w 4724400"/>
                <a:gd name="T49" fmla="*/ 9081294 h 9632950"/>
                <a:gd name="T50" fmla="*/ 2533650 w 4724400"/>
                <a:gd name="T51" fmla="*/ 9070045 h 9632950"/>
                <a:gd name="T52" fmla="*/ 2533650 w 4724400"/>
                <a:gd name="T53" fmla="*/ 4572000 h 9632950"/>
                <a:gd name="T54" fmla="*/ 2171700 w 4724400"/>
                <a:gd name="T55" fmla="*/ 4572000 h 9632950"/>
                <a:gd name="T56" fmla="*/ 2171700 w 4724400"/>
                <a:gd name="T57" fmla="*/ 9099550 h 9632950"/>
                <a:gd name="T58" fmla="*/ 2171700 w 4724400"/>
                <a:gd name="T59" fmla="*/ 9124950 h 9632950"/>
                <a:gd name="T60" fmla="*/ 2169140 w 4724400"/>
                <a:gd name="T61" fmla="*/ 9124950 h 9632950"/>
                <a:gd name="T62" fmla="*/ 2160863 w 4724400"/>
                <a:gd name="T63" fmla="*/ 9207049 h 9632950"/>
                <a:gd name="T64" fmla="*/ 1638300 w 4724400"/>
                <a:gd name="T65" fmla="*/ 9632950 h 9632950"/>
                <a:gd name="T66" fmla="*/ 1115737 w 4724400"/>
                <a:gd name="T67" fmla="*/ 9207049 h 9632950"/>
                <a:gd name="T68" fmla="*/ 1107461 w 4724400"/>
                <a:gd name="T69" fmla="*/ 9124950 h 9632950"/>
                <a:gd name="T70" fmla="*/ 1104900 w 4724400"/>
                <a:gd name="T71" fmla="*/ 9124950 h 9632950"/>
                <a:gd name="T72" fmla="*/ 1104900 w 4724400"/>
                <a:gd name="T73" fmla="*/ 9099550 h 9632950"/>
                <a:gd name="T74" fmla="*/ 1104900 w 4724400"/>
                <a:gd name="T75" fmla="*/ 4208530 h 9632950"/>
                <a:gd name="T76" fmla="*/ 1104900 w 4724400"/>
                <a:gd name="T77" fmla="*/ 3627883 h 9632950"/>
                <a:gd name="T78" fmla="*/ 1104900 w 4724400"/>
                <a:gd name="T79" fmla="*/ 1344167 h 9632950"/>
                <a:gd name="T80" fmla="*/ 762000 w 4724400"/>
                <a:gd name="T81" fmla="*/ 1344167 h 9632950"/>
                <a:gd name="T82" fmla="*/ 762000 w 4724400"/>
                <a:gd name="T83" fmla="*/ 4191000 h 9632950"/>
                <a:gd name="T84" fmla="*/ 762000 w 4724400"/>
                <a:gd name="T85" fmla="*/ 4208530 h 9632950"/>
                <a:gd name="T86" fmla="*/ 760233 w 4724400"/>
                <a:gd name="T87" fmla="*/ 4208530 h 9632950"/>
                <a:gd name="T88" fmla="*/ 754259 w 4724400"/>
                <a:gd name="T89" fmla="*/ 4267785 h 9632950"/>
                <a:gd name="T90" fmla="*/ 381000 w 4724400"/>
                <a:gd name="T91" fmla="*/ 4572000 h 9632950"/>
                <a:gd name="T92" fmla="*/ 7741 w 4724400"/>
                <a:gd name="T93" fmla="*/ 4267785 h 9632950"/>
                <a:gd name="T94" fmla="*/ 1767 w 4724400"/>
                <a:gd name="T95" fmla="*/ 4208530 h 9632950"/>
                <a:gd name="T96" fmla="*/ 0 w 4724400"/>
                <a:gd name="T97" fmla="*/ 4208530 h 9632950"/>
                <a:gd name="T98" fmla="*/ 0 w 4724400"/>
                <a:gd name="T99" fmla="*/ 4191000 h 9632950"/>
                <a:gd name="T100" fmla="*/ 0 w 4724400"/>
                <a:gd name="T101" fmla="*/ 1263683 h 9632950"/>
                <a:gd name="T102" fmla="*/ 1263683 w 4724400"/>
                <a:gd name="T103" fmla="*/ 0 h 9632950"/>
                <a:gd name="T104" fmla="*/ 0 w 4724400"/>
                <a:gd name="T105" fmla="*/ 0 h 9632950"/>
                <a:gd name="T106" fmla="*/ 4724400 w 4724400"/>
                <a:gd name="T107" fmla="*/ 9632950 h 9632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4724400" h="9632950">
                  <a:moveTo>
                    <a:pt x="1263683" y="0"/>
                  </a:moveTo>
                  <a:lnTo>
                    <a:pt x="3460717" y="0"/>
                  </a:lnTo>
                  <a:cubicBezTo>
                    <a:pt x="4158630" y="0"/>
                    <a:pt x="4724400" y="565770"/>
                    <a:pt x="4724400" y="1263683"/>
                  </a:cubicBezTo>
                  <a:lnTo>
                    <a:pt x="4724400" y="4181475"/>
                  </a:lnTo>
                  <a:lnTo>
                    <a:pt x="4724400" y="4208530"/>
                  </a:lnTo>
                  <a:lnTo>
                    <a:pt x="4721672" y="4208530"/>
                  </a:lnTo>
                  <a:lnTo>
                    <a:pt x="4716852" y="4256340"/>
                  </a:lnTo>
                  <a:cubicBezTo>
                    <a:pt x="4682214" y="4425615"/>
                    <a:pt x="4532440" y="4552950"/>
                    <a:pt x="4352924" y="4552950"/>
                  </a:cubicBezTo>
                  <a:cubicBezTo>
                    <a:pt x="4173410" y="4552950"/>
                    <a:pt x="4023636" y="4425615"/>
                    <a:pt x="3988996" y="4256340"/>
                  </a:cubicBezTo>
                  <a:lnTo>
                    <a:pt x="3984178" y="4208530"/>
                  </a:lnTo>
                  <a:lnTo>
                    <a:pt x="3978728" y="4208530"/>
                  </a:lnTo>
                  <a:lnTo>
                    <a:pt x="3978728" y="1344167"/>
                  </a:lnTo>
                  <a:lnTo>
                    <a:pt x="3635828" y="1344167"/>
                  </a:lnTo>
                  <a:lnTo>
                    <a:pt x="3635828" y="3627883"/>
                  </a:lnTo>
                  <a:lnTo>
                    <a:pt x="3635828" y="4208530"/>
                  </a:lnTo>
                  <a:lnTo>
                    <a:pt x="3635828" y="9081294"/>
                  </a:lnTo>
                  <a:lnTo>
                    <a:pt x="3635828" y="9124950"/>
                  </a:lnTo>
                  <a:lnTo>
                    <a:pt x="3631427" y="9124950"/>
                  </a:lnTo>
                  <a:lnTo>
                    <a:pt x="3624620" y="9192472"/>
                  </a:lnTo>
                  <a:cubicBezTo>
                    <a:pt x="3573180" y="9443852"/>
                    <a:pt x="3350759" y="9632950"/>
                    <a:pt x="3084172" y="9632950"/>
                  </a:cubicBezTo>
                  <a:cubicBezTo>
                    <a:pt x="2817585" y="9632950"/>
                    <a:pt x="2595164" y="9443852"/>
                    <a:pt x="2543724" y="9192472"/>
                  </a:cubicBezTo>
                  <a:lnTo>
                    <a:pt x="2536917" y="9124950"/>
                  </a:lnTo>
                  <a:lnTo>
                    <a:pt x="2533650" y="9124950"/>
                  </a:lnTo>
                  <a:lnTo>
                    <a:pt x="2533650" y="9092543"/>
                  </a:lnTo>
                  <a:lnTo>
                    <a:pt x="2532516" y="9081294"/>
                  </a:lnTo>
                  <a:lnTo>
                    <a:pt x="2533650" y="9070045"/>
                  </a:lnTo>
                  <a:lnTo>
                    <a:pt x="2533650" y="4572000"/>
                  </a:lnTo>
                  <a:lnTo>
                    <a:pt x="2171700" y="4572000"/>
                  </a:lnTo>
                  <a:lnTo>
                    <a:pt x="2171700" y="9099550"/>
                  </a:lnTo>
                  <a:lnTo>
                    <a:pt x="2171700" y="9124950"/>
                  </a:lnTo>
                  <a:lnTo>
                    <a:pt x="2169140" y="9124950"/>
                  </a:lnTo>
                  <a:lnTo>
                    <a:pt x="2160863" y="9207049"/>
                  </a:lnTo>
                  <a:cubicBezTo>
                    <a:pt x="2111126" y="9450110"/>
                    <a:pt x="1896065" y="9632950"/>
                    <a:pt x="1638300" y="9632950"/>
                  </a:cubicBezTo>
                  <a:cubicBezTo>
                    <a:pt x="1380535" y="9632950"/>
                    <a:pt x="1165474" y="9450110"/>
                    <a:pt x="1115737" y="9207049"/>
                  </a:cubicBezTo>
                  <a:lnTo>
                    <a:pt x="1107461" y="9124950"/>
                  </a:lnTo>
                  <a:lnTo>
                    <a:pt x="1104900" y="9124950"/>
                  </a:lnTo>
                  <a:lnTo>
                    <a:pt x="1104900" y="9099550"/>
                  </a:lnTo>
                  <a:lnTo>
                    <a:pt x="1104900" y="4208530"/>
                  </a:lnTo>
                  <a:lnTo>
                    <a:pt x="1104900" y="3627883"/>
                  </a:lnTo>
                  <a:lnTo>
                    <a:pt x="1104900" y="1344167"/>
                  </a:lnTo>
                  <a:lnTo>
                    <a:pt x="762000" y="1344167"/>
                  </a:lnTo>
                  <a:lnTo>
                    <a:pt x="762000" y="4191000"/>
                  </a:lnTo>
                  <a:lnTo>
                    <a:pt x="762000" y="4208530"/>
                  </a:lnTo>
                  <a:lnTo>
                    <a:pt x="760233" y="4208530"/>
                  </a:lnTo>
                  <a:lnTo>
                    <a:pt x="754259" y="4267785"/>
                  </a:lnTo>
                  <a:cubicBezTo>
                    <a:pt x="718733" y="4441400"/>
                    <a:pt x="565118" y="4572000"/>
                    <a:pt x="381000" y="4572000"/>
                  </a:cubicBezTo>
                  <a:cubicBezTo>
                    <a:pt x="196883" y="4572000"/>
                    <a:pt x="43268" y="4441400"/>
                    <a:pt x="7741" y="4267785"/>
                  </a:cubicBezTo>
                  <a:lnTo>
                    <a:pt x="1767" y="4208530"/>
                  </a:lnTo>
                  <a:lnTo>
                    <a:pt x="0" y="4208530"/>
                  </a:lnTo>
                  <a:lnTo>
                    <a:pt x="0" y="4191000"/>
                  </a:lnTo>
                  <a:lnTo>
                    <a:pt x="0" y="1263683"/>
                  </a:lnTo>
                  <a:cubicBezTo>
                    <a:pt x="0" y="565770"/>
                    <a:pt x="565770" y="0"/>
                    <a:pt x="12636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8" name="人"/>
          <p:cNvGrpSpPr>
            <a:grpSpLocks/>
          </p:cNvGrpSpPr>
          <p:nvPr/>
        </p:nvGrpSpPr>
        <p:grpSpPr bwMode="auto">
          <a:xfrm rot="13740000">
            <a:off x="3396027" y="3456130"/>
            <a:ext cx="177873" cy="440833"/>
            <a:chOff x="0" y="0"/>
            <a:chExt cx="1255506" cy="3116826"/>
          </a:xfrm>
          <a:solidFill>
            <a:srgbClr val="008080"/>
          </a:solidFill>
        </p:grpSpPr>
        <p:sp>
          <p:nvSpPr>
            <p:cNvPr id="49" name="头"/>
            <p:cNvSpPr>
              <a:spLocks noChangeArrowheads="1"/>
            </p:cNvSpPr>
            <p:nvPr/>
          </p:nvSpPr>
          <p:spPr bwMode="auto">
            <a:xfrm>
              <a:off x="374627" y="0"/>
              <a:ext cx="506252" cy="506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0" name="body"/>
            <p:cNvSpPr>
              <a:spLocks/>
            </p:cNvSpPr>
            <p:nvPr/>
          </p:nvSpPr>
          <p:spPr bwMode="auto">
            <a:xfrm>
              <a:off x="0" y="556877"/>
              <a:ext cx="1255506" cy="2559949"/>
            </a:xfrm>
            <a:custGeom>
              <a:avLst/>
              <a:gdLst>
                <a:gd name="T0" fmla="*/ 1263683 w 4724400"/>
                <a:gd name="T1" fmla="*/ 0 h 9632950"/>
                <a:gd name="T2" fmla="*/ 3460717 w 4724400"/>
                <a:gd name="T3" fmla="*/ 0 h 9632950"/>
                <a:gd name="T4" fmla="*/ 4724400 w 4724400"/>
                <a:gd name="T5" fmla="*/ 1263683 h 9632950"/>
                <a:gd name="T6" fmla="*/ 4724400 w 4724400"/>
                <a:gd name="T7" fmla="*/ 4181475 h 9632950"/>
                <a:gd name="T8" fmla="*/ 4724400 w 4724400"/>
                <a:gd name="T9" fmla="*/ 4208530 h 9632950"/>
                <a:gd name="T10" fmla="*/ 4721672 w 4724400"/>
                <a:gd name="T11" fmla="*/ 4208530 h 9632950"/>
                <a:gd name="T12" fmla="*/ 4716852 w 4724400"/>
                <a:gd name="T13" fmla="*/ 4256340 h 9632950"/>
                <a:gd name="T14" fmla="*/ 4352924 w 4724400"/>
                <a:gd name="T15" fmla="*/ 4552950 h 9632950"/>
                <a:gd name="T16" fmla="*/ 3988996 w 4724400"/>
                <a:gd name="T17" fmla="*/ 4256340 h 9632950"/>
                <a:gd name="T18" fmla="*/ 3984178 w 4724400"/>
                <a:gd name="T19" fmla="*/ 4208530 h 9632950"/>
                <a:gd name="T20" fmla="*/ 3978728 w 4724400"/>
                <a:gd name="T21" fmla="*/ 4208530 h 9632950"/>
                <a:gd name="T22" fmla="*/ 3978728 w 4724400"/>
                <a:gd name="T23" fmla="*/ 1344167 h 9632950"/>
                <a:gd name="T24" fmla="*/ 3635828 w 4724400"/>
                <a:gd name="T25" fmla="*/ 1344167 h 9632950"/>
                <a:gd name="T26" fmla="*/ 3635828 w 4724400"/>
                <a:gd name="T27" fmla="*/ 3627883 h 9632950"/>
                <a:gd name="T28" fmla="*/ 3635828 w 4724400"/>
                <a:gd name="T29" fmla="*/ 4208530 h 9632950"/>
                <a:gd name="T30" fmla="*/ 3635828 w 4724400"/>
                <a:gd name="T31" fmla="*/ 9081294 h 9632950"/>
                <a:gd name="T32" fmla="*/ 3635828 w 4724400"/>
                <a:gd name="T33" fmla="*/ 9124950 h 9632950"/>
                <a:gd name="T34" fmla="*/ 3631427 w 4724400"/>
                <a:gd name="T35" fmla="*/ 9124950 h 9632950"/>
                <a:gd name="T36" fmla="*/ 3624620 w 4724400"/>
                <a:gd name="T37" fmla="*/ 9192472 h 9632950"/>
                <a:gd name="T38" fmla="*/ 3084172 w 4724400"/>
                <a:gd name="T39" fmla="*/ 9632950 h 9632950"/>
                <a:gd name="T40" fmla="*/ 2543724 w 4724400"/>
                <a:gd name="T41" fmla="*/ 9192472 h 9632950"/>
                <a:gd name="T42" fmla="*/ 2536917 w 4724400"/>
                <a:gd name="T43" fmla="*/ 9124950 h 9632950"/>
                <a:gd name="T44" fmla="*/ 2533650 w 4724400"/>
                <a:gd name="T45" fmla="*/ 9124950 h 9632950"/>
                <a:gd name="T46" fmla="*/ 2533650 w 4724400"/>
                <a:gd name="T47" fmla="*/ 9092543 h 9632950"/>
                <a:gd name="T48" fmla="*/ 2532516 w 4724400"/>
                <a:gd name="T49" fmla="*/ 9081294 h 9632950"/>
                <a:gd name="T50" fmla="*/ 2533650 w 4724400"/>
                <a:gd name="T51" fmla="*/ 9070045 h 9632950"/>
                <a:gd name="T52" fmla="*/ 2533650 w 4724400"/>
                <a:gd name="T53" fmla="*/ 4572000 h 9632950"/>
                <a:gd name="T54" fmla="*/ 2171700 w 4724400"/>
                <a:gd name="T55" fmla="*/ 4572000 h 9632950"/>
                <a:gd name="T56" fmla="*/ 2171700 w 4724400"/>
                <a:gd name="T57" fmla="*/ 9099550 h 9632950"/>
                <a:gd name="T58" fmla="*/ 2171700 w 4724400"/>
                <a:gd name="T59" fmla="*/ 9124950 h 9632950"/>
                <a:gd name="T60" fmla="*/ 2169140 w 4724400"/>
                <a:gd name="T61" fmla="*/ 9124950 h 9632950"/>
                <a:gd name="T62" fmla="*/ 2160863 w 4724400"/>
                <a:gd name="T63" fmla="*/ 9207049 h 9632950"/>
                <a:gd name="T64" fmla="*/ 1638300 w 4724400"/>
                <a:gd name="T65" fmla="*/ 9632950 h 9632950"/>
                <a:gd name="T66" fmla="*/ 1115737 w 4724400"/>
                <a:gd name="T67" fmla="*/ 9207049 h 9632950"/>
                <a:gd name="T68" fmla="*/ 1107461 w 4724400"/>
                <a:gd name="T69" fmla="*/ 9124950 h 9632950"/>
                <a:gd name="T70" fmla="*/ 1104900 w 4724400"/>
                <a:gd name="T71" fmla="*/ 9124950 h 9632950"/>
                <a:gd name="T72" fmla="*/ 1104900 w 4724400"/>
                <a:gd name="T73" fmla="*/ 9099550 h 9632950"/>
                <a:gd name="T74" fmla="*/ 1104900 w 4724400"/>
                <a:gd name="T75" fmla="*/ 4208530 h 9632950"/>
                <a:gd name="T76" fmla="*/ 1104900 w 4724400"/>
                <a:gd name="T77" fmla="*/ 3627883 h 9632950"/>
                <a:gd name="T78" fmla="*/ 1104900 w 4724400"/>
                <a:gd name="T79" fmla="*/ 1344167 h 9632950"/>
                <a:gd name="T80" fmla="*/ 762000 w 4724400"/>
                <a:gd name="T81" fmla="*/ 1344167 h 9632950"/>
                <a:gd name="T82" fmla="*/ 762000 w 4724400"/>
                <a:gd name="T83" fmla="*/ 4191000 h 9632950"/>
                <a:gd name="T84" fmla="*/ 762000 w 4724400"/>
                <a:gd name="T85" fmla="*/ 4208530 h 9632950"/>
                <a:gd name="T86" fmla="*/ 760233 w 4724400"/>
                <a:gd name="T87" fmla="*/ 4208530 h 9632950"/>
                <a:gd name="T88" fmla="*/ 754259 w 4724400"/>
                <a:gd name="T89" fmla="*/ 4267785 h 9632950"/>
                <a:gd name="T90" fmla="*/ 381000 w 4724400"/>
                <a:gd name="T91" fmla="*/ 4572000 h 9632950"/>
                <a:gd name="T92" fmla="*/ 7741 w 4724400"/>
                <a:gd name="T93" fmla="*/ 4267785 h 9632950"/>
                <a:gd name="T94" fmla="*/ 1767 w 4724400"/>
                <a:gd name="T95" fmla="*/ 4208530 h 9632950"/>
                <a:gd name="T96" fmla="*/ 0 w 4724400"/>
                <a:gd name="T97" fmla="*/ 4208530 h 9632950"/>
                <a:gd name="T98" fmla="*/ 0 w 4724400"/>
                <a:gd name="T99" fmla="*/ 4191000 h 9632950"/>
                <a:gd name="T100" fmla="*/ 0 w 4724400"/>
                <a:gd name="T101" fmla="*/ 1263683 h 9632950"/>
                <a:gd name="T102" fmla="*/ 1263683 w 4724400"/>
                <a:gd name="T103" fmla="*/ 0 h 9632950"/>
                <a:gd name="T104" fmla="*/ 0 w 4724400"/>
                <a:gd name="T105" fmla="*/ 0 h 9632950"/>
                <a:gd name="T106" fmla="*/ 4724400 w 4724400"/>
                <a:gd name="T107" fmla="*/ 9632950 h 9632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4724400" h="9632950">
                  <a:moveTo>
                    <a:pt x="1263683" y="0"/>
                  </a:moveTo>
                  <a:lnTo>
                    <a:pt x="3460717" y="0"/>
                  </a:lnTo>
                  <a:cubicBezTo>
                    <a:pt x="4158630" y="0"/>
                    <a:pt x="4724400" y="565770"/>
                    <a:pt x="4724400" y="1263683"/>
                  </a:cubicBezTo>
                  <a:lnTo>
                    <a:pt x="4724400" y="4181475"/>
                  </a:lnTo>
                  <a:lnTo>
                    <a:pt x="4724400" y="4208530"/>
                  </a:lnTo>
                  <a:lnTo>
                    <a:pt x="4721672" y="4208530"/>
                  </a:lnTo>
                  <a:lnTo>
                    <a:pt x="4716852" y="4256340"/>
                  </a:lnTo>
                  <a:cubicBezTo>
                    <a:pt x="4682214" y="4425615"/>
                    <a:pt x="4532440" y="4552950"/>
                    <a:pt x="4352924" y="4552950"/>
                  </a:cubicBezTo>
                  <a:cubicBezTo>
                    <a:pt x="4173410" y="4552950"/>
                    <a:pt x="4023636" y="4425615"/>
                    <a:pt x="3988996" y="4256340"/>
                  </a:cubicBezTo>
                  <a:lnTo>
                    <a:pt x="3984178" y="4208530"/>
                  </a:lnTo>
                  <a:lnTo>
                    <a:pt x="3978728" y="4208530"/>
                  </a:lnTo>
                  <a:lnTo>
                    <a:pt x="3978728" y="1344167"/>
                  </a:lnTo>
                  <a:lnTo>
                    <a:pt x="3635828" y="1344167"/>
                  </a:lnTo>
                  <a:lnTo>
                    <a:pt x="3635828" y="3627883"/>
                  </a:lnTo>
                  <a:lnTo>
                    <a:pt x="3635828" y="4208530"/>
                  </a:lnTo>
                  <a:lnTo>
                    <a:pt x="3635828" y="9081294"/>
                  </a:lnTo>
                  <a:lnTo>
                    <a:pt x="3635828" y="9124950"/>
                  </a:lnTo>
                  <a:lnTo>
                    <a:pt x="3631427" y="9124950"/>
                  </a:lnTo>
                  <a:lnTo>
                    <a:pt x="3624620" y="9192472"/>
                  </a:lnTo>
                  <a:cubicBezTo>
                    <a:pt x="3573180" y="9443852"/>
                    <a:pt x="3350759" y="9632950"/>
                    <a:pt x="3084172" y="9632950"/>
                  </a:cubicBezTo>
                  <a:cubicBezTo>
                    <a:pt x="2817585" y="9632950"/>
                    <a:pt x="2595164" y="9443852"/>
                    <a:pt x="2543724" y="9192472"/>
                  </a:cubicBezTo>
                  <a:lnTo>
                    <a:pt x="2536917" y="9124950"/>
                  </a:lnTo>
                  <a:lnTo>
                    <a:pt x="2533650" y="9124950"/>
                  </a:lnTo>
                  <a:lnTo>
                    <a:pt x="2533650" y="9092543"/>
                  </a:lnTo>
                  <a:lnTo>
                    <a:pt x="2532516" y="9081294"/>
                  </a:lnTo>
                  <a:lnTo>
                    <a:pt x="2533650" y="9070045"/>
                  </a:lnTo>
                  <a:lnTo>
                    <a:pt x="2533650" y="4572000"/>
                  </a:lnTo>
                  <a:lnTo>
                    <a:pt x="2171700" y="4572000"/>
                  </a:lnTo>
                  <a:lnTo>
                    <a:pt x="2171700" y="9099550"/>
                  </a:lnTo>
                  <a:lnTo>
                    <a:pt x="2171700" y="9124950"/>
                  </a:lnTo>
                  <a:lnTo>
                    <a:pt x="2169140" y="9124950"/>
                  </a:lnTo>
                  <a:lnTo>
                    <a:pt x="2160863" y="9207049"/>
                  </a:lnTo>
                  <a:cubicBezTo>
                    <a:pt x="2111126" y="9450110"/>
                    <a:pt x="1896065" y="9632950"/>
                    <a:pt x="1638300" y="9632950"/>
                  </a:cubicBezTo>
                  <a:cubicBezTo>
                    <a:pt x="1380535" y="9632950"/>
                    <a:pt x="1165474" y="9450110"/>
                    <a:pt x="1115737" y="9207049"/>
                  </a:cubicBezTo>
                  <a:lnTo>
                    <a:pt x="1107461" y="9124950"/>
                  </a:lnTo>
                  <a:lnTo>
                    <a:pt x="1104900" y="9124950"/>
                  </a:lnTo>
                  <a:lnTo>
                    <a:pt x="1104900" y="9099550"/>
                  </a:lnTo>
                  <a:lnTo>
                    <a:pt x="1104900" y="4208530"/>
                  </a:lnTo>
                  <a:lnTo>
                    <a:pt x="1104900" y="3627883"/>
                  </a:lnTo>
                  <a:lnTo>
                    <a:pt x="1104900" y="1344167"/>
                  </a:lnTo>
                  <a:lnTo>
                    <a:pt x="762000" y="1344167"/>
                  </a:lnTo>
                  <a:lnTo>
                    <a:pt x="762000" y="4191000"/>
                  </a:lnTo>
                  <a:lnTo>
                    <a:pt x="762000" y="4208530"/>
                  </a:lnTo>
                  <a:lnTo>
                    <a:pt x="760233" y="4208530"/>
                  </a:lnTo>
                  <a:lnTo>
                    <a:pt x="754259" y="4267785"/>
                  </a:lnTo>
                  <a:cubicBezTo>
                    <a:pt x="718733" y="4441400"/>
                    <a:pt x="565118" y="4572000"/>
                    <a:pt x="381000" y="4572000"/>
                  </a:cubicBezTo>
                  <a:cubicBezTo>
                    <a:pt x="196883" y="4572000"/>
                    <a:pt x="43268" y="4441400"/>
                    <a:pt x="7741" y="4267785"/>
                  </a:cubicBezTo>
                  <a:lnTo>
                    <a:pt x="1767" y="4208530"/>
                  </a:lnTo>
                  <a:lnTo>
                    <a:pt x="0" y="4208530"/>
                  </a:lnTo>
                  <a:lnTo>
                    <a:pt x="0" y="4191000"/>
                  </a:lnTo>
                  <a:lnTo>
                    <a:pt x="0" y="1263683"/>
                  </a:lnTo>
                  <a:cubicBezTo>
                    <a:pt x="0" y="565770"/>
                    <a:pt x="565770" y="0"/>
                    <a:pt x="12636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1" name="人"/>
          <p:cNvGrpSpPr>
            <a:grpSpLocks/>
          </p:cNvGrpSpPr>
          <p:nvPr/>
        </p:nvGrpSpPr>
        <p:grpSpPr bwMode="auto">
          <a:xfrm rot="14940000">
            <a:off x="3158394" y="3061782"/>
            <a:ext cx="177873" cy="440833"/>
            <a:chOff x="0" y="0"/>
            <a:chExt cx="1255506" cy="3116826"/>
          </a:xfrm>
          <a:solidFill>
            <a:srgbClr val="008080"/>
          </a:solidFill>
        </p:grpSpPr>
        <p:sp>
          <p:nvSpPr>
            <p:cNvPr id="52" name="头"/>
            <p:cNvSpPr>
              <a:spLocks noChangeArrowheads="1"/>
            </p:cNvSpPr>
            <p:nvPr/>
          </p:nvSpPr>
          <p:spPr bwMode="auto">
            <a:xfrm>
              <a:off x="374627" y="0"/>
              <a:ext cx="506252" cy="506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3" name="body"/>
            <p:cNvSpPr>
              <a:spLocks/>
            </p:cNvSpPr>
            <p:nvPr/>
          </p:nvSpPr>
          <p:spPr bwMode="auto">
            <a:xfrm>
              <a:off x="0" y="556877"/>
              <a:ext cx="1255506" cy="2559949"/>
            </a:xfrm>
            <a:custGeom>
              <a:avLst/>
              <a:gdLst>
                <a:gd name="T0" fmla="*/ 1263683 w 4724400"/>
                <a:gd name="T1" fmla="*/ 0 h 9632950"/>
                <a:gd name="T2" fmla="*/ 3460717 w 4724400"/>
                <a:gd name="T3" fmla="*/ 0 h 9632950"/>
                <a:gd name="T4" fmla="*/ 4724400 w 4724400"/>
                <a:gd name="T5" fmla="*/ 1263683 h 9632950"/>
                <a:gd name="T6" fmla="*/ 4724400 w 4724400"/>
                <a:gd name="T7" fmla="*/ 4181475 h 9632950"/>
                <a:gd name="T8" fmla="*/ 4724400 w 4724400"/>
                <a:gd name="T9" fmla="*/ 4208530 h 9632950"/>
                <a:gd name="T10" fmla="*/ 4721672 w 4724400"/>
                <a:gd name="T11" fmla="*/ 4208530 h 9632950"/>
                <a:gd name="T12" fmla="*/ 4716852 w 4724400"/>
                <a:gd name="T13" fmla="*/ 4256340 h 9632950"/>
                <a:gd name="T14" fmla="*/ 4352924 w 4724400"/>
                <a:gd name="T15" fmla="*/ 4552950 h 9632950"/>
                <a:gd name="T16" fmla="*/ 3988996 w 4724400"/>
                <a:gd name="T17" fmla="*/ 4256340 h 9632950"/>
                <a:gd name="T18" fmla="*/ 3984178 w 4724400"/>
                <a:gd name="T19" fmla="*/ 4208530 h 9632950"/>
                <a:gd name="T20" fmla="*/ 3978728 w 4724400"/>
                <a:gd name="T21" fmla="*/ 4208530 h 9632950"/>
                <a:gd name="T22" fmla="*/ 3978728 w 4724400"/>
                <a:gd name="T23" fmla="*/ 1344167 h 9632950"/>
                <a:gd name="T24" fmla="*/ 3635828 w 4724400"/>
                <a:gd name="T25" fmla="*/ 1344167 h 9632950"/>
                <a:gd name="T26" fmla="*/ 3635828 w 4724400"/>
                <a:gd name="T27" fmla="*/ 3627883 h 9632950"/>
                <a:gd name="T28" fmla="*/ 3635828 w 4724400"/>
                <a:gd name="T29" fmla="*/ 4208530 h 9632950"/>
                <a:gd name="T30" fmla="*/ 3635828 w 4724400"/>
                <a:gd name="T31" fmla="*/ 9081294 h 9632950"/>
                <a:gd name="T32" fmla="*/ 3635828 w 4724400"/>
                <a:gd name="T33" fmla="*/ 9124950 h 9632950"/>
                <a:gd name="T34" fmla="*/ 3631427 w 4724400"/>
                <a:gd name="T35" fmla="*/ 9124950 h 9632950"/>
                <a:gd name="T36" fmla="*/ 3624620 w 4724400"/>
                <a:gd name="T37" fmla="*/ 9192472 h 9632950"/>
                <a:gd name="T38" fmla="*/ 3084172 w 4724400"/>
                <a:gd name="T39" fmla="*/ 9632950 h 9632950"/>
                <a:gd name="T40" fmla="*/ 2543724 w 4724400"/>
                <a:gd name="T41" fmla="*/ 9192472 h 9632950"/>
                <a:gd name="T42" fmla="*/ 2536917 w 4724400"/>
                <a:gd name="T43" fmla="*/ 9124950 h 9632950"/>
                <a:gd name="T44" fmla="*/ 2533650 w 4724400"/>
                <a:gd name="T45" fmla="*/ 9124950 h 9632950"/>
                <a:gd name="T46" fmla="*/ 2533650 w 4724400"/>
                <a:gd name="T47" fmla="*/ 9092543 h 9632950"/>
                <a:gd name="T48" fmla="*/ 2532516 w 4724400"/>
                <a:gd name="T49" fmla="*/ 9081294 h 9632950"/>
                <a:gd name="T50" fmla="*/ 2533650 w 4724400"/>
                <a:gd name="T51" fmla="*/ 9070045 h 9632950"/>
                <a:gd name="T52" fmla="*/ 2533650 w 4724400"/>
                <a:gd name="T53" fmla="*/ 4572000 h 9632950"/>
                <a:gd name="T54" fmla="*/ 2171700 w 4724400"/>
                <a:gd name="T55" fmla="*/ 4572000 h 9632950"/>
                <a:gd name="T56" fmla="*/ 2171700 w 4724400"/>
                <a:gd name="T57" fmla="*/ 9099550 h 9632950"/>
                <a:gd name="T58" fmla="*/ 2171700 w 4724400"/>
                <a:gd name="T59" fmla="*/ 9124950 h 9632950"/>
                <a:gd name="T60" fmla="*/ 2169140 w 4724400"/>
                <a:gd name="T61" fmla="*/ 9124950 h 9632950"/>
                <a:gd name="T62" fmla="*/ 2160863 w 4724400"/>
                <a:gd name="T63" fmla="*/ 9207049 h 9632950"/>
                <a:gd name="T64" fmla="*/ 1638300 w 4724400"/>
                <a:gd name="T65" fmla="*/ 9632950 h 9632950"/>
                <a:gd name="T66" fmla="*/ 1115737 w 4724400"/>
                <a:gd name="T67" fmla="*/ 9207049 h 9632950"/>
                <a:gd name="T68" fmla="*/ 1107461 w 4724400"/>
                <a:gd name="T69" fmla="*/ 9124950 h 9632950"/>
                <a:gd name="T70" fmla="*/ 1104900 w 4724400"/>
                <a:gd name="T71" fmla="*/ 9124950 h 9632950"/>
                <a:gd name="T72" fmla="*/ 1104900 w 4724400"/>
                <a:gd name="T73" fmla="*/ 9099550 h 9632950"/>
                <a:gd name="T74" fmla="*/ 1104900 w 4724400"/>
                <a:gd name="T75" fmla="*/ 4208530 h 9632950"/>
                <a:gd name="T76" fmla="*/ 1104900 w 4724400"/>
                <a:gd name="T77" fmla="*/ 3627883 h 9632950"/>
                <a:gd name="T78" fmla="*/ 1104900 w 4724400"/>
                <a:gd name="T79" fmla="*/ 1344167 h 9632950"/>
                <a:gd name="T80" fmla="*/ 762000 w 4724400"/>
                <a:gd name="T81" fmla="*/ 1344167 h 9632950"/>
                <a:gd name="T82" fmla="*/ 762000 w 4724400"/>
                <a:gd name="T83" fmla="*/ 4191000 h 9632950"/>
                <a:gd name="T84" fmla="*/ 762000 w 4724400"/>
                <a:gd name="T85" fmla="*/ 4208530 h 9632950"/>
                <a:gd name="T86" fmla="*/ 760233 w 4724400"/>
                <a:gd name="T87" fmla="*/ 4208530 h 9632950"/>
                <a:gd name="T88" fmla="*/ 754259 w 4724400"/>
                <a:gd name="T89" fmla="*/ 4267785 h 9632950"/>
                <a:gd name="T90" fmla="*/ 381000 w 4724400"/>
                <a:gd name="T91" fmla="*/ 4572000 h 9632950"/>
                <a:gd name="T92" fmla="*/ 7741 w 4724400"/>
                <a:gd name="T93" fmla="*/ 4267785 h 9632950"/>
                <a:gd name="T94" fmla="*/ 1767 w 4724400"/>
                <a:gd name="T95" fmla="*/ 4208530 h 9632950"/>
                <a:gd name="T96" fmla="*/ 0 w 4724400"/>
                <a:gd name="T97" fmla="*/ 4208530 h 9632950"/>
                <a:gd name="T98" fmla="*/ 0 w 4724400"/>
                <a:gd name="T99" fmla="*/ 4191000 h 9632950"/>
                <a:gd name="T100" fmla="*/ 0 w 4724400"/>
                <a:gd name="T101" fmla="*/ 1263683 h 9632950"/>
                <a:gd name="T102" fmla="*/ 1263683 w 4724400"/>
                <a:gd name="T103" fmla="*/ 0 h 9632950"/>
                <a:gd name="T104" fmla="*/ 0 w 4724400"/>
                <a:gd name="T105" fmla="*/ 0 h 9632950"/>
                <a:gd name="T106" fmla="*/ 4724400 w 4724400"/>
                <a:gd name="T107" fmla="*/ 9632950 h 9632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4724400" h="9632950">
                  <a:moveTo>
                    <a:pt x="1263683" y="0"/>
                  </a:moveTo>
                  <a:lnTo>
                    <a:pt x="3460717" y="0"/>
                  </a:lnTo>
                  <a:cubicBezTo>
                    <a:pt x="4158630" y="0"/>
                    <a:pt x="4724400" y="565770"/>
                    <a:pt x="4724400" y="1263683"/>
                  </a:cubicBezTo>
                  <a:lnTo>
                    <a:pt x="4724400" y="4181475"/>
                  </a:lnTo>
                  <a:lnTo>
                    <a:pt x="4724400" y="4208530"/>
                  </a:lnTo>
                  <a:lnTo>
                    <a:pt x="4721672" y="4208530"/>
                  </a:lnTo>
                  <a:lnTo>
                    <a:pt x="4716852" y="4256340"/>
                  </a:lnTo>
                  <a:cubicBezTo>
                    <a:pt x="4682214" y="4425615"/>
                    <a:pt x="4532440" y="4552950"/>
                    <a:pt x="4352924" y="4552950"/>
                  </a:cubicBezTo>
                  <a:cubicBezTo>
                    <a:pt x="4173410" y="4552950"/>
                    <a:pt x="4023636" y="4425615"/>
                    <a:pt x="3988996" y="4256340"/>
                  </a:cubicBezTo>
                  <a:lnTo>
                    <a:pt x="3984178" y="4208530"/>
                  </a:lnTo>
                  <a:lnTo>
                    <a:pt x="3978728" y="4208530"/>
                  </a:lnTo>
                  <a:lnTo>
                    <a:pt x="3978728" y="1344167"/>
                  </a:lnTo>
                  <a:lnTo>
                    <a:pt x="3635828" y="1344167"/>
                  </a:lnTo>
                  <a:lnTo>
                    <a:pt x="3635828" y="3627883"/>
                  </a:lnTo>
                  <a:lnTo>
                    <a:pt x="3635828" y="4208530"/>
                  </a:lnTo>
                  <a:lnTo>
                    <a:pt x="3635828" y="9081294"/>
                  </a:lnTo>
                  <a:lnTo>
                    <a:pt x="3635828" y="9124950"/>
                  </a:lnTo>
                  <a:lnTo>
                    <a:pt x="3631427" y="9124950"/>
                  </a:lnTo>
                  <a:lnTo>
                    <a:pt x="3624620" y="9192472"/>
                  </a:lnTo>
                  <a:cubicBezTo>
                    <a:pt x="3573180" y="9443852"/>
                    <a:pt x="3350759" y="9632950"/>
                    <a:pt x="3084172" y="9632950"/>
                  </a:cubicBezTo>
                  <a:cubicBezTo>
                    <a:pt x="2817585" y="9632950"/>
                    <a:pt x="2595164" y="9443852"/>
                    <a:pt x="2543724" y="9192472"/>
                  </a:cubicBezTo>
                  <a:lnTo>
                    <a:pt x="2536917" y="9124950"/>
                  </a:lnTo>
                  <a:lnTo>
                    <a:pt x="2533650" y="9124950"/>
                  </a:lnTo>
                  <a:lnTo>
                    <a:pt x="2533650" y="9092543"/>
                  </a:lnTo>
                  <a:lnTo>
                    <a:pt x="2532516" y="9081294"/>
                  </a:lnTo>
                  <a:lnTo>
                    <a:pt x="2533650" y="9070045"/>
                  </a:lnTo>
                  <a:lnTo>
                    <a:pt x="2533650" y="4572000"/>
                  </a:lnTo>
                  <a:lnTo>
                    <a:pt x="2171700" y="4572000"/>
                  </a:lnTo>
                  <a:lnTo>
                    <a:pt x="2171700" y="9099550"/>
                  </a:lnTo>
                  <a:lnTo>
                    <a:pt x="2171700" y="9124950"/>
                  </a:lnTo>
                  <a:lnTo>
                    <a:pt x="2169140" y="9124950"/>
                  </a:lnTo>
                  <a:lnTo>
                    <a:pt x="2160863" y="9207049"/>
                  </a:lnTo>
                  <a:cubicBezTo>
                    <a:pt x="2111126" y="9450110"/>
                    <a:pt x="1896065" y="9632950"/>
                    <a:pt x="1638300" y="9632950"/>
                  </a:cubicBezTo>
                  <a:cubicBezTo>
                    <a:pt x="1380535" y="9632950"/>
                    <a:pt x="1165474" y="9450110"/>
                    <a:pt x="1115737" y="9207049"/>
                  </a:cubicBezTo>
                  <a:lnTo>
                    <a:pt x="1107461" y="9124950"/>
                  </a:lnTo>
                  <a:lnTo>
                    <a:pt x="1104900" y="9124950"/>
                  </a:lnTo>
                  <a:lnTo>
                    <a:pt x="1104900" y="9099550"/>
                  </a:lnTo>
                  <a:lnTo>
                    <a:pt x="1104900" y="4208530"/>
                  </a:lnTo>
                  <a:lnTo>
                    <a:pt x="1104900" y="3627883"/>
                  </a:lnTo>
                  <a:lnTo>
                    <a:pt x="1104900" y="1344167"/>
                  </a:lnTo>
                  <a:lnTo>
                    <a:pt x="762000" y="1344167"/>
                  </a:lnTo>
                  <a:lnTo>
                    <a:pt x="762000" y="4191000"/>
                  </a:lnTo>
                  <a:lnTo>
                    <a:pt x="762000" y="4208530"/>
                  </a:lnTo>
                  <a:lnTo>
                    <a:pt x="760233" y="4208530"/>
                  </a:lnTo>
                  <a:lnTo>
                    <a:pt x="754259" y="4267785"/>
                  </a:lnTo>
                  <a:cubicBezTo>
                    <a:pt x="718733" y="4441400"/>
                    <a:pt x="565118" y="4572000"/>
                    <a:pt x="381000" y="4572000"/>
                  </a:cubicBezTo>
                  <a:cubicBezTo>
                    <a:pt x="196883" y="4572000"/>
                    <a:pt x="43268" y="4441400"/>
                    <a:pt x="7741" y="4267785"/>
                  </a:cubicBezTo>
                  <a:lnTo>
                    <a:pt x="1767" y="4208530"/>
                  </a:lnTo>
                  <a:lnTo>
                    <a:pt x="0" y="4208530"/>
                  </a:lnTo>
                  <a:lnTo>
                    <a:pt x="0" y="4191000"/>
                  </a:lnTo>
                  <a:lnTo>
                    <a:pt x="0" y="1263683"/>
                  </a:lnTo>
                  <a:cubicBezTo>
                    <a:pt x="0" y="565770"/>
                    <a:pt x="565770" y="0"/>
                    <a:pt x="12636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4" name="人"/>
          <p:cNvGrpSpPr>
            <a:grpSpLocks/>
          </p:cNvGrpSpPr>
          <p:nvPr/>
        </p:nvGrpSpPr>
        <p:grpSpPr bwMode="auto">
          <a:xfrm rot="16140000">
            <a:off x="3078930" y="2610287"/>
            <a:ext cx="177873" cy="440833"/>
            <a:chOff x="0" y="0"/>
            <a:chExt cx="1255506" cy="3116826"/>
          </a:xfrm>
          <a:solidFill>
            <a:srgbClr val="008080"/>
          </a:solidFill>
        </p:grpSpPr>
        <p:sp>
          <p:nvSpPr>
            <p:cNvPr id="55" name="头"/>
            <p:cNvSpPr>
              <a:spLocks noChangeArrowheads="1"/>
            </p:cNvSpPr>
            <p:nvPr/>
          </p:nvSpPr>
          <p:spPr bwMode="auto">
            <a:xfrm>
              <a:off x="374627" y="0"/>
              <a:ext cx="506252" cy="506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6" name="body"/>
            <p:cNvSpPr>
              <a:spLocks/>
            </p:cNvSpPr>
            <p:nvPr/>
          </p:nvSpPr>
          <p:spPr bwMode="auto">
            <a:xfrm>
              <a:off x="0" y="556877"/>
              <a:ext cx="1255506" cy="2559949"/>
            </a:xfrm>
            <a:custGeom>
              <a:avLst/>
              <a:gdLst>
                <a:gd name="T0" fmla="*/ 1263683 w 4724400"/>
                <a:gd name="T1" fmla="*/ 0 h 9632950"/>
                <a:gd name="T2" fmla="*/ 3460717 w 4724400"/>
                <a:gd name="T3" fmla="*/ 0 h 9632950"/>
                <a:gd name="T4" fmla="*/ 4724400 w 4724400"/>
                <a:gd name="T5" fmla="*/ 1263683 h 9632950"/>
                <a:gd name="T6" fmla="*/ 4724400 w 4724400"/>
                <a:gd name="T7" fmla="*/ 4181475 h 9632950"/>
                <a:gd name="T8" fmla="*/ 4724400 w 4724400"/>
                <a:gd name="T9" fmla="*/ 4208530 h 9632950"/>
                <a:gd name="T10" fmla="*/ 4721672 w 4724400"/>
                <a:gd name="T11" fmla="*/ 4208530 h 9632950"/>
                <a:gd name="T12" fmla="*/ 4716852 w 4724400"/>
                <a:gd name="T13" fmla="*/ 4256340 h 9632950"/>
                <a:gd name="T14" fmla="*/ 4352924 w 4724400"/>
                <a:gd name="T15" fmla="*/ 4552950 h 9632950"/>
                <a:gd name="T16" fmla="*/ 3988996 w 4724400"/>
                <a:gd name="T17" fmla="*/ 4256340 h 9632950"/>
                <a:gd name="T18" fmla="*/ 3984178 w 4724400"/>
                <a:gd name="T19" fmla="*/ 4208530 h 9632950"/>
                <a:gd name="T20" fmla="*/ 3978728 w 4724400"/>
                <a:gd name="T21" fmla="*/ 4208530 h 9632950"/>
                <a:gd name="T22" fmla="*/ 3978728 w 4724400"/>
                <a:gd name="T23" fmla="*/ 1344167 h 9632950"/>
                <a:gd name="T24" fmla="*/ 3635828 w 4724400"/>
                <a:gd name="T25" fmla="*/ 1344167 h 9632950"/>
                <a:gd name="T26" fmla="*/ 3635828 w 4724400"/>
                <a:gd name="T27" fmla="*/ 3627883 h 9632950"/>
                <a:gd name="T28" fmla="*/ 3635828 w 4724400"/>
                <a:gd name="T29" fmla="*/ 4208530 h 9632950"/>
                <a:gd name="T30" fmla="*/ 3635828 w 4724400"/>
                <a:gd name="T31" fmla="*/ 9081294 h 9632950"/>
                <a:gd name="T32" fmla="*/ 3635828 w 4724400"/>
                <a:gd name="T33" fmla="*/ 9124950 h 9632950"/>
                <a:gd name="T34" fmla="*/ 3631427 w 4724400"/>
                <a:gd name="T35" fmla="*/ 9124950 h 9632950"/>
                <a:gd name="T36" fmla="*/ 3624620 w 4724400"/>
                <a:gd name="T37" fmla="*/ 9192472 h 9632950"/>
                <a:gd name="T38" fmla="*/ 3084172 w 4724400"/>
                <a:gd name="T39" fmla="*/ 9632950 h 9632950"/>
                <a:gd name="T40" fmla="*/ 2543724 w 4724400"/>
                <a:gd name="T41" fmla="*/ 9192472 h 9632950"/>
                <a:gd name="T42" fmla="*/ 2536917 w 4724400"/>
                <a:gd name="T43" fmla="*/ 9124950 h 9632950"/>
                <a:gd name="T44" fmla="*/ 2533650 w 4724400"/>
                <a:gd name="T45" fmla="*/ 9124950 h 9632950"/>
                <a:gd name="T46" fmla="*/ 2533650 w 4724400"/>
                <a:gd name="T47" fmla="*/ 9092543 h 9632950"/>
                <a:gd name="T48" fmla="*/ 2532516 w 4724400"/>
                <a:gd name="T49" fmla="*/ 9081294 h 9632950"/>
                <a:gd name="T50" fmla="*/ 2533650 w 4724400"/>
                <a:gd name="T51" fmla="*/ 9070045 h 9632950"/>
                <a:gd name="T52" fmla="*/ 2533650 w 4724400"/>
                <a:gd name="T53" fmla="*/ 4572000 h 9632950"/>
                <a:gd name="T54" fmla="*/ 2171700 w 4724400"/>
                <a:gd name="T55" fmla="*/ 4572000 h 9632950"/>
                <a:gd name="T56" fmla="*/ 2171700 w 4724400"/>
                <a:gd name="T57" fmla="*/ 9099550 h 9632950"/>
                <a:gd name="T58" fmla="*/ 2171700 w 4724400"/>
                <a:gd name="T59" fmla="*/ 9124950 h 9632950"/>
                <a:gd name="T60" fmla="*/ 2169140 w 4724400"/>
                <a:gd name="T61" fmla="*/ 9124950 h 9632950"/>
                <a:gd name="T62" fmla="*/ 2160863 w 4724400"/>
                <a:gd name="T63" fmla="*/ 9207049 h 9632950"/>
                <a:gd name="T64" fmla="*/ 1638300 w 4724400"/>
                <a:gd name="T65" fmla="*/ 9632950 h 9632950"/>
                <a:gd name="T66" fmla="*/ 1115737 w 4724400"/>
                <a:gd name="T67" fmla="*/ 9207049 h 9632950"/>
                <a:gd name="T68" fmla="*/ 1107461 w 4724400"/>
                <a:gd name="T69" fmla="*/ 9124950 h 9632950"/>
                <a:gd name="T70" fmla="*/ 1104900 w 4724400"/>
                <a:gd name="T71" fmla="*/ 9124950 h 9632950"/>
                <a:gd name="T72" fmla="*/ 1104900 w 4724400"/>
                <a:gd name="T73" fmla="*/ 9099550 h 9632950"/>
                <a:gd name="T74" fmla="*/ 1104900 w 4724400"/>
                <a:gd name="T75" fmla="*/ 4208530 h 9632950"/>
                <a:gd name="T76" fmla="*/ 1104900 w 4724400"/>
                <a:gd name="T77" fmla="*/ 3627883 h 9632950"/>
                <a:gd name="T78" fmla="*/ 1104900 w 4724400"/>
                <a:gd name="T79" fmla="*/ 1344167 h 9632950"/>
                <a:gd name="T80" fmla="*/ 762000 w 4724400"/>
                <a:gd name="T81" fmla="*/ 1344167 h 9632950"/>
                <a:gd name="T82" fmla="*/ 762000 w 4724400"/>
                <a:gd name="T83" fmla="*/ 4191000 h 9632950"/>
                <a:gd name="T84" fmla="*/ 762000 w 4724400"/>
                <a:gd name="T85" fmla="*/ 4208530 h 9632950"/>
                <a:gd name="T86" fmla="*/ 760233 w 4724400"/>
                <a:gd name="T87" fmla="*/ 4208530 h 9632950"/>
                <a:gd name="T88" fmla="*/ 754259 w 4724400"/>
                <a:gd name="T89" fmla="*/ 4267785 h 9632950"/>
                <a:gd name="T90" fmla="*/ 381000 w 4724400"/>
                <a:gd name="T91" fmla="*/ 4572000 h 9632950"/>
                <a:gd name="T92" fmla="*/ 7741 w 4724400"/>
                <a:gd name="T93" fmla="*/ 4267785 h 9632950"/>
                <a:gd name="T94" fmla="*/ 1767 w 4724400"/>
                <a:gd name="T95" fmla="*/ 4208530 h 9632950"/>
                <a:gd name="T96" fmla="*/ 0 w 4724400"/>
                <a:gd name="T97" fmla="*/ 4208530 h 9632950"/>
                <a:gd name="T98" fmla="*/ 0 w 4724400"/>
                <a:gd name="T99" fmla="*/ 4191000 h 9632950"/>
                <a:gd name="T100" fmla="*/ 0 w 4724400"/>
                <a:gd name="T101" fmla="*/ 1263683 h 9632950"/>
                <a:gd name="T102" fmla="*/ 1263683 w 4724400"/>
                <a:gd name="T103" fmla="*/ 0 h 9632950"/>
                <a:gd name="T104" fmla="*/ 0 w 4724400"/>
                <a:gd name="T105" fmla="*/ 0 h 9632950"/>
                <a:gd name="T106" fmla="*/ 4724400 w 4724400"/>
                <a:gd name="T107" fmla="*/ 9632950 h 9632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4724400" h="9632950">
                  <a:moveTo>
                    <a:pt x="1263683" y="0"/>
                  </a:moveTo>
                  <a:lnTo>
                    <a:pt x="3460717" y="0"/>
                  </a:lnTo>
                  <a:cubicBezTo>
                    <a:pt x="4158630" y="0"/>
                    <a:pt x="4724400" y="565770"/>
                    <a:pt x="4724400" y="1263683"/>
                  </a:cubicBezTo>
                  <a:lnTo>
                    <a:pt x="4724400" y="4181475"/>
                  </a:lnTo>
                  <a:lnTo>
                    <a:pt x="4724400" y="4208530"/>
                  </a:lnTo>
                  <a:lnTo>
                    <a:pt x="4721672" y="4208530"/>
                  </a:lnTo>
                  <a:lnTo>
                    <a:pt x="4716852" y="4256340"/>
                  </a:lnTo>
                  <a:cubicBezTo>
                    <a:pt x="4682214" y="4425615"/>
                    <a:pt x="4532440" y="4552950"/>
                    <a:pt x="4352924" y="4552950"/>
                  </a:cubicBezTo>
                  <a:cubicBezTo>
                    <a:pt x="4173410" y="4552950"/>
                    <a:pt x="4023636" y="4425615"/>
                    <a:pt x="3988996" y="4256340"/>
                  </a:cubicBezTo>
                  <a:lnTo>
                    <a:pt x="3984178" y="4208530"/>
                  </a:lnTo>
                  <a:lnTo>
                    <a:pt x="3978728" y="4208530"/>
                  </a:lnTo>
                  <a:lnTo>
                    <a:pt x="3978728" y="1344167"/>
                  </a:lnTo>
                  <a:lnTo>
                    <a:pt x="3635828" y="1344167"/>
                  </a:lnTo>
                  <a:lnTo>
                    <a:pt x="3635828" y="3627883"/>
                  </a:lnTo>
                  <a:lnTo>
                    <a:pt x="3635828" y="4208530"/>
                  </a:lnTo>
                  <a:lnTo>
                    <a:pt x="3635828" y="9081294"/>
                  </a:lnTo>
                  <a:lnTo>
                    <a:pt x="3635828" y="9124950"/>
                  </a:lnTo>
                  <a:lnTo>
                    <a:pt x="3631427" y="9124950"/>
                  </a:lnTo>
                  <a:lnTo>
                    <a:pt x="3624620" y="9192472"/>
                  </a:lnTo>
                  <a:cubicBezTo>
                    <a:pt x="3573180" y="9443852"/>
                    <a:pt x="3350759" y="9632950"/>
                    <a:pt x="3084172" y="9632950"/>
                  </a:cubicBezTo>
                  <a:cubicBezTo>
                    <a:pt x="2817585" y="9632950"/>
                    <a:pt x="2595164" y="9443852"/>
                    <a:pt x="2543724" y="9192472"/>
                  </a:cubicBezTo>
                  <a:lnTo>
                    <a:pt x="2536917" y="9124950"/>
                  </a:lnTo>
                  <a:lnTo>
                    <a:pt x="2533650" y="9124950"/>
                  </a:lnTo>
                  <a:lnTo>
                    <a:pt x="2533650" y="9092543"/>
                  </a:lnTo>
                  <a:lnTo>
                    <a:pt x="2532516" y="9081294"/>
                  </a:lnTo>
                  <a:lnTo>
                    <a:pt x="2533650" y="9070045"/>
                  </a:lnTo>
                  <a:lnTo>
                    <a:pt x="2533650" y="4572000"/>
                  </a:lnTo>
                  <a:lnTo>
                    <a:pt x="2171700" y="4572000"/>
                  </a:lnTo>
                  <a:lnTo>
                    <a:pt x="2171700" y="9099550"/>
                  </a:lnTo>
                  <a:lnTo>
                    <a:pt x="2171700" y="9124950"/>
                  </a:lnTo>
                  <a:lnTo>
                    <a:pt x="2169140" y="9124950"/>
                  </a:lnTo>
                  <a:lnTo>
                    <a:pt x="2160863" y="9207049"/>
                  </a:lnTo>
                  <a:cubicBezTo>
                    <a:pt x="2111126" y="9450110"/>
                    <a:pt x="1896065" y="9632950"/>
                    <a:pt x="1638300" y="9632950"/>
                  </a:cubicBezTo>
                  <a:cubicBezTo>
                    <a:pt x="1380535" y="9632950"/>
                    <a:pt x="1165474" y="9450110"/>
                    <a:pt x="1115737" y="9207049"/>
                  </a:cubicBezTo>
                  <a:lnTo>
                    <a:pt x="1107461" y="9124950"/>
                  </a:lnTo>
                  <a:lnTo>
                    <a:pt x="1104900" y="9124950"/>
                  </a:lnTo>
                  <a:lnTo>
                    <a:pt x="1104900" y="9099550"/>
                  </a:lnTo>
                  <a:lnTo>
                    <a:pt x="1104900" y="4208530"/>
                  </a:lnTo>
                  <a:lnTo>
                    <a:pt x="1104900" y="3627883"/>
                  </a:lnTo>
                  <a:lnTo>
                    <a:pt x="1104900" y="1344167"/>
                  </a:lnTo>
                  <a:lnTo>
                    <a:pt x="762000" y="1344167"/>
                  </a:lnTo>
                  <a:lnTo>
                    <a:pt x="762000" y="4191000"/>
                  </a:lnTo>
                  <a:lnTo>
                    <a:pt x="762000" y="4208530"/>
                  </a:lnTo>
                  <a:lnTo>
                    <a:pt x="760233" y="4208530"/>
                  </a:lnTo>
                  <a:lnTo>
                    <a:pt x="754259" y="4267785"/>
                  </a:lnTo>
                  <a:cubicBezTo>
                    <a:pt x="718733" y="4441400"/>
                    <a:pt x="565118" y="4572000"/>
                    <a:pt x="381000" y="4572000"/>
                  </a:cubicBezTo>
                  <a:cubicBezTo>
                    <a:pt x="196883" y="4572000"/>
                    <a:pt x="43268" y="4441400"/>
                    <a:pt x="7741" y="4267785"/>
                  </a:cubicBezTo>
                  <a:lnTo>
                    <a:pt x="1767" y="4208530"/>
                  </a:lnTo>
                  <a:lnTo>
                    <a:pt x="0" y="4208530"/>
                  </a:lnTo>
                  <a:lnTo>
                    <a:pt x="0" y="4191000"/>
                  </a:lnTo>
                  <a:lnTo>
                    <a:pt x="0" y="1263683"/>
                  </a:lnTo>
                  <a:cubicBezTo>
                    <a:pt x="0" y="565770"/>
                    <a:pt x="565770" y="0"/>
                    <a:pt x="12636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452422" y="1775008"/>
            <a:ext cx="2079294" cy="2080736"/>
            <a:chOff x="3443229" y="1587021"/>
            <a:chExt cx="2079294" cy="2080736"/>
          </a:xfrm>
          <a:solidFill>
            <a:srgbClr val="008080"/>
          </a:solidFill>
        </p:grpSpPr>
        <p:sp>
          <p:nvSpPr>
            <p:cNvPr id="58" name="同心圆 14"/>
            <p:cNvSpPr>
              <a:spLocks/>
            </p:cNvSpPr>
            <p:nvPr/>
          </p:nvSpPr>
          <p:spPr bwMode="auto">
            <a:xfrm>
              <a:off x="3443229" y="1587021"/>
              <a:ext cx="2079294" cy="2080736"/>
            </a:xfrm>
            <a:custGeom>
              <a:avLst/>
              <a:gdLst>
                <a:gd name="T0" fmla="*/ 0 w 21600"/>
                <a:gd name="T1" fmla="*/ 10800 h 21600"/>
                <a:gd name="T2" fmla="*/ 10800 w 21600"/>
                <a:gd name="T3" fmla="*/ 0 h 21600"/>
                <a:gd name="T4" fmla="*/ 21600 w 21600"/>
                <a:gd name="T5" fmla="*/ 10800 h 21600"/>
                <a:gd name="T6" fmla="*/ 10800 w 21600"/>
                <a:gd name="T7" fmla="*/ 21600 h 21600"/>
                <a:gd name="T8" fmla="*/ 0 w 21600"/>
                <a:gd name="T9" fmla="*/ 10800 h 21600"/>
                <a:gd name="T10" fmla="*/ 776 w 21600"/>
                <a:gd name="T11" fmla="*/ 10800 h 21600"/>
                <a:gd name="T12" fmla="*/ 10800 w 21600"/>
                <a:gd name="T13" fmla="*/ 20824 h 21600"/>
                <a:gd name="T14" fmla="*/ 20824 w 21600"/>
                <a:gd name="T15" fmla="*/ 10800 h 21600"/>
                <a:gd name="T16" fmla="*/ 10800 w 21600"/>
                <a:gd name="T17" fmla="*/ 776 h 21600"/>
                <a:gd name="T18" fmla="*/ 776 w 21600"/>
                <a:gd name="T19" fmla="*/ 10800 h 21600"/>
                <a:gd name="T20" fmla="*/ 3164 w 21600"/>
                <a:gd name="T21" fmla="*/ 3163 h 21600"/>
                <a:gd name="T22" fmla="*/ 18436 w 21600"/>
                <a:gd name="T23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76" y="10800"/>
                  </a:moveTo>
                  <a:cubicBezTo>
                    <a:pt x="776" y="16336"/>
                    <a:pt x="5264" y="20824"/>
                    <a:pt x="10800" y="20824"/>
                  </a:cubicBezTo>
                  <a:cubicBezTo>
                    <a:pt x="16336" y="20824"/>
                    <a:pt x="20824" y="16336"/>
                    <a:pt x="20824" y="10800"/>
                  </a:cubicBezTo>
                  <a:cubicBezTo>
                    <a:pt x="20824" y="5264"/>
                    <a:pt x="16336" y="776"/>
                    <a:pt x="10800" y="776"/>
                  </a:cubicBezTo>
                  <a:cubicBezTo>
                    <a:pt x="5264" y="776"/>
                    <a:pt x="776" y="5264"/>
                    <a:pt x="776" y="108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文本框 120"/>
            <p:cNvSpPr>
              <a:spLocks noChangeArrowheads="1"/>
            </p:cNvSpPr>
            <p:nvPr/>
          </p:nvSpPr>
          <p:spPr bwMode="auto">
            <a:xfrm>
              <a:off x="3701659" y="2295232"/>
              <a:ext cx="1526834" cy="5232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08080"/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sp>
        <p:nvSpPr>
          <p:cNvPr id="60" name="文本框 120"/>
          <p:cNvSpPr>
            <a:spLocks noChangeArrowheads="1"/>
          </p:cNvSpPr>
          <p:nvPr/>
        </p:nvSpPr>
        <p:spPr bwMode="auto">
          <a:xfrm>
            <a:off x="683568" y="2832343"/>
            <a:ext cx="1957790" cy="315471"/>
          </a:xfrm>
          <a:prstGeom prst="rect">
            <a:avLst/>
          </a:prstGeom>
          <a:solidFill>
            <a:srgbClr val="FF6E01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altLang="ko-KR" sz="1600" b="1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ko-KR" altLang="en-US"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文本框 120"/>
          <p:cNvSpPr>
            <a:spLocks noChangeArrowheads="1"/>
          </p:cNvSpPr>
          <p:nvPr/>
        </p:nvSpPr>
        <p:spPr bwMode="auto">
          <a:xfrm>
            <a:off x="6300192" y="2825200"/>
            <a:ext cx="2016224" cy="315471"/>
          </a:xfrm>
          <a:prstGeom prst="rect">
            <a:avLst/>
          </a:prstGeom>
          <a:solidFill>
            <a:srgbClr val="FF6E01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altLang="ko-KR" sz="1600" b="1" kern="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ko-KR" altLang="en-US" sz="16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11560" y="3226233"/>
            <a:ext cx="2088232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838"/>
              </a:spcBef>
              <a:spcAft>
                <a:spcPts val="838"/>
              </a:spcAft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63" name="矩形 62"/>
          <p:cNvSpPr/>
          <p:nvPr/>
        </p:nvSpPr>
        <p:spPr>
          <a:xfrm>
            <a:off x="6300193" y="3191785"/>
            <a:ext cx="213745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838"/>
              </a:spcBef>
              <a:spcAft>
                <a:spcPts val="838"/>
              </a:spcAft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64" name="灯片编号占位符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30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68" name="矩形 67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0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5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5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6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5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5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2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/>
      <p:bldP spid="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549151" y="1386413"/>
            <a:ext cx="5519737" cy="914400"/>
            <a:chOff x="956733" y="1151466"/>
            <a:chExt cx="4271434" cy="626533"/>
          </a:xfrm>
        </p:grpSpPr>
        <p:sp>
          <p:nvSpPr>
            <p:cNvPr id="3" name="Round Same Side Corner Rectangle 46"/>
            <p:cNvSpPr/>
            <p:nvPr/>
          </p:nvSpPr>
          <p:spPr>
            <a:xfrm>
              <a:off x="2406343" y="1151466"/>
              <a:ext cx="1372215" cy="626533"/>
            </a:xfrm>
            <a:prstGeom prst="round2Same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t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Phase 2</a:t>
              </a:r>
            </a:p>
          </p:txBody>
        </p:sp>
        <p:sp>
          <p:nvSpPr>
            <p:cNvPr id="4" name="Round Same Side Corner Rectangle 59"/>
            <p:cNvSpPr/>
            <p:nvPr/>
          </p:nvSpPr>
          <p:spPr>
            <a:xfrm>
              <a:off x="3857180" y="1151466"/>
              <a:ext cx="1370987" cy="532988"/>
            </a:xfrm>
            <a:prstGeom prst="round2Same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t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Phase 3</a:t>
              </a:r>
            </a:p>
          </p:txBody>
        </p:sp>
        <p:sp>
          <p:nvSpPr>
            <p:cNvPr id="5" name="Round Same Side Corner Rectangle 41"/>
            <p:cNvSpPr/>
            <p:nvPr/>
          </p:nvSpPr>
          <p:spPr>
            <a:xfrm>
              <a:off x="956733" y="1151466"/>
              <a:ext cx="1370987" cy="532988"/>
            </a:xfrm>
            <a:prstGeom prst="round2SameRect">
              <a:avLst/>
            </a:prstGeom>
            <a:solidFill>
              <a:srgbClr val="FF6E0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t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Phase 1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33238" y="1919813"/>
            <a:ext cx="6865938" cy="1641475"/>
            <a:chOff x="1091949" y="1907731"/>
            <a:chExt cx="6865938" cy="1641475"/>
          </a:xfrm>
        </p:grpSpPr>
        <p:sp>
          <p:nvSpPr>
            <p:cNvPr id="7" name="AutoShape 105"/>
            <p:cNvSpPr>
              <a:spLocks noChangeArrowheads="1"/>
            </p:cNvSpPr>
            <p:nvPr/>
          </p:nvSpPr>
          <p:spPr bwMode="auto">
            <a:xfrm>
              <a:off x="1188787" y="2212531"/>
              <a:ext cx="6769100" cy="1009650"/>
            </a:xfrm>
            <a:prstGeom prst="rightArrow">
              <a:avLst/>
            </a:prstGeom>
            <a:solidFill>
              <a:srgbClr val="FF280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cs typeface="+mn-ea"/>
                <a:sym typeface="+mn-lt"/>
              </a:endParaRPr>
            </a:p>
          </p:txBody>
        </p:sp>
        <p:sp>
          <p:nvSpPr>
            <p:cNvPr id="8" name="Rectangle 32"/>
            <p:cNvSpPr/>
            <p:nvPr/>
          </p:nvSpPr>
          <p:spPr>
            <a:xfrm>
              <a:off x="1352299" y="2520506"/>
              <a:ext cx="1881188" cy="352425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cs typeface="+mn-ea"/>
                  <a:sym typeface="+mn-lt"/>
                </a:rPr>
                <a:t>2023</a:t>
              </a:r>
            </a:p>
          </p:txBody>
        </p: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1091949" y="1907731"/>
              <a:ext cx="6189663" cy="1641475"/>
              <a:chOff x="152400" y="1452163"/>
              <a:chExt cx="4153719" cy="1101057"/>
            </a:xfrm>
          </p:grpSpPr>
          <p:sp>
            <p:nvSpPr>
              <p:cNvPr id="12" name="Freeform 28"/>
              <p:cNvSpPr>
                <a:spLocks noEditPoints="1"/>
              </p:cNvSpPr>
              <p:nvPr/>
            </p:nvSpPr>
            <p:spPr bwMode="auto">
              <a:xfrm>
                <a:off x="1401852" y="1554757"/>
                <a:ext cx="1652931" cy="919685"/>
              </a:xfrm>
              <a:custGeom>
                <a:avLst/>
                <a:gdLst/>
                <a:ahLst/>
                <a:cxnLst>
                  <a:cxn ang="0">
                    <a:pos x="5749" y="1787"/>
                  </a:cxn>
                  <a:cxn ang="0">
                    <a:pos x="5679" y="2072"/>
                  </a:cxn>
                  <a:cxn ang="0">
                    <a:pos x="5595" y="2262"/>
                  </a:cxn>
                  <a:cxn ang="0">
                    <a:pos x="5434" y="2502"/>
                  </a:cxn>
                  <a:cxn ang="0">
                    <a:pos x="5231" y="2712"/>
                  </a:cxn>
                  <a:cxn ang="0">
                    <a:pos x="5064" y="2840"/>
                  </a:cxn>
                  <a:cxn ang="0">
                    <a:pos x="4804" y="2990"/>
                  </a:cxn>
                  <a:cxn ang="0">
                    <a:pos x="4475" y="3117"/>
                  </a:cxn>
                  <a:cxn ang="0">
                    <a:pos x="4164" y="3183"/>
                  </a:cxn>
                  <a:cxn ang="0">
                    <a:pos x="3836" y="3206"/>
                  </a:cxn>
                  <a:cxn ang="0">
                    <a:pos x="1642" y="3189"/>
                  </a:cxn>
                  <a:cxn ang="0">
                    <a:pos x="1178" y="3082"/>
                  </a:cxn>
                  <a:cxn ang="0">
                    <a:pos x="878" y="2952"/>
                  </a:cxn>
                  <a:cxn ang="0">
                    <a:pos x="513" y="2698"/>
                  </a:cxn>
                  <a:cxn ang="0">
                    <a:pos x="228" y="2369"/>
                  </a:cxn>
                  <a:cxn ang="0">
                    <a:pos x="112" y="2150"/>
                  </a:cxn>
                  <a:cxn ang="0">
                    <a:pos x="24" y="1872"/>
                  </a:cxn>
                  <a:cxn ang="0">
                    <a:pos x="0" y="1616"/>
                  </a:cxn>
                  <a:cxn ang="0">
                    <a:pos x="17" y="1377"/>
                  </a:cxn>
                  <a:cxn ang="0">
                    <a:pos x="95" y="1096"/>
                  </a:cxn>
                  <a:cxn ang="0">
                    <a:pos x="185" y="909"/>
                  </a:cxn>
                  <a:cxn ang="0">
                    <a:pos x="352" y="672"/>
                  </a:cxn>
                  <a:cxn ang="0">
                    <a:pos x="562" y="468"/>
                  </a:cxn>
                  <a:cxn ang="0">
                    <a:pos x="731" y="343"/>
                  </a:cxn>
                  <a:cxn ang="0">
                    <a:pos x="995" y="197"/>
                  </a:cxn>
                  <a:cxn ang="0">
                    <a:pos x="1328" y="78"/>
                  </a:cxn>
                  <a:cxn ang="0">
                    <a:pos x="1642" y="17"/>
                  </a:cxn>
                  <a:cxn ang="0">
                    <a:pos x="1924" y="0"/>
                  </a:cxn>
                  <a:cxn ang="0">
                    <a:pos x="4187" y="26"/>
                  </a:cxn>
                  <a:cxn ang="0">
                    <a:pos x="4643" y="147"/>
                  </a:cxn>
                  <a:cxn ang="0">
                    <a:pos x="4938" y="286"/>
                  </a:cxn>
                  <a:cxn ang="0">
                    <a:pos x="5293" y="551"/>
                  </a:cxn>
                  <a:cxn ang="0">
                    <a:pos x="5564" y="891"/>
                  </a:cxn>
                  <a:cxn ang="0">
                    <a:pos x="5665" y="1094"/>
                  </a:cxn>
                  <a:cxn ang="0">
                    <a:pos x="5743" y="1377"/>
                  </a:cxn>
                  <a:cxn ang="0">
                    <a:pos x="5760" y="1588"/>
                  </a:cxn>
                  <a:cxn ang="0">
                    <a:pos x="826" y="2066"/>
                  </a:cxn>
                  <a:cxn ang="0">
                    <a:pos x="1005" y="2245"/>
                  </a:cxn>
                  <a:cxn ang="0">
                    <a:pos x="1354" y="2441"/>
                  </a:cxn>
                  <a:cxn ang="0">
                    <a:pos x="1789" y="2537"/>
                  </a:cxn>
                  <a:cxn ang="0">
                    <a:pos x="3937" y="2540"/>
                  </a:cxn>
                  <a:cxn ang="0">
                    <a:pos x="4274" y="2484"/>
                  </a:cxn>
                  <a:cxn ang="0">
                    <a:pos x="4568" y="2367"/>
                  </a:cxn>
                  <a:cxn ang="0">
                    <a:pos x="4744" y="2253"/>
                  </a:cxn>
                  <a:cxn ang="0">
                    <a:pos x="4934" y="2066"/>
                  </a:cxn>
                  <a:cxn ang="0">
                    <a:pos x="5030" y="1908"/>
                  </a:cxn>
                  <a:cxn ang="0">
                    <a:pos x="5096" y="1616"/>
                  </a:cxn>
                  <a:cxn ang="0">
                    <a:pos x="5074" y="1422"/>
                  </a:cxn>
                  <a:cxn ang="0">
                    <a:pos x="4987" y="1220"/>
                  </a:cxn>
                  <a:cxn ang="0">
                    <a:pos x="4755" y="963"/>
                  </a:cxn>
                  <a:cxn ang="0">
                    <a:pos x="4516" y="814"/>
                  </a:cxn>
                  <a:cxn ang="0">
                    <a:pos x="4103" y="686"/>
                  </a:cxn>
                  <a:cxn ang="0">
                    <a:pos x="1924" y="664"/>
                  </a:cxn>
                  <a:cxn ang="0">
                    <a:pos x="1578" y="699"/>
                  </a:cxn>
                  <a:cxn ang="0">
                    <a:pos x="1270" y="800"/>
                  </a:cxn>
                  <a:cxn ang="0">
                    <a:pos x="1082" y="906"/>
                  </a:cxn>
                  <a:cxn ang="0">
                    <a:pos x="872" y="1085"/>
                  </a:cxn>
                  <a:cxn ang="0">
                    <a:pos x="750" y="1259"/>
                  </a:cxn>
                  <a:cxn ang="0">
                    <a:pos x="669" y="1504"/>
                  </a:cxn>
                  <a:cxn ang="0">
                    <a:pos x="669" y="1702"/>
                  </a:cxn>
                  <a:cxn ang="0">
                    <a:pos x="750" y="1948"/>
                  </a:cxn>
                </a:cxnLst>
                <a:rect l="0" t="0" r="r" b="b"/>
                <a:pathLst>
                  <a:path w="5760" h="3206">
                    <a:moveTo>
                      <a:pt x="5760" y="1590"/>
                    </a:moveTo>
                    <a:lnTo>
                      <a:pt x="5760" y="1616"/>
                    </a:lnTo>
                    <a:lnTo>
                      <a:pt x="5760" y="1616"/>
                    </a:lnTo>
                    <a:lnTo>
                      <a:pt x="5758" y="1659"/>
                    </a:lnTo>
                    <a:lnTo>
                      <a:pt x="5757" y="1702"/>
                    </a:lnTo>
                    <a:lnTo>
                      <a:pt x="5754" y="1745"/>
                    </a:lnTo>
                    <a:lnTo>
                      <a:pt x="5749" y="1787"/>
                    </a:lnTo>
                    <a:lnTo>
                      <a:pt x="5743" y="1829"/>
                    </a:lnTo>
                    <a:lnTo>
                      <a:pt x="5736" y="1872"/>
                    </a:lnTo>
                    <a:lnTo>
                      <a:pt x="5726" y="1911"/>
                    </a:lnTo>
                    <a:lnTo>
                      <a:pt x="5717" y="1953"/>
                    </a:lnTo>
                    <a:lnTo>
                      <a:pt x="5705" y="1994"/>
                    </a:lnTo>
                    <a:lnTo>
                      <a:pt x="5693" y="2034"/>
                    </a:lnTo>
                    <a:lnTo>
                      <a:pt x="5679" y="2072"/>
                    </a:lnTo>
                    <a:lnTo>
                      <a:pt x="5665" y="2112"/>
                    </a:lnTo>
                    <a:lnTo>
                      <a:pt x="5648" y="2150"/>
                    </a:lnTo>
                    <a:lnTo>
                      <a:pt x="5631" y="2188"/>
                    </a:lnTo>
                    <a:lnTo>
                      <a:pt x="5613" y="2225"/>
                    </a:lnTo>
                    <a:lnTo>
                      <a:pt x="5595" y="2262"/>
                    </a:lnTo>
                    <a:lnTo>
                      <a:pt x="5595" y="2262"/>
                    </a:lnTo>
                    <a:lnTo>
                      <a:pt x="5595" y="2262"/>
                    </a:lnTo>
                    <a:lnTo>
                      <a:pt x="5575" y="2299"/>
                    </a:lnTo>
                    <a:lnTo>
                      <a:pt x="5553" y="2334"/>
                    </a:lnTo>
                    <a:lnTo>
                      <a:pt x="5532" y="2369"/>
                    </a:lnTo>
                    <a:lnTo>
                      <a:pt x="5509" y="2403"/>
                    </a:lnTo>
                    <a:lnTo>
                      <a:pt x="5485" y="2436"/>
                    </a:lnTo>
                    <a:lnTo>
                      <a:pt x="5460" y="2470"/>
                    </a:lnTo>
                    <a:lnTo>
                      <a:pt x="5434" y="2502"/>
                    </a:lnTo>
                    <a:lnTo>
                      <a:pt x="5407" y="2534"/>
                    </a:lnTo>
                    <a:lnTo>
                      <a:pt x="5380" y="2566"/>
                    </a:lnTo>
                    <a:lnTo>
                      <a:pt x="5351" y="2597"/>
                    </a:lnTo>
                    <a:lnTo>
                      <a:pt x="5322" y="2626"/>
                    </a:lnTo>
                    <a:lnTo>
                      <a:pt x="5293" y="2655"/>
                    </a:lnTo>
                    <a:lnTo>
                      <a:pt x="5263" y="2684"/>
                    </a:lnTo>
                    <a:lnTo>
                      <a:pt x="5231" y="2712"/>
                    </a:lnTo>
                    <a:lnTo>
                      <a:pt x="5198" y="2739"/>
                    </a:lnTo>
                    <a:lnTo>
                      <a:pt x="5166" y="2765"/>
                    </a:lnTo>
                    <a:lnTo>
                      <a:pt x="5166" y="2765"/>
                    </a:lnTo>
                    <a:lnTo>
                      <a:pt x="5166" y="2765"/>
                    </a:lnTo>
                    <a:lnTo>
                      <a:pt x="5133" y="2791"/>
                    </a:lnTo>
                    <a:lnTo>
                      <a:pt x="5099" y="2816"/>
                    </a:lnTo>
                    <a:lnTo>
                      <a:pt x="5064" y="2840"/>
                    </a:lnTo>
                    <a:lnTo>
                      <a:pt x="5029" y="2865"/>
                    </a:lnTo>
                    <a:lnTo>
                      <a:pt x="4993" y="2888"/>
                    </a:lnTo>
                    <a:lnTo>
                      <a:pt x="4957" y="2909"/>
                    </a:lnTo>
                    <a:lnTo>
                      <a:pt x="4918" y="2931"/>
                    </a:lnTo>
                    <a:lnTo>
                      <a:pt x="4882" y="2952"/>
                    </a:lnTo>
                    <a:lnTo>
                      <a:pt x="4843" y="2972"/>
                    </a:lnTo>
                    <a:lnTo>
                      <a:pt x="4804" y="2990"/>
                    </a:lnTo>
                    <a:lnTo>
                      <a:pt x="4765" y="3009"/>
                    </a:lnTo>
                    <a:lnTo>
                      <a:pt x="4724" y="3027"/>
                    </a:lnTo>
                    <a:lnTo>
                      <a:pt x="4684" y="3044"/>
                    </a:lnTo>
                    <a:lnTo>
                      <a:pt x="4643" y="3061"/>
                    </a:lnTo>
                    <a:lnTo>
                      <a:pt x="4560" y="3090"/>
                    </a:lnTo>
                    <a:lnTo>
                      <a:pt x="4517" y="3103"/>
                    </a:lnTo>
                    <a:lnTo>
                      <a:pt x="4475" y="3117"/>
                    </a:lnTo>
                    <a:lnTo>
                      <a:pt x="4432" y="3128"/>
                    </a:lnTo>
                    <a:lnTo>
                      <a:pt x="4387" y="3140"/>
                    </a:lnTo>
                    <a:lnTo>
                      <a:pt x="4344" y="3151"/>
                    </a:lnTo>
                    <a:lnTo>
                      <a:pt x="4300" y="3160"/>
                    </a:lnTo>
                    <a:lnTo>
                      <a:pt x="4254" y="3169"/>
                    </a:lnTo>
                    <a:lnTo>
                      <a:pt x="4210" y="3177"/>
                    </a:lnTo>
                    <a:lnTo>
                      <a:pt x="4164" y="3183"/>
                    </a:lnTo>
                    <a:lnTo>
                      <a:pt x="4118" y="3189"/>
                    </a:lnTo>
                    <a:lnTo>
                      <a:pt x="4072" y="3194"/>
                    </a:lnTo>
                    <a:lnTo>
                      <a:pt x="4025" y="3198"/>
                    </a:lnTo>
                    <a:lnTo>
                      <a:pt x="3979" y="3201"/>
                    </a:lnTo>
                    <a:lnTo>
                      <a:pt x="3931" y="3204"/>
                    </a:lnTo>
                    <a:lnTo>
                      <a:pt x="3884" y="3206"/>
                    </a:lnTo>
                    <a:lnTo>
                      <a:pt x="3836" y="3206"/>
                    </a:lnTo>
                    <a:lnTo>
                      <a:pt x="3836" y="3206"/>
                    </a:lnTo>
                    <a:lnTo>
                      <a:pt x="1924" y="3206"/>
                    </a:lnTo>
                    <a:lnTo>
                      <a:pt x="1924" y="3206"/>
                    </a:lnTo>
                    <a:lnTo>
                      <a:pt x="1852" y="3206"/>
                    </a:lnTo>
                    <a:lnTo>
                      <a:pt x="1781" y="3201"/>
                    </a:lnTo>
                    <a:lnTo>
                      <a:pt x="1711" y="3197"/>
                    </a:lnTo>
                    <a:lnTo>
                      <a:pt x="1642" y="3189"/>
                    </a:lnTo>
                    <a:lnTo>
                      <a:pt x="1573" y="3180"/>
                    </a:lnTo>
                    <a:lnTo>
                      <a:pt x="1506" y="3169"/>
                    </a:lnTo>
                    <a:lnTo>
                      <a:pt x="1438" y="3155"/>
                    </a:lnTo>
                    <a:lnTo>
                      <a:pt x="1373" y="3140"/>
                    </a:lnTo>
                    <a:lnTo>
                      <a:pt x="1307" y="3123"/>
                    </a:lnTo>
                    <a:lnTo>
                      <a:pt x="1243" y="3103"/>
                    </a:lnTo>
                    <a:lnTo>
                      <a:pt x="1178" y="3082"/>
                    </a:lnTo>
                    <a:lnTo>
                      <a:pt x="1117" y="3061"/>
                    </a:lnTo>
                    <a:lnTo>
                      <a:pt x="1056" y="3036"/>
                    </a:lnTo>
                    <a:lnTo>
                      <a:pt x="995" y="3009"/>
                    </a:lnTo>
                    <a:lnTo>
                      <a:pt x="937" y="2981"/>
                    </a:lnTo>
                    <a:lnTo>
                      <a:pt x="878" y="2952"/>
                    </a:lnTo>
                    <a:lnTo>
                      <a:pt x="878" y="2952"/>
                    </a:lnTo>
                    <a:lnTo>
                      <a:pt x="878" y="2952"/>
                    </a:lnTo>
                    <a:lnTo>
                      <a:pt x="822" y="2920"/>
                    </a:lnTo>
                    <a:lnTo>
                      <a:pt x="767" y="2888"/>
                    </a:lnTo>
                    <a:lnTo>
                      <a:pt x="713" y="2852"/>
                    </a:lnTo>
                    <a:lnTo>
                      <a:pt x="661" y="2816"/>
                    </a:lnTo>
                    <a:lnTo>
                      <a:pt x="611" y="2779"/>
                    </a:lnTo>
                    <a:lnTo>
                      <a:pt x="562" y="2739"/>
                    </a:lnTo>
                    <a:lnTo>
                      <a:pt x="513" y="2698"/>
                    </a:lnTo>
                    <a:lnTo>
                      <a:pt x="467" y="2655"/>
                    </a:lnTo>
                    <a:lnTo>
                      <a:pt x="422" y="2611"/>
                    </a:lnTo>
                    <a:lnTo>
                      <a:pt x="380" y="2566"/>
                    </a:lnTo>
                    <a:lnTo>
                      <a:pt x="340" y="2519"/>
                    </a:lnTo>
                    <a:lnTo>
                      <a:pt x="300" y="2470"/>
                    </a:lnTo>
                    <a:lnTo>
                      <a:pt x="263" y="2421"/>
                    </a:lnTo>
                    <a:lnTo>
                      <a:pt x="228" y="2369"/>
                    </a:lnTo>
                    <a:lnTo>
                      <a:pt x="196" y="2317"/>
                    </a:lnTo>
                    <a:lnTo>
                      <a:pt x="165" y="2262"/>
                    </a:lnTo>
                    <a:lnTo>
                      <a:pt x="165" y="2262"/>
                    </a:lnTo>
                    <a:lnTo>
                      <a:pt x="165" y="2262"/>
                    </a:lnTo>
                    <a:lnTo>
                      <a:pt x="145" y="2225"/>
                    </a:lnTo>
                    <a:lnTo>
                      <a:pt x="129" y="2188"/>
                    </a:lnTo>
                    <a:lnTo>
                      <a:pt x="112" y="2150"/>
                    </a:lnTo>
                    <a:lnTo>
                      <a:pt x="95" y="2112"/>
                    </a:lnTo>
                    <a:lnTo>
                      <a:pt x="81" y="2072"/>
                    </a:lnTo>
                    <a:lnTo>
                      <a:pt x="67" y="2034"/>
                    </a:lnTo>
                    <a:lnTo>
                      <a:pt x="55" y="1994"/>
                    </a:lnTo>
                    <a:lnTo>
                      <a:pt x="43" y="1953"/>
                    </a:lnTo>
                    <a:lnTo>
                      <a:pt x="34" y="1911"/>
                    </a:lnTo>
                    <a:lnTo>
                      <a:pt x="24" y="1872"/>
                    </a:lnTo>
                    <a:lnTo>
                      <a:pt x="17" y="1829"/>
                    </a:lnTo>
                    <a:lnTo>
                      <a:pt x="11" y="1787"/>
                    </a:lnTo>
                    <a:lnTo>
                      <a:pt x="6" y="1745"/>
                    </a:lnTo>
                    <a:lnTo>
                      <a:pt x="3" y="1702"/>
                    </a:lnTo>
                    <a:lnTo>
                      <a:pt x="0" y="1659"/>
                    </a:lnTo>
                    <a:lnTo>
                      <a:pt x="0" y="1616"/>
                    </a:lnTo>
                    <a:lnTo>
                      <a:pt x="0" y="1616"/>
                    </a:lnTo>
                    <a:lnTo>
                      <a:pt x="0" y="1590"/>
                    </a:lnTo>
                    <a:lnTo>
                      <a:pt x="0" y="1590"/>
                    </a:lnTo>
                    <a:lnTo>
                      <a:pt x="0" y="1547"/>
                    </a:lnTo>
                    <a:lnTo>
                      <a:pt x="3" y="1504"/>
                    </a:lnTo>
                    <a:lnTo>
                      <a:pt x="6" y="1461"/>
                    </a:lnTo>
                    <a:lnTo>
                      <a:pt x="11" y="1420"/>
                    </a:lnTo>
                    <a:lnTo>
                      <a:pt x="17" y="1377"/>
                    </a:lnTo>
                    <a:lnTo>
                      <a:pt x="24" y="1336"/>
                    </a:lnTo>
                    <a:lnTo>
                      <a:pt x="34" y="1295"/>
                    </a:lnTo>
                    <a:lnTo>
                      <a:pt x="43" y="1253"/>
                    </a:lnTo>
                    <a:lnTo>
                      <a:pt x="55" y="1214"/>
                    </a:lnTo>
                    <a:lnTo>
                      <a:pt x="67" y="1174"/>
                    </a:lnTo>
                    <a:lnTo>
                      <a:pt x="81" y="1134"/>
                    </a:lnTo>
                    <a:lnTo>
                      <a:pt x="95" y="1096"/>
                    </a:lnTo>
                    <a:lnTo>
                      <a:pt x="112" y="1056"/>
                    </a:lnTo>
                    <a:lnTo>
                      <a:pt x="129" y="1019"/>
                    </a:lnTo>
                    <a:lnTo>
                      <a:pt x="145" y="981"/>
                    </a:lnTo>
                    <a:lnTo>
                      <a:pt x="165" y="944"/>
                    </a:lnTo>
                    <a:lnTo>
                      <a:pt x="165" y="944"/>
                    </a:lnTo>
                    <a:lnTo>
                      <a:pt x="165" y="944"/>
                    </a:lnTo>
                    <a:lnTo>
                      <a:pt x="185" y="909"/>
                    </a:lnTo>
                    <a:lnTo>
                      <a:pt x="207" y="872"/>
                    </a:lnTo>
                    <a:lnTo>
                      <a:pt x="228" y="839"/>
                    </a:lnTo>
                    <a:lnTo>
                      <a:pt x="251" y="803"/>
                    </a:lnTo>
                    <a:lnTo>
                      <a:pt x="275" y="770"/>
                    </a:lnTo>
                    <a:lnTo>
                      <a:pt x="300" y="736"/>
                    </a:lnTo>
                    <a:lnTo>
                      <a:pt x="326" y="704"/>
                    </a:lnTo>
                    <a:lnTo>
                      <a:pt x="352" y="672"/>
                    </a:lnTo>
                    <a:lnTo>
                      <a:pt x="380" y="641"/>
                    </a:lnTo>
                    <a:lnTo>
                      <a:pt x="409" y="611"/>
                    </a:lnTo>
                    <a:lnTo>
                      <a:pt x="438" y="580"/>
                    </a:lnTo>
                    <a:lnTo>
                      <a:pt x="467" y="551"/>
                    </a:lnTo>
                    <a:lnTo>
                      <a:pt x="497" y="523"/>
                    </a:lnTo>
                    <a:lnTo>
                      <a:pt x="529" y="494"/>
                    </a:lnTo>
                    <a:lnTo>
                      <a:pt x="562" y="468"/>
                    </a:lnTo>
                    <a:lnTo>
                      <a:pt x="594" y="441"/>
                    </a:lnTo>
                    <a:lnTo>
                      <a:pt x="594" y="441"/>
                    </a:lnTo>
                    <a:lnTo>
                      <a:pt x="594" y="441"/>
                    </a:lnTo>
                    <a:lnTo>
                      <a:pt x="627" y="416"/>
                    </a:lnTo>
                    <a:lnTo>
                      <a:pt x="661" y="390"/>
                    </a:lnTo>
                    <a:lnTo>
                      <a:pt x="696" y="366"/>
                    </a:lnTo>
                    <a:lnTo>
                      <a:pt x="731" y="343"/>
                    </a:lnTo>
                    <a:lnTo>
                      <a:pt x="767" y="320"/>
                    </a:lnTo>
                    <a:lnTo>
                      <a:pt x="803" y="297"/>
                    </a:lnTo>
                    <a:lnTo>
                      <a:pt x="842" y="275"/>
                    </a:lnTo>
                    <a:lnTo>
                      <a:pt x="878" y="256"/>
                    </a:lnTo>
                    <a:lnTo>
                      <a:pt x="917" y="236"/>
                    </a:lnTo>
                    <a:lnTo>
                      <a:pt x="956" y="216"/>
                    </a:lnTo>
                    <a:lnTo>
                      <a:pt x="995" y="197"/>
                    </a:lnTo>
                    <a:lnTo>
                      <a:pt x="1036" y="181"/>
                    </a:lnTo>
                    <a:lnTo>
                      <a:pt x="1076" y="162"/>
                    </a:lnTo>
                    <a:lnTo>
                      <a:pt x="1117" y="147"/>
                    </a:lnTo>
                    <a:lnTo>
                      <a:pt x="1200" y="116"/>
                    </a:lnTo>
                    <a:lnTo>
                      <a:pt x="1243" y="103"/>
                    </a:lnTo>
                    <a:lnTo>
                      <a:pt x="1285" y="90"/>
                    </a:lnTo>
                    <a:lnTo>
                      <a:pt x="1328" y="78"/>
                    </a:lnTo>
                    <a:lnTo>
                      <a:pt x="1373" y="67"/>
                    </a:lnTo>
                    <a:lnTo>
                      <a:pt x="1416" y="57"/>
                    </a:lnTo>
                    <a:lnTo>
                      <a:pt x="1460" y="47"/>
                    </a:lnTo>
                    <a:lnTo>
                      <a:pt x="1506" y="38"/>
                    </a:lnTo>
                    <a:lnTo>
                      <a:pt x="1550" y="31"/>
                    </a:lnTo>
                    <a:lnTo>
                      <a:pt x="1596" y="23"/>
                    </a:lnTo>
                    <a:lnTo>
                      <a:pt x="1642" y="17"/>
                    </a:lnTo>
                    <a:lnTo>
                      <a:pt x="1688" y="12"/>
                    </a:lnTo>
                    <a:lnTo>
                      <a:pt x="1735" y="8"/>
                    </a:lnTo>
                    <a:lnTo>
                      <a:pt x="1781" y="5"/>
                    </a:lnTo>
                    <a:lnTo>
                      <a:pt x="1829" y="3"/>
                    </a:lnTo>
                    <a:lnTo>
                      <a:pt x="1876" y="2"/>
                    </a:lnTo>
                    <a:lnTo>
                      <a:pt x="1924" y="0"/>
                    </a:lnTo>
                    <a:lnTo>
                      <a:pt x="1924" y="0"/>
                    </a:lnTo>
                    <a:lnTo>
                      <a:pt x="3836" y="0"/>
                    </a:lnTo>
                    <a:lnTo>
                      <a:pt x="3836" y="0"/>
                    </a:lnTo>
                    <a:lnTo>
                      <a:pt x="3908" y="2"/>
                    </a:lnTo>
                    <a:lnTo>
                      <a:pt x="3979" y="5"/>
                    </a:lnTo>
                    <a:lnTo>
                      <a:pt x="4049" y="11"/>
                    </a:lnTo>
                    <a:lnTo>
                      <a:pt x="4118" y="17"/>
                    </a:lnTo>
                    <a:lnTo>
                      <a:pt x="4187" y="26"/>
                    </a:lnTo>
                    <a:lnTo>
                      <a:pt x="4254" y="38"/>
                    </a:lnTo>
                    <a:lnTo>
                      <a:pt x="4322" y="52"/>
                    </a:lnTo>
                    <a:lnTo>
                      <a:pt x="4387" y="67"/>
                    </a:lnTo>
                    <a:lnTo>
                      <a:pt x="4453" y="84"/>
                    </a:lnTo>
                    <a:lnTo>
                      <a:pt x="4517" y="103"/>
                    </a:lnTo>
                    <a:lnTo>
                      <a:pt x="4582" y="124"/>
                    </a:lnTo>
                    <a:lnTo>
                      <a:pt x="4643" y="147"/>
                    </a:lnTo>
                    <a:lnTo>
                      <a:pt x="4704" y="171"/>
                    </a:lnTo>
                    <a:lnTo>
                      <a:pt x="4765" y="197"/>
                    </a:lnTo>
                    <a:lnTo>
                      <a:pt x="4823" y="225"/>
                    </a:lnTo>
                    <a:lnTo>
                      <a:pt x="4882" y="256"/>
                    </a:lnTo>
                    <a:lnTo>
                      <a:pt x="4882" y="256"/>
                    </a:lnTo>
                    <a:lnTo>
                      <a:pt x="4882" y="256"/>
                    </a:lnTo>
                    <a:lnTo>
                      <a:pt x="4938" y="286"/>
                    </a:lnTo>
                    <a:lnTo>
                      <a:pt x="4993" y="320"/>
                    </a:lnTo>
                    <a:lnTo>
                      <a:pt x="5047" y="355"/>
                    </a:lnTo>
                    <a:lnTo>
                      <a:pt x="5099" y="390"/>
                    </a:lnTo>
                    <a:lnTo>
                      <a:pt x="5149" y="428"/>
                    </a:lnTo>
                    <a:lnTo>
                      <a:pt x="5198" y="468"/>
                    </a:lnTo>
                    <a:lnTo>
                      <a:pt x="5247" y="510"/>
                    </a:lnTo>
                    <a:lnTo>
                      <a:pt x="5293" y="551"/>
                    </a:lnTo>
                    <a:lnTo>
                      <a:pt x="5338" y="595"/>
                    </a:lnTo>
                    <a:lnTo>
                      <a:pt x="5380" y="641"/>
                    </a:lnTo>
                    <a:lnTo>
                      <a:pt x="5420" y="689"/>
                    </a:lnTo>
                    <a:lnTo>
                      <a:pt x="5460" y="736"/>
                    </a:lnTo>
                    <a:lnTo>
                      <a:pt x="5497" y="787"/>
                    </a:lnTo>
                    <a:lnTo>
                      <a:pt x="5532" y="839"/>
                    </a:lnTo>
                    <a:lnTo>
                      <a:pt x="5564" y="891"/>
                    </a:lnTo>
                    <a:lnTo>
                      <a:pt x="5595" y="944"/>
                    </a:lnTo>
                    <a:lnTo>
                      <a:pt x="5595" y="944"/>
                    </a:lnTo>
                    <a:lnTo>
                      <a:pt x="5595" y="944"/>
                    </a:lnTo>
                    <a:lnTo>
                      <a:pt x="5613" y="981"/>
                    </a:lnTo>
                    <a:lnTo>
                      <a:pt x="5631" y="1019"/>
                    </a:lnTo>
                    <a:lnTo>
                      <a:pt x="5648" y="1056"/>
                    </a:lnTo>
                    <a:lnTo>
                      <a:pt x="5665" y="1094"/>
                    </a:lnTo>
                    <a:lnTo>
                      <a:pt x="5679" y="1134"/>
                    </a:lnTo>
                    <a:lnTo>
                      <a:pt x="5693" y="1174"/>
                    </a:lnTo>
                    <a:lnTo>
                      <a:pt x="5705" y="1214"/>
                    </a:lnTo>
                    <a:lnTo>
                      <a:pt x="5717" y="1253"/>
                    </a:lnTo>
                    <a:lnTo>
                      <a:pt x="5726" y="1295"/>
                    </a:lnTo>
                    <a:lnTo>
                      <a:pt x="5736" y="1336"/>
                    </a:lnTo>
                    <a:lnTo>
                      <a:pt x="5743" y="1377"/>
                    </a:lnTo>
                    <a:lnTo>
                      <a:pt x="5749" y="1419"/>
                    </a:lnTo>
                    <a:lnTo>
                      <a:pt x="5754" y="1461"/>
                    </a:lnTo>
                    <a:lnTo>
                      <a:pt x="5757" y="1503"/>
                    </a:lnTo>
                    <a:lnTo>
                      <a:pt x="5758" y="1546"/>
                    </a:lnTo>
                    <a:lnTo>
                      <a:pt x="5760" y="1588"/>
                    </a:lnTo>
                    <a:lnTo>
                      <a:pt x="5760" y="1588"/>
                    </a:lnTo>
                    <a:lnTo>
                      <a:pt x="5760" y="1588"/>
                    </a:lnTo>
                    <a:lnTo>
                      <a:pt x="5760" y="1590"/>
                    </a:lnTo>
                    <a:lnTo>
                      <a:pt x="5760" y="1590"/>
                    </a:lnTo>
                    <a:close/>
                    <a:moveTo>
                      <a:pt x="750" y="1948"/>
                    </a:moveTo>
                    <a:lnTo>
                      <a:pt x="750" y="1948"/>
                    </a:lnTo>
                    <a:lnTo>
                      <a:pt x="773" y="1988"/>
                    </a:lnTo>
                    <a:lnTo>
                      <a:pt x="797" y="2026"/>
                    </a:lnTo>
                    <a:lnTo>
                      <a:pt x="826" y="2066"/>
                    </a:lnTo>
                    <a:lnTo>
                      <a:pt x="857" y="2103"/>
                    </a:lnTo>
                    <a:lnTo>
                      <a:pt x="889" y="2139"/>
                    </a:lnTo>
                    <a:lnTo>
                      <a:pt x="926" y="2176"/>
                    </a:lnTo>
                    <a:lnTo>
                      <a:pt x="964" y="2211"/>
                    </a:lnTo>
                    <a:lnTo>
                      <a:pt x="1005" y="2245"/>
                    </a:lnTo>
                    <a:lnTo>
                      <a:pt x="1005" y="2245"/>
                    </a:lnTo>
                    <a:lnTo>
                      <a:pt x="1005" y="2245"/>
                    </a:lnTo>
                    <a:lnTo>
                      <a:pt x="1048" y="2277"/>
                    </a:lnTo>
                    <a:lnTo>
                      <a:pt x="1094" y="2309"/>
                    </a:lnTo>
                    <a:lnTo>
                      <a:pt x="1142" y="2338"/>
                    </a:lnTo>
                    <a:lnTo>
                      <a:pt x="1192" y="2367"/>
                    </a:lnTo>
                    <a:lnTo>
                      <a:pt x="1244" y="2393"/>
                    </a:lnTo>
                    <a:lnTo>
                      <a:pt x="1298" y="2418"/>
                    </a:lnTo>
                    <a:lnTo>
                      <a:pt x="1354" y="2441"/>
                    </a:lnTo>
                    <a:lnTo>
                      <a:pt x="1411" y="2461"/>
                    </a:lnTo>
                    <a:lnTo>
                      <a:pt x="1471" y="2479"/>
                    </a:lnTo>
                    <a:lnTo>
                      <a:pt x="1532" y="2496"/>
                    </a:lnTo>
                    <a:lnTo>
                      <a:pt x="1593" y="2510"/>
                    </a:lnTo>
                    <a:lnTo>
                      <a:pt x="1657" y="2522"/>
                    </a:lnTo>
                    <a:lnTo>
                      <a:pt x="1722" y="2531"/>
                    </a:lnTo>
                    <a:lnTo>
                      <a:pt x="1789" y="2537"/>
                    </a:lnTo>
                    <a:lnTo>
                      <a:pt x="1856" y="2542"/>
                    </a:lnTo>
                    <a:lnTo>
                      <a:pt x="1924" y="2543"/>
                    </a:lnTo>
                    <a:lnTo>
                      <a:pt x="1924" y="2543"/>
                    </a:lnTo>
                    <a:lnTo>
                      <a:pt x="3836" y="2543"/>
                    </a:lnTo>
                    <a:lnTo>
                      <a:pt x="3836" y="2543"/>
                    </a:lnTo>
                    <a:lnTo>
                      <a:pt x="3887" y="2542"/>
                    </a:lnTo>
                    <a:lnTo>
                      <a:pt x="3937" y="2540"/>
                    </a:lnTo>
                    <a:lnTo>
                      <a:pt x="3988" y="2536"/>
                    </a:lnTo>
                    <a:lnTo>
                      <a:pt x="4038" y="2531"/>
                    </a:lnTo>
                    <a:lnTo>
                      <a:pt x="4086" y="2523"/>
                    </a:lnTo>
                    <a:lnTo>
                      <a:pt x="4135" y="2516"/>
                    </a:lnTo>
                    <a:lnTo>
                      <a:pt x="4182" y="2507"/>
                    </a:lnTo>
                    <a:lnTo>
                      <a:pt x="4228" y="2496"/>
                    </a:lnTo>
                    <a:lnTo>
                      <a:pt x="4274" y="2484"/>
                    </a:lnTo>
                    <a:lnTo>
                      <a:pt x="4320" y="2470"/>
                    </a:lnTo>
                    <a:lnTo>
                      <a:pt x="4363" y="2456"/>
                    </a:lnTo>
                    <a:lnTo>
                      <a:pt x="4406" y="2441"/>
                    </a:lnTo>
                    <a:lnTo>
                      <a:pt x="4449" y="2424"/>
                    </a:lnTo>
                    <a:lnTo>
                      <a:pt x="4490" y="2406"/>
                    </a:lnTo>
                    <a:lnTo>
                      <a:pt x="4530" y="2387"/>
                    </a:lnTo>
                    <a:lnTo>
                      <a:pt x="4568" y="2367"/>
                    </a:lnTo>
                    <a:lnTo>
                      <a:pt x="4568" y="2367"/>
                    </a:lnTo>
                    <a:lnTo>
                      <a:pt x="4568" y="2367"/>
                    </a:lnTo>
                    <a:lnTo>
                      <a:pt x="4606" y="2346"/>
                    </a:lnTo>
                    <a:lnTo>
                      <a:pt x="4643" y="2325"/>
                    </a:lnTo>
                    <a:lnTo>
                      <a:pt x="4678" y="2302"/>
                    </a:lnTo>
                    <a:lnTo>
                      <a:pt x="4712" y="2277"/>
                    </a:lnTo>
                    <a:lnTo>
                      <a:pt x="4744" y="2253"/>
                    </a:lnTo>
                    <a:lnTo>
                      <a:pt x="4776" y="2228"/>
                    </a:lnTo>
                    <a:lnTo>
                      <a:pt x="4805" y="2202"/>
                    </a:lnTo>
                    <a:lnTo>
                      <a:pt x="4834" y="2176"/>
                    </a:lnTo>
                    <a:lnTo>
                      <a:pt x="4862" y="2149"/>
                    </a:lnTo>
                    <a:lnTo>
                      <a:pt x="4888" y="2121"/>
                    </a:lnTo>
                    <a:lnTo>
                      <a:pt x="4911" y="2093"/>
                    </a:lnTo>
                    <a:lnTo>
                      <a:pt x="4934" y="2066"/>
                    </a:lnTo>
                    <a:lnTo>
                      <a:pt x="4955" y="2037"/>
                    </a:lnTo>
                    <a:lnTo>
                      <a:pt x="4975" y="2008"/>
                    </a:lnTo>
                    <a:lnTo>
                      <a:pt x="4993" y="1977"/>
                    </a:lnTo>
                    <a:lnTo>
                      <a:pt x="5010" y="1948"/>
                    </a:lnTo>
                    <a:lnTo>
                      <a:pt x="5010" y="1948"/>
                    </a:lnTo>
                    <a:lnTo>
                      <a:pt x="5010" y="1948"/>
                    </a:lnTo>
                    <a:lnTo>
                      <a:pt x="5030" y="1908"/>
                    </a:lnTo>
                    <a:lnTo>
                      <a:pt x="5048" y="1867"/>
                    </a:lnTo>
                    <a:lnTo>
                      <a:pt x="5062" y="1827"/>
                    </a:lnTo>
                    <a:lnTo>
                      <a:pt x="5074" y="1786"/>
                    </a:lnTo>
                    <a:lnTo>
                      <a:pt x="5084" y="1745"/>
                    </a:lnTo>
                    <a:lnTo>
                      <a:pt x="5091" y="1702"/>
                    </a:lnTo>
                    <a:lnTo>
                      <a:pt x="5094" y="1659"/>
                    </a:lnTo>
                    <a:lnTo>
                      <a:pt x="5096" y="1616"/>
                    </a:lnTo>
                    <a:lnTo>
                      <a:pt x="5096" y="1616"/>
                    </a:lnTo>
                    <a:lnTo>
                      <a:pt x="5096" y="1590"/>
                    </a:lnTo>
                    <a:lnTo>
                      <a:pt x="5096" y="1590"/>
                    </a:lnTo>
                    <a:lnTo>
                      <a:pt x="5094" y="1547"/>
                    </a:lnTo>
                    <a:lnTo>
                      <a:pt x="5091" y="1504"/>
                    </a:lnTo>
                    <a:lnTo>
                      <a:pt x="5084" y="1463"/>
                    </a:lnTo>
                    <a:lnTo>
                      <a:pt x="5074" y="1422"/>
                    </a:lnTo>
                    <a:lnTo>
                      <a:pt x="5062" y="1380"/>
                    </a:lnTo>
                    <a:lnTo>
                      <a:pt x="5048" y="1339"/>
                    </a:lnTo>
                    <a:lnTo>
                      <a:pt x="5030" y="1299"/>
                    </a:lnTo>
                    <a:lnTo>
                      <a:pt x="5010" y="1259"/>
                    </a:lnTo>
                    <a:lnTo>
                      <a:pt x="5010" y="1259"/>
                    </a:lnTo>
                    <a:lnTo>
                      <a:pt x="5010" y="1259"/>
                    </a:lnTo>
                    <a:lnTo>
                      <a:pt x="4987" y="1220"/>
                    </a:lnTo>
                    <a:lnTo>
                      <a:pt x="4963" y="1180"/>
                    </a:lnTo>
                    <a:lnTo>
                      <a:pt x="4934" y="1142"/>
                    </a:lnTo>
                    <a:lnTo>
                      <a:pt x="4903" y="1103"/>
                    </a:lnTo>
                    <a:lnTo>
                      <a:pt x="4869" y="1067"/>
                    </a:lnTo>
                    <a:lnTo>
                      <a:pt x="4834" y="1031"/>
                    </a:lnTo>
                    <a:lnTo>
                      <a:pt x="4796" y="996"/>
                    </a:lnTo>
                    <a:lnTo>
                      <a:pt x="4755" y="963"/>
                    </a:lnTo>
                    <a:lnTo>
                      <a:pt x="4755" y="963"/>
                    </a:lnTo>
                    <a:lnTo>
                      <a:pt x="4755" y="963"/>
                    </a:lnTo>
                    <a:lnTo>
                      <a:pt x="4712" y="929"/>
                    </a:lnTo>
                    <a:lnTo>
                      <a:pt x="4666" y="898"/>
                    </a:lnTo>
                    <a:lnTo>
                      <a:pt x="4618" y="868"/>
                    </a:lnTo>
                    <a:lnTo>
                      <a:pt x="4568" y="840"/>
                    </a:lnTo>
                    <a:lnTo>
                      <a:pt x="4516" y="814"/>
                    </a:lnTo>
                    <a:lnTo>
                      <a:pt x="4462" y="790"/>
                    </a:lnTo>
                    <a:lnTo>
                      <a:pt x="4406" y="767"/>
                    </a:lnTo>
                    <a:lnTo>
                      <a:pt x="4349" y="745"/>
                    </a:lnTo>
                    <a:lnTo>
                      <a:pt x="4289" y="727"/>
                    </a:lnTo>
                    <a:lnTo>
                      <a:pt x="4228" y="710"/>
                    </a:lnTo>
                    <a:lnTo>
                      <a:pt x="4167" y="696"/>
                    </a:lnTo>
                    <a:lnTo>
                      <a:pt x="4103" y="686"/>
                    </a:lnTo>
                    <a:lnTo>
                      <a:pt x="4038" y="676"/>
                    </a:lnTo>
                    <a:lnTo>
                      <a:pt x="3971" y="669"/>
                    </a:lnTo>
                    <a:lnTo>
                      <a:pt x="3904" y="666"/>
                    </a:lnTo>
                    <a:lnTo>
                      <a:pt x="3836" y="664"/>
                    </a:lnTo>
                    <a:lnTo>
                      <a:pt x="3836" y="664"/>
                    </a:lnTo>
                    <a:lnTo>
                      <a:pt x="1924" y="664"/>
                    </a:lnTo>
                    <a:lnTo>
                      <a:pt x="1924" y="664"/>
                    </a:lnTo>
                    <a:lnTo>
                      <a:pt x="1873" y="664"/>
                    </a:lnTo>
                    <a:lnTo>
                      <a:pt x="1821" y="667"/>
                    </a:lnTo>
                    <a:lnTo>
                      <a:pt x="1772" y="670"/>
                    </a:lnTo>
                    <a:lnTo>
                      <a:pt x="1722" y="676"/>
                    </a:lnTo>
                    <a:lnTo>
                      <a:pt x="1673" y="683"/>
                    </a:lnTo>
                    <a:lnTo>
                      <a:pt x="1625" y="690"/>
                    </a:lnTo>
                    <a:lnTo>
                      <a:pt x="1578" y="699"/>
                    </a:lnTo>
                    <a:lnTo>
                      <a:pt x="1532" y="710"/>
                    </a:lnTo>
                    <a:lnTo>
                      <a:pt x="1486" y="722"/>
                    </a:lnTo>
                    <a:lnTo>
                      <a:pt x="1440" y="736"/>
                    </a:lnTo>
                    <a:lnTo>
                      <a:pt x="1397" y="751"/>
                    </a:lnTo>
                    <a:lnTo>
                      <a:pt x="1354" y="767"/>
                    </a:lnTo>
                    <a:lnTo>
                      <a:pt x="1311" y="784"/>
                    </a:lnTo>
                    <a:lnTo>
                      <a:pt x="1270" y="800"/>
                    </a:lnTo>
                    <a:lnTo>
                      <a:pt x="1230" y="820"/>
                    </a:lnTo>
                    <a:lnTo>
                      <a:pt x="1192" y="840"/>
                    </a:lnTo>
                    <a:lnTo>
                      <a:pt x="1192" y="840"/>
                    </a:lnTo>
                    <a:lnTo>
                      <a:pt x="1192" y="840"/>
                    </a:lnTo>
                    <a:lnTo>
                      <a:pt x="1154" y="862"/>
                    </a:lnTo>
                    <a:lnTo>
                      <a:pt x="1117" y="883"/>
                    </a:lnTo>
                    <a:lnTo>
                      <a:pt x="1082" y="906"/>
                    </a:lnTo>
                    <a:lnTo>
                      <a:pt x="1048" y="929"/>
                    </a:lnTo>
                    <a:lnTo>
                      <a:pt x="1016" y="953"/>
                    </a:lnTo>
                    <a:lnTo>
                      <a:pt x="984" y="978"/>
                    </a:lnTo>
                    <a:lnTo>
                      <a:pt x="955" y="1004"/>
                    </a:lnTo>
                    <a:lnTo>
                      <a:pt x="926" y="1031"/>
                    </a:lnTo>
                    <a:lnTo>
                      <a:pt x="898" y="1057"/>
                    </a:lnTo>
                    <a:lnTo>
                      <a:pt x="872" y="1085"/>
                    </a:lnTo>
                    <a:lnTo>
                      <a:pt x="849" y="1113"/>
                    </a:lnTo>
                    <a:lnTo>
                      <a:pt x="826" y="1142"/>
                    </a:lnTo>
                    <a:lnTo>
                      <a:pt x="805" y="1171"/>
                    </a:lnTo>
                    <a:lnTo>
                      <a:pt x="785" y="1200"/>
                    </a:lnTo>
                    <a:lnTo>
                      <a:pt x="767" y="1229"/>
                    </a:lnTo>
                    <a:lnTo>
                      <a:pt x="750" y="1259"/>
                    </a:lnTo>
                    <a:lnTo>
                      <a:pt x="750" y="1259"/>
                    </a:lnTo>
                    <a:lnTo>
                      <a:pt x="750" y="1259"/>
                    </a:lnTo>
                    <a:lnTo>
                      <a:pt x="730" y="1299"/>
                    </a:lnTo>
                    <a:lnTo>
                      <a:pt x="712" y="1339"/>
                    </a:lnTo>
                    <a:lnTo>
                      <a:pt x="698" y="1380"/>
                    </a:lnTo>
                    <a:lnTo>
                      <a:pt x="686" y="1422"/>
                    </a:lnTo>
                    <a:lnTo>
                      <a:pt x="676" y="1463"/>
                    </a:lnTo>
                    <a:lnTo>
                      <a:pt x="669" y="1504"/>
                    </a:lnTo>
                    <a:lnTo>
                      <a:pt x="664" y="1547"/>
                    </a:lnTo>
                    <a:lnTo>
                      <a:pt x="664" y="1590"/>
                    </a:lnTo>
                    <a:lnTo>
                      <a:pt x="664" y="1590"/>
                    </a:lnTo>
                    <a:lnTo>
                      <a:pt x="664" y="1616"/>
                    </a:lnTo>
                    <a:lnTo>
                      <a:pt x="664" y="1616"/>
                    </a:lnTo>
                    <a:lnTo>
                      <a:pt x="664" y="1659"/>
                    </a:lnTo>
                    <a:lnTo>
                      <a:pt x="669" y="1702"/>
                    </a:lnTo>
                    <a:lnTo>
                      <a:pt x="676" y="1745"/>
                    </a:lnTo>
                    <a:lnTo>
                      <a:pt x="686" y="1786"/>
                    </a:lnTo>
                    <a:lnTo>
                      <a:pt x="698" y="1827"/>
                    </a:lnTo>
                    <a:lnTo>
                      <a:pt x="712" y="1867"/>
                    </a:lnTo>
                    <a:lnTo>
                      <a:pt x="730" y="1908"/>
                    </a:lnTo>
                    <a:lnTo>
                      <a:pt x="750" y="1948"/>
                    </a:lnTo>
                    <a:lnTo>
                      <a:pt x="750" y="1948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noFill/>
                <a:round/>
                <a:headEnd/>
                <a:tailEnd/>
              </a:ln>
              <a:effectLst>
                <a:innerShdw blurRad="190500" dist="50800" dir="2700000">
                  <a:srgbClr val="000000">
                    <a:alpha val="50000"/>
                  </a:srgbClr>
                </a:innerShdw>
              </a:effectLst>
              <a:scene3d>
                <a:camera prst="orthographicFront"/>
                <a:lightRig rig="threePt" dir="t">
                  <a:rot lat="0" lon="0" rev="12720000"/>
                </a:lightRig>
              </a:scene3d>
              <a:sp3d/>
            </p:spPr>
            <p:txBody>
              <a:bodyPr/>
              <a:lstStyle/>
              <a:p>
                <a:pPr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52400" y="1452163"/>
                <a:ext cx="1630998" cy="1099225"/>
              </a:xfrm>
              <a:custGeom>
                <a:avLst/>
                <a:gdLst/>
                <a:ahLst/>
                <a:cxnLst>
                  <a:cxn ang="0">
                    <a:pos x="5438" y="1318"/>
                  </a:cxn>
                  <a:cxn ang="0">
                    <a:pos x="5248" y="1507"/>
                  </a:cxn>
                  <a:cxn ang="0">
                    <a:pos x="5145" y="1679"/>
                  </a:cxn>
                  <a:cxn ang="0">
                    <a:pos x="5095" y="1848"/>
                  </a:cxn>
                  <a:cxn ang="0">
                    <a:pos x="5082" y="2149"/>
                  </a:cxn>
                  <a:cxn ang="0">
                    <a:pos x="4944" y="2555"/>
                  </a:cxn>
                  <a:cxn ang="0">
                    <a:pos x="4726" y="2848"/>
                  </a:cxn>
                  <a:cxn ang="0">
                    <a:pos x="4381" y="3093"/>
                  </a:cxn>
                  <a:cxn ang="0">
                    <a:pos x="3964" y="3211"/>
                  </a:cxn>
                  <a:cxn ang="0">
                    <a:pos x="1733" y="3204"/>
                  </a:cxn>
                  <a:cxn ang="0">
                    <a:pos x="1325" y="3066"/>
                  </a:cxn>
                  <a:cxn ang="0">
                    <a:pos x="1034" y="2848"/>
                  </a:cxn>
                  <a:cxn ang="0">
                    <a:pos x="787" y="2501"/>
                  </a:cxn>
                  <a:cxn ang="0">
                    <a:pos x="669" y="2086"/>
                  </a:cxn>
                  <a:cxn ang="0">
                    <a:pos x="678" y="1733"/>
                  </a:cxn>
                  <a:cxn ang="0">
                    <a:pos x="816" y="1325"/>
                  </a:cxn>
                  <a:cxn ang="0">
                    <a:pos x="1034" y="1034"/>
                  </a:cxn>
                  <a:cxn ang="0">
                    <a:pos x="1379" y="788"/>
                  </a:cxn>
                  <a:cxn ang="0">
                    <a:pos x="1796" y="669"/>
                  </a:cxn>
                  <a:cxn ang="0">
                    <a:pos x="4027" y="678"/>
                  </a:cxn>
                  <a:cxn ang="0">
                    <a:pos x="4435" y="816"/>
                  </a:cxn>
                  <a:cxn ang="0">
                    <a:pos x="4726" y="1034"/>
                  </a:cxn>
                  <a:cxn ang="0">
                    <a:pos x="4910" y="895"/>
                  </a:cxn>
                  <a:cxn ang="0">
                    <a:pos x="5201" y="678"/>
                  </a:cxn>
                  <a:cxn ang="0">
                    <a:pos x="5129" y="502"/>
                  </a:cxn>
                  <a:cxn ang="0">
                    <a:pos x="4872" y="304"/>
                  </a:cxn>
                  <a:cxn ang="0">
                    <a:pos x="4584" y="151"/>
                  </a:cxn>
                  <a:cxn ang="0">
                    <a:pos x="4270" y="49"/>
                  </a:cxn>
                  <a:cxn ang="0">
                    <a:pos x="3935" y="2"/>
                  </a:cxn>
                  <a:cxn ang="0">
                    <a:pos x="1776" y="5"/>
                  </a:cxn>
                  <a:cxn ang="0">
                    <a:pos x="1444" y="61"/>
                  </a:cxn>
                  <a:cxn ang="0">
                    <a:pos x="1133" y="171"/>
                  </a:cxn>
                  <a:cxn ang="0">
                    <a:pos x="849" y="329"/>
                  </a:cxn>
                  <a:cxn ang="0">
                    <a:pos x="597" y="532"/>
                  </a:cxn>
                  <a:cxn ang="0">
                    <a:pos x="412" y="737"/>
                  </a:cxn>
                  <a:cxn ang="0">
                    <a:pos x="234" y="1007"/>
                  </a:cxn>
                  <a:cxn ang="0">
                    <a:pos x="101" y="1307"/>
                  </a:cxn>
                  <a:cxn ang="0">
                    <a:pos x="22" y="1631"/>
                  </a:cxn>
                  <a:cxn ang="0">
                    <a:pos x="0" y="1958"/>
                  </a:cxn>
                  <a:cxn ang="0">
                    <a:pos x="22" y="2249"/>
                  </a:cxn>
                  <a:cxn ang="0">
                    <a:pos x="101" y="2573"/>
                  </a:cxn>
                  <a:cxn ang="0">
                    <a:pos x="234" y="2873"/>
                  </a:cxn>
                  <a:cxn ang="0">
                    <a:pos x="412" y="3145"/>
                  </a:cxn>
                  <a:cxn ang="0">
                    <a:pos x="597" y="3348"/>
                  </a:cxn>
                  <a:cxn ang="0">
                    <a:pos x="849" y="3551"/>
                  </a:cxn>
                  <a:cxn ang="0">
                    <a:pos x="1133" y="3711"/>
                  </a:cxn>
                  <a:cxn ang="0">
                    <a:pos x="1444" y="3821"/>
                  </a:cxn>
                  <a:cxn ang="0">
                    <a:pos x="1776" y="3877"/>
                  </a:cxn>
                  <a:cxn ang="0">
                    <a:pos x="3885" y="3880"/>
                  </a:cxn>
                  <a:cxn ang="0">
                    <a:pos x="4223" y="3842"/>
                  </a:cxn>
                  <a:cxn ang="0">
                    <a:pos x="4541" y="3747"/>
                  </a:cxn>
                  <a:cxn ang="0">
                    <a:pos x="4832" y="3602"/>
                  </a:cxn>
                  <a:cxn ang="0">
                    <a:pos x="5095" y="3411"/>
                  </a:cxn>
                  <a:cxn ang="0">
                    <a:pos x="5289" y="3215"/>
                  </a:cxn>
                  <a:cxn ang="0">
                    <a:pos x="5480" y="2954"/>
                  </a:cxn>
                  <a:cxn ang="0">
                    <a:pos x="5625" y="2661"/>
                  </a:cxn>
                  <a:cxn ang="0">
                    <a:pos x="5720" y="2345"/>
                  </a:cxn>
                  <a:cxn ang="0">
                    <a:pos x="5760" y="2007"/>
                  </a:cxn>
                  <a:cxn ang="0">
                    <a:pos x="5751" y="1735"/>
                  </a:cxn>
                  <a:cxn ang="0">
                    <a:pos x="5692" y="1417"/>
                  </a:cxn>
                </a:cxnLst>
                <a:rect l="0" t="0" r="r" b="b"/>
                <a:pathLst>
                  <a:path w="5760" h="3882">
                    <a:moveTo>
                      <a:pt x="5614" y="1205"/>
                    </a:moveTo>
                    <a:lnTo>
                      <a:pt x="5614" y="1205"/>
                    </a:lnTo>
                    <a:lnTo>
                      <a:pt x="5577" y="1226"/>
                    </a:lnTo>
                    <a:lnTo>
                      <a:pt x="5541" y="1248"/>
                    </a:lnTo>
                    <a:lnTo>
                      <a:pt x="5505" y="1271"/>
                    </a:lnTo>
                    <a:lnTo>
                      <a:pt x="5471" y="1295"/>
                    </a:lnTo>
                    <a:lnTo>
                      <a:pt x="5438" y="1318"/>
                    </a:lnTo>
                    <a:lnTo>
                      <a:pt x="5406" y="1343"/>
                    </a:lnTo>
                    <a:lnTo>
                      <a:pt x="5377" y="1370"/>
                    </a:lnTo>
                    <a:lnTo>
                      <a:pt x="5348" y="1395"/>
                    </a:lnTo>
                    <a:lnTo>
                      <a:pt x="5321" y="1422"/>
                    </a:lnTo>
                    <a:lnTo>
                      <a:pt x="5294" y="1451"/>
                    </a:lnTo>
                    <a:lnTo>
                      <a:pt x="5271" y="1478"/>
                    </a:lnTo>
                    <a:lnTo>
                      <a:pt x="5248" y="1507"/>
                    </a:lnTo>
                    <a:lnTo>
                      <a:pt x="5226" y="1536"/>
                    </a:lnTo>
                    <a:lnTo>
                      <a:pt x="5206" y="1566"/>
                    </a:lnTo>
                    <a:lnTo>
                      <a:pt x="5188" y="1595"/>
                    </a:lnTo>
                    <a:lnTo>
                      <a:pt x="5172" y="1624"/>
                    </a:lnTo>
                    <a:lnTo>
                      <a:pt x="5172" y="1624"/>
                    </a:lnTo>
                    <a:lnTo>
                      <a:pt x="5158" y="1652"/>
                    </a:lnTo>
                    <a:lnTo>
                      <a:pt x="5145" y="1679"/>
                    </a:lnTo>
                    <a:lnTo>
                      <a:pt x="5133" y="1706"/>
                    </a:lnTo>
                    <a:lnTo>
                      <a:pt x="5124" y="1735"/>
                    </a:lnTo>
                    <a:lnTo>
                      <a:pt x="5115" y="1764"/>
                    </a:lnTo>
                    <a:lnTo>
                      <a:pt x="5106" y="1791"/>
                    </a:lnTo>
                    <a:lnTo>
                      <a:pt x="5100" y="1820"/>
                    </a:lnTo>
                    <a:lnTo>
                      <a:pt x="5095" y="1848"/>
                    </a:lnTo>
                    <a:lnTo>
                      <a:pt x="5095" y="1848"/>
                    </a:lnTo>
                    <a:lnTo>
                      <a:pt x="5097" y="1886"/>
                    </a:lnTo>
                    <a:lnTo>
                      <a:pt x="5097" y="1924"/>
                    </a:lnTo>
                    <a:lnTo>
                      <a:pt x="5097" y="1956"/>
                    </a:lnTo>
                    <a:lnTo>
                      <a:pt x="5097" y="1956"/>
                    </a:lnTo>
                    <a:lnTo>
                      <a:pt x="5095" y="2021"/>
                    </a:lnTo>
                    <a:lnTo>
                      <a:pt x="5089" y="2086"/>
                    </a:lnTo>
                    <a:lnTo>
                      <a:pt x="5082" y="2149"/>
                    </a:lnTo>
                    <a:lnTo>
                      <a:pt x="5071" y="2210"/>
                    </a:lnTo>
                    <a:lnTo>
                      <a:pt x="5057" y="2271"/>
                    </a:lnTo>
                    <a:lnTo>
                      <a:pt x="5041" y="2330"/>
                    </a:lnTo>
                    <a:lnTo>
                      <a:pt x="5019" y="2390"/>
                    </a:lnTo>
                    <a:lnTo>
                      <a:pt x="4998" y="2445"/>
                    </a:lnTo>
                    <a:lnTo>
                      <a:pt x="4973" y="2501"/>
                    </a:lnTo>
                    <a:lnTo>
                      <a:pt x="4944" y="2555"/>
                    </a:lnTo>
                    <a:lnTo>
                      <a:pt x="4913" y="2609"/>
                    </a:lnTo>
                    <a:lnTo>
                      <a:pt x="4881" y="2659"/>
                    </a:lnTo>
                    <a:lnTo>
                      <a:pt x="4845" y="2710"/>
                    </a:lnTo>
                    <a:lnTo>
                      <a:pt x="4807" y="2756"/>
                    </a:lnTo>
                    <a:lnTo>
                      <a:pt x="4768" y="2803"/>
                    </a:lnTo>
                    <a:lnTo>
                      <a:pt x="4726" y="2848"/>
                    </a:lnTo>
                    <a:lnTo>
                      <a:pt x="4726" y="2848"/>
                    </a:lnTo>
                    <a:lnTo>
                      <a:pt x="4681" y="2889"/>
                    </a:lnTo>
                    <a:lnTo>
                      <a:pt x="4636" y="2929"/>
                    </a:lnTo>
                    <a:lnTo>
                      <a:pt x="4588" y="2967"/>
                    </a:lnTo>
                    <a:lnTo>
                      <a:pt x="4539" y="3003"/>
                    </a:lnTo>
                    <a:lnTo>
                      <a:pt x="4487" y="3035"/>
                    </a:lnTo>
                    <a:lnTo>
                      <a:pt x="4435" y="3066"/>
                    </a:lnTo>
                    <a:lnTo>
                      <a:pt x="4381" y="3093"/>
                    </a:lnTo>
                    <a:lnTo>
                      <a:pt x="4325" y="3118"/>
                    </a:lnTo>
                    <a:lnTo>
                      <a:pt x="4268" y="3141"/>
                    </a:lnTo>
                    <a:lnTo>
                      <a:pt x="4210" y="3161"/>
                    </a:lnTo>
                    <a:lnTo>
                      <a:pt x="4149" y="3177"/>
                    </a:lnTo>
                    <a:lnTo>
                      <a:pt x="4090" y="3192"/>
                    </a:lnTo>
                    <a:lnTo>
                      <a:pt x="4027" y="3204"/>
                    </a:lnTo>
                    <a:lnTo>
                      <a:pt x="3964" y="3211"/>
                    </a:lnTo>
                    <a:lnTo>
                      <a:pt x="3901" y="3217"/>
                    </a:lnTo>
                    <a:lnTo>
                      <a:pt x="3836" y="3219"/>
                    </a:lnTo>
                    <a:lnTo>
                      <a:pt x="1924" y="3219"/>
                    </a:lnTo>
                    <a:lnTo>
                      <a:pt x="1924" y="3219"/>
                    </a:lnTo>
                    <a:lnTo>
                      <a:pt x="1859" y="3217"/>
                    </a:lnTo>
                    <a:lnTo>
                      <a:pt x="1796" y="3211"/>
                    </a:lnTo>
                    <a:lnTo>
                      <a:pt x="1733" y="3204"/>
                    </a:lnTo>
                    <a:lnTo>
                      <a:pt x="1670" y="3192"/>
                    </a:lnTo>
                    <a:lnTo>
                      <a:pt x="1609" y="3177"/>
                    </a:lnTo>
                    <a:lnTo>
                      <a:pt x="1550" y="3161"/>
                    </a:lnTo>
                    <a:lnTo>
                      <a:pt x="1492" y="3141"/>
                    </a:lnTo>
                    <a:lnTo>
                      <a:pt x="1435" y="3118"/>
                    </a:lnTo>
                    <a:lnTo>
                      <a:pt x="1379" y="3093"/>
                    </a:lnTo>
                    <a:lnTo>
                      <a:pt x="1325" y="3066"/>
                    </a:lnTo>
                    <a:lnTo>
                      <a:pt x="1273" y="3035"/>
                    </a:lnTo>
                    <a:lnTo>
                      <a:pt x="1221" y="3003"/>
                    </a:lnTo>
                    <a:lnTo>
                      <a:pt x="1172" y="2967"/>
                    </a:lnTo>
                    <a:lnTo>
                      <a:pt x="1124" y="2929"/>
                    </a:lnTo>
                    <a:lnTo>
                      <a:pt x="1077" y="2889"/>
                    </a:lnTo>
                    <a:lnTo>
                      <a:pt x="1034" y="2848"/>
                    </a:lnTo>
                    <a:lnTo>
                      <a:pt x="1034" y="2848"/>
                    </a:lnTo>
                    <a:lnTo>
                      <a:pt x="992" y="2803"/>
                    </a:lnTo>
                    <a:lnTo>
                      <a:pt x="951" y="2756"/>
                    </a:lnTo>
                    <a:lnTo>
                      <a:pt x="913" y="2710"/>
                    </a:lnTo>
                    <a:lnTo>
                      <a:pt x="879" y="2659"/>
                    </a:lnTo>
                    <a:lnTo>
                      <a:pt x="847" y="2609"/>
                    </a:lnTo>
                    <a:lnTo>
                      <a:pt x="816" y="2555"/>
                    </a:lnTo>
                    <a:lnTo>
                      <a:pt x="787" y="2501"/>
                    </a:lnTo>
                    <a:lnTo>
                      <a:pt x="762" y="2445"/>
                    </a:lnTo>
                    <a:lnTo>
                      <a:pt x="739" y="2390"/>
                    </a:lnTo>
                    <a:lnTo>
                      <a:pt x="719" y="2330"/>
                    </a:lnTo>
                    <a:lnTo>
                      <a:pt x="703" y="2271"/>
                    </a:lnTo>
                    <a:lnTo>
                      <a:pt x="689" y="2210"/>
                    </a:lnTo>
                    <a:lnTo>
                      <a:pt x="678" y="2149"/>
                    </a:lnTo>
                    <a:lnTo>
                      <a:pt x="669" y="2086"/>
                    </a:lnTo>
                    <a:lnTo>
                      <a:pt x="665" y="2021"/>
                    </a:lnTo>
                    <a:lnTo>
                      <a:pt x="663" y="1956"/>
                    </a:lnTo>
                    <a:lnTo>
                      <a:pt x="663" y="1924"/>
                    </a:lnTo>
                    <a:lnTo>
                      <a:pt x="663" y="1924"/>
                    </a:lnTo>
                    <a:lnTo>
                      <a:pt x="665" y="1859"/>
                    </a:lnTo>
                    <a:lnTo>
                      <a:pt x="669" y="1796"/>
                    </a:lnTo>
                    <a:lnTo>
                      <a:pt x="678" y="1733"/>
                    </a:lnTo>
                    <a:lnTo>
                      <a:pt x="689" y="1670"/>
                    </a:lnTo>
                    <a:lnTo>
                      <a:pt x="703" y="1611"/>
                    </a:lnTo>
                    <a:lnTo>
                      <a:pt x="719" y="1550"/>
                    </a:lnTo>
                    <a:lnTo>
                      <a:pt x="739" y="1492"/>
                    </a:lnTo>
                    <a:lnTo>
                      <a:pt x="762" y="1435"/>
                    </a:lnTo>
                    <a:lnTo>
                      <a:pt x="787" y="1379"/>
                    </a:lnTo>
                    <a:lnTo>
                      <a:pt x="816" y="1325"/>
                    </a:lnTo>
                    <a:lnTo>
                      <a:pt x="847" y="1273"/>
                    </a:lnTo>
                    <a:lnTo>
                      <a:pt x="879" y="1221"/>
                    </a:lnTo>
                    <a:lnTo>
                      <a:pt x="913" y="1172"/>
                    </a:lnTo>
                    <a:lnTo>
                      <a:pt x="951" y="1124"/>
                    </a:lnTo>
                    <a:lnTo>
                      <a:pt x="992" y="1079"/>
                    </a:lnTo>
                    <a:lnTo>
                      <a:pt x="1034" y="1034"/>
                    </a:lnTo>
                    <a:lnTo>
                      <a:pt x="1034" y="1034"/>
                    </a:lnTo>
                    <a:lnTo>
                      <a:pt x="1077" y="993"/>
                    </a:lnTo>
                    <a:lnTo>
                      <a:pt x="1124" y="951"/>
                    </a:lnTo>
                    <a:lnTo>
                      <a:pt x="1172" y="915"/>
                    </a:lnTo>
                    <a:lnTo>
                      <a:pt x="1221" y="879"/>
                    </a:lnTo>
                    <a:lnTo>
                      <a:pt x="1273" y="847"/>
                    </a:lnTo>
                    <a:lnTo>
                      <a:pt x="1325" y="816"/>
                    </a:lnTo>
                    <a:lnTo>
                      <a:pt x="1379" y="788"/>
                    </a:lnTo>
                    <a:lnTo>
                      <a:pt x="1435" y="762"/>
                    </a:lnTo>
                    <a:lnTo>
                      <a:pt x="1492" y="739"/>
                    </a:lnTo>
                    <a:lnTo>
                      <a:pt x="1550" y="719"/>
                    </a:lnTo>
                    <a:lnTo>
                      <a:pt x="1609" y="703"/>
                    </a:lnTo>
                    <a:lnTo>
                      <a:pt x="1670" y="689"/>
                    </a:lnTo>
                    <a:lnTo>
                      <a:pt x="1733" y="678"/>
                    </a:lnTo>
                    <a:lnTo>
                      <a:pt x="1796" y="669"/>
                    </a:lnTo>
                    <a:lnTo>
                      <a:pt x="1859" y="665"/>
                    </a:lnTo>
                    <a:lnTo>
                      <a:pt x="1924" y="663"/>
                    </a:lnTo>
                    <a:lnTo>
                      <a:pt x="3836" y="663"/>
                    </a:lnTo>
                    <a:lnTo>
                      <a:pt x="3836" y="663"/>
                    </a:lnTo>
                    <a:lnTo>
                      <a:pt x="3901" y="665"/>
                    </a:lnTo>
                    <a:lnTo>
                      <a:pt x="3964" y="669"/>
                    </a:lnTo>
                    <a:lnTo>
                      <a:pt x="4027" y="678"/>
                    </a:lnTo>
                    <a:lnTo>
                      <a:pt x="4090" y="689"/>
                    </a:lnTo>
                    <a:lnTo>
                      <a:pt x="4149" y="703"/>
                    </a:lnTo>
                    <a:lnTo>
                      <a:pt x="4210" y="719"/>
                    </a:lnTo>
                    <a:lnTo>
                      <a:pt x="4268" y="739"/>
                    </a:lnTo>
                    <a:lnTo>
                      <a:pt x="4325" y="762"/>
                    </a:lnTo>
                    <a:lnTo>
                      <a:pt x="4381" y="788"/>
                    </a:lnTo>
                    <a:lnTo>
                      <a:pt x="4435" y="816"/>
                    </a:lnTo>
                    <a:lnTo>
                      <a:pt x="4487" y="847"/>
                    </a:lnTo>
                    <a:lnTo>
                      <a:pt x="4539" y="879"/>
                    </a:lnTo>
                    <a:lnTo>
                      <a:pt x="4588" y="915"/>
                    </a:lnTo>
                    <a:lnTo>
                      <a:pt x="4636" y="951"/>
                    </a:lnTo>
                    <a:lnTo>
                      <a:pt x="4681" y="993"/>
                    </a:lnTo>
                    <a:lnTo>
                      <a:pt x="4726" y="1034"/>
                    </a:lnTo>
                    <a:lnTo>
                      <a:pt x="4726" y="1034"/>
                    </a:lnTo>
                    <a:lnTo>
                      <a:pt x="4753" y="1063"/>
                    </a:lnTo>
                    <a:lnTo>
                      <a:pt x="4753" y="1063"/>
                    </a:lnTo>
                    <a:lnTo>
                      <a:pt x="4782" y="1027"/>
                    </a:lnTo>
                    <a:lnTo>
                      <a:pt x="4813" y="993"/>
                    </a:lnTo>
                    <a:lnTo>
                      <a:pt x="4845" y="960"/>
                    </a:lnTo>
                    <a:lnTo>
                      <a:pt x="4877" y="928"/>
                    </a:lnTo>
                    <a:lnTo>
                      <a:pt x="4910" y="895"/>
                    </a:lnTo>
                    <a:lnTo>
                      <a:pt x="4944" y="865"/>
                    </a:lnTo>
                    <a:lnTo>
                      <a:pt x="4980" y="834"/>
                    </a:lnTo>
                    <a:lnTo>
                      <a:pt x="5016" y="806"/>
                    </a:lnTo>
                    <a:lnTo>
                      <a:pt x="5016" y="806"/>
                    </a:lnTo>
                    <a:lnTo>
                      <a:pt x="5075" y="761"/>
                    </a:lnTo>
                    <a:lnTo>
                      <a:pt x="5136" y="717"/>
                    </a:lnTo>
                    <a:lnTo>
                      <a:pt x="5201" y="678"/>
                    </a:lnTo>
                    <a:lnTo>
                      <a:pt x="5266" y="638"/>
                    </a:lnTo>
                    <a:lnTo>
                      <a:pt x="5266" y="638"/>
                    </a:lnTo>
                    <a:lnTo>
                      <a:pt x="5231" y="601"/>
                    </a:lnTo>
                    <a:lnTo>
                      <a:pt x="5196" y="565"/>
                    </a:lnTo>
                    <a:lnTo>
                      <a:pt x="5196" y="565"/>
                    </a:lnTo>
                    <a:lnTo>
                      <a:pt x="5163" y="532"/>
                    </a:lnTo>
                    <a:lnTo>
                      <a:pt x="5129" y="502"/>
                    </a:lnTo>
                    <a:lnTo>
                      <a:pt x="5095" y="471"/>
                    </a:lnTo>
                    <a:lnTo>
                      <a:pt x="5059" y="441"/>
                    </a:lnTo>
                    <a:lnTo>
                      <a:pt x="5023" y="412"/>
                    </a:lnTo>
                    <a:lnTo>
                      <a:pt x="4987" y="383"/>
                    </a:lnTo>
                    <a:lnTo>
                      <a:pt x="4949" y="356"/>
                    </a:lnTo>
                    <a:lnTo>
                      <a:pt x="4911" y="329"/>
                    </a:lnTo>
                    <a:lnTo>
                      <a:pt x="4872" y="304"/>
                    </a:lnTo>
                    <a:lnTo>
                      <a:pt x="4832" y="279"/>
                    </a:lnTo>
                    <a:lnTo>
                      <a:pt x="4793" y="255"/>
                    </a:lnTo>
                    <a:lnTo>
                      <a:pt x="4751" y="234"/>
                    </a:lnTo>
                    <a:lnTo>
                      <a:pt x="4712" y="210"/>
                    </a:lnTo>
                    <a:lnTo>
                      <a:pt x="4669" y="191"/>
                    </a:lnTo>
                    <a:lnTo>
                      <a:pt x="4627" y="171"/>
                    </a:lnTo>
                    <a:lnTo>
                      <a:pt x="4584" y="151"/>
                    </a:lnTo>
                    <a:lnTo>
                      <a:pt x="4541" y="133"/>
                    </a:lnTo>
                    <a:lnTo>
                      <a:pt x="4496" y="117"/>
                    </a:lnTo>
                    <a:lnTo>
                      <a:pt x="4453" y="101"/>
                    </a:lnTo>
                    <a:lnTo>
                      <a:pt x="4408" y="86"/>
                    </a:lnTo>
                    <a:lnTo>
                      <a:pt x="4361" y="74"/>
                    </a:lnTo>
                    <a:lnTo>
                      <a:pt x="4316" y="61"/>
                    </a:lnTo>
                    <a:lnTo>
                      <a:pt x="4270" y="49"/>
                    </a:lnTo>
                    <a:lnTo>
                      <a:pt x="4223" y="40"/>
                    </a:lnTo>
                    <a:lnTo>
                      <a:pt x="4176" y="31"/>
                    </a:lnTo>
                    <a:lnTo>
                      <a:pt x="4128" y="22"/>
                    </a:lnTo>
                    <a:lnTo>
                      <a:pt x="4081" y="14"/>
                    </a:lnTo>
                    <a:lnTo>
                      <a:pt x="4032" y="9"/>
                    </a:lnTo>
                    <a:lnTo>
                      <a:pt x="3984" y="5"/>
                    </a:lnTo>
                    <a:lnTo>
                      <a:pt x="3935" y="2"/>
                    </a:lnTo>
                    <a:lnTo>
                      <a:pt x="3885" y="0"/>
                    </a:lnTo>
                    <a:lnTo>
                      <a:pt x="3836" y="0"/>
                    </a:lnTo>
                    <a:lnTo>
                      <a:pt x="1924" y="0"/>
                    </a:lnTo>
                    <a:lnTo>
                      <a:pt x="1924" y="0"/>
                    </a:lnTo>
                    <a:lnTo>
                      <a:pt x="1873" y="0"/>
                    </a:lnTo>
                    <a:lnTo>
                      <a:pt x="1825" y="2"/>
                    </a:lnTo>
                    <a:lnTo>
                      <a:pt x="1776" y="5"/>
                    </a:lnTo>
                    <a:lnTo>
                      <a:pt x="1728" y="9"/>
                    </a:lnTo>
                    <a:lnTo>
                      <a:pt x="1679" y="14"/>
                    </a:lnTo>
                    <a:lnTo>
                      <a:pt x="1631" y="22"/>
                    </a:lnTo>
                    <a:lnTo>
                      <a:pt x="1584" y="31"/>
                    </a:lnTo>
                    <a:lnTo>
                      <a:pt x="1537" y="40"/>
                    </a:lnTo>
                    <a:lnTo>
                      <a:pt x="1490" y="49"/>
                    </a:lnTo>
                    <a:lnTo>
                      <a:pt x="1444" y="61"/>
                    </a:lnTo>
                    <a:lnTo>
                      <a:pt x="1399" y="74"/>
                    </a:lnTo>
                    <a:lnTo>
                      <a:pt x="1352" y="86"/>
                    </a:lnTo>
                    <a:lnTo>
                      <a:pt x="1307" y="101"/>
                    </a:lnTo>
                    <a:lnTo>
                      <a:pt x="1264" y="117"/>
                    </a:lnTo>
                    <a:lnTo>
                      <a:pt x="1219" y="133"/>
                    </a:lnTo>
                    <a:lnTo>
                      <a:pt x="1176" y="151"/>
                    </a:lnTo>
                    <a:lnTo>
                      <a:pt x="1133" y="171"/>
                    </a:lnTo>
                    <a:lnTo>
                      <a:pt x="1091" y="191"/>
                    </a:lnTo>
                    <a:lnTo>
                      <a:pt x="1048" y="210"/>
                    </a:lnTo>
                    <a:lnTo>
                      <a:pt x="1007" y="234"/>
                    </a:lnTo>
                    <a:lnTo>
                      <a:pt x="967" y="255"/>
                    </a:lnTo>
                    <a:lnTo>
                      <a:pt x="928" y="279"/>
                    </a:lnTo>
                    <a:lnTo>
                      <a:pt x="888" y="304"/>
                    </a:lnTo>
                    <a:lnTo>
                      <a:pt x="849" y="329"/>
                    </a:lnTo>
                    <a:lnTo>
                      <a:pt x="811" y="356"/>
                    </a:lnTo>
                    <a:lnTo>
                      <a:pt x="773" y="383"/>
                    </a:lnTo>
                    <a:lnTo>
                      <a:pt x="737" y="412"/>
                    </a:lnTo>
                    <a:lnTo>
                      <a:pt x="701" y="441"/>
                    </a:lnTo>
                    <a:lnTo>
                      <a:pt x="665" y="471"/>
                    </a:lnTo>
                    <a:lnTo>
                      <a:pt x="631" y="502"/>
                    </a:lnTo>
                    <a:lnTo>
                      <a:pt x="597" y="532"/>
                    </a:lnTo>
                    <a:lnTo>
                      <a:pt x="564" y="565"/>
                    </a:lnTo>
                    <a:lnTo>
                      <a:pt x="564" y="565"/>
                    </a:lnTo>
                    <a:lnTo>
                      <a:pt x="532" y="597"/>
                    </a:lnTo>
                    <a:lnTo>
                      <a:pt x="502" y="631"/>
                    </a:lnTo>
                    <a:lnTo>
                      <a:pt x="471" y="665"/>
                    </a:lnTo>
                    <a:lnTo>
                      <a:pt x="440" y="701"/>
                    </a:lnTo>
                    <a:lnTo>
                      <a:pt x="412" y="737"/>
                    </a:lnTo>
                    <a:lnTo>
                      <a:pt x="383" y="773"/>
                    </a:lnTo>
                    <a:lnTo>
                      <a:pt x="356" y="811"/>
                    </a:lnTo>
                    <a:lnTo>
                      <a:pt x="329" y="849"/>
                    </a:lnTo>
                    <a:lnTo>
                      <a:pt x="304" y="888"/>
                    </a:lnTo>
                    <a:lnTo>
                      <a:pt x="279" y="928"/>
                    </a:lnTo>
                    <a:lnTo>
                      <a:pt x="255" y="967"/>
                    </a:lnTo>
                    <a:lnTo>
                      <a:pt x="234" y="1007"/>
                    </a:lnTo>
                    <a:lnTo>
                      <a:pt x="210" y="1048"/>
                    </a:lnTo>
                    <a:lnTo>
                      <a:pt x="191" y="1091"/>
                    </a:lnTo>
                    <a:lnTo>
                      <a:pt x="171" y="1133"/>
                    </a:lnTo>
                    <a:lnTo>
                      <a:pt x="151" y="1176"/>
                    </a:lnTo>
                    <a:lnTo>
                      <a:pt x="133" y="1219"/>
                    </a:lnTo>
                    <a:lnTo>
                      <a:pt x="117" y="1264"/>
                    </a:lnTo>
                    <a:lnTo>
                      <a:pt x="101" y="1307"/>
                    </a:lnTo>
                    <a:lnTo>
                      <a:pt x="86" y="1352"/>
                    </a:lnTo>
                    <a:lnTo>
                      <a:pt x="74" y="1399"/>
                    </a:lnTo>
                    <a:lnTo>
                      <a:pt x="61" y="1444"/>
                    </a:lnTo>
                    <a:lnTo>
                      <a:pt x="49" y="1491"/>
                    </a:lnTo>
                    <a:lnTo>
                      <a:pt x="40" y="1537"/>
                    </a:lnTo>
                    <a:lnTo>
                      <a:pt x="31" y="1584"/>
                    </a:lnTo>
                    <a:lnTo>
                      <a:pt x="22" y="1631"/>
                    </a:lnTo>
                    <a:lnTo>
                      <a:pt x="14" y="1679"/>
                    </a:lnTo>
                    <a:lnTo>
                      <a:pt x="9" y="1728"/>
                    </a:lnTo>
                    <a:lnTo>
                      <a:pt x="5" y="1776"/>
                    </a:lnTo>
                    <a:lnTo>
                      <a:pt x="2" y="1825"/>
                    </a:lnTo>
                    <a:lnTo>
                      <a:pt x="0" y="1874"/>
                    </a:lnTo>
                    <a:lnTo>
                      <a:pt x="0" y="1924"/>
                    </a:lnTo>
                    <a:lnTo>
                      <a:pt x="0" y="1958"/>
                    </a:lnTo>
                    <a:lnTo>
                      <a:pt x="0" y="1958"/>
                    </a:lnTo>
                    <a:lnTo>
                      <a:pt x="0" y="2007"/>
                    </a:lnTo>
                    <a:lnTo>
                      <a:pt x="2" y="2055"/>
                    </a:lnTo>
                    <a:lnTo>
                      <a:pt x="5" y="2106"/>
                    </a:lnTo>
                    <a:lnTo>
                      <a:pt x="9" y="2154"/>
                    </a:lnTo>
                    <a:lnTo>
                      <a:pt x="14" y="2203"/>
                    </a:lnTo>
                    <a:lnTo>
                      <a:pt x="22" y="2249"/>
                    </a:lnTo>
                    <a:lnTo>
                      <a:pt x="31" y="2298"/>
                    </a:lnTo>
                    <a:lnTo>
                      <a:pt x="40" y="2345"/>
                    </a:lnTo>
                    <a:lnTo>
                      <a:pt x="49" y="2391"/>
                    </a:lnTo>
                    <a:lnTo>
                      <a:pt x="61" y="2436"/>
                    </a:lnTo>
                    <a:lnTo>
                      <a:pt x="74" y="2483"/>
                    </a:lnTo>
                    <a:lnTo>
                      <a:pt x="86" y="2528"/>
                    </a:lnTo>
                    <a:lnTo>
                      <a:pt x="101" y="2573"/>
                    </a:lnTo>
                    <a:lnTo>
                      <a:pt x="117" y="2618"/>
                    </a:lnTo>
                    <a:lnTo>
                      <a:pt x="133" y="2661"/>
                    </a:lnTo>
                    <a:lnTo>
                      <a:pt x="151" y="2706"/>
                    </a:lnTo>
                    <a:lnTo>
                      <a:pt x="171" y="2747"/>
                    </a:lnTo>
                    <a:lnTo>
                      <a:pt x="191" y="2791"/>
                    </a:lnTo>
                    <a:lnTo>
                      <a:pt x="210" y="2832"/>
                    </a:lnTo>
                    <a:lnTo>
                      <a:pt x="234" y="2873"/>
                    </a:lnTo>
                    <a:lnTo>
                      <a:pt x="255" y="2915"/>
                    </a:lnTo>
                    <a:lnTo>
                      <a:pt x="279" y="2954"/>
                    </a:lnTo>
                    <a:lnTo>
                      <a:pt x="304" y="2994"/>
                    </a:lnTo>
                    <a:lnTo>
                      <a:pt x="329" y="3032"/>
                    </a:lnTo>
                    <a:lnTo>
                      <a:pt x="356" y="3069"/>
                    </a:lnTo>
                    <a:lnTo>
                      <a:pt x="383" y="3107"/>
                    </a:lnTo>
                    <a:lnTo>
                      <a:pt x="412" y="3145"/>
                    </a:lnTo>
                    <a:lnTo>
                      <a:pt x="440" y="3181"/>
                    </a:lnTo>
                    <a:lnTo>
                      <a:pt x="471" y="3215"/>
                    </a:lnTo>
                    <a:lnTo>
                      <a:pt x="502" y="3249"/>
                    </a:lnTo>
                    <a:lnTo>
                      <a:pt x="532" y="3283"/>
                    </a:lnTo>
                    <a:lnTo>
                      <a:pt x="564" y="3316"/>
                    </a:lnTo>
                    <a:lnTo>
                      <a:pt x="564" y="3316"/>
                    </a:lnTo>
                    <a:lnTo>
                      <a:pt x="597" y="3348"/>
                    </a:lnTo>
                    <a:lnTo>
                      <a:pt x="631" y="3380"/>
                    </a:lnTo>
                    <a:lnTo>
                      <a:pt x="665" y="3411"/>
                    </a:lnTo>
                    <a:lnTo>
                      <a:pt x="701" y="3440"/>
                    </a:lnTo>
                    <a:lnTo>
                      <a:pt x="737" y="3470"/>
                    </a:lnTo>
                    <a:lnTo>
                      <a:pt x="773" y="3497"/>
                    </a:lnTo>
                    <a:lnTo>
                      <a:pt x="811" y="3524"/>
                    </a:lnTo>
                    <a:lnTo>
                      <a:pt x="849" y="3551"/>
                    </a:lnTo>
                    <a:lnTo>
                      <a:pt x="888" y="3576"/>
                    </a:lnTo>
                    <a:lnTo>
                      <a:pt x="928" y="3602"/>
                    </a:lnTo>
                    <a:lnTo>
                      <a:pt x="967" y="3625"/>
                    </a:lnTo>
                    <a:lnTo>
                      <a:pt x="1007" y="3648"/>
                    </a:lnTo>
                    <a:lnTo>
                      <a:pt x="1048" y="3670"/>
                    </a:lnTo>
                    <a:lnTo>
                      <a:pt x="1091" y="3691"/>
                    </a:lnTo>
                    <a:lnTo>
                      <a:pt x="1133" y="3711"/>
                    </a:lnTo>
                    <a:lnTo>
                      <a:pt x="1176" y="3729"/>
                    </a:lnTo>
                    <a:lnTo>
                      <a:pt x="1219" y="3747"/>
                    </a:lnTo>
                    <a:lnTo>
                      <a:pt x="1264" y="3763"/>
                    </a:lnTo>
                    <a:lnTo>
                      <a:pt x="1307" y="3780"/>
                    </a:lnTo>
                    <a:lnTo>
                      <a:pt x="1352" y="3794"/>
                    </a:lnTo>
                    <a:lnTo>
                      <a:pt x="1399" y="3808"/>
                    </a:lnTo>
                    <a:lnTo>
                      <a:pt x="1444" y="3821"/>
                    </a:lnTo>
                    <a:lnTo>
                      <a:pt x="1490" y="3832"/>
                    </a:lnTo>
                    <a:lnTo>
                      <a:pt x="1537" y="3842"/>
                    </a:lnTo>
                    <a:lnTo>
                      <a:pt x="1584" y="3851"/>
                    </a:lnTo>
                    <a:lnTo>
                      <a:pt x="1631" y="3859"/>
                    </a:lnTo>
                    <a:lnTo>
                      <a:pt x="1679" y="3866"/>
                    </a:lnTo>
                    <a:lnTo>
                      <a:pt x="1728" y="3871"/>
                    </a:lnTo>
                    <a:lnTo>
                      <a:pt x="1776" y="3877"/>
                    </a:lnTo>
                    <a:lnTo>
                      <a:pt x="1825" y="3878"/>
                    </a:lnTo>
                    <a:lnTo>
                      <a:pt x="1873" y="3880"/>
                    </a:lnTo>
                    <a:lnTo>
                      <a:pt x="1924" y="3882"/>
                    </a:lnTo>
                    <a:lnTo>
                      <a:pt x="3836" y="3882"/>
                    </a:lnTo>
                    <a:lnTo>
                      <a:pt x="3836" y="3882"/>
                    </a:lnTo>
                    <a:lnTo>
                      <a:pt x="3836" y="3882"/>
                    </a:lnTo>
                    <a:lnTo>
                      <a:pt x="3885" y="3880"/>
                    </a:lnTo>
                    <a:lnTo>
                      <a:pt x="3935" y="3878"/>
                    </a:lnTo>
                    <a:lnTo>
                      <a:pt x="3984" y="3877"/>
                    </a:lnTo>
                    <a:lnTo>
                      <a:pt x="4032" y="3871"/>
                    </a:lnTo>
                    <a:lnTo>
                      <a:pt x="4081" y="3866"/>
                    </a:lnTo>
                    <a:lnTo>
                      <a:pt x="4128" y="3859"/>
                    </a:lnTo>
                    <a:lnTo>
                      <a:pt x="4176" y="3851"/>
                    </a:lnTo>
                    <a:lnTo>
                      <a:pt x="4223" y="3842"/>
                    </a:lnTo>
                    <a:lnTo>
                      <a:pt x="4270" y="3832"/>
                    </a:lnTo>
                    <a:lnTo>
                      <a:pt x="4316" y="3821"/>
                    </a:lnTo>
                    <a:lnTo>
                      <a:pt x="4361" y="3808"/>
                    </a:lnTo>
                    <a:lnTo>
                      <a:pt x="4408" y="3794"/>
                    </a:lnTo>
                    <a:lnTo>
                      <a:pt x="4453" y="3780"/>
                    </a:lnTo>
                    <a:lnTo>
                      <a:pt x="4496" y="3763"/>
                    </a:lnTo>
                    <a:lnTo>
                      <a:pt x="4541" y="3747"/>
                    </a:lnTo>
                    <a:lnTo>
                      <a:pt x="4584" y="3729"/>
                    </a:lnTo>
                    <a:lnTo>
                      <a:pt x="4627" y="3711"/>
                    </a:lnTo>
                    <a:lnTo>
                      <a:pt x="4669" y="3691"/>
                    </a:lnTo>
                    <a:lnTo>
                      <a:pt x="4712" y="3670"/>
                    </a:lnTo>
                    <a:lnTo>
                      <a:pt x="4751" y="3648"/>
                    </a:lnTo>
                    <a:lnTo>
                      <a:pt x="4793" y="3625"/>
                    </a:lnTo>
                    <a:lnTo>
                      <a:pt x="4832" y="3602"/>
                    </a:lnTo>
                    <a:lnTo>
                      <a:pt x="4872" y="3576"/>
                    </a:lnTo>
                    <a:lnTo>
                      <a:pt x="4911" y="3551"/>
                    </a:lnTo>
                    <a:lnTo>
                      <a:pt x="4949" y="3524"/>
                    </a:lnTo>
                    <a:lnTo>
                      <a:pt x="4987" y="3497"/>
                    </a:lnTo>
                    <a:lnTo>
                      <a:pt x="5023" y="3470"/>
                    </a:lnTo>
                    <a:lnTo>
                      <a:pt x="5059" y="3440"/>
                    </a:lnTo>
                    <a:lnTo>
                      <a:pt x="5095" y="3411"/>
                    </a:lnTo>
                    <a:lnTo>
                      <a:pt x="5129" y="3380"/>
                    </a:lnTo>
                    <a:lnTo>
                      <a:pt x="5163" y="3348"/>
                    </a:lnTo>
                    <a:lnTo>
                      <a:pt x="5196" y="3316"/>
                    </a:lnTo>
                    <a:lnTo>
                      <a:pt x="5196" y="3316"/>
                    </a:lnTo>
                    <a:lnTo>
                      <a:pt x="5228" y="3283"/>
                    </a:lnTo>
                    <a:lnTo>
                      <a:pt x="5258" y="3249"/>
                    </a:lnTo>
                    <a:lnTo>
                      <a:pt x="5289" y="3215"/>
                    </a:lnTo>
                    <a:lnTo>
                      <a:pt x="5320" y="3181"/>
                    </a:lnTo>
                    <a:lnTo>
                      <a:pt x="5348" y="3145"/>
                    </a:lnTo>
                    <a:lnTo>
                      <a:pt x="5377" y="3107"/>
                    </a:lnTo>
                    <a:lnTo>
                      <a:pt x="5404" y="3069"/>
                    </a:lnTo>
                    <a:lnTo>
                      <a:pt x="5431" y="3032"/>
                    </a:lnTo>
                    <a:lnTo>
                      <a:pt x="5456" y="2994"/>
                    </a:lnTo>
                    <a:lnTo>
                      <a:pt x="5480" y="2954"/>
                    </a:lnTo>
                    <a:lnTo>
                      <a:pt x="5505" y="2915"/>
                    </a:lnTo>
                    <a:lnTo>
                      <a:pt x="5526" y="2873"/>
                    </a:lnTo>
                    <a:lnTo>
                      <a:pt x="5548" y="2832"/>
                    </a:lnTo>
                    <a:lnTo>
                      <a:pt x="5569" y="2791"/>
                    </a:lnTo>
                    <a:lnTo>
                      <a:pt x="5589" y="2747"/>
                    </a:lnTo>
                    <a:lnTo>
                      <a:pt x="5609" y="2704"/>
                    </a:lnTo>
                    <a:lnTo>
                      <a:pt x="5625" y="2661"/>
                    </a:lnTo>
                    <a:lnTo>
                      <a:pt x="5643" y="2618"/>
                    </a:lnTo>
                    <a:lnTo>
                      <a:pt x="5659" y="2573"/>
                    </a:lnTo>
                    <a:lnTo>
                      <a:pt x="5674" y="2528"/>
                    </a:lnTo>
                    <a:lnTo>
                      <a:pt x="5686" y="2483"/>
                    </a:lnTo>
                    <a:lnTo>
                      <a:pt x="5699" y="2436"/>
                    </a:lnTo>
                    <a:lnTo>
                      <a:pt x="5711" y="2391"/>
                    </a:lnTo>
                    <a:lnTo>
                      <a:pt x="5720" y="2345"/>
                    </a:lnTo>
                    <a:lnTo>
                      <a:pt x="5729" y="2296"/>
                    </a:lnTo>
                    <a:lnTo>
                      <a:pt x="5738" y="2249"/>
                    </a:lnTo>
                    <a:lnTo>
                      <a:pt x="5744" y="2201"/>
                    </a:lnTo>
                    <a:lnTo>
                      <a:pt x="5751" y="2154"/>
                    </a:lnTo>
                    <a:lnTo>
                      <a:pt x="5755" y="2106"/>
                    </a:lnTo>
                    <a:lnTo>
                      <a:pt x="5758" y="2055"/>
                    </a:lnTo>
                    <a:lnTo>
                      <a:pt x="5760" y="2007"/>
                    </a:lnTo>
                    <a:lnTo>
                      <a:pt x="5760" y="1956"/>
                    </a:lnTo>
                    <a:lnTo>
                      <a:pt x="5760" y="1924"/>
                    </a:lnTo>
                    <a:lnTo>
                      <a:pt x="5760" y="1924"/>
                    </a:lnTo>
                    <a:lnTo>
                      <a:pt x="5760" y="1877"/>
                    </a:lnTo>
                    <a:lnTo>
                      <a:pt x="5758" y="1829"/>
                    </a:lnTo>
                    <a:lnTo>
                      <a:pt x="5755" y="1782"/>
                    </a:lnTo>
                    <a:lnTo>
                      <a:pt x="5751" y="1735"/>
                    </a:lnTo>
                    <a:lnTo>
                      <a:pt x="5746" y="1688"/>
                    </a:lnTo>
                    <a:lnTo>
                      <a:pt x="5740" y="1643"/>
                    </a:lnTo>
                    <a:lnTo>
                      <a:pt x="5731" y="1597"/>
                    </a:lnTo>
                    <a:lnTo>
                      <a:pt x="5724" y="1552"/>
                    </a:lnTo>
                    <a:lnTo>
                      <a:pt x="5713" y="1507"/>
                    </a:lnTo>
                    <a:lnTo>
                      <a:pt x="5704" y="1462"/>
                    </a:lnTo>
                    <a:lnTo>
                      <a:pt x="5692" y="1417"/>
                    </a:lnTo>
                    <a:lnTo>
                      <a:pt x="5679" y="1374"/>
                    </a:lnTo>
                    <a:lnTo>
                      <a:pt x="5650" y="1287"/>
                    </a:lnTo>
                    <a:lnTo>
                      <a:pt x="5618" y="1203"/>
                    </a:lnTo>
                    <a:lnTo>
                      <a:pt x="5618" y="1203"/>
                    </a:lnTo>
                    <a:lnTo>
                      <a:pt x="5614" y="1205"/>
                    </a:lnTo>
                    <a:lnTo>
                      <a:pt x="5614" y="1205"/>
                    </a:lnTo>
                    <a:close/>
                  </a:path>
                </a:pathLst>
              </a:custGeom>
              <a:solidFill>
                <a:srgbClr val="FF6E01"/>
              </a:solidFill>
              <a:ln w="9525">
                <a:noFill/>
                <a:round/>
                <a:headEnd/>
                <a:tailEnd/>
              </a:ln>
              <a:effectLst>
                <a:innerShdw blurRad="190500" dist="50800" dir="2700000">
                  <a:srgbClr val="000000">
                    <a:alpha val="50000"/>
                  </a:srgbClr>
                </a:innerShdw>
              </a:effectLst>
              <a:scene3d>
                <a:camera prst="orthographicFront"/>
                <a:lightRig rig="threePt" dir="t">
                  <a:rot lat="0" lon="0" rev="12720000"/>
                </a:lightRig>
              </a:scene3d>
              <a:sp3d/>
            </p:spPr>
            <p:txBody>
              <a:bodyPr/>
              <a:lstStyle/>
              <a:p>
                <a:pPr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14" name="Freeform 5"/>
              <p:cNvSpPr>
                <a:spLocks/>
              </p:cNvSpPr>
              <p:nvPr/>
            </p:nvSpPr>
            <p:spPr bwMode="auto">
              <a:xfrm flipH="1">
                <a:off x="2675121" y="1453995"/>
                <a:ext cx="1630998" cy="1099225"/>
              </a:xfrm>
              <a:custGeom>
                <a:avLst/>
                <a:gdLst/>
                <a:ahLst/>
                <a:cxnLst>
                  <a:cxn ang="0">
                    <a:pos x="5438" y="1318"/>
                  </a:cxn>
                  <a:cxn ang="0">
                    <a:pos x="5248" y="1507"/>
                  </a:cxn>
                  <a:cxn ang="0">
                    <a:pos x="5145" y="1679"/>
                  </a:cxn>
                  <a:cxn ang="0">
                    <a:pos x="5095" y="1848"/>
                  </a:cxn>
                  <a:cxn ang="0">
                    <a:pos x="5082" y="2149"/>
                  </a:cxn>
                  <a:cxn ang="0">
                    <a:pos x="4944" y="2555"/>
                  </a:cxn>
                  <a:cxn ang="0">
                    <a:pos x="4726" y="2848"/>
                  </a:cxn>
                  <a:cxn ang="0">
                    <a:pos x="4381" y="3093"/>
                  </a:cxn>
                  <a:cxn ang="0">
                    <a:pos x="3964" y="3211"/>
                  </a:cxn>
                  <a:cxn ang="0">
                    <a:pos x="1733" y="3204"/>
                  </a:cxn>
                  <a:cxn ang="0">
                    <a:pos x="1325" y="3066"/>
                  </a:cxn>
                  <a:cxn ang="0">
                    <a:pos x="1034" y="2848"/>
                  </a:cxn>
                  <a:cxn ang="0">
                    <a:pos x="787" y="2501"/>
                  </a:cxn>
                  <a:cxn ang="0">
                    <a:pos x="669" y="2086"/>
                  </a:cxn>
                  <a:cxn ang="0">
                    <a:pos x="678" y="1733"/>
                  </a:cxn>
                  <a:cxn ang="0">
                    <a:pos x="816" y="1325"/>
                  </a:cxn>
                  <a:cxn ang="0">
                    <a:pos x="1034" y="1034"/>
                  </a:cxn>
                  <a:cxn ang="0">
                    <a:pos x="1379" y="788"/>
                  </a:cxn>
                  <a:cxn ang="0">
                    <a:pos x="1796" y="669"/>
                  </a:cxn>
                  <a:cxn ang="0">
                    <a:pos x="4027" y="678"/>
                  </a:cxn>
                  <a:cxn ang="0">
                    <a:pos x="4435" y="816"/>
                  </a:cxn>
                  <a:cxn ang="0">
                    <a:pos x="4726" y="1034"/>
                  </a:cxn>
                  <a:cxn ang="0">
                    <a:pos x="4910" y="895"/>
                  </a:cxn>
                  <a:cxn ang="0">
                    <a:pos x="5201" y="678"/>
                  </a:cxn>
                  <a:cxn ang="0">
                    <a:pos x="5129" y="502"/>
                  </a:cxn>
                  <a:cxn ang="0">
                    <a:pos x="4872" y="304"/>
                  </a:cxn>
                  <a:cxn ang="0">
                    <a:pos x="4584" y="151"/>
                  </a:cxn>
                  <a:cxn ang="0">
                    <a:pos x="4270" y="49"/>
                  </a:cxn>
                  <a:cxn ang="0">
                    <a:pos x="3935" y="2"/>
                  </a:cxn>
                  <a:cxn ang="0">
                    <a:pos x="1776" y="5"/>
                  </a:cxn>
                  <a:cxn ang="0">
                    <a:pos x="1444" y="61"/>
                  </a:cxn>
                  <a:cxn ang="0">
                    <a:pos x="1133" y="171"/>
                  </a:cxn>
                  <a:cxn ang="0">
                    <a:pos x="849" y="329"/>
                  </a:cxn>
                  <a:cxn ang="0">
                    <a:pos x="597" y="532"/>
                  </a:cxn>
                  <a:cxn ang="0">
                    <a:pos x="412" y="737"/>
                  </a:cxn>
                  <a:cxn ang="0">
                    <a:pos x="234" y="1007"/>
                  </a:cxn>
                  <a:cxn ang="0">
                    <a:pos x="101" y="1307"/>
                  </a:cxn>
                  <a:cxn ang="0">
                    <a:pos x="22" y="1631"/>
                  </a:cxn>
                  <a:cxn ang="0">
                    <a:pos x="0" y="1958"/>
                  </a:cxn>
                  <a:cxn ang="0">
                    <a:pos x="22" y="2249"/>
                  </a:cxn>
                  <a:cxn ang="0">
                    <a:pos x="101" y="2573"/>
                  </a:cxn>
                  <a:cxn ang="0">
                    <a:pos x="234" y="2873"/>
                  </a:cxn>
                  <a:cxn ang="0">
                    <a:pos x="412" y="3145"/>
                  </a:cxn>
                  <a:cxn ang="0">
                    <a:pos x="597" y="3348"/>
                  </a:cxn>
                  <a:cxn ang="0">
                    <a:pos x="849" y="3551"/>
                  </a:cxn>
                  <a:cxn ang="0">
                    <a:pos x="1133" y="3711"/>
                  </a:cxn>
                  <a:cxn ang="0">
                    <a:pos x="1444" y="3821"/>
                  </a:cxn>
                  <a:cxn ang="0">
                    <a:pos x="1776" y="3877"/>
                  </a:cxn>
                  <a:cxn ang="0">
                    <a:pos x="3885" y="3880"/>
                  </a:cxn>
                  <a:cxn ang="0">
                    <a:pos x="4223" y="3842"/>
                  </a:cxn>
                  <a:cxn ang="0">
                    <a:pos x="4541" y="3747"/>
                  </a:cxn>
                  <a:cxn ang="0">
                    <a:pos x="4832" y="3602"/>
                  </a:cxn>
                  <a:cxn ang="0">
                    <a:pos x="5095" y="3411"/>
                  </a:cxn>
                  <a:cxn ang="0">
                    <a:pos x="5289" y="3215"/>
                  </a:cxn>
                  <a:cxn ang="0">
                    <a:pos x="5480" y="2954"/>
                  </a:cxn>
                  <a:cxn ang="0">
                    <a:pos x="5625" y="2661"/>
                  </a:cxn>
                  <a:cxn ang="0">
                    <a:pos x="5720" y="2345"/>
                  </a:cxn>
                  <a:cxn ang="0">
                    <a:pos x="5760" y="2007"/>
                  </a:cxn>
                  <a:cxn ang="0">
                    <a:pos x="5751" y="1735"/>
                  </a:cxn>
                  <a:cxn ang="0">
                    <a:pos x="5692" y="1417"/>
                  </a:cxn>
                </a:cxnLst>
                <a:rect l="0" t="0" r="r" b="b"/>
                <a:pathLst>
                  <a:path w="5760" h="3882">
                    <a:moveTo>
                      <a:pt x="5614" y="1205"/>
                    </a:moveTo>
                    <a:lnTo>
                      <a:pt x="5614" y="1205"/>
                    </a:lnTo>
                    <a:lnTo>
                      <a:pt x="5577" y="1226"/>
                    </a:lnTo>
                    <a:lnTo>
                      <a:pt x="5541" y="1248"/>
                    </a:lnTo>
                    <a:lnTo>
                      <a:pt x="5505" y="1271"/>
                    </a:lnTo>
                    <a:lnTo>
                      <a:pt x="5471" y="1295"/>
                    </a:lnTo>
                    <a:lnTo>
                      <a:pt x="5438" y="1318"/>
                    </a:lnTo>
                    <a:lnTo>
                      <a:pt x="5406" y="1343"/>
                    </a:lnTo>
                    <a:lnTo>
                      <a:pt x="5377" y="1370"/>
                    </a:lnTo>
                    <a:lnTo>
                      <a:pt x="5348" y="1395"/>
                    </a:lnTo>
                    <a:lnTo>
                      <a:pt x="5321" y="1422"/>
                    </a:lnTo>
                    <a:lnTo>
                      <a:pt x="5294" y="1451"/>
                    </a:lnTo>
                    <a:lnTo>
                      <a:pt x="5271" y="1478"/>
                    </a:lnTo>
                    <a:lnTo>
                      <a:pt x="5248" y="1507"/>
                    </a:lnTo>
                    <a:lnTo>
                      <a:pt x="5226" y="1536"/>
                    </a:lnTo>
                    <a:lnTo>
                      <a:pt x="5206" y="1566"/>
                    </a:lnTo>
                    <a:lnTo>
                      <a:pt x="5188" y="1595"/>
                    </a:lnTo>
                    <a:lnTo>
                      <a:pt x="5172" y="1624"/>
                    </a:lnTo>
                    <a:lnTo>
                      <a:pt x="5172" y="1624"/>
                    </a:lnTo>
                    <a:lnTo>
                      <a:pt x="5158" y="1652"/>
                    </a:lnTo>
                    <a:lnTo>
                      <a:pt x="5145" y="1679"/>
                    </a:lnTo>
                    <a:lnTo>
                      <a:pt x="5133" y="1706"/>
                    </a:lnTo>
                    <a:lnTo>
                      <a:pt x="5124" y="1735"/>
                    </a:lnTo>
                    <a:lnTo>
                      <a:pt x="5115" y="1764"/>
                    </a:lnTo>
                    <a:lnTo>
                      <a:pt x="5106" y="1791"/>
                    </a:lnTo>
                    <a:lnTo>
                      <a:pt x="5100" y="1820"/>
                    </a:lnTo>
                    <a:lnTo>
                      <a:pt x="5095" y="1848"/>
                    </a:lnTo>
                    <a:lnTo>
                      <a:pt x="5095" y="1848"/>
                    </a:lnTo>
                    <a:lnTo>
                      <a:pt x="5097" y="1886"/>
                    </a:lnTo>
                    <a:lnTo>
                      <a:pt x="5097" y="1924"/>
                    </a:lnTo>
                    <a:lnTo>
                      <a:pt x="5097" y="1956"/>
                    </a:lnTo>
                    <a:lnTo>
                      <a:pt x="5097" y="1956"/>
                    </a:lnTo>
                    <a:lnTo>
                      <a:pt x="5095" y="2021"/>
                    </a:lnTo>
                    <a:lnTo>
                      <a:pt x="5089" y="2086"/>
                    </a:lnTo>
                    <a:lnTo>
                      <a:pt x="5082" y="2149"/>
                    </a:lnTo>
                    <a:lnTo>
                      <a:pt x="5071" y="2210"/>
                    </a:lnTo>
                    <a:lnTo>
                      <a:pt x="5057" y="2271"/>
                    </a:lnTo>
                    <a:lnTo>
                      <a:pt x="5041" y="2330"/>
                    </a:lnTo>
                    <a:lnTo>
                      <a:pt x="5019" y="2390"/>
                    </a:lnTo>
                    <a:lnTo>
                      <a:pt x="4998" y="2445"/>
                    </a:lnTo>
                    <a:lnTo>
                      <a:pt x="4973" y="2501"/>
                    </a:lnTo>
                    <a:lnTo>
                      <a:pt x="4944" y="2555"/>
                    </a:lnTo>
                    <a:lnTo>
                      <a:pt x="4913" y="2609"/>
                    </a:lnTo>
                    <a:lnTo>
                      <a:pt x="4881" y="2659"/>
                    </a:lnTo>
                    <a:lnTo>
                      <a:pt x="4845" y="2710"/>
                    </a:lnTo>
                    <a:lnTo>
                      <a:pt x="4807" y="2756"/>
                    </a:lnTo>
                    <a:lnTo>
                      <a:pt x="4768" y="2803"/>
                    </a:lnTo>
                    <a:lnTo>
                      <a:pt x="4726" y="2848"/>
                    </a:lnTo>
                    <a:lnTo>
                      <a:pt x="4726" y="2848"/>
                    </a:lnTo>
                    <a:lnTo>
                      <a:pt x="4681" y="2889"/>
                    </a:lnTo>
                    <a:lnTo>
                      <a:pt x="4636" y="2929"/>
                    </a:lnTo>
                    <a:lnTo>
                      <a:pt x="4588" y="2967"/>
                    </a:lnTo>
                    <a:lnTo>
                      <a:pt x="4539" y="3003"/>
                    </a:lnTo>
                    <a:lnTo>
                      <a:pt x="4487" y="3035"/>
                    </a:lnTo>
                    <a:lnTo>
                      <a:pt x="4435" y="3066"/>
                    </a:lnTo>
                    <a:lnTo>
                      <a:pt x="4381" y="3093"/>
                    </a:lnTo>
                    <a:lnTo>
                      <a:pt x="4325" y="3118"/>
                    </a:lnTo>
                    <a:lnTo>
                      <a:pt x="4268" y="3141"/>
                    </a:lnTo>
                    <a:lnTo>
                      <a:pt x="4210" y="3161"/>
                    </a:lnTo>
                    <a:lnTo>
                      <a:pt x="4149" y="3177"/>
                    </a:lnTo>
                    <a:lnTo>
                      <a:pt x="4090" y="3192"/>
                    </a:lnTo>
                    <a:lnTo>
                      <a:pt x="4027" y="3204"/>
                    </a:lnTo>
                    <a:lnTo>
                      <a:pt x="3964" y="3211"/>
                    </a:lnTo>
                    <a:lnTo>
                      <a:pt x="3901" y="3217"/>
                    </a:lnTo>
                    <a:lnTo>
                      <a:pt x="3836" y="3219"/>
                    </a:lnTo>
                    <a:lnTo>
                      <a:pt x="1924" y="3219"/>
                    </a:lnTo>
                    <a:lnTo>
                      <a:pt x="1924" y="3219"/>
                    </a:lnTo>
                    <a:lnTo>
                      <a:pt x="1859" y="3217"/>
                    </a:lnTo>
                    <a:lnTo>
                      <a:pt x="1796" y="3211"/>
                    </a:lnTo>
                    <a:lnTo>
                      <a:pt x="1733" y="3204"/>
                    </a:lnTo>
                    <a:lnTo>
                      <a:pt x="1670" y="3192"/>
                    </a:lnTo>
                    <a:lnTo>
                      <a:pt x="1609" y="3177"/>
                    </a:lnTo>
                    <a:lnTo>
                      <a:pt x="1550" y="3161"/>
                    </a:lnTo>
                    <a:lnTo>
                      <a:pt x="1492" y="3141"/>
                    </a:lnTo>
                    <a:lnTo>
                      <a:pt x="1435" y="3118"/>
                    </a:lnTo>
                    <a:lnTo>
                      <a:pt x="1379" y="3093"/>
                    </a:lnTo>
                    <a:lnTo>
                      <a:pt x="1325" y="3066"/>
                    </a:lnTo>
                    <a:lnTo>
                      <a:pt x="1273" y="3035"/>
                    </a:lnTo>
                    <a:lnTo>
                      <a:pt x="1221" y="3003"/>
                    </a:lnTo>
                    <a:lnTo>
                      <a:pt x="1172" y="2967"/>
                    </a:lnTo>
                    <a:lnTo>
                      <a:pt x="1124" y="2929"/>
                    </a:lnTo>
                    <a:lnTo>
                      <a:pt x="1077" y="2889"/>
                    </a:lnTo>
                    <a:lnTo>
                      <a:pt x="1034" y="2848"/>
                    </a:lnTo>
                    <a:lnTo>
                      <a:pt x="1034" y="2848"/>
                    </a:lnTo>
                    <a:lnTo>
                      <a:pt x="992" y="2803"/>
                    </a:lnTo>
                    <a:lnTo>
                      <a:pt x="951" y="2756"/>
                    </a:lnTo>
                    <a:lnTo>
                      <a:pt x="913" y="2710"/>
                    </a:lnTo>
                    <a:lnTo>
                      <a:pt x="879" y="2659"/>
                    </a:lnTo>
                    <a:lnTo>
                      <a:pt x="847" y="2609"/>
                    </a:lnTo>
                    <a:lnTo>
                      <a:pt x="816" y="2555"/>
                    </a:lnTo>
                    <a:lnTo>
                      <a:pt x="787" y="2501"/>
                    </a:lnTo>
                    <a:lnTo>
                      <a:pt x="762" y="2445"/>
                    </a:lnTo>
                    <a:lnTo>
                      <a:pt x="739" y="2390"/>
                    </a:lnTo>
                    <a:lnTo>
                      <a:pt x="719" y="2330"/>
                    </a:lnTo>
                    <a:lnTo>
                      <a:pt x="703" y="2271"/>
                    </a:lnTo>
                    <a:lnTo>
                      <a:pt x="689" y="2210"/>
                    </a:lnTo>
                    <a:lnTo>
                      <a:pt x="678" y="2149"/>
                    </a:lnTo>
                    <a:lnTo>
                      <a:pt x="669" y="2086"/>
                    </a:lnTo>
                    <a:lnTo>
                      <a:pt x="665" y="2021"/>
                    </a:lnTo>
                    <a:lnTo>
                      <a:pt x="663" y="1956"/>
                    </a:lnTo>
                    <a:lnTo>
                      <a:pt x="663" y="1924"/>
                    </a:lnTo>
                    <a:lnTo>
                      <a:pt x="663" y="1924"/>
                    </a:lnTo>
                    <a:lnTo>
                      <a:pt x="665" y="1859"/>
                    </a:lnTo>
                    <a:lnTo>
                      <a:pt x="669" y="1796"/>
                    </a:lnTo>
                    <a:lnTo>
                      <a:pt x="678" y="1733"/>
                    </a:lnTo>
                    <a:lnTo>
                      <a:pt x="689" y="1670"/>
                    </a:lnTo>
                    <a:lnTo>
                      <a:pt x="703" y="1611"/>
                    </a:lnTo>
                    <a:lnTo>
                      <a:pt x="719" y="1550"/>
                    </a:lnTo>
                    <a:lnTo>
                      <a:pt x="739" y="1492"/>
                    </a:lnTo>
                    <a:lnTo>
                      <a:pt x="762" y="1435"/>
                    </a:lnTo>
                    <a:lnTo>
                      <a:pt x="787" y="1379"/>
                    </a:lnTo>
                    <a:lnTo>
                      <a:pt x="816" y="1325"/>
                    </a:lnTo>
                    <a:lnTo>
                      <a:pt x="847" y="1273"/>
                    </a:lnTo>
                    <a:lnTo>
                      <a:pt x="879" y="1221"/>
                    </a:lnTo>
                    <a:lnTo>
                      <a:pt x="913" y="1172"/>
                    </a:lnTo>
                    <a:lnTo>
                      <a:pt x="951" y="1124"/>
                    </a:lnTo>
                    <a:lnTo>
                      <a:pt x="992" y="1079"/>
                    </a:lnTo>
                    <a:lnTo>
                      <a:pt x="1034" y="1034"/>
                    </a:lnTo>
                    <a:lnTo>
                      <a:pt x="1034" y="1034"/>
                    </a:lnTo>
                    <a:lnTo>
                      <a:pt x="1077" y="993"/>
                    </a:lnTo>
                    <a:lnTo>
                      <a:pt x="1124" y="951"/>
                    </a:lnTo>
                    <a:lnTo>
                      <a:pt x="1172" y="915"/>
                    </a:lnTo>
                    <a:lnTo>
                      <a:pt x="1221" y="879"/>
                    </a:lnTo>
                    <a:lnTo>
                      <a:pt x="1273" y="847"/>
                    </a:lnTo>
                    <a:lnTo>
                      <a:pt x="1325" y="816"/>
                    </a:lnTo>
                    <a:lnTo>
                      <a:pt x="1379" y="788"/>
                    </a:lnTo>
                    <a:lnTo>
                      <a:pt x="1435" y="762"/>
                    </a:lnTo>
                    <a:lnTo>
                      <a:pt x="1492" y="739"/>
                    </a:lnTo>
                    <a:lnTo>
                      <a:pt x="1550" y="719"/>
                    </a:lnTo>
                    <a:lnTo>
                      <a:pt x="1609" y="703"/>
                    </a:lnTo>
                    <a:lnTo>
                      <a:pt x="1670" y="689"/>
                    </a:lnTo>
                    <a:lnTo>
                      <a:pt x="1733" y="678"/>
                    </a:lnTo>
                    <a:lnTo>
                      <a:pt x="1796" y="669"/>
                    </a:lnTo>
                    <a:lnTo>
                      <a:pt x="1859" y="665"/>
                    </a:lnTo>
                    <a:lnTo>
                      <a:pt x="1924" y="663"/>
                    </a:lnTo>
                    <a:lnTo>
                      <a:pt x="3836" y="663"/>
                    </a:lnTo>
                    <a:lnTo>
                      <a:pt x="3836" y="663"/>
                    </a:lnTo>
                    <a:lnTo>
                      <a:pt x="3901" y="665"/>
                    </a:lnTo>
                    <a:lnTo>
                      <a:pt x="3964" y="669"/>
                    </a:lnTo>
                    <a:lnTo>
                      <a:pt x="4027" y="678"/>
                    </a:lnTo>
                    <a:lnTo>
                      <a:pt x="4090" y="689"/>
                    </a:lnTo>
                    <a:lnTo>
                      <a:pt x="4149" y="703"/>
                    </a:lnTo>
                    <a:lnTo>
                      <a:pt x="4210" y="719"/>
                    </a:lnTo>
                    <a:lnTo>
                      <a:pt x="4268" y="739"/>
                    </a:lnTo>
                    <a:lnTo>
                      <a:pt x="4325" y="762"/>
                    </a:lnTo>
                    <a:lnTo>
                      <a:pt x="4381" y="788"/>
                    </a:lnTo>
                    <a:lnTo>
                      <a:pt x="4435" y="816"/>
                    </a:lnTo>
                    <a:lnTo>
                      <a:pt x="4487" y="847"/>
                    </a:lnTo>
                    <a:lnTo>
                      <a:pt x="4539" y="879"/>
                    </a:lnTo>
                    <a:lnTo>
                      <a:pt x="4588" y="915"/>
                    </a:lnTo>
                    <a:lnTo>
                      <a:pt x="4636" y="951"/>
                    </a:lnTo>
                    <a:lnTo>
                      <a:pt x="4681" y="993"/>
                    </a:lnTo>
                    <a:lnTo>
                      <a:pt x="4726" y="1034"/>
                    </a:lnTo>
                    <a:lnTo>
                      <a:pt x="4726" y="1034"/>
                    </a:lnTo>
                    <a:lnTo>
                      <a:pt x="4753" y="1063"/>
                    </a:lnTo>
                    <a:lnTo>
                      <a:pt x="4753" y="1063"/>
                    </a:lnTo>
                    <a:lnTo>
                      <a:pt x="4782" y="1027"/>
                    </a:lnTo>
                    <a:lnTo>
                      <a:pt x="4813" y="993"/>
                    </a:lnTo>
                    <a:lnTo>
                      <a:pt x="4845" y="960"/>
                    </a:lnTo>
                    <a:lnTo>
                      <a:pt x="4877" y="928"/>
                    </a:lnTo>
                    <a:lnTo>
                      <a:pt x="4910" y="895"/>
                    </a:lnTo>
                    <a:lnTo>
                      <a:pt x="4944" y="865"/>
                    </a:lnTo>
                    <a:lnTo>
                      <a:pt x="4980" y="834"/>
                    </a:lnTo>
                    <a:lnTo>
                      <a:pt x="5016" y="806"/>
                    </a:lnTo>
                    <a:lnTo>
                      <a:pt x="5016" y="806"/>
                    </a:lnTo>
                    <a:lnTo>
                      <a:pt x="5075" y="761"/>
                    </a:lnTo>
                    <a:lnTo>
                      <a:pt x="5136" y="717"/>
                    </a:lnTo>
                    <a:lnTo>
                      <a:pt x="5201" y="678"/>
                    </a:lnTo>
                    <a:lnTo>
                      <a:pt x="5266" y="638"/>
                    </a:lnTo>
                    <a:lnTo>
                      <a:pt x="5266" y="638"/>
                    </a:lnTo>
                    <a:lnTo>
                      <a:pt x="5231" y="601"/>
                    </a:lnTo>
                    <a:lnTo>
                      <a:pt x="5196" y="565"/>
                    </a:lnTo>
                    <a:lnTo>
                      <a:pt x="5196" y="565"/>
                    </a:lnTo>
                    <a:lnTo>
                      <a:pt x="5163" y="532"/>
                    </a:lnTo>
                    <a:lnTo>
                      <a:pt x="5129" y="502"/>
                    </a:lnTo>
                    <a:lnTo>
                      <a:pt x="5095" y="471"/>
                    </a:lnTo>
                    <a:lnTo>
                      <a:pt x="5059" y="441"/>
                    </a:lnTo>
                    <a:lnTo>
                      <a:pt x="5023" y="412"/>
                    </a:lnTo>
                    <a:lnTo>
                      <a:pt x="4987" y="383"/>
                    </a:lnTo>
                    <a:lnTo>
                      <a:pt x="4949" y="356"/>
                    </a:lnTo>
                    <a:lnTo>
                      <a:pt x="4911" y="329"/>
                    </a:lnTo>
                    <a:lnTo>
                      <a:pt x="4872" y="304"/>
                    </a:lnTo>
                    <a:lnTo>
                      <a:pt x="4832" y="279"/>
                    </a:lnTo>
                    <a:lnTo>
                      <a:pt x="4793" y="255"/>
                    </a:lnTo>
                    <a:lnTo>
                      <a:pt x="4751" y="234"/>
                    </a:lnTo>
                    <a:lnTo>
                      <a:pt x="4712" y="210"/>
                    </a:lnTo>
                    <a:lnTo>
                      <a:pt x="4669" y="191"/>
                    </a:lnTo>
                    <a:lnTo>
                      <a:pt x="4627" y="171"/>
                    </a:lnTo>
                    <a:lnTo>
                      <a:pt x="4584" y="151"/>
                    </a:lnTo>
                    <a:lnTo>
                      <a:pt x="4541" y="133"/>
                    </a:lnTo>
                    <a:lnTo>
                      <a:pt x="4496" y="117"/>
                    </a:lnTo>
                    <a:lnTo>
                      <a:pt x="4453" y="101"/>
                    </a:lnTo>
                    <a:lnTo>
                      <a:pt x="4408" y="86"/>
                    </a:lnTo>
                    <a:lnTo>
                      <a:pt x="4361" y="74"/>
                    </a:lnTo>
                    <a:lnTo>
                      <a:pt x="4316" y="61"/>
                    </a:lnTo>
                    <a:lnTo>
                      <a:pt x="4270" y="49"/>
                    </a:lnTo>
                    <a:lnTo>
                      <a:pt x="4223" y="40"/>
                    </a:lnTo>
                    <a:lnTo>
                      <a:pt x="4176" y="31"/>
                    </a:lnTo>
                    <a:lnTo>
                      <a:pt x="4128" y="22"/>
                    </a:lnTo>
                    <a:lnTo>
                      <a:pt x="4081" y="14"/>
                    </a:lnTo>
                    <a:lnTo>
                      <a:pt x="4032" y="9"/>
                    </a:lnTo>
                    <a:lnTo>
                      <a:pt x="3984" y="5"/>
                    </a:lnTo>
                    <a:lnTo>
                      <a:pt x="3935" y="2"/>
                    </a:lnTo>
                    <a:lnTo>
                      <a:pt x="3885" y="0"/>
                    </a:lnTo>
                    <a:lnTo>
                      <a:pt x="3836" y="0"/>
                    </a:lnTo>
                    <a:lnTo>
                      <a:pt x="1924" y="0"/>
                    </a:lnTo>
                    <a:lnTo>
                      <a:pt x="1924" y="0"/>
                    </a:lnTo>
                    <a:lnTo>
                      <a:pt x="1873" y="0"/>
                    </a:lnTo>
                    <a:lnTo>
                      <a:pt x="1825" y="2"/>
                    </a:lnTo>
                    <a:lnTo>
                      <a:pt x="1776" y="5"/>
                    </a:lnTo>
                    <a:lnTo>
                      <a:pt x="1728" y="9"/>
                    </a:lnTo>
                    <a:lnTo>
                      <a:pt x="1679" y="14"/>
                    </a:lnTo>
                    <a:lnTo>
                      <a:pt x="1631" y="22"/>
                    </a:lnTo>
                    <a:lnTo>
                      <a:pt x="1584" y="31"/>
                    </a:lnTo>
                    <a:lnTo>
                      <a:pt x="1537" y="40"/>
                    </a:lnTo>
                    <a:lnTo>
                      <a:pt x="1490" y="49"/>
                    </a:lnTo>
                    <a:lnTo>
                      <a:pt x="1444" y="61"/>
                    </a:lnTo>
                    <a:lnTo>
                      <a:pt x="1399" y="74"/>
                    </a:lnTo>
                    <a:lnTo>
                      <a:pt x="1352" y="86"/>
                    </a:lnTo>
                    <a:lnTo>
                      <a:pt x="1307" y="101"/>
                    </a:lnTo>
                    <a:lnTo>
                      <a:pt x="1264" y="117"/>
                    </a:lnTo>
                    <a:lnTo>
                      <a:pt x="1219" y="133"/>
                    </a:lnTo>
                    <a:lnTo>
                      <a:pt x="1176" y="151"/>
                    </a:lnTo>
                    <a:lnTo>
                      <a:pt x="1133" y="171"/>
                    </a:lnTo>
                    <a:lnTo>
                      <a:pt x="1091" y="191"/>
                    </a:lnTo>
                    <a:lnTo>
                      <a:pt x="1048" y="210"/>
                    </a:lnTo>
                    <a:lnTo>
                      <a:pt x="1007" y="234"/>
                    </a:lnTo>
                    <a:lnTo>
                      <a:pt x="967" y="255"/>
                    </a:lnTo>
                    <a:lnTo>
                      <a:pt x="928" y="279"/>
                    </a:lnTo>
                    <a:lnTo>
                      <a:pt x="888" y="304"/>
                    </a:lnTo>
                    <a:lnTo>
                      <a:pt x="849" y="329"/>
                    </a:lnTo>
                    <a:lnTo>
                      <a:pt x="811" y="356"/>
                    </a:lnTo>
                    <a:lnTo>
                      <a:pt x="773" y="383"/>
                    </a:lnTo>
                    <a:lnTo>
                      <a:pt x="737" y="412"/>
                    </a:lnTo>
                    <a:lnTo>
                      <a:pt x="701" y="441"/>
                    </a:lnTo>
                    <a:lnTo>
                      <a:pt x="665" y="471"/>
                    </a:lnTo>
                    <a:lnTo>
                      <a:pt x="631" y="502"/>
                    </a:lnTo>
                    <a:lnTo>
                      <a:pt x="597" y="532"/>
                    </a:lnTo>
                    <a:lnTo>
                      <a:pt x="564" y="565"/>
                    </a:lnTo>
                    <a:lnTo>
                      <a:pt x="564" y="565"/>
                    </a:lnTo>
                    <a:lnTo>
                      <a:pt x="532" y="597"/>
                    </a:lnTo>
                    <a:lnTo>
                      <a:pt x="502" y="631"/>
                    </a:lnTo>
                    <a:lnTo>
                      <a:pt x="471" y="665"/>
                    </a:lnTo>
                    <a:lnTo>
                      <a:pt x="440" y="701"/>
                    </a:lnTo>
                    <a:lnTo>
                      <a:pt x="412" y="737"/>
                    </a:lnTo>
                    <a:lnTo>
                      <a:pt x="383" y="773"/>
                    </a:lnTo>
                    <a:lnTo>
                      <a:pt x="356" y="811"/>
                    </a:lnTo>
                    <a:lnTo>
                      <a:pt x="329" y="849"/>
                    </a:lnTo>
                    <a:lnTo>
                      <a:pt x="304" y="888"/>
                    </a:lnTo>
                    <a:lnTo>
                      <a:pt x="279" y="928"/>
                    </a:lnTo>
                    <a:lnTo>
                      <a:pt x="255" y="967"/>
                    </a:lnTo>
                    <a:lnTo>
                      <a:pt x="234" y="1007"/>
                    </a:lnTo>
                    <a:lnTo>
                      <a:pt x="210" y="1048"/>
                    </a:lnTo>
                    <a:lnTo>
                      <a:pt x="191" y="1091"/>
                    </a:lnTo>
                    <a:lnTo>
                      <a:pt x="171" y="1133"/>
                    </a:lnTo>
                    <a:lnTo>
                      <a:pt x="151" y="1176"/>
                    </a:lnTo>
                    <a:lnTo>
                      <a:pt x="133" y="1219"/>
                    </a:lnTo>
                    <a:lnTo>
                      <a:pt x="117" y="1264"/>
                    </a:lnTo>
                    <a:lnTo>
                      <a:pt x="101" y="1307"/>
                    </a:lnTo>
                    <a:lnTo>
                      <a:pt x="86" y="1352"/>
                    </a:lnTo>
                    <a:lnTo>
                      <a:pt x="74" y="1399"/>
                    </a:lnTo>
                    <a:lnTo>
                      <a:pt x="61" y="1444"/>
                    </a:lnTo>
                    <a:lnTo>
                      <a:pt x="49" y="1491"/>
                    </a:lnTo>
                    <a:lnTo>
                      <a:pt x="40" y="1537"/>
                    </a:lnTo>
                    <a:lnTo>
                      <a:pt x="31" y="1584"/>
                    </a:lnTo>
                    <a:lnTo>
                      <a:pt x="22" y="1631"/>
                    </a:lnTo>
                    <a:lnTo>
                      <a:pt x="14" y="1679"/>
                    </a:lnTo>
                    <a:lnTo>
                      <a:pt x="9" y="1728"/>
                    </a:lnTo>
                    <a:lnTo>
                      <a:pt x="5" y="1776"/>
                    </a:lnTo>
                    <a:lnTo>
                      <a:pt x="2" y="1825"/>
                    </a:lnTo>
                    <a:lnTo>
                      <a:pt x="0" y="1874"/>
                    </a:lnTo>
                    <a:lnTo>
                      <a:pt x="0" y="1924"/>
                    </a:lnTo>
                    <a:lnTo>
                      <a:pt x="0" y="1958"/>
                    </a:lnTo>
                    <a:lnTo>
                      <a:pt x="0" y="1958"/>
                    </a:lnTo>
                    <a:lnTo>
                      <a:pt x="0" y="2007"/>
                    </a:lnTo>
                    <a:lnTo>
                      <a:pt x="2" y="2055"/>
                    </a:lnTo>
                    <a:lnTo>
                      <a:pt x="5" y="2106"/>
                    </a:lnTo>
                    <a:lnTo>
                      <a:pt x="9" y="2154"/>
                    </a:lnTo>
                    <a:lnTo>
                      <a:pt x="14" y="2203"/>
                    </a:lnTo>
                    <a:lnTo>
                      <a:pt x="22" y="2249"/>
                    </a:lnTo>
                    <a:lnTo>
                      <a:pt x="31" y="2298"/>
                    </a:lnTo>
                    <a:lnTo>
                      <a:pt x="40" y="2345"/>
                    </a:lnTo>
                    <a:lnTo>
                      <a:pt x="49" y="2391"/>
                    </a:lnTo>
                    <a:lnTo>
                      <a:pt x="61" y="2436"/>
                    </a:lnTo>
                    <a:lnTo>
                      <a:pt x="74" y="2483"/>
                    </a:lnTo>
                    <a:lnTo>
                      <a:pt x="86" y="2528"/>
                    </a:lnTo>
                    <a:lnTo>
                      <a:pt x="101" y="2573"/>
                    </a:lnTo>
                    <a:lnTo>
                      <a:pt x="117" y="2618"/>
                    </a:lnTo>
                    <a:lnTo>
                      <a:pt x="133" y="2661"/>
                    </a:lnTo>
                    <a:lnTo>
                      <a:pt x="151" y="2706"/>
                    </a:lnTo>
                    <a:lnTo>
                      <a:pt x="171" y="2747"/>
                    </a:lnTo>
                    <a:lnTo>
                      <a:pt x="191" y="2791"/>
                    </a:lnTo>
                    <a:lnTo>
                      <a:pt x="210" y="2832"/>
                    </a:lnTo>
                    <a:lnTo>
                      <a:pt x="234" y="2873"/>
                    </a:lnTo>
                    <a:lnTo>
                      <a:pt x="255" y="2915"/>
                    </a:lnTo>
                    <a:lnTo>
                      <a:pt x="279" y="2954"/>
                    </a:lnTo>
                    <a:lnTo>
                      <a:pt x="304" y="2994"/>
                    </a:lnTo>
                    <a:lnTo>
                      <a:pt x="329" y="3032"/>
                    </a:lnTo>
                    <a:lnTo>
                      <a:pt x="356" y="3069"/>
                    </a:lnTo>
                    <a:lnTo>
                      <a:pt x="383" y="3107"/>
                    </a:lnTo>
                    <a:lnTo>
                      <a:pt x="412" y="3145"/>
                    </a:lnTo>
                    <a:lnTo>
                      <a:pt x="440" y="3181"/>
                    </a:lnTo>
                    <a:lnTo>
                      <a:pt x="471" y="3215"/>
                    </a:lnTo>
                    <a:lnTo>
                      <a:pt x="502" y="3249"/>
                    </a:lnTo>
                    <a:lnTo>
                      <a:pt x="532" y="3283"/>
                    </a:lnTo>
                    <a:lnTo>
                      <a:pt x="564" y="3316"/>
                    </a:lnTo>
                    <a:lnTo>
                      <a:pt x="564" y="3316"/>
                    </a:lnTo>
                    <a:lnTo>
                      <a:pt x="597" y="3348"/>
                    </a:lnTo>
                    <a:lnTo>
                      <a:pt x="631" y="3380"/>
                    </a:lnTo>
                    <a:lnTo>
                      <a:pt x="665" y="3411"/>
                    </a:lnTo>
                    <a:lnTo>
                      <a:pt x="701" y="3440"/>
                    </a:lnTo>
                    <a:lnTo>
                      <a:pt x="737" y="3470"/>
                    </a:lnTo>
                    <a:lnTo>
                      <a:pt x="773" y="3497"/>
                    </a:lnTo>
                    <a:lnTo>
                      <a:pt x="811" y="3524"/>
                    </a:lnTo>
                    <a:lnTo>
                      <a:pt x="849" y="3551"/>
                    </a:lnTo>
                    <a:lnTo>
                      <a:pt x="888" y="3576"/>
                    </a:lnTo>
                    <a:lnTo>
                      <a:pt x="928" y="3602"/>
                    </a:lnTo>
                    <a:lnTo>
                      <a:pt x="967" y="3625"/>
                    </a:lnTo>
                    <a:lnTo>
                      <a:pt x="1007" y="3648"/>
                    </a:lnTo>
                    <a:lnTo>
                      <a:pt x="1048" y="3670"/>
                    </a:lnTo>
                    <a:lnTo>
                      <a:pt x="1091" y="3691"/>
                    </a:lnTo>
                    <a:lnTo>
                      <a:pt x="1133" y="3711"/>
                    </a:lnTo>
                    <a:lnTo>
                      <a:pt x="1176" y="3729"/>
                    </a:lnTo>
                    <a:lnTo>
                      <a:pt x="1219" y="3747"/>
                    </a:lnTo>
                    <a:lnTo>
                      <a:pt x="1264" y="3763"/>
                    </a:lnTo>
                    <a:lnTo>
                      <a:pt x="1307" y="3780"/>
                    </a:lnTo>
                    <a:lnTo>
                      <a:pt x="1352" y="3794"/>
                    </a:lnTo>
                    <a:lnTo>
                      <a:pt x="1399" y="3808"/>
                    </a:lnTo>
                    <a:lnTo>
                      <a:pt x="1444" y="3821"/>
                    </a:lnTo>
                    <a:lnTo>
                      <a:pt x="1490" y="3832"/>
                    </a:lnTo>
                    <a:lnTo>
                      <a:pt x="1537" y="3842"/>
                    </a:lnTo>
                    <a:lnTo>
                      <a:pt x="1584" y="3851"/>
                    </a:lnTo>
                    <a:lnTo>
                      <a:pt x="1631" y="3859"/>
                    </a:lnTo>
                    <a:lnTo>
                      <a:pt x="1679" y="3866"/>
                    </a:lnTo>
                    <a:lnTo>
                      <a:pt x="1728" y="3871"/>
                    </a:lnTo>
                    <a:lnTo>
                      <a:pt x="1776" y="3877"/>
                    </a:lnTo>
                    <a:lnTo>
                      <a:pt x="1825" y="3878"/>
                    </a:lnTo>
                    <a:lnTo>
                      <a:pt x="1873" y="3880"/>
                    </a:lnTo>
                    <a:lnTo>
                      <a:pt x="1924" y="3882"/>
                    </a:lnTo>
                    <a:lnTo>
                      <a:pt x="3836" y="3882"/>
                    </a:lnTo>
                    <a:lnTo>
                      <a:pt x="3836" y="3882"/>
                    </a:lnTo>
                    <a:lnTo>
                      <a:pt x="3836" y="3882"/>
                    </a:lnTo>
                    <a:lnTo>
                      <a:pt x="3885" y="3880"/>
                    </a:lnTo>
                    <a:lnTo>
                      <a:pt x="3935" y="3878"/>
                    </a:lnTo>
                    <a:lnTo>
                      <a:pt x="3984" y="3877"/>
                    </a:lnTo>
                    <a:lnTo>
                      <a:pt x="4032" y="3871"/>
                    </a:lnTo>
                    <a:lnTo>
                      <a:pt x="4081" y="3866"/>
                    </a:lnTo>
                    <a:lnTo>
                      <a:pt x="4128" y="3859"/>
                    </a:lnTo>
                    <a:lnTo>
                      <a:pt x="4176" y="3851"/>
                    </a:lnTo>
                    <a:lnTo>
                      <a:pt x="4223" y="3842"/>
                    </a:lnTo>
                    <a:lnTo>
                      <a:pt x="4270" y="3832"/>
                    </a:lnTo>
                    <a:lnTo>
                      <a:pt x="4316" y="3821"/>
                    </a:lnTo>
                    <a:lnTo>
                      <a:pt x="4361" y="3808"/>
                    </a:lnTo>
                    <a:lnTo>
                      <a:pt x="4408" y="3794"/>
                    </a:lnTo>
                    <a:lnTo>
                      <a:pt x="4453" y="3780"/>
                    </a:lnTo>
                    <a:lnTo>
                      <a:pt x="4496" y="3763"/>
                    </a:lnTo>
                    <a:lnTo>
                      <a:pt x="4541" y="3747"/>
                    </a:lnTo>
                    <a:lnTo>
                      <a:pt x="4584" y="3729"/>
                    </a:lnTo>
                    <a:lnTo>
                      <a:pt x="4627" y="3711"/>
                    </a:lnTo>
                    <a:lnTo>
                      <a:pt x="4669" y="3691"/>
                    </a:lnTo>
                    <a:lnTo>
                      <a:pt x="4712" y="3670"/>
                    </a:lnTo>
                    <a:lnTo>
                      <a:pt x="4751" y="3648"/>
                    </a:lnTo>
                    <a:lnTo>
                      <a:pt x="4793" y="3625"/>
                    </a:lnTo>
                    <a:lnTo>
                      <a:pt x="4832" y="3602"/>
                    </a:lnTo>
                    <a:lnTo>
                      <a:pt x="4872" y="3576"/>
                    </a:lnTo>
                    <a:lnTo>
                      <a:pt x="4911" y="3551"/>
                    </a:lnTo>
                    <a:lnTo>
                      <a:pt x="4949" y="3524"/>
                    </a:lnTo>
                    <a:lnTo>
                      <a:pt x="4987" y="3497"/>
                    </a:lnTo>
                    <a:lnTo>
                      <a:pt x="5023" y="3470"/>
                    </a:lnTo>
                    <a:lnTo>
                      <a:pt x="5059" y="3440"/>
                    </a:lnTo>
                    <a:lnTo>
                      <a:pt x="5095" y="3411"/>
                    </a:lnTo>
                    <a:lnTo>
                      <a:pt x="5129" y="3380"/>
                    </a:lnTo>
                    <a:lnTo>
                      <a:pt x="5163" y="3348"/>
                    </a:lnTo>
                    <a:lnTo>
                      <a:pt x="5196" y="3316"/>
                    </a:lnTo>
                    <a:lnTo>
                      <a:pt x="5196" y="3316"/>
                    </a:lnTo>
                    <a:lnTo>
                      <a:pt x="5228" y="3283"/>
                    </a:lnTo>
                    <a:lnTo>
                      <a:pt x="5258" y="3249"/>
                    </a:lnTo>
                    <a:lnTo>
                      <a:pt x="5289" y="3215"/>
                    </a:lnTo>
                    <a:lnTo>
                      <a:pt x="5320" y="3181"/>
                    </a:lnTo>
                    <a:lnTo>
                      <a:pt x="5348" y="3145"/>
                    </a:lnTo>
                    <a:lnTo>
                      <a:pt x="5377" y="3107"/>
                    </a:lnTo>
                    <a:lnTo>
                      <a:pt x="5404" y="3069"/>
                    </a:lnTo>
                    <a:lnTo>
                      <a:pt x="5431" y="3032"/>
                    </a:lnTo>
                    <a:lnTo>
                      <a:pt x="5456" y="2994"/>
                    </a:lnTo>
                    <a:lnTo>
                      <a:pt x="5480" y="2954"/>
                    </a:lnTo>
                    <a:lnTo>
                      <a:pt x="5505" y="2915"/>
                    </a:lnTo>
                    <a:lnTo>
                      <a:pt x="5526" y="2873"/>
                    </a:lnTo>
                    <a:lnTo>
                      <a:pt x="5548" y="2832"/>
                    </a:lnTo>
                    <a:lnTo>
                      <a:pt x="5569" y="2791"/>
                    </a:lnTo>
                    <a:lnTo>
                      <a:pt x="5589" y="2747"/>
                    </a:lnTo>
                    <a:lnTo>
                      <a:pt x="5609" y="2704"/>
                    </a:lnTo>
                    <a:lnTo>
                      <a:pt x="5625" y="2661"/>
                    </a:lnTo>
                    <a:lnTo>
                      <a:pt x="5643" y="2618"/>
                    </a:lnTo>
                    <a:lnTo>
                      <a:pt x="5659" y="2573"/>
                    </a:lnTo>
                    <a:lnTo>
                      <a:pt x="5674" y="2528"/>
                    </a:lnTo>
                    <a:lnTo>
                      <a:pt x="5686" y="2483"/>
                    </a:lnTo>
                    <a:lnTo>
                      <a:pt x="5699" y="2436"/>
                    </a:lnTo>
                    <a:lnTo>
                      <a:pt x="5711" y="2391"/>
                    </a:lnTo>
                    <a:lnTo>
                      <a:pt x="5720" y="2345"/>
                    </a:lnTo>
                    <a:lnTo>
                      <a:pt x="5729" y="2296"/>
                    </a:lnTo>
                    <a:lnTo>
                      <a:pt x="5738" y="2249"/>
                    </a:lnTo>
                    <a:lnTo>
                      <a:pt x="5744" y="2201"/>
                    </a:lnTo>
                    <a:lnTo>
                      <a:pt x="5751" y="2154"/>
                    </a:lnTo>
                    <a:lnTo>
                      <a:pt x="5755" y="2106"/>
                    </a:lnTo>
                    <a:lnTo>
                      <a:pt x="5758" y="2055"/>
                    </a:lnTo>
                    <a:lnTo>
                      <a:pt x="5760" y="2007"/>
                    </a:lnTo>
                    <a:lnTo>
                      <a:pt x="5760" y="1956"/>
                    </a:lnTo>
                    <a:lnTo>
                      <a:pt x="5760" y="1924"/>
                    </a:lnTo>
                    <a:lnTo>
                      <a:pt x="5760" y="1924"/>
                    </a:lnTo>
                    <a:lnTo>
                      <a:pt x="5760" y="1877"/>
                    </a:lnTo>
                    <a:lnTo>
                      <a:pt x="5758" y="1829"/>
                    </a:lnTo>
                    <a:lnTo>
                      <a:pt x="5755" y="1782"/>
                    </a:lnTo>
                    <a:lnTo>
                      <a:pt x="5751" y="1735"/>
                    </a:lnTo>
                    <a:lnTo>
                      <a:pt x="5746" y="1688"/>
                    </a:lnTo>
                    <a:lnTo>
                      <a:pt x="5740" y="1643"/>
                    </a:lnTo>
                    <a:lnTo>
                      <a:pt x="5731" y="1597"/>
                    </a:lnTo>
                    <a:lnTo>
                      <a:pt x="5724" y="1552"/>
                    </a:lnTo>
                    <a:lnTo>
                      <a:pt x="5713" y="1507"/>
                    </a:lnTo>
                    <a:lnTo>
                      <a:pt x="5704" y="1462"/>
                    </a:lnTo>
                    <a:lnTo>
                      <a:pt x="5692" y="1417"/>
                    </a:lnTo>
                    <a:lnTo>
                      <a:pt x="5679" y="1374"/>
                    </a:lnTo>
                    <a:lnTo>
                      <a:pt x="5650" y="1287"/>
                    </a:lnTo>
                    <a:lnTo>
                      <a:pt x="5618" y="1203"/>
                    </a:lnTo>
                    <a:lnTo>
                      <a:pt x="5618" y="1203"/>
                    </a:lnTo>
                    <a:lnTo>
                      <a:pt x="5614" y="1205"/>
                    </a:lnTo>
                    <a:lnTo>
                      <a:pt x="5614" y="1205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  <a:effectLst>
                <a:innerShdw blurRad="190500" dist="50800" dir="2700000">
                  <a:srgbClr val="000000">
                    <a:alpha val="50000"/>
                  </a:srgbClr>
                </a:innerShdw>
              </a:effectLst>
              <a:scene3d>
                <a:camera prst="orthographicFront"/>
                <a:lightRig rig="threePt" dir="t">
                  <a:rot lat="0" lon="0" rev="12720000"/>
                </a:lightRig>
              </a:scene3d>
              <a:sp3d/>
            </p:spPr>
            <p:txBody>
              <a:bodyPr/>
              <a:lstStyle/>
              <a:p>
                <a:pPr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</p:grpSp>
        <p:sp>
          <p:nvSpPr>
            <p:cNvPr id="10" name="Rectangle 36"/>
            <p:cNvSpPr/>
            <p:nvPr/>
          </p:nvSpPr>
          <p:spPr>
            <a:xfrm>
              <a:off x="3231899" y="2520506"/>
              <a:ext cx="1881188" cy="352425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cs typeface="+mn-ea"/>
                  <a:sym typeface="+mn-lt"/>
                </a:rPr>
                <a:t>2024</a:t>
              </a:r>
            </a:p>
          </p:txBody>
        </p:sp>
        <p:sp>
          <p:nvSpPr>
            <p:cNvPr id="11" name="Rectangle 37"/>
            <p:cNvSpPr/>
            <p:nvPr/>
          </p:nvSpPr>
          <p:spPr>
            <a:xfrm>
              <a:off x="5111499" y="2520506"/>
              <a:ext cx="1881188" cy="352425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cs typeface="+mn-ea"/>
                  <a:sym typeface="+mn-lt"/>
                </a:rPr>
                <a:t>2025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1377254" y="3697019"/>
            <a:ext cx="1848248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838"/>
              </a:spcBef>
              <a:spcAft>
                <a:spcPts val="838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6" name="矩形 15"/>
          <p:cNvSpPr/>
          <p:nvPr/>
        </p:nvSpPr>
        <p:spPr>
          <a:xfrm>
            <a:off x="3491880" y="3697019"/>
            <a:ext cx="1848248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838"/>
              </a:spcBef>
              <a:spcAft>
                <a:spcPts val="838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7" name="矩形 16"/>
          <p:cNvSpPr/>
          <p:nvPr/>
        </p:nvSpPr>
        <p:spPr>
          <a:xfrm>
            <a:off x="5580112" y="3690669"/>
            <a:ext cx="1848248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838"/>
              </a:spcBef>
              <a:spcAft>
                <a:spcPts val="838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31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22" name="矩形 21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2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98985" y="1673327"/>
            <a:ext cx="917972" cy="917972"/>
            <a:chOff x="0" y="0"/>
            <a:chExt cx="1224136" cy="1224136"/>
          </a:xfrm>
        </p:grpSpPr>
        <p:sp>
          <p:nvSpPr>
            <p:cNvPr id="3" name="椭圆 44"/>
            <p:cNvSpPr>
              <a:spLocks noChangeArrowheads="1"/>
            </p:cNvSpPr>
            <p:nvPr/>
          </p:nvSpPr>
          <p:spPr bwMode="auto">
            <a:xfrm>
              <a:off x="0" y="0"/>
              <a:ext cx="1224136" cy="1224136"/>
            </a:xfrm>
            <a:prstGeom prst="ellipse">
              <a:avLst/>
            </a:prstGeom>
            <a:solidFill>
              <a:srgbClr val="FF28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55517" y="389024"/>
              <a:ext cx="293688" cy="446088"/>
              <a:chOff x="0" y="0"/>
              <a:chExt cx="293688" cy="446088"/>
            </a:xfrm>
          </p:grpSpPr>
          <p:sp>
            <p:nvSpPr>
              <p:cNvPr id="5" name="Freeform 10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3688" cy="352425"/>
              </a:xfrm>
              <a:custGeom>
                <a:avLst/>
                <a:gdLst>
                  <a:gd name="T0" fmla="*/ 50 w 50"/>
                  <a:gd name="T1" fmla="*/ 23 h 60"/>
                  <a:gd name="T2" fmla="*/ 25 w 50"/>
                  <a:gd name="T3" fmla="*/ 0 h 60"/>
                  <a:gd name="T4" fmla="*/ 0 w 50"/>
                  <a:gd name="T5" fmla="*/ 23 h 60"/>
                  <a:gd name="T6" fmla="*/ 2 w 50"/>
                  <a:gd name="T7" fmla="*/ 32 h 60"/>
                  <a:gd name="T8" fmla="*/ 2 w 50"/>
                  <a:gd name="T9" fmla="*/ 32 h 60"/>
                  <a:gd name="T10" fmla="*/ 5 w 50"/>
                  <a:gd name="T11" fmla="*/ 36 h 60"/>
                  <a:gd name="T12" fmla="*/ 13 w 50"/>
                  <a:gd name="T13" fmla="*/ 58 h 60"/>
                  <a:gd name="T14" fmla="*/ 17 w 50"/>
                  <a:gd name="T15" fmla="*/ 60 h 60"/>
                  <a:gd name="T16" fmla="*/ 33 w 50"/>
                  <a:gd name="T17" fmla="*/ 60 h 60"/>
                  <a:gd name="T18" fmla="*/ 37 w 50"/>
                  <a:gd name="T19" fmla="*/ 58 h 60"/>
                  <a:gd name="T20" fmla="*/ 45 w 50"/>
                  <a:gd name="T21" fmla="*/ 36 h 60"/>
                  <a:gd name="T22" fmla="*/ 48 w 50"/>
                  <a:gd name="T23" fmla="*/ 32 h 60"/>
                  <a:gd name="T24" fmla="*/ 48 w 50"/>
                  <a:gd name="T25" fmla="*/ 32 h 60"/>
                  <a:gd name="T26" fmla="*/ 48 w 50"/>
                  <a:gd name="T27" fmla="*/ 32 h 60"/>
                  <a:gd name="T28" fmla="*/ 50 w 50"/>
                  <a:gd name="T29" fmla="*/ 23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60"/>
                  <a:gd name="T47" fmla="*/ 50 w 50"/>
                  <a:gd name="T48" fmla="*/ 60 h 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60">
                    <a:moveTo>
                      <a:pt x="50" y="23"/>
                    </a:moveTo>
                    <a:cubicBezTo>
                      <a:pt x="50" y="10"/>
                      <a:pt x="39" y="0"/>
                      <a:pt x="25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26"/>
                      <a:pt x="1" y="29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3"/>
                      <a:pt x="4" y="35"/>
                      <a:pt x="5" y="36"/>
                    </a:cubicBezTo>
                    <a:cubicBezTo>
                      <a:pt x="9" y="43"/>
                      <a:pt x="13" y="55"/>
                      <a:pt x="13" y="58"/>
                    </a:cubicBezTo>
                    <a:cubicBezTo>
                      <a:pt x="13" y="59"/>
                      <a:pt x="15" y="60"/>
                      <a:pt x="17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5" y="60"/>
                      <a:pt x="37" y="59"/>
                      <a:pt x="37" y="58"/>
                    </a:cubicBezTo>
                    <a:cubicBezTo>
                      <a:pt x="37" y="55"/>
                      <a:pt x="41" y="43"/>
                      <a:pt x="45" y="36"/>
                    </a:cubicBezTo>
                    <a:cubicBezTo>
                      <a:pt x="46" y="35"/>
                      <a:pt x="47" y="33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9" y="29"/>
                      <a:pt x="50" y="26"/>
                      <a:pt x="50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Freeform 1017"/>
              <p:cNvSpPr>
                <a:spLocks noChangeArrowheads="1"/>
              </p:cNvSpPr>
              <p:nvPr/>
            </p:nvSpPr>
            <p:spPr bwMode="auto">
              <a:xfrm>
                <a:off x="76200" y="376237"/>
                <a:ext cx="141288" cy="22225"/>
              </a:xfrm>
              <a:custGeom>
                <a:avLst/>
                <a:gdLst>
                  <a:gd name="T0" fmla="*/ 24 w 24"/>
                  <a:gd name="T1" fmla="*/ 2 h 4"/>
                  <a:gd name="T2" fmla="*/ 21 w 24"/>
                  <a:gd name="T3" fmla="*/ 0 h 4"/>
                  <a:gd name="T4" fmla="*/ 3 w 24"/>
                  <a:gd name="T5" fmla="*/ 0 h 4"/>
                  <a:gd name="T6" fmla="*/ 0 w 24"/>
                  <a:gd name="T7" fmla="*/ 2 h 4"/>
                  <a:gd name="T8" fmla="*/ 0 w 24"/>
                  <a:gd name="T9" fmla="*/ 2 h 4"/>
                  <a:gd name="T10" fmla="*/ 3 w 24"/>
                  <a:gd name="T11" fmla="*/ 4 h 4"/>
                  <a:gd name="T12" fmla="*/ 21 w 24"/>
                  <a:gd name="T13" fmla="*/ 4 h 4"/>
                  <a:gd name="T14" fmla="*/ 24 w 24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4"/>
                  <a:gd name="T26" fmla="*/ 24 w 2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4">
                    <a:moveTo>
                      <a:pt x="24" y="2"/>
                    </a:moveTo>
                    <a:cubicBezTo>
                      <a:pt x="24" y="1"/>
                      <a:pt x="22" y="0"/>
                      <a:pt x="2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4" y="3"/>
                      <a:pt x="2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Freeform 1018"/>
              <p:cNvSpPr>
                <a:spLocks noChangeArrowheads="1"/>
              </p:cNvSpPr>
              <p:nvPr/>
            </p:nvSpPr>
            <p:spPr bwMode="auto">
              <a:xfrm>
                <a:off x="76200" y="415925"/>
                <a:ext cx="141288" cy="30163"/>
              </a:xfrm>
              <a:custGeom>
                <a:avLst/>
                <a:gdLst>
                  <a:gd name="T0" fmla="*/ 24 w 24"/>
                  <a:gd name="T1" fmla="*/ 2 h 5"/>
                  <a:gd name="T2" fmla="*/ 21 w 24"/>
                  <a:gd name="T3" fmla="*/ 0 h 5"/>
                  <a:gd name="T4" fmla="*/ 3 w 24"/>
                  <a:gd name="T5" fmla="*/ 0 h 5"/>
                  <a:gd name="T6" fmla="*/ 0 w 24"/>
                  <a:gd name="T7" fmla="*/ 2 h 5"/>
                  <a:gd name="T8" fmla="*/ 0 w 24"/>
                  <a:gd name="T9" fmla="*/ 2 h 5"/>
                  <a:gd name="T10" fmla="*/ 3 w 24"/>
                  <a:gd name="T11" fmla="*/ 5 h 5"/>
                  <a:gd name="T12" fmla="*/ 21 w 24"/>
                  <a:gd name="T13" fmla="*/ 5 h 5"/>
                  <a:gd name="T14" fmla="*/ 24 w 24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5"/>
                  <a:gd name="T26" fmla="*/ 24 w 24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5">
                    <a:moveTo>
                      <a:pt x="24" y="2"/>
                    </a:moveTo>
                    <a:cubicBezTo>
                      <a:pt x="24" y="1"/>
                      <a:pt x="22" y="0"/>
                      <a:pt x="2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5"/>
                      <a:pt x="24" y="4"/>
                      <a:pt x="2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2721769" y="1673327"/>
            <a:ext cx="917972" cy="917972"/>
            <a:chOff x="0" y="0"/>
            <a:chExt cx="1224136" cy="1224136"/>
          </a:xfrm>
        </p:grpSpPr>
        <p:sp>
          <p:nvSpPr>
            <p:cNvPr id="9" name="椭圆 50"/>
            <p:cNvSpPr>
              <a:spLocks noChangeArrowheads="1"/>
            </p:cNvSpPr>
            <p:nvPr/>
          </p:nvSpPr>
          <p:spPr bwMode="auto"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001"/>
            <p:cNvSpPr>
              <a:spLocks noEditPoints="1" noChangeArrowheads="1"/>
            </p:cNvSpPr>
            <p:nvPr/>
          </p:nvSpPr>
          <p:spPr bwMode="auto">
            <a:xfrm>
              <a:off x="358172" y="312058"/>
              <a:ext cx="492125" cy="546100"/>
            </a:xfrm>
            <a:custGeom>
              <a:avLst/>
              <a:gdLst>
                <a:gd name="T0" fmla="*/ 56 w 84"/>
                <a:gd name="T1" fmla="*/ 32 h 93"/>
                <a:gd name="T2" fmla="*/ 64 w 84"/>
                <a:gd name="T3" fmla="*/ 14 h 93"/>
                <a:gd name="T4" fmla="*/ 67 w 84"/>
                <a:gd name="T5" fmla="*/ 12 h 93"/>
                <a:gd name="T6" fmla="*/ 65 w 84"/>
                <a:gd name="T7" fmla="*/ 10 h 93"/>
                <a:gd name="T8" fmla="*/ 65 w 84"/>
                <a:gd name="T9" fmla="*/ 10 h 93"/>
                <a:gd name="T10" fmla="*/ 64 w 84"/>
                <a:gd name="T11" fmla="*/ 10 h 93"/>
                <a:gd name="T12" fmla="*/ 63 w 84"/>
                <a:gd name="T13" fmla="*/ 12 h 93"/>
                <a:gd name="T14" fmla="*/ 45 w 84"/>
                <a:gd name="T15" fmla="*/ 28 h 93"/>
                <a:gd name="T16" fmla="*/ 41 w 84"/>
                <a:gd name="T17" fmla="*/ 28 h 93"/>
                <a:gd name="T18" fmla="*/ 40 w 84"/>
                <a:gd name="T19" fmla="*/ 28 h 93"/>
                <a:gd name="T20" fmla="*/ 19 w 84"/>
                <a:gd name="T21" fmla="*/ 2 h 93"/>
                <a:gd name="T22" fmla="*/ 15 w 84"/>
                <a:gd name="T23" fmla="*/ 2 h 93"/>
                <a:gd name="T24" fmla="*/ 17 w 84"/>
                <a:gd name="T25" fmla="*/ 4 h 93"/>
                <a:gd name="T26" fmla="*/ 34 w 84"/>
                <a:gd name="T27" fmla="*/ 29 h 93"/>
                <a:gd name="T28" fmla="*/ 5 w 84"/>
                <a:gd name="T29" fmla="*/ 32 h 93"/>
                <a:gd name="T30" fmla="*/ 0 w 84"/>
                <a:gd name="T31" fmla="*/ 87 h 93"/>
                <a:gd name="T32" fmla="*/ 7 w 84"/>
                <a:gd name="T33" fmla="*/ 92 h 93"/>
                <a:gd name="T34" fmla="*/ 17 w 84"/>
                <a:gd name="T35" fmla="*/ 93 h 93"/>
                <a:gd name="T36" fmla="*/ 67 w 84"/>
                <a:gd name="T37" fmla="*/ 92 h 93"/>
                <a:gd name="T38" fmla="*/ 78 w 84"/>
                <a:gd name="T39" fmla="*/ 93 h 93"/>
                <a:gd name="T40" fmla="*/ 79 w 84"/>
                <a:gd name="T41" fmla="*/ 92 h 93"/>
                <a:gd name="T42" fmla="*/ 84 w 84"/>
                <a:gd name="T43" fmla="*/ 37 h 93"/>
                <a:gd name="T44" fmla="*/ 71 w 84"/>
                <a:gd name="T45" fmla="*/ 80 h 93"/>
                <a:gd name="T46" fmla="*/ 13 w 84"/>
                <a:gd name="T47" fmla="*/ 88 h 93"/>
                <a:gd name="T48" fmla="*/ 4 w 84"/>
                <a:gd name="T49" fmla="*/ 44 h 93"/>
                <a:gd name="T50" fmla="*/ 63 w 84"/>
                <a:gd name="T51" fmla="*/ 36 h 93"/>
                <a:gd name="T52" fmla="*/ 71 w 84"/>
                <a:gd name="T53" fmla="*/ 80 h 93"/>
                <a:gd name="T54" fmla="*/ 74 w 84"/>
                <a:gd name="T55" fmla="*/ 51 h 93"/>
                <a:gd name="T56" fmla="*/ 80 w 84"/>
                <a:gd name="T57" fmla="*/ 51 h 93"/>
                <a:gd name="T58" fmla="*/ 77 w 84"/>
                <a:gd name="T59" fmla="*/ 46 h 93"/>
                <a:gd name="T60" fmla="*/ 77 w 84"/>
                <a:gd name="T61" fmla="*/ 39 h 93"/>
                <a:gd name="T62" fmla="*/ 77 w 84"/>
                <a:gd name="T63" fmla="*/ 46 h 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3"/>
                <a:gd name="T98" fmla="*/ 84 w 84"/>
                <a:gd name="T99" fmla="*/ 93 h 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3">
                  <a:moveTo>
                    <a:pt x="79" y="32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54" y="31"/>
                    <a:pt x="51" y="29"/>
                    <a:pt x="47" y="28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5" y="14"/>
                  </a:cubicBezTo>
                  <a:cubicBezTo>
                    <a:pt x="66" y="14"/>
                    <a:pt x="67" y="13"/>
                    <a:pt x="67" y="12"/>
                  </a:cubicBezTo>
                  <a:cubicBezTo>
                    <a:pt x="67" y="11"/>
                    <a:pt x="66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11"/>
                    <a:pt x="63" y="11"/>
                    <a:pt x="63" y="12"/>
                  </a:cubicBezTo>
                  <a:cubicBezTo>
                    <a:pt x="63" y="12"/>
                    <a:pt x="63" y="13"/>
                    <a:pt x="63" y="13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8"/>
                    <a:pt x="43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9" y="3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5" y="3"/>
                    <a:pt x="16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6" y="28"/>
                    <a:pt x="35" y="28"/>
                    <a:pt x="34" y="29"/>
                  </a:cubicBezTo>
                  <a:cubicBezTo>
                    <a:pt x="31" y="30"/>
                    <a:pt x="28" y="31"/>
                    <a:pt x="27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3" y="32"/>
                    <a:pt x="0" y="34"/>
                    <a:pt x="0" y="3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0"/>
                    <a:pt x="3" y="92"/>
                    <a:pt x="5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82" y="92"/>
                    <a:pt x="84" y="90"/>
                    <a:pt x="84" y="87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4" y="34"/>
                    <a:pt x="82" y="32"/>
                    <a:pt x="79" y="32"/>
                  </a:cubicBezTo>
                  <a:close/>
                  <a:moveTo>
                    <a:pt x="71" y="80"/>
                  </a:moveTo>
                  <a:cubicBezTo>
                    <a:pt x="71" y="84"/>
                    <a:pt x="67" y="88"/>
                    <a:pt x="63" y="88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8" y="88"/>
                    <a:pt x="4" y="84"/>
                    <a:pt x="4" y="8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39"/>
                    <a:pt x="8" y="36"/>
                    <a:pt x="13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7" y="36"/>
                    <a:pt x="71" y="39"/>
                    <a:pt x="71" y="44"/>
                  </a:cubicBezTo>
                  <a:lnTo>
                    <a:pt x="71" y="80"/>
                  </a:lnTo>
                  <a:close/>
                  <a:moveTo>
                    <a:pt x="77" y="54"/>
                  </a:moveTo>
                  <a:cubicBezTo>
                    <a:pt x="75" y="54"/>
                    <a:pt x="74" y="52"/>
                    <a:pt x="74" y="51"/>
                  </a:cubicBezTo>
                  <a:cubicBezTo>
                    <a:pt x="74" y="49"/>
                    <a:pt x="75" y="47"/>
                    <a:pt x="77" y="47"/>
                  </a:cubicBezTo>
                  <a:cubicBezTo>
                    <a:pt x="79" y="47"/>
                    <a:pt x="80" y="49"/>
                    <a:pt x="80" y="51"/>
                  </a:cubicBezTo>
                  <a:cubicBezTo>
                    <a:pt x="80" y="52"/>
                    <a:pt x="79" y="54"/>
                    <a:pt x="77" y="54"/>
                  </a:cubicBezTo>
                  <a:close/>
                  <a:moveTo>
                    <a:pt x="77" y="46"/>
                  </a:moveTo>
                  <a:cubicBezTo>
                    <a:pt x="75" y="46"/>
                    <a:pt x="74" y="44"/>
                    <a:pt x="74" y="43"/>
                  </a:cubicBezTo>
                  <a:cubicBezTo>
                    <a:pt x="74" y="41"/>
                    <a:pt x="75" y="39"/>
                    <a:pt x="77" y="39"/>
                  </a:cubicBezTo>
                  <a:cubicBezTo>
                    <a:pt x="79" y="39"/>
                    <a:pt x="80" y="41"/>
                    <a:pt x="80" y="43"/>
                  </a:cubicBezTo>
                  <a:cubicBezTo>
                    <a:pt x="80" y="44"/>
                    <a:pt x="79" y="46"/>
                    <a:pt x="77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椭圆 53"/>
          <p:cNvSpPr>
            <a:spLocks noChangeArrowheads="1"/>
          </p:cNvSpPr>
          <p:nvPr/>
        </p:nvSpPr>
        <p:spPr bwMode="auto">
          <a:xfrm>
            <a:off x="4044553" y="1673327"/>
            <a:ext cx="919163" cy="917972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4313982" y="1965054"/>
            <a:ext cx="286080" cy="369042"/>
            <a:chOff x="0" y="0"/>
            <a:chExt cx="381000" cy="492126"/>
          </a:xfrm>
        </p:grpSpPr>
        <p:sp>
          <p:nvSpPr>
            <p:cNvPr id="13" name="Freeform 1011"/>
            <p:cNvSpPr>
              <a:spLocks noChangeArrowheads="1"/>
            </p:cNvSpPr>
            <p:nvPr/>
          </p:nvSpPr>
          <p:spPr bwMode="auto">
            <a:xfrm>
              <a:off x="182562" y="0"/>
              <a:ext cx="46038" cy="111125"/>
            </a:xfrm>
            <a:custGeom>
              <a:avLst/>
              <a:gdLst>
                <a:gd name="T0" fmla="*/ 8 w 8"/>
                <a:gd name="T1" fmla="*/ 15 h 19"/>
                <a:gd name="T2" fmla="*/ 4 w 8"/>
                <a:gd name="T3" fmla="*/ 19 h 19"/>
                <a:gd name="T4" fmla="*/ 4 w 8"/>
                <a:gd name="T5" fmla="*/ 19 h 19"/>
                <a:gd name="T6" fmla="*/ 0 w 8"/>
                <a:gd name="T7" fmla="*/ 15 h 19"/>
                <a:gd name="T8" fmla="*/ 0 w 8"/>
                <a:gd name="T9" fmla="*/ 5 h 19"/>
                <a:gd name="T10" fmla="*/ 4 w 8"/>
                <a:gd name="T11" fmla="*/ 0 h 19"/>
                <a:gd name="T12" fmla="*/ 4 w 8"/>
                <a:gd name="T13" fmla="*/ 0 h 19"/>
                <a:gd name="T14" fmla="*/ 8 w 8"/>
                <a:gd name="T15" fmla="*/ 5 h 19"/>
                <a:gd name="T16" fmla="*/ 8 w 8"/>
                <a:gd name="T17" fmla="*/ 15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9"/>
                <a:gd name="T29" fmla="*/ 8 w 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9">
                  <a:moveTo>
                    <a:pt x="8" y="15"/>
                  </a:moveTo>
                  <a:cubicBezTo>
                    <a:pt x="8" y="17"/>
                    <a:pt x="6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lnTo>
                    <a:pt x="8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012"/>
            <p:cNvSpPr>
              <a:spLocks noChangeArrowheads="1"/>
            </p:cNvSpPr>
            <p:nvPr/>
          </p:nvSpPr>
          <p:spPr bwMode="auto">
            <a:xfrm>
              <a:off x="293687" y="0"/>
              <a:ext cx="52388" cy="111125"/>
            </a:xfrm>
            <a:custGeom>
              <a:avLst/>
              <a:gdLst>
                <a:gd name="T0" fmla="*/ 9 w 9"/>
                <a:gd name="T1" fmla="*/ 15 h 19"/>
                <a:gd name="T2" fmla="*/ 4 w 9"/>
                <a:gd name="T3" fmla="*/ 19 h 19"/>
                <a:gd name="T4" fmla="*/ 4 w 9"/>
                <a:gd name="T5" fmla="*/ 19 h 19"/>
                <a:gd name="T6" fmla="*/ 0 w 9"/>
                <a:gd name="T7" fmla="*/ 15 h 19"/>
                <a:gd name="T8" fmla="*/ 0 w 9"/>
                <a:gd name="T9" fmla="*/ 5 h 19"/>
                <a:gd name="T10" fmla="*/ 4 w 9"/>
                <a:gd name="T11" fmla="*/ 0 h 19"/>
                <a:gd name="T12" fmla="*/ 4 w 9"/>
                <a:gd name="T13" fmla="*/ 0 h 19"/>
                <a:gd name="T14" fmla="*/ 9 w 9"/>
                <a:gd name="T15" fmla="*/ 5 h 19"/>
                <a:gd name="T16" fmla="*/ 9 w 9"/>
                <a:gd name="T17" fmla="*/ 15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9"/>
                <a:gd name="T29" fmla="*/ 9 w 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9">
                  <a:moveTo>
                    <a:pt x="9" y="15"/>
                  </a:moveTo>
                  <a:cubicBezTo>
                    <a:pt x="9" y="17"/>
                    <a:pt x="7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013"/>
            <p:cNvSpPr>
              <a:spLocks noChangeArrowheads="1"/>
            </p:cNvSpPr>
            <p:nvPr/>
          </p:nvSpPr>
          <p:spPr bwMode="auto">
            <a:xfrm>
              <a:off x="147637" y="134938"/>
              <a:ext cx="233363" cy="204788"/>
            </a:xfrm>
            <a:custGeom>
              <a:avLst/>
              <a:gdLst>
                <a:gd name="T0" fmla="*/ 35 w 40"/>
                <a:gd name="T1" fmla="*/ 0 h 35"/>
                <a:gd name="T2" fmla="*/ 5 w 40"/>
                <a:gd name="T3" fmla="*/ 0 h 35"/>
                <a:gd name="T4" fmla="*/ 0 w 40"/>
                <a:gd name="T5" fmla="*/ 0 h 35"/>
                <a:gd name="T6" fmla="*/ 0 w 40"/>
                <a:gd name="T7" fmla="*/ 4 h 35"/>
                <a:gd name="T8" fmla="*/ 0 w 40"/>
                <a:gd name="T9" fmla="*/ 10 h 35"/>
                <a:gd name="T10" fmla="*/ 0 w 40"/>
                <a:gd name="T11" fmla="*/ 27 h 35"/>
                <a:gd name="T12" fmla="*/ 5 w 40"/>
                <a:gd name="T13" fmla="*/ 31 h 35"/>
                <a:gd name="T14" fmla="*/ 12 w 40"/>
                <a:gd name="T15" fmla="*/ 31 h 35"/>
                <a:gd name="T16" fmla="*/ 16 w 40"/>
                <a:gd name="T17" fmla="*/ 35 h 35"/>
                <a:gd name="T18" fmla="*/ 25 w 40"/>
                <a:gd name="T19" fmla="*/ 35 h 35"/>
                <a:gd name="T20" fmla="*/ 29 w 40"/>
                <a:gd name="T21" fmla="*/ 31 h 35"/>
                <a:gd name="T22" fmla="*/ 35 w 40"/>
                <a:gd name="T23" fmla="*/ 31 h 35"/>
                <a:gd name="T24" fmla="*/ 40 w 40"/>
                <a:gd name="T25" fmla="*/ 27 h 35"/>
                <a:gd name="T26" fmla="*/ 40 w 40"/>
                <a:gd name="T27" fmla="*/ 10 h 35"/>
                <a:gd name="T28" fmla="*/ 40 w 40"/>
                <a:gd name="T29" fmla="*/ 4 h 35"/>
                <a:gd name="T30" fmla="*/ 40 w 40"/>
                <a:gd name="T31" fmla="*/ 0 h 35"/>
                <a:gd name="T32" fmla="*/ 35 w 40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5"/>
                <a:gd name="T53" fmla="*/ 40 w 40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5">
                  <a:moveTo>
                    <a:pt x="3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5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4" y="35"/>
                    <a:pt x="1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29" y="33"/>
                    <a:pt x="29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8" y="31"/>
                    <a:pt x="40" y="29"/>
                    <a:pt x="40" y="2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014"/>
            <p:cNvSpPr>
              <a:spLocks noChangeArrowheads="1"/>
            </p:cNvSpPr>
            <p:nvPr/>
          </p:nvSpPr>
          <p:spPr bwMode="auto">
            <a:xfrm>
              <a:off x="0" y="334963"/>
              <a:ext cx="280988" cy="157163"/>
            </a:xfrm>
            <a:custGeom>
              <a:avLst/>
              <a:gdLst>
                <a:gd name="T0" fmla="*/ 45 w 48"/>
                <a:gd name="T1" fmla="*/ 2 h 27"/>
                <a:gd name="T2" fmla="*/ 43 w 48"/>
                <a:gd name="T3" fmla="*/ 5 h 27"/>
                <a:gd name="T4" fmla="*/ 43 w 48"/>
                <a:gd name="T5" fmla="*/ 13 h 27"/>
                <a:gd name="T6" fmla="*/ 35 w 48"/>
                <a:gd name="T7" fmla="*/ 21 h 27"/>
                <a:gd name="T8" fmla="*/ 27 w 48"/>
                <a:gd name="T9" fmla="*/ 13 h 27"/>
                <a:gd name="T10" fmla="*/ 13 w 48"/>
                <a:gd name="T11" fmla="*/ 0 h 27"/>
                <a:gd name="T12" fmla="*/ 0 w 48"/>
                <a:gd name="T13" fmla="*/ 13 h 27"/>
                <a:gd name="T14" fmla="*/ 3 w 48"/>
                <a:gd name="T15" fmla="*/ 16 h 27"/>
                <a:gd name="T16" fmla="*/ 6 w 48"/>
                <a:gd name="T17" fmla="*/ 13 h 27"/>
                <a:gd name="T18" fmla="*/ 13 w 48"/>
                <a:gd name="T19" fmla="*/ 5 h 27"/>
                <a:gd name="T20" fmla="*/ 21 w 48"/>
                <a:gd name="T21" fmla="*/ 13 h 27"/>
                <a:gd name="T22" fmla="*/ 35 w 48"/>
                <a:gd name="T23" fmla="*/ 27 h 27"/>
                <a:gd name="T24" fmla="*/ 48 w 48"/>
                <a:gd name="T25" fmla="*/ 13 h 27"/>
                <a:gd name="T26" fmla="*/ 48 w 48"/>
                <a:gd name="T27" fmla="*/ 5 h 27"/>
                <a:gd name="T28" fmla="*/ 45 w 48"/>
                <a:gd name="T29" fmla="*/ 2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27"/>
                <a:gd name="T47" fmla="*/ 48 w 48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27">
                  <a:moveTo>
                    <a:pt x="45" y="2"/>
                  </a:moveTo>
                  <a:cubicBezTo>
                    <a:pt x="44" y="2"/>
                    <a:pt x="43" y="3"/>
                    <a:pt x="43" y="5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8"/>
                    <a:pt x="39" y="21"/>
                    <a:pt x="35" y="21"/>
                  </a:cubicBezTo>
                  <a:cubicBezTo>
                    <a:pt x="30" y="21"/>
                    <a:pt x="27" y="18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1" y="16"/>
                    <a:pt x="3" y="16"/>
                  </a:cubicBezTo>
                  <a:cubicBezTo>
                    <a:pt x="4" y="16"/>
                    <a:pt x="6" y="15"/>
                    <a:pt x="6" y="13"/>
                  </a:cubicBezTo>
                  <a:cubicBezTo>
                    <a:pt x="6" y="9"/>
                    <a:pt x="9" y="5"/>
                    <a:pt x="13" y="5"/>
                  </a:cubicBezTo>
                  <a:cubicBezTo>
                    <a:pt x="18" y="5"/>
                    <a:pt x="21" y="9"/>
                    <a:pt x="21" y="13"/>
                  </a:cubicBezTo>
                  <a:cubicBezTo>
                    <a:pt x="21" y="21"/>
                    <a:pt x="27" y="27"/>
                    <a:pt x="35" y="27"/>
                  </a:cubicBezTo>
                  <a:cubicBezTo>
                    <a:pt x="42" y="27"/>
                    <a:pt x="48" y="21"/>
                    <a:pt x="48" y="13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3"/>
                    <a:pt x="47" y="2"/>
                    <a:pt x="4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5368529" y="1660229"/>
            <a:ext cx="917972" cy="917972"/>
            <a:chOff x="0" y="0"/>
            <a:chExt cx="1224136" cy="1224136"/>
          </a:xfrm>
        </p:grpSpPr>
        <p:sp>
          <p:nvSpPr>
            <p:cNvPr id="18" name="椭圆 60"/>
            <p:cNvSpPr>
              <a:spLocks noChangeArrowheads="1"/>
            </p:cNvSpPr>
            <p:nvPr/>
          </p:nvSpPr>
          <p:spPr bwMode="auto">
            <a:xfrm>
              <a:off x="0" y="0"/>
              <a:ext cx="1224136" cy="1224136"/>
            </a:xfrm>
            <a:prstGeom prst="ellipse">
              <a:avLst/>
            </a:prstGeom>
            <a:solidFill>
              <a:srgbClr val="FF6E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015"/>
            <p:cNvSpPr>
              <a:spLocks noChangeArrowheads="1"/>
            </p:cNvSpPr>
            <p:nvPr/>
          </p:nvSpPr>
          <p:spPr bwMode="auto">
            <a:xfrm>
              <a:off x="377672" y="461202"/>
              <a:ext cx="457200" cy="415925"/>
            </a:xfrm>
            <a:custGeom>
              <a:avLst/>
              <a:gdLst>
                <a:gd name="T0" fmla="*/ 1 w 78"/>
                <a:gd name="T1" fmla="*/ 69 h 71"/>
                <a:gd name="T2" fmla="*/ 5 w 78"/>
                <a:gd name="T3" fmla="*/ 70 h 71"/>
                <a:gd name="T4" fmla="*/ 14 w 78"/>
                <a:gd name="T5" fmla="*/ 55 h 71"/>
                <a:gd name="T6" fmla="*/ 49 w 78"/>
                <a:gd name="T7" fmla="*/ 48 h 71"/>
                <a:gd name="T8" fmla="*/ 78 w 78"/>
                <a:gd name="T9" fmla="*/ 0 h 71"/>
                <a:gd name="T10" fmla="*/ 10 w 78"/>
                <a:gd name="T11" fmla="*/ 53 h 71"/>
                <a:gd name="T12" fmla="*/ 42 w 78"/>
                <a:gd name="T13" fmla="*/ 21 h 71"/>
                <a:gd name="T14" fmla="*/ 1 w 78"/>
                <a:gd name="T15" fmla="*/ 69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71"/>
                <a:gd name="T26" fmla="*/ 78 w 78"/>
                <a:gd name="T27" fmla="*/ 71 h 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71">
                  <a:moveTo>
                    <a:pt x="1" y="69"/>
                  </a:moveTo>
                  <a:cubicBezTo>
                    <a:pt x="1" y="69"/>
                    <a:pt x="0" y="71"/>
                    <a:pt x="5" y="70"/>
                  </a:cubicBezTo>
                  <a:cubicBezTo>
                    <a:pt x="4" y="67"/>
                    <a:pt x="14" y="55"/>
                    <a:pt x="14" y="55"/>
                  </a:cubicBezTo>
                  <a:cubicBezTo>
                    <a:pt x="14" y="55"/>
                    <a:pt x="32" y="67"/>
                    <a:pt x="49" y="48"/>
                  </a:cubicBezTo>
                  <a:cubicBezTo>
                    <a:pt x="66" y="29"/>
                    <a:pt x="54" y="13"/>
                    <a:pt x="78" y="0"/>
                  </a:cubicBezTo>
                  <a:cubicBezTo>
                    <a:pt x="21" y="12"/>
                    <a:pt x="9" y="30"/>
                    <a:pt x="10" y="53"/>
                  </a:cubicBezTo>
                  <a:cubicBezTo>
                    <a:pt x="15" y="42"/>
                    <a:pt x="29" y="27"/>
                    <a:pt x="42" y="21"/>
                  </a:cubicBezTo>
                  <a:cubicBezTo>
                    <a:pt x="21" y="36"/>
                    <a:pt x="7" y="58"/>
                    <a:pt x="1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25"/>
          <p:cNvGrpSpPr>
            <a:grpSpLocks/>
          </p:cNvGrpSpPr>
          <p:nvPr/>
        </p:nvGrpSpPr>
        <p:grpSpPr bwMode="auto">
          <a:xfrm>
            <a:off x="6691312" y="1673327"/>
            <a:ext cx="917972" cy="917972"/>
            <a:chOff x="0" y="0"/>
            <a:chExt cx="1224136" cy="1224136"/>
          </a:xfrm>
        </p:grpSpPr>
        <p:sp>
          <p:nvSpPr>
            <p:cNvPr id="21" name="椭圆 63"/>
            <p:cNvSpPr>
              <a:spLocks noChangeArrowheads="1"/>
            </p:cNvSpPr>
            <p:nvPr/>
          </p:nvSpPr>
          <p:spPr bwMode="auto">
            <a:xfrm>
              <a:off x="0" y="0"/>
              <a:ext cx="1224136" cy="122413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Group 27"/>
            <p:cNvGrpSpPr>
              <a:grpSpLocks/>
            </p:cNvGrpSpPr>
            <p:nvPr/>
          </p:nvGrpSpPr>
          <p:grpSpPr bwMode="auto">
            <a:xfrm>
              <a:off x="402004" y="462692"/>
              <a:ext cx="415398" cy="303451"/>
              <a:chOff x="0" y="0"/>
              <a:chExt cx="685800" cy="400050"/>
            </a:xfrm>
          </p:grpSpPr>
          <p:sp>
            <p:nvSpPr>
              <p:cNvPr id="23" name="Freeform 8"/>
              <p:cNvSpPr>
                <a:spLocks noChangeArrowheads="1"/>
              </p:cNvSpPr>
              <p:nvPr/>
            </p:nvSpPr>
            <p:spPr bwMode="auto">
              <a:xfrm>
                <a:off x="0" y="365125"/>
                <a:ext cx="685800" cy="34925"/>
              </a:xfrm>
              <a:custGeom>
                <a:avLst/>
                <a:gdLst>
                  <a:gd name="T0" fmla="*/ 117 w 117"/>
                  <a:gd name="T1" fmla="*/ 5 h 6"/>
                  <a:gd name="T2" fmla="*/ 115 w 117"/>
                  <a:gd name="T3" fmla="*/ 6 h 6"/>
                  <a:gd name="T4" fmla="*/ 2 w 117"/>
                  <a:gd name="T5" fmla="*/ 6 h 6"/>
                  <a:gd name="T6" fmla="*/ 0 w 117"/>
                  <a:gd name="T7" fmla="*/ 5 h 6"/>
                  <a:gd name="T8" fmla="*/ 0 w 117"/>
                  <a:gd name="T9" fmla="*/ 1 h 6"/>
                  <a:gd name="T10" fmla="*/ 2 w 117"/>
                  <a:gd name="T11" fmla="*/ 0 h 6"/>
                  <a:gd name="T12" fmla="*/ 115 w 117"/>
                  <a:gd name="T13" fmla="*/ 0 h 6"/>
                  <a:gd name="T14" fmla="*/ 117 w 117"/>
                  <a:gd name="T15" fmla="*/ 1 h 6"/>
                  <a:gd name="T16" fmla="*/ 117 w 117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"/>
                  <a:gd name="T28" fmla="*/ 0 h 6"/>
                  <a:gd name="T29" fmla="*/ 117 w 117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" h="6">
                    <a:moveTo>
                      <a:pt x="117" y="5"/>
                    </a:moveTo>
                    <a:cubicBezTo>
                      <a:pt x="117" y="6"/>
                      <a:pt x="116" y="6"/>
                      <a:pt x="115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7" y="0"/>
                      <a:pt x="117" y="1"/>
                    </a:cubicBezTo>
                    <a:lnTo>
                      <a:pt x="117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9"/>
              <p:cNvSpPr>
                <a:spLocks noEditPoints="1" noChangeArrowheads="1"/>
              </p:cNvSpPr>
              <p:nvPr/>
            </p:nvSpPr>
            <p:spPr bwMode="auto">
              <a:xfrm>
                <a:off x="41275" y="0"/>
                <a:ext cx="603250" cy="346075"/>
              </a:xfrm>
              <a:custGeom>
                <a:avLst/>
                <a:gdLst>
                  <a:gd name="T0" fmla="*/ 99 w 103"/>
                  <a:gd name="T1" fmla="*/ 0 h 59"/>
                  <a:gd name="T2" fmla="*/ 5 w 103"/>
                  <a:gd name="T3" fmla="*/ 0 h 59"/>
                  <a:gd name="T4" fmla="*/ 0 w 103"/>
                  <a:gd name="T5" fmla="*/ 5 h 59"/>
                  <a:gd name="T6" fmla="*/ 0 w 103"/>
                  <a:gd name="T7" fmla="*/ 54 h 59"/>
                  <a:gd name="T8" fmla="*/ 5 w 103"/>
                  <a:gd name="T9" fmla="*/ 59 h 59"/>
                  <a:gd name="T10" fmla="*/ 99 w 103"/>
                  <a:gd name="T11" fmla="*/ 59 h 59"/>
                  <a:gd name="T12" fmla="*/ 103 w 103"/>
                  <a:gd name="T13" fmla="*/ 54 h 59"/>
                  <a:gd name="T14" fmla="*/ 103 w 103"/>
                  <a:gd name="T15" fmla="*/ 5 h 59"/>
                  <a:gd name="T16" fmla="*/ 99 w 103"/>
                  <a:gd name="T17" fmla="*/ 0 h 59"/>
                  <a:gd name="T18" fmla="*/ 99 w 103"/>
                  <a:gd name="T19" fmla="*/ 55 h 59"/>
                  <a:gd name="T20" fmla="*/ 5 w 103"/>
                  <a:gd name="T21" fmla="*/ 55 h 59"/>
                  <a:gd name="T22" fmla="*/ 5 w 103"/>
                  <a:gd name="T23" fmla="*/ 6 h 59"/>
                  <a:gd name="T24" fmla="*/ 99 w 103"/>
                  <a:gd name="T25" fmla="*/ 6 h 59"/>
                  <a:gd name="T26" fmla="*/ 99 w 103"/>
                  <a:gd name="T27" fmla="*/ 55 h 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3"/>
                  <a:gd name="T43" fmla="*/ 0 h 59"/>
                  <a:gd name="T44" fmla="*/ 103 w 103"/>
                  <a:gd name="T45" fmla="*/ 59 h 5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3" h="59">
                    <a:moveTo>
                      <a:pt x="9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7"/>
                      <a:pt x="2" y="59"/>
                      <a:pt x="5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1" y="59"/>
                      <a:pt x="103" y="57"/>
                      <a:pt x="103" y="54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2"/>
                      <a:pt x="101" y="0"/>
                      <a:pt x="99" y="0"/>
                    </a:cubicBezTo>
                    <a:close/>
                    <a:moveTo>
                      <a:pt x="99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99" y="6"/>
                      <a:pt x="99" y="6"/>
                      <a:pt x="99" y="6"/>
                    </a:cubicBezTo>
                    <a:lnTo>
                      <a:pt x="99" y="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1398984" y="2767512"/>
            <a:ext cx="6629400" cy="261610"/>
            <a:chOff x="0" y="0"/>
            <a:chExt cx="8838828" cy="348589"/>
          </a:xfrm>
        </p:grpSpPr>
        <p:sp>
          <p:nvSpPr>
            <p:cNvPr id="26" name="文本框 68"/>
            <p:cNvSpPr>
              <a:spLocks noChangeArrowheads="1"/>
            </p:cNvSpPr>
            <p:nvPr/>
          </p:nvSpPr>
          <p:spPr bwMode="auto">
            <a:xfrm>
              <a:off x="0" y="0"/>
              <a:ext cx="1780764" cy="348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1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1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69"/>
            <p:cNvSpPr>
              <a:spLocks noChangeArrowheads="1"/>
            </p:cNvSpPr>
            <p:nvPr/>
          </p:nvSpPr>
          <p:spPr bwMode="auto">
            <a:xfrm>
              <a:off x="1724111" y="0"/>
              <a:ext cx="1780764" cy="348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1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1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70"/>
            <p:cNvSpPr>
              <a:spLocks noChangeArrowheads="1"/>
            </p:cNvSpPr>
            <p:nvPr/>
          </p:nvSpPr>
          <p:spPr bwMode="auto">
            <a:xfrm>
              <a:off x="3553189" y="0"/>
              <a:ext cx="1780764" cy="348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1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1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71"/>
            <p:cNvSpPr>
              <a:spLocks noChangeArrowheads="1"/>
            </p:cNvSpPr>
            <p:nvPr/>
          </p:nvSpPr>
          <p:spPr bwMode="auto">
            <a:xfrm>
              <a:off x="5277301" y="0"/>
              <a:ext cx="1780764" cy="348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1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1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72"/>
            <p:cNvSpPr>
              <a:spLocks noChangeArrowheads="1"/>
            </p:cNvSpPr>
            <p:nvPr/>
          </p:nvSpPr>
          <p:spPr bwMode="auto">
            <a:xfrm>
              <a:off x="7058064" y="0"/>
              <a:ext cx="1780764" cy="348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1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1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燕尾形 73"/>
          <p:cNvSpPr>
            <a:spLocks noChangeArrowheads="1"/>
          </p:cNvSpPr>
          <p:nvPr/>
        </p:nvSpPr>
        <p:spPr bwMode="auto">
          <a:xfrm>
            <a:off x="2427684" y="2087664"/>
            <a:ext cx="161925" cy="161925"/>
          </a:xfrm>
          <a:prstGeom prst="chevron">
            <a:avLst>
              <a:gd name="adj" fmla="val 50000"/>
            </a:avLst>
          </a:prstGeom>
          <a:solidFill>
            <a:srgbClr val="00808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燕尾形 74"/>
          <p:cNvSpPr>
            <a:spLocks noChangeArrowheads="1"/>
          </p:cNvSpPr>
          <p:nvPr/>
        </p:nvSpPr>
        <p:spPr bwMode="auto">
          <a:xfrm>
            <a:off x="3770709" y="2087664"/>
            <a:ext cx="161925" cy="161925"/>
          </a:xfrm>
          <a:prstGeom prst="chevron">
            <a:avLst>
              <a:gd name="adj" fmla="val 50000"/>
            </a:avLst>
          </a:prstGeom>
          <a:solidFill>
            <a:srgbClr val="00808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燕尾形 75"/>
          <p:cNvSpPr>
            <a:spLocks noChangeArrowheads="1"/>
          </p:cNvSpPr>
          <p:nvPr/>
        </p:nvSpPr>
        <p:spPr bwMode="auto">
          <a:xfrm>
            <a:off x="5087541" y="2087664"/>
            <a:ext cx="161925" cy="161925"/>
          </a:xfrm>
          <a:prstGeom prst="chevron">
            <a:avLst>
              <a:gd name="adj" fmla="val 50000"/>
            </a:avLst>
          </a:prstGeom>
          <a:solidFill>
            <a:srgbClr val="00808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燕尾形 76"/>
          <p:cNvSpPr>
            <a:spLocks noChangeArrowheads="1"/>
          </p:cNvSpPr>
          <p:nvPr/>
        </p:nvSpPr>
        <p:spPr bwMode="auto">
          <a:xfrm>
            <a:off x="6423422" y="2101951"/>
            <a:ext cx="161925" cy="161925"/>
          </a:xfrm>
          <a:prstGeom prst="chevron">
            <a:avLst>
              <a:gd name="adj" fmla="val 50000"/>
            </a:avLst>
          </a:prstGeom>
          <a:solidFill>
            <a:srgbClr val="00808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5" name="Group 40"/>
          <p:cNvGrpSpPr>
            <a:grpSpLocks/>
          </p:cNvGrpSpPr>
          <p:nvPr/>
        </p:nvGrpSpPr>
        <p:grpSpPr bwMode="auto">
          <a:xfrm>
            <a:off x="1383507" y="3405685"/>
            <a:ext cx="6463830" cy="871372"/>
            <a:chOff x="0" y="-1"/>
            <a:chExt cx="8618263" cy="1161706"/>
          </a:xfrm>
        </p:grpSpPr>
        <p:sp>
          <p:nvSpPr>
            <p:cNvPr id="36" name="矩形 78"/>
            <p:cNvSpPr>
              <a:spLocks noChangeArrowheads="1"/>
            </p:cNvSpPr>
            <p:nvPr/>
          </p:nvSpPr>
          <p:spPr bwMode="auto">
            <a:xfrm>
              <a:off x="0" y="0"/>
              <a:ext cx="1679848" cy="1148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79"/>
            <p:cNvSpPr>
              <a:spLocks noChangeArrowheads="1"/>
            </p:cNvSpPr>
            <p:nvPr/>
          </p:nvSpPr>
          <p:spPr bwMode="auto">
            <a:xfrm>
              <a:off x="1714589" y="6397"/>
              <a:ext cx="1679848" cy="1148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80"/>
            <p:cNvSpPr>
              <a:spLocks noChangeArrowheads="1"/>
            </p:cNvSpPr>
            <p:nvPr/>
          </p:nvSpPr>
          <p:spPr bwMode="auto">
            <a:xfrm>
              <a:off x="3474903" y="6397"/>
              <a:ext cx="1679848" cy="1148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81"/>
            <p:cNvSpPr>
              <a:spLocks noChangeArrowheads="1"/>
            </p:cNvSpPr>
            <p:nvPr/>
          </p:nvSpPr>
          <p:spPr bwMode="auto">
            <a:xfrm>
              <a:off x="5189493" y="12795"/>
              <a:ext cx="1679848" cy="1148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82"/>
            <p:cNvSpPr>
              <a:spLocks noChangeArrowheads="1"/>
            </p:cNvSpPr>
            <p:nvPr/>
          </p:nvSpPr>
          <p:spPr bwMode="auto">
            <a:xfrm>
              <a:off x="6938415" y="-1"/>
              <a:ext cx="1679848" cy="1148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Group 46"/>
          <p:cNvGrpSpPr>
            <a:grpSpLocks/>
          </p:cNvGrpSpPr>
          <p:nvPr/>
        </p:nvGrpSpPr>
        <p:grpSpPr bwMode="auto">
          <a:xfrm>
            <a:off x="1446610" y="3104458"/>
            <a:ext cx="6365750" cy="230981"/>
            <a:chOff x="0" y="0"/>
            <a:chExt cx="8487614" cy="309189"/>
          </a:xfrm>
        </p:grpSpPr>
        <p:sp>
          <p:nvSpPr>
            <p:cNvPr id="42" name="矩形 84"/>
            <p:cNvSpPr>
              <a:spLocks noChangeArrowheads="1"/>
            </p:cNvSpPr>
            <p:nvPr/>
          </p:nvSpPr>
          <p:spPr bwMode="auto">
            <a:xfrm>
              <a:off x="0" y="0"/>
              <a:ext cx="8487614" cy="30918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燕尾形 85"/>
            <p:cNvSpPr>
              <a:spLocks noChangeArrowheads="1"/>
            </p:cNvSpPr>
            <p:nvPr/>
          </p:nvSpPr>
          <p:spPr bwMode="auto">
            <a:xfrm rot="5400000">
              <a:off x="447875" y="45803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燕尾形 86"/>
            <p:cNvSpPr>
              <a:spLocks noChangeArrowheads="1"/>
            </p:cNvSpPr>
            <p:nvPr/>
          </p:nvSpPr>
          <p:spPr bwMode="auto">
            <a:xfrm rot="5400000">
              <a:off x="2193724" y="45802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燕尾形 87"/>
            <p:cNvSpPr>
              <a:spLocks noChangeArrowheads="1"/>
            </p:cNvSpPr>
            <p:nvPr/>
          </p:nvSpPr>
          <p:spPr bwMode="auto">
            <a:xfrm rot="5400000">
              <a:off x="4024557" y="51518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燕尾形 88"/>
            <p:cNvSpPr>
              <a:spLocks noChangeArrowheads="1"/>
            </p:cNvSpPr>
            <p:nvPr/>
          </p:nvSpPr>
          <p:spPr bwMode="auto">
            <a:xfrm rot="5400000">
              <a:off x="5716320" y="40380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燕尾形 89"/>
            <p:cNvSpPr>
              <a:spLocks noChangeArrowheads="1"/>
            </p:cNvSpPr>
            <p:nvPr/>
          </p:nvSpPr>
          <p:spPr bwMode="auto">
            <a:xfrm rot="5400000">
              <a:off x="7540696" y="51082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灯片编号占位符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32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52" name="矩形 51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00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 autoUpdateAnimBg="0"/>
      <p:bldP spid="32" grpId="0" bldLvl="0" animBg="1" autoUpdateAnimBg="0"/>
      <p:bldP spid="33" grpId="0" bldLvl="0" animBg="1" autoUpdateAnimBg="0"/>
      <p:bldP spid="34" grpId="0" bldLvl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86237" y="1042989"/>
            <a:ext cx="3888189" cy="3382764"/>
            <a:chOff x="4086237" y="1042989"/>
            <a:chExt cx="3888189" cy="3382764"/>
          </a:xfrm>
        </p:grpSpPr>
        <p:sp>
          <p:nvSpPr>
            <p:cNvPr id="3" name="左右箭头 2"/>
            <p:cNvSpPr/>
            <p:nvPr/>
          </p:nvSpPr>
          <p:spPr bwMode="auto">
            <a:xfrm rot="5400000">
              <a:off x="4707150" y="2530476"/>
              <a:ext cx="2654300" cy="488950"/>
            </a:xfrm>
            <a:prstGeom prst="leftRightArrow">
              <a:avLst>
                <a:gd name="adj1" fmla="val 68978"/>
                <a:gd name="adj2" fmla="val 48541"/>
              </a:avLst>
            </a:prstGeom>
            <a:solidFill>
              <a:srgbClr val="FF280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1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4" name="左右箭头 3"/>
            <p:cNvSpPr/>
            <p:nvPr/>
          </p:nvSpPr>
          <p:spPr bwMode="auto">
            <a:xfrm>
              <a:off x="4707150" y="1817689"/>
              <a:ext cx="2654300" cy="490537"/>
            </a:xfrm>
            <a:prstGeom prst="leftRightArrow">
              <a:avLst>
                <a:gd name="adj1" fmla="val 68978"/>
                <a:gd name="adj2" fmla="val 48541"/>
              </a:avLst>
            </a:prstGeom>
            <a:solidFill>
              <a:srgbClr val="00B05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1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5" name="左右箭头 4"/>
            <p:cNvSpPr/>
            <p:nvPr/>
          </p:nvSpPr>
          <p:spPr bwMode="auto">
            <a:xfrm>
              <a:off x="4707150" y="3263901"/>
              <a:ext cx="2654300" cy="488950"/>
            </a:xfrm>
            <a:prstGeom prst="leftRightArrow">
              <a:avLst>
                <a:gd name="adj1" fmla="val 68978"/>
                <a:gd name="adj2" fmla="val 48541"/>
              </a:avLst>
            </a:prstGeom>
            <a:solidFill>
              <a:srgbClr val="00B05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1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6" name="左右箭头 5"/>
            <p:cNvSpPr/>
            <p:nvPr/>
          </p:nvSpPr>
          <p:spPr bwMode="auto">
            <a:xfrm rot="5400000">
              <a:off x="3978488" y="2530476"/>
              <a:ext cx="2654300" cy="488950"/>
            </a:xfrm>
            <a:prstGeom prst="leftRightArrow">
              <a:avLst>
                <a:gd name="adj1" fmla="val 68978"/>
                <a:gd name="adj2" fmla="val 48541"/>
              </a:avLst>
            </a:prstGeom>
            <a:solidFill>
              <a:srgbClr val="00808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endParaRPr lang="zh-CN" altLang="en-US" sz="1400" b="1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7" name="左右箭头 6"/>
            <p:cNvSpPr/>
            <p:nvPr/>
          </p:nvSpPr>
          <p:spPr bwMode="auto">
            <a:xfrm rot="5400000">
              <a:off x="5435813" y="2530476"/>
              <a:ext cx="2654300" cy="488950"/>
            </a:xfrm>
            <a:prstGeom prst="leftRightArrow">
              <a:avLst>
                <a:gd name="adj1" fmla="val 68978"/>
                <a:gd name="adj2" fmla="val 48541"/>
              </a:avLst>
            </a:prstGeom>
            <a:solidFill>
              <a:srgbClr val="00808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endParaRPr lang="zh-CN" altLang="en-US" sz="1400" b="1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8" name="左右箭头 7"/>
            <p:cNvSpPr/>
            <p:nvPr/>
          </p:nvSpPr>
          <p:spPr bwMode="auto">
            <a:xfrm>
              <a:off x="4707150" y="2508251"/>
              <a:ext cx="2654300" cy="488950"/>
            </a:xfrm>
            <a:prstGeom prst="leftRightArrow">
              <a:avLst>
                <a:gd name="adj1" fmla="val 68978"/>
                <a:gd name="adj2" fmla="val 48541"/>
              </a:avLst>
            </a:prstGeom>
            <a:solidFill>
              <a:srgbClr val="FF6E0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endParaRPr lang="zh-CN" altLang="en-US" sz="1400" b="1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5869200" y="2297114"/>
              <a:ext cx="338138" cy="1041400"/>
            </a:xfrm>
            <a:prstGeom prst="rect">
              <a:avLst/>
            </a:prstGeom>
            <a:solidFill>
              <a:srgbClr val="FF280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1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5001430" y="1042989"/>
              <a:ext cx="5798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400" b="1" dirty="0" err="1">
                  <a:solidFill>
                    <a:srgbClr val="3A3A3A"/>
                  </a:solidFill>
                  <a:latin typeface="+mn-lt"/>
                  <a:ea typeface="+mn-ea"/>
                  <a:cs typeface="+mn-ea"/>
                  <a:sym typeface="+mn-lt"/>
                </a:rPr>
                <a:t>Tilte</a:t>
              </a:r>
              <a:endParaRPr lang="zh-CN" altLang="en-US" sz="1400" b="1" dirty="0">
                <a:solidFill>
                  <a:srgbClr val="3A3A3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5745174" y="1042989"/>
              <a:ext cx="5798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400" b="1" dirty="0" err="1">
                  <a:solidFill>
                    <a:srgbClr val="3A3A3A"/>
                  </a:solidFill>
                  <a:latin typeface="+mn-lt"/>
                  <a:ea typeface="+mn-ea"/>
                  <a:cs typeface="+mn-ea"/>
                  <a:sym typeface="+mn-lt"/>
                </a:rPr>
                <a:t>Tilte</a:t>
              </a:r>
              <a:endParaRPr lang="zh-CN" altLang="en-US" sz="1400" b="1" dirty="0">
                <a:solidFill>
                  <a:srgbClr val="3A3A3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TextBox 18"/>
            <p:cNvSpPr txBox="1">
              <a:spLocks noChangeArrowheads="1"/>
            </p:cNvSpPr>
            <p:nvPr/>
          </p:nvSpPr>
          <p:spPr bwMode="auto">
            <a:xfrm>
              <a:off x="6488124" y="1042989"/>
              <a:ext cx="5798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400" b="1" dirty="0" err="1">
                  <a:solidFill>
                    <a:srgbClr val="3A3A3A"/>
                  </a:solidFill>
                  <a:latin typeface="+mn-lt"/>
                  <a:ea typeface="+mn-ea"/>
                  <a:cs typeface="+mn-ea"/>
                  <a:sym typeface="+mn-lt"/>
                </a:rPr>
                <a:t>Tilte</a:t>
              </a:r>
              <a:endParaRPr lang="zh-CN" altLang="en-US" sz="1400" b="1" dirty="0">
                <a:solidFill>
                  <a:srgbClr val="3A3A3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Box 18"/>
            <p:cNvSpPr txBox="1">
              <a:spLocks noChangeArrowheads="1"/>
            </p:cNvSpPr>
            <p:nvPr/>
          </p:nvSpPr>
          <p:spPr bwMode="auto">
            <a:xfrm>
              <a:off x="5001430" y="4117976"/>
              <a:ext cx="5798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400" b="1" dirty="0" err="1">
                  <a:solidFill>
                    <a:srgbClr val="3A3A3A"/>
                  </a:solidFill>
                  <a:latin typeface="+mn-lt"/>
                  <a:ea typeface="+mn-ea"/>
                  <a:cs typeface="+mn-ea"/>
                  <a:sym typeface="+mn-lt"/>
                </a:rPr>
                <a:t>Tilte</a:t>
              </a:r>
              <a:endParaRPr lang="zh-CN" altLang="en-US" sz="1400" b="1" dirty="0">
                <a:solidFill>
                  <a:srgbClr val="3A3A3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TextBox 18"/>
            <p:cNvSpPr txBox="1">
              <a:spLocks noChangeArrowheads="1"/>
            </p:cNvSpPr>
            <p:nvPr/>
          </p:nvSpPr>
          <p:spPr bwMode="auto">
            <a:xfrm>
              <a:off x="5745174" y="4117976"/>
              <a:ext cx="5798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400" b="1" dirty="0" err="1">
                  <a:solidFill>
                    <a:srgbClr val="3A3A3A"/>
                  </a:solidFill>
                  <a:latin typeface="+mn-lt"/>
                  <a:ea typeface="+mn-ea"/>
                  <a:cs typeface="+mn-ea"/>
                  <a:sym typeface="+mn-lt"/>
                </a:rPr>
                <a:t>Tilte</a:t>
              </a:r>
              <a:endParaRPr lang="zh-CN" altLang="en-US" sz="1400" b="1" dirty="0">
                <a:solidFill>
                  <a:srgbClr val="3A3A3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TextBox 18"/>
            <p:cNvSpPr txBox="1">
              <a:spLocks noChangeArrowheads="1"/>
            </p:cNvSpPr>
            <p:nvPr/>
          </p:nvSpPr>
          <p:spPr bwMode="auto">
            <a:xfrm>
              <a:off x="6488124" y="4117976"/>
              <a:ext cx="5798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400" b="1" dirty="0" err="1">
                  <a:solidFill>
                    <a:srgbClr val="3A3A3A"/>
                  </a:solidFill>
                  <a:latin typeface="+mn-lt"/>
                  <a:ea typeface="+mn-ea"/>
                  <a:cs typeface="+mn-ea"/>
                  <a:sym typeface="+mn-lt"/>
                </a:rPr>
                <a:t>Tilte</a:t>
              </a:r>
              <a:endParaRPr lang="zh-CN" altLang="en-US" sz="1400" b="1" dirty="0">
                <a:solidFill>
                  <a:srgbClr val="3A3A3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>
              <a:off x="7394587" y="1887539"/>
              <a:ext cx="5798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400" b="1" dirty="0" err="1">
                  <a:solidFill>
                    <a:srgbClr val="3A3A3A"/>
                  </a:solidFill>
                  <a:latin typeface="+mn-lt"/>
                  <a:ea typeface="+mn-ea"/>
                  <a:cs typeface="+mn-ea"/>
                  <a:sym typeface="+mn-lt"/>
                </a:rPr>
                <a:t>Tilte</a:t>
              </a:r>
              <a:endParaRPr lang="zh-CN" altLang="en-US" sz="1400" b="1" dirty="0">
                <a:solidFill>
                  <a:srgbClr val="3A3A3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7394587" y="2566989"/>
              <a:ext cx="5798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400" b="1" dirty="0" err="1">
                  <a:solidFill>
                    <a:srgbClr val="3A3A3A"/>
                  </a:solidFill>
                  <a:latin typeface="+mn-lt"/>
                  <a:ea typeface="+mn-ea"/>
                  <a:cs typeface="+mn-ea"/>
                  <a:sym typeface="+mn-lt"/>
                </a:rPr>
                <a:t>Tilte</a:t>
              </a:r>
              <a:endParaRPr lang="zh-CN" altLang="en-US" sz="1400" b="1" dirty="0">
                <a:solidFill>
                  <a:srgbClr val="3A3A3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18"/>
            <p:cNvSpPr txBox="1">
              <a:spLocks noChangeArrowheads="1"/>
            </p:cNvSpPr>
            <p:nvPr/>
          </p:nvSpPr>
          <p:spPr bwMode="auto">
            <a:xfrm>
              <a:off x="7394587" y="3349626"/>
              <a:ext cx="5798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400" b="1" dirty="0" err="1">
                  <a:solidFill>
                    <a:srgbClr val="3A3A3A"/>
                  </a:solidFill>
                  <a:latin typeface="+mn-lt"/>
                  <a:ea typeface="+mn-ea"/>
                  <a:cs typeface="+mn-ea"/>
                  <a:sym typeface="+mn-lt"/>
                </a:rPr>
                <a:t>Tilte</a:t>
              </a:r>
              <a:endParaRPr lang="zh-CN" altLang="en-US" sz="1400" b="1" dirty="0">
                <a:solidFill>
                  <a:srgbClr val="3A3A3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4086237" y="1887539"/>
              <a:ext cx="5798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400" b="1" dirty="0" err="1">
                  <a:solidFill>
                    <a:srgbClr val="3A3A3A"/>
                  </a:solidFill>
                  <a:latin typeface="+mn-lt"/>
                  <a:ea typeface="+mn-ea"/>
                  <a:cs typeface="+mn-ea"/>
                  <a:sym typeface="+mn-lt"/>
                </a:rPr>
                <a:t>Tilte</a:t>
              </a:r>
              <a:endParaRPr lang="zh-CN" altLang="en-US" sz="1400" b="1" dirty="0">
                <a:solidFill>
                  <a:srgbClr val="3A3A3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4086237" y="2566989"/>
              <a:ext cx="5798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400" b="1" dirty="0" err="1">
                  <a:solidFill>
                    <a:srgbClr val="3A3A3A"/>
                  </a:solidFill>
                  <a:latin typeface="+mn-lt"/>
                  <a:ea typeface="+mn-ea"/>
                  <a:cs typeface="+mn-ea"/>
                  <a:sym typeface="+mn-lt"/>
                </a:rPr>
                <a:t>Tilte</a:t>
              </a:r>
              <a:endParaRPr lang="zh-CN" altLang="en-US" sz="1400" b="1" dirty="0">
                <a:solidFill>
                  <a:srgbClr val="3A3A3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Box 18"/>
            <p:cNvSpPr txBox="1">
              <a:spLocks noChangeArrowheads="1"/>
            </p:cNvSpPr>
            <p:nvPr/>
          </p:nvSpPr>
          <p:spPr bwMode="auto">
            <a:xfrm>
              <a:off x="4086237" y="3349626"/>
              <a:ext cx="5798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1400" b="1" dirty="0" err="1">
                  <a:solidFill>
                    <a:srgbClr val="3A3A3A"/>
                  </a:solidFill>
                  <a:latin typeface="+mn-lt"/>
                  <a:ea typeface="+mn-ea"/>
                  <a:cs typeface="+mn-ea"/>
                  <a:sym typeface="+mn-lt"/>
                </a:rPr>
                <a:t>Tilte</a:t>
              </a:r>
              <a:endParaRPr lang="zh-CN" altLang="en-US" sz="1400" b="1" dirty="0">
                <a:solidFill>
                  <a:srgbClr val="3A3A3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16283" y="1347614"/>
            <a:ext cx="3505619" cy="371612"/>
            <a:chOff x="316283" y="1347614"/>
            <a:chExt cx="3505619" cy="371612"/>
          </a:xfrm>
          <a:solidFill>
            <a:srgbClr val="008080"/>
          </a:solidFill>
        </p:grpSpPr>
        <p:sp>
          <p:nvSpPr>
            <p:cNvPr id="23" name="Freeform 60"/>
            <p:cNvSpPr>
              <a:spLocks/>
            </p:cNvSpPr>
            <p:nvPr/>
          </p:nvSpPr>
          <p:spPr bwMode="auto">
            <a:xfrm>
              <a:off x="316283" y="1347614"/>
              <a:ext cx="345953" cy="371612"/>
            </a:xfrm>
            <a:custGeom>
              <a:avLst/>
              <a:gdLst>
                <a:gd name="T0" fmla="*/ 415 w 437"/>
                <a:gd name="T1" fmla="*/ 364 h 470"/>
                <a:gd name="T2" fmla="*/ 388 w 437"/>
                <a:gd name="T3" fmla="*/ 335 h 470"/>
                <a:gd name="T4" fmla="*/ 307 w 437"/>
                <a:gd name="T5" fmla="*/ 291 h 470"/>
                <a:gd name="T6" fmla="*/ 273 w 437"/>
                <a:gd name="T7" fmla="*/ 257 h 470"/>
                <a:gd name="T8" fmla="*/ 262 w 437"/>
                <a:gd name="T9" fmla="*/ 240 h 470"/>
                <a:gd name="T10" fmla="*/ 288 w 437"/>
                <a:gd name="T11" fmla="*/ 199 h 470"/>
                <a:gd name="T12" fmla="*/ 294 w 437"/>
                <a:gd name="T13" fmla="*/ 185 h 470"/>
                <a:gd name="T14" fmla="*/ 298 w 437"/>
                <a:gd name="T15" fmla="*/ 147 h 470"/>
                <a:gd name="T16" fmla="*/ 285 w 437"/>
                <a:gd name="T17" fmla="*/ 57 h 470"/>
                <a:gd name="T18" fmla="*/ 280 w 437"/>
                <a:gd name="T19" fmla="*/ 52 h 470"/>
                <a:gd name="T20" fmla="*/ 262 w 437"/>
                <a:gd name="T21" fmla="*/ 37 h 470"/>
                <a:gd name="T22" fmla="*/ 155 w 437"/>
                <a:gd name="T23" fmla="*/ 50 h 470"/>
                <a:gd name="T24" fmla="*/ 140 w 437"/>
                <a:gd name="T25" fmla="*/ 140 h 470"/>
                <a:gd name="T26" fmla="*/ 142 w 437"/>
                <a:gd name="T27" fmla="*/ 179 h 470"/>
                <a:gd name="T28" fmla="*/ 150 w 437"/>
                <a:gd name="T29" fmla="*/ 195 h 470"/>
                <a:gd name="T30" fmla="*/ 153 w 437"/>
                <a:gd name="T31" fmla="*/ 202 h 470"/>
                <a:gd name="T32" fmla="*/ 155 w 437"/>
                <a:gd name="T33" fmla="*/ 201 h 470"/>
                <a:gd name="T34" fmla="*/ 178 w 437"/>
                <a:gd name="T35" fmla="*/ 239 h 470"/>
                <a:gd name="T36" fmla="*/ 159 w 437"/>
                <a:gd name="T37" fmla="*/ 256 h 470"/>
                <a:gd name="T38" fmla="*/ 129 w 437"/>
                <a:gd name="T39" fmla="*/ 291 h 470"/>
                <a:gd name="T40" fmla="*/ 48 w 437"/>
                <a:gd name="T41" fmla="*/ 335 h 470"/>
                <a:gd name="T42" fmla="*/ 21 w 437"/>
                <a:gd name="T43" fmla="*/ 364 h 470"/>
                <a:gd name="T44" fmla="*/ 0 w 437"/>
                <a:gd name="T45" fmla="*/ 451 h 470"/>
                <a:gd name="T46" fmla="*/ 0 w 437"/>
                <a:gd name="T47" fmla="*/ 470 h 470"/>
                <a:gd name="T48" fmla="*/ 437 w 437"/>
                <a:gd name="T49" fmla="*/ 470 h 470"/>
                <a:gd name="T50" fmla="*/ 437 w 437"/>
                <a:gd name="T51" fmla="*/ 451 h 470"/>
                <a:gd name="T52" fmla="*/ 415 w 437"/>
                <a:gd name="T53" fmla="*/ 3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70">
                  <a:moveTo>
                    <a:pt x="415" y="364"/>
                  </a:moveTo>
                  <a:cubicBezTo>
                    <a:pt x="415" y="364"/>
                    <a:pt x="422" y="351"/>
                    <a:pt x="388" y="335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56" y="248"/>
                    <a:pt x="246" y="251"/>
                    <a:pt x="262" y="240"/>
                  </a:cubicBezTo>
                  <a:cubicBezTo>
                    <a:pt x="274" y="230"/>
                    <a:pt x="282" y="216"/>
                    <a:pt x="288" y="199"/>
                  </a:cubicBezTo>
                  <a:cubicBezTo>
                    <a:pt x="289" y="198"/>
                    <a:pt x="292" y="194"/>
                    <a:pt x="294" y="185"/>
                  </a:cubicBezTo>
                  <a:cubicBezTo>
                    <a:pt x="294" y="185"/>
                    <a:pt x="325" y="148"/>
                    <a:pt x="298" y="147"/>
                  </a:cubicBezTo>
                  <a:cubicBezTo>
                    <a:pt x="298" y="147"/>
                    <a:pt x="326" y="96"/>
                    <a:pt x="285" y="57"/>
                  </a:cubicBezTo>
                  <a:cubicBezTo>
                    <a:pt x="285" y="57"/>
                    <a:pt x="283" y="55"/>
                    <a:pt x="280" y="52"/>
                  </a:cubicBezTo>
                  <a:cubicBezTo>
                    <a:pt x="271" y="42"/>
                    <a:pt x="262" y="37"/>
                    <a:pt x="262" y="37"/>
                  </a:cubicBezTo>
                  <a:cubicBezTo>
                    <a:pt x="203" y="0"/>
                    <a:pt x="155" y="50"/>
                    <a:pt x="155" y="50"/>
                  </a:cubicBezTo>
                  <a:cubicBezTo>
                    <a:pt x="113" y="88"/>
                    <a:pt x="140" y="140"/>
                    <a:pt x="140" y="140"/>
                  </a:cubicBezTo>
                  <a:cubicBezTo>
                    <a:pt x="112" y="140"/>
                    <a:pt x="142" y="179"/>
                    <a:pt x="142" y="179"/>
                  </a:cubicBezTo>
                  <a:cubicBezTo>
                    <a:pt x="146" y="197"/>
                    <a:pt x="150" y="195"/>
                    <a:pt x="150" y="195"/>
                  </a:cubicBezTo>
                  <a:cubicBezTo>
                    <a:pt x="152" y="195"/>
                    <a:pt x="152" y="198"/>
                    <a:pt x="153" y="202"/>
                  </a:cubicBezTo>
                  <a:cubicBezTo>
                    <a:pt x="154" y="201"/>
                    <a:pt x="154" y="201"/>
                    <a:pt x="155" y="201"/>
                  </a:cubicBezTo>
                  <a:cubicBezTo>
                    <a:pt x="160" y="216"/>
                    <a:pt x="168" y="229"/>
                    <a:pt x="178" y="239"/>
                  </a:cubicBezTo>
                  <a:cubicBezTo>
                    <a:pt x="187" y="251"/>
                    <a:pt x="163" y="251"/>
                    <a:pt x="159" y="256"/>
                  </a:cubicBezTo>
                  <a:cubicBezTo>
                    <a:pt x="157" y="259"/>
                    <a:pt x="129" y="291"/>
                    <a:pt x="129" y="291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15" y="351"/>
                    <a:pt x="21" y="364"/>
                    <a:pt x="21" y="364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437" y="470"/>
                    <a:pt x="437" y="470"/>
                    <a:pt x="437" y="470"/>
                  </a:cubicBezTo>
                  <a:cubicBezTo>
                    <a:pt x="437" y="451"/>
                    <a:pt x="437" y="451"/>
                    <a:pt x="437" y="451"/>
                  </a:cubicBezTo>
                  <a:lnTo>
                    <a:pt x="415" y="3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732523" y="1446913"/>
              <a:ext cx="3089379" cy="272313"/>
            </a:xfrm>
            <a:prstGeom prst="roundRect">
              <a:avLst>
                <a:gd name="adj" fmla="val 99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b="1" dirty="0"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rot="16200000">
              <a:off x="685999" y="1489020"/>
              <a:ext cx="46525" cy="940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83569" y="1748748"/>
            <a:ext cx="3020696" cy="1295145"/>
          </a:xfrm>
          <a:prstGeom prst="rect">
            <a:avLst/>
          </a:prstGeom>
        </p:spPr>
        <p:txBody>
          <a:bodyPr wrap="square" lIns="65261" tIns="32630" rIns="65261" bIns="3263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74AA1"/>
              </a:buClr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74AA1"/>
              </a:buClr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27" name="组合 26"/>
          <p:cNvGrpSpPr>
            <a:grpSpLocks noChangeAspect="1"/>
          </p:cNvGrpSpPr>
          <p:nvPr/>
        </p:nvGrpSpPr>
        <p:grpSpPr>
          <a:xfrm>
            <a:off x="1619672" y="3129705"/>
            <a:ext cx="864000" cy="864000"/>
            <a:chOff x="-7500938" y="2478088"/>
            <a:chExt cx="1368425" cy="1368425"/>
          </a:xfrm>
        </p:grpSpPr>
        <p:sp>
          <p:nvSpPr>
            <p:cNvPr id="28" name="Freeform 66"/>
            <p:cNvSpPr>
              <a:spLocks/>
            </p:cNvSpPr>
            <p:nvPr/>
          </p:nvSpPr>
          <p:spPr bwMode="auto">
            <a:xfrm flipH="1">
              <a:off x="-7500938" y="2478088"/>
              <a:ext cx="1368425" cy="1368425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FF6E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67"/>
            <p:cNvSpPr>
              <a:spLocks/>
            </p:cNvSpPr>
            <p:nvPr/>
          </p:nvSpPr>
          <p:spPr bwMode="auto">
            <a:xfrm flipH="1">
              <a:off x="-7148513" y="2768600"/>
              <a:ext cx="1016000" cy="1077913"/>
            </a:xfrm>
            <a:custGeom>
              <a:avLst/>
              <a:gdLst>
                <a:gd name="T0" fmla="*/ 292 w 392"/>
                <a:gd name="T1" fmla="*/ 0 h 416"/>
                <a:gd name="T2" fmla="*/ 228 w 392"/>
                <a:gd name="T3" fmla="*/ 64 h 416"/>
                <a:gd name="T4" fmla="*/ 177 w 392"/>
                <a:gd name="T5" fmla="*/ 5 h 416"/>
                <a:gd name="T6" fmla="*/ 0 w 392"/>
                <a:gd name="T7" fmla="*/ 182 h 416"/>
                <a:gd name="T8" fmla="*/ 0 w 392"/>
                <a:gd name="T9" fmla="*/ 376 h 416"/>
                <a:gd name="T10" fmla="*/ 40 w 392"/>
                <a:gd name="T11" fmla="*/ 416 h 416"/>
                <a:gd name="T12" fmla="*/ 227 w 392"/>
                <a:gd name="T13" fmla="*/ 416 h 416"/>
                <a:gd name="T14" fmla="*/ 392 w 392"/>
                <a:gd name="T15" fmla="*/ 251 h 416"/>
                <a:gd name="T16" fmla="*/ 381 w 392"/>
                <a:gd name="T17" fmla="*/ 239 h 416"/>
                <a:gd name="T18" fmla="*/ 382 w 392"/>
                <a:gd name="T19" fmla="*/ 238 h 416"/>
                <a:gd name="T20" fmla="*/ 382 w 392"/>
                <a:gd name="T21" fmla="*/ 167 h 416"/>
                <a:gd name="T22" fmla="*/ 356 w 392"/>
                <a:gd name="T23" fmla="*/ 112 h 416"/>
                <a:gd name="T24" fmla="*/ 310 w 392"/>
                <a:gd name="T25" fmla="*/ 158 h 416"/>
                <a:gd name="T26" fmla="*/ 299 w 392"/>
                <a:gd name="T27" fmla="*/ 145 h 416"/>
                <a:gd name="T28" fmla="*/ 348 w 392"/>
                <a:gd name="T29" fmla="*/ 96 h 416"/>
                <a:gd name="T30" fmla="*/ 335 w 392"/>
                <a:gd name="T31" fmla="*/ 74 h 416"/>
                <a:gd name="T32" fmla="*/ 329 w 392"/>
                <a:gd name="T33" fmla="*/ 75 h 416"/>
                <a:gd name="T34" fmla="*/ 348 w 392"/>
                <a:gd name="T35" fmla="*/ 56 h 416"/>
                <a:gd name="T36" fmla="*/ 324 w 392"/>
                <a:gd name="T37" fmla="*/ 47 h 416"/>
                <a:gd name="T38" fmla="*/ 292 w 392"/>
                <a:gd name="T39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2" h="416">
                  <a:moveTo>
                    <a:pt x="292" y="0"/>
                  </a:moveTo>
                  <a:cubicBezTo>
                    <a:pt x="228" y="64"/>
                    <a:pt x="228" y="64"/>
                    <a:pt x="228" y="6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98"/>
                    <a:pt x="18" y="416"/>
                    <a:pt x="40" y="416"/>
                  </a:cubicBezTo>
                  <a:cubicBezTo>
                    <a:pt x="227" y="416"/>
                    <a:pt x="227" y="416"/>
                    <a:pt x="227" y="416"/>
                  </a:cubicBezTo>
                  <a:cubicBezTo>
                    <a:pt x="392" y="251"/>
                    <a:pt x="392" y="251"/>
                    <a:pt x="392" y="251"/>
                  </a:cubicBezTo>
                  <a:cubicBezTo>
                    <a:pt x="381" y="239"/>
                    <a:pt x="381" y="239"/>
                    <a:pt x="381" y="239"/>
                  </a:cubicBezTo>
                  <a:cubicBezTo>
                    <a:pt x="382" y="238"/>
                    <a:pt x="382" y="238"/>
                    <a:pt x="382" y="238"/>
                  </a:cubicBezTo>
                  <a:cubicBezTo>
                    <a:pt x="382" y="167"/>
                    <a:pt x="382" y="167"/>
                    <a:pt x="382" y="167"/>
                  </a:cubicBezTo>
                  <a:cubicBezTo>
                    <a:pt x="356" y="112"/>
                    <a:pt x="356" y="112"/>
                    <a:pt x="356" y="112"/>
                  </a:cubicBezTo>
                  <a:cubicBezTo>
                    <a:pt x="310" y="158"/>
                    <a:pt x="310" y="158"/>
                    <a:pt x="310" y="158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335" y="74"/>
                    <a:pt x="335" y="74"/>
                    <a:pt x="335" y="74"/>
                  </a:cubicBezTo>
                  <a:cubicBezTo>
                    <a:pt x="329" y="75"/>
                    <a:pt x="329" y="75"/>
                    <a:pt x="329" y="75"/>
                  </a:cubicBezTo>
                  <a:cubicBezTo>
                    <a:pt x="348" y="56"/>
                    <a:pt x="348" y="56"/>
                    <a:pt x="348" y="56"/>
                  </a:cubicBezTo>
                  <a:cubicBezTo>
                    <a:pt x="324" y="47"/>
                    <a:pt x="324" y="47"/>
                    <a:pt x="324" y="47"/>
                  </a:cubicBezTo>
                  <a:cubicBezTo>
                    <a:pt x="292" y="0"/>
                    <a:pt x="292" y="0"/>
                    <a:pt x="292" y="0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68"/>
            <p:cNvSpPr>
              <a:spLocks/>
            </p:cNvSpPr>
            <p:nvPr/>
          </p:nvSpPr>
          <p:spPr bwMode="auto">
            <a:xfrm flipH="1">
              <a:off x="-7159626" y="3059113"/>
              <a:ext cx="104775" cy="373063"/>
            </a:xfrm>
            <a:custGeom>
              <a:avLst/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69"/>
            <p:cNvSpPr>
              <a:spLocks/>
            </p:cNvSpPr>
            <p:nvPr/>
          </p:nvSpPr>
          <p:spPr bwMode="auto">
            <a:xfrm flipH="1">
              <a:off x="-7054851" y="3349625"/>
              <a:ext cx="496888" cy="82550"/>
            </a:xfrm>
            <a:custGeom>
              <a:avLst/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70"/>
            <p:cNvSpPr>
              <a:spLocks/>
            </p:cNvSpPr>
            <p:nvPr/>
          </p:nvSpPr>
          <p:spPr bwMode="auto">
            <a:xfrm flipH="1">
              <a:off x="-6557963" y="3059113"/>
              <a:ext cx="104775" cy="373063"/>
            </a:xfrm>
            <a:custGeom>
              <a:avLst/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71"/>
            <p:cNvSpPr>
              <a:spLocks/>
            </p:cNvSpPr>
            <p:nvPr/>
          </p:nvSpPr>
          <p:spPr bwMode="auto">
            <a:xfrm flipH="1">
              <a:off x="-7034213" y="2768600"/>
              <a:ext cx="144463" cy="144463"/>
            </a:xfrm>
            <a:custGeom>
              <a:avLst/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72"/>
            <p:cNvSpPr>
              <a:spLocks/>
            </p:cNvSpPr>
            <p:nvPr/>
          </p:nvSpPr>
          <p:spPr bwMode="auto">
            <a:xfrm flipH="1">
              <a:off x="-7034213" y="2768600"/>
              <a:ext cx="455613" cy="249238"/>
            </a:xfrm>
            <a:custGeom>
              <a:avLst/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Rectangle 73"/>
            <p:cNvSpPr>
              <a:spLocks noChangeArrowheads="1"/>
            </p:cNvSpPr>
            <p:nvPr/>
          </p:nvSpPr>
          <p:spPr bwMode="auto">
            <a:xfrm flipH="1">
              <a:off x="-7013576" y="3059113"/>
              <a:ext cx="414338" cy="247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>
            <a:grpSpLocks noChangeAspect="1"/>
          </p:cNvGrpSpPr>
          <p:nvPr/>
        </p:nvGrpSpPr>
        <p:grpSpPr>
          <a:xfrm flipH="1">
            <a:off x="2958595" y="3129705"/>
            <a:ext cx="863307" cy="864000"/>
            <a:chOff x="-6022975" y="-1284288"/>
            <a:chExt cx="1979613" cy="1981201"/>
          </a:xfrm>
        </p:grpSpPr>
        <p:sp>
          <p:nvSpPr>
            <p:cNvPr id="37" name="Freeform 106"/>
            <p:cNvSpPr>
              <a:spLocks/>
            </p:cNvSpPr>
            <p:nvPr/>
          </p:nvSpPr>
          <p:spPr bwMode="auto">
            <a:xfrm>
              <a:off x="-6022975" y="-1284288"/>
              <a:ext cx="1979613" cy="1981201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07"/>
            <p:cNvSpPr>
              <a:spLocks/>
            </p:cNvSpPr>
            <p:nvPr/>
          </p:nvSpPr>
          <p:spPr bwMode="auto">
            <a:xfrm>
              <a:off x="-6022975" y="-860425"/>
              <a:ext cx="1409700" cy="1557338"/>
            </a:xfrm>
            <a:custGeom>
              <a:avLst/>
              <a:gdLst>
                <a:gd name="T0" fmla="*/ 157 w 376"/>
                <a:gd name="T1" fmla="*/ 0 h 415"/>
                <a:gd name="T2" fmla="*/ 0 w 376"/>
                <a:gd name="T3" fmla="*/ 157 h 415"/>
                <a:gd name="T4" fmla="*/ 0 w 376"/>
                <a:gd name="T5" fmla="*/ 375 h 415"/>
                <a:gd name="T6" fmla="*/ 40 w 376"/>
                <a:gd name="T7" fmla="*/ 415 h 415"/>
                <a:gd name="T8" fmla="*/ 234 w 376"/>
                <a:gd name="T9" fmla="*/ 415 h 415"/>
                <a:gd name="T10" fmla="*/ 372 w 376"/>
                <a:gd name="T11" fmla="*/ 278 h 415"/>
                <a:gd name="T12" fmla="*/ 369 w 376"/>
                <a:gd name="T13" fmla="*/ 254 h 415"/>
                <a:gd name="T14" fmla="*/ 350 w 376"/>
                <a:gd name="T15" fmla="*/ 261 h 415"/>
                <a:gd name="T16" fmla="*/ 376 w 376"/>
                <a:gd name="T17" fmla="*/ 235 h 415"/>
                <a:gd name="T18" fmla="*/ 371 w 376"/>
                <a:gd name="T19" fmla="*/ 224 h 415"/>
                <a:gd name="T20" fmla="*/ 351 w 376"/>
                <a:gd name="T21" fmla="*/ 212 h 415"/>
                <a:gd name="T22" fmla="*/ 376 w 376"/>
                <a:gd name="T23" fmla="*/ 187 h 415"/>
                <a:gd name="T24" fmla="*/ 345 w 376"/>
                <a:gd name="T25" fmla="*/ 170 h 415"/>
                <a:gd name="T26" fmla="*/ 376 w 376"/>
                <a:gd name="T27" fmla="*/ 139 h 415"/>
                <a:gd name="T28" fmla="*/ 368 w 376"/>
                <a:gd name="T29" fmla="*/ 131 h 415"/>
                <a:gd name="T30" fmla="*/ 351 w 376"/>
                <a:gd name="T31" fmla="*/ 11 h 415"/>
                <a:gd name="T32" fmla="*/ 157 w 376"/>
                <a:gd name="T3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6" h="415">
                  <a:moveTo>
                    <a:pt x="157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97"/>
                    <a:pt x="18" y="415"/>
                    <a:pt x="40" y="415"/>
                  </a:cubicBezTo>
                  <a:cubicBezTo>
                    <a:pt x="234" y="415"/>
                    <a:pt x="234" y="415"/>
                    <a:pt x="234" y="415"/>
                  </a:cubicBezTo>
                  <a:cubicBezTo>
                    <a:pt x="372" y="278"/>
                    <a:pt x="372" y="278"/>
                    <a:pt x="372" y="278"/>
                  </a:cubicBezTo>
                  <a:cubicBezTo>
                    <a:pt x="369" y="254"/>
                    <a:pt x="369" y="254"/>
                    <a:pt x="369" y="254"/>
                  </a:cubicBezTo>
                  <a:cubicBezTo>
                    <a:pt x="350" y="261"/>
                    <a:pt x="350" y="261"/>
                    <a:pt x="350" y="261"/>
                  </a:cubicBezTo>
                  <a:cubicBezTo>
                    <a:pt x="376" y="235"/>
                    <a:pt x="376" y="235"/>
                    <a:pt x="376" y="235"/>
                  </a:cubicBezTo>
                  <a:cubicBezTo>
                    <a:pt x="371" y="224"/>
                    <a:pt x="371" y="224"/>
                    <a:pt x="371" y="224"/>
                  </a:cubicBezTo>
                  <a:cubicBezTo>
                    <a:pt x="351" y="212"/>
                    <a:pt x="351" y="212"/>
                    <a:pt x="351" y="212"/>
                  </a:cubicBezTo>
                  <a:cubicBezTo>
                    <a:pt x="376" y="187"/>
                    <a:pt x="376" y="187"/>
                    <a:pt x="376" y="187"/>
                  </a:cubicBezTo>
                  <a:cubicBezTo>
                    <a:pt x="345" y="170"/>
                    <a:pt x="345" y="170"/>
                    <a:pt x="345" y="170"/>
                  </a:cubicBezTo>
                  <a:cubicBezTo>
                    <a:pt x="376" y="139"/>
                    <a:pt x="376" y="139"/>
                    <a:pt x="376" y="139"/>
                  </a:cubicBezTo>
                  <a:cubicBezTo>
                    <a:pt x="368" y="131"/>
                    <a:pt x="368" y="131"/>
                    <a:pt x="368" y="131"/>
                  </a:cubicBezTo>
                  <a:cubicBezTo>
                    <a:pt x="351" y="11"/>
                    <a:pt x="351" y="11"/>
                    <a:pt x="351" y="11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108"/>
            <p:cNvSpPr>
              <a:spLocks/>
            </p:cNvSpPr>
            <p:nvPr/>
          </p:nvSpPr>
          <p:spPr bwMode="auto">
            <a:xfrm>
              <a:off x="-4732337" y="80963"/>
              <a:ext cx="119063" cy="120650"/>
            </a:xfrm>
            <a:custGeom>
              <a:avLst/>
              <a:gdLst>
                <a:gd name="T0" fmla="*/ 0 w 32"/>
                <a:gd name="T1" fmla="*/ 32 h 32"/>
                <a:gd name="T2" fmla="*/ 16 w 32"/>
                <a:gd name="T3" fmla="*/ 32 h 32"/>
                <a:gd name="T4" fmla="*/ 32 w 32"/>
                <a:gd name="T5" fmla="*/ 16 h 32"/>
                <a:gd name="T6" fmla="*/ 32 w 32"/>
                <a:gd name="T7" fmla="*/ 0 h 32"/>
                <a:gd name="T8" fmla="*/ 0 w 32"/>
                <a:gd name="T9" fmla="*/ 0 h 32"/>
                <a:gd name="T10" fmla="*/ 0 w 3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109"/>
            <p:cNvSpPr>
              <a:spLocks noEditPoints="1"/>
            </p:cNvSpPr>
            <p:nvPr/>
          </p:nvSpPr>
          <p:spPr bwMode="auto">
            <a:xfrm>
              <a:off x="-5453062" y="-877888"/>
              <a:ext cx="839788" cy="1079501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Rectangle 110"/>
            <p:cNvSpPr>
              <a:spLocks noChangeArrowheads="1"/>
            </p:cNvSpPr>
            <p:nvPr/>
          </p:nvSpPr>
          <p:spPr bwMode="auto">
            <a:xfrm>
              <a:off x="-4732337" y="-277812"/>
              <a:ext cx="119063" cy="1190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Rectangle 111"/>
            <p:cNvSpPr>
              <a:spLocks noChangeArrowheads="1"/>
            </p:cNvSpPr>
            <p:nvPr/>
          </p:nvSpPr>
          <p:spPr bwMode="auto">
            <a:xfrm>
              <a:off x="-4732337" y="-98425"/>
              <a:ext cx="119063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>
            <a:grpSpLocks noChangeAspect="1"/>
          </p:cNvGrpSpPr>
          <p:nvPr/>
        </p:nvGrpSpPr>
        <p:grpSpPr>
          <a:xfrm>
            <a:off x="327168" y="3147814"/>
            <a:ext cx="864000" cy="864000"/>
            <a:chOff x="-5821363" y="4260850"/>
            <a:chExt cx="1368425" cy="1368425"/>
          </a:xfrm>
        </p:grpSpPr>
        <p:sp>
          <p:nvSpPr>
            <p:cNvPr id="44" name="Freeform 52"/>
            <p:cNvSpPr>
              <a:spLocks/>
            </p:cNvSpPr>
            <p:nvPr/>
          </p:nvSpPr>
          <p:spPr bwMode="auto">
            <a:xfrm flipH="1">
              <a:off x="-5821363" y="4260850"/>
              <a:ext cx="1368425" cy="1368425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03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53"/>
            <p:cNvSpPr>
              <a:spLocks/>
            </p:cNvSpPr>
            <p:nvPr/>
          </p:nvSpPr>
          <p:spPr bwMode="auto">
            <a:xfrm flipH="1">
              <a:off x="-5334001" y="4591050"/>
              <a:ext cx="881063" cy="1038225"/>
            </a:xfrm>
            <a:custGeom>
              <a:avLst/>
              <a:gdLst>
                <a:gd name="T0" fmla="*/ 270 w 340"/>
                <a:gd name="T1" fmla="*/ 0 h 401"/>
                <a:gd name="T2" fmla="*/ 204 w 340"/>
                <a:gd name="T3" fmla="*/ 16 h 401"/>
                <a:gd name="T4" fmla="*/ 0 w 340"/>
                <a:gd name="T5" fmla="*/ 220 h 401"/>
                <a:gd name="T6" fmla="*/ 0 w 340"/>
                <a:gd name="T7" fmla="*/ 361 h 401"/>
                <a:gd name="T8" fmla="*/ 40 w 340"/>
                <a:gd name="T9" fmla="*/ 401 h 401"/>
                <a:gd name="T10" fmla="*/ 141 w 340"/>
                <a:gd name="T11" fmla="*/ 401 h 401"/>
                <a:gd name="T12" fmla="*/ 317 w 340"/>
                <a:gd name="T13" fmla="*/ 226 h 401"/>
                <a:gd name="T14" fmla="*/ 272 w 340"/>
                <a:gd name="T15" fmla="*/ 142 h 401"/>
                <a:gd name="T16" fmla="*/ 340 w 340"/>
                <a:gd name="T17" fmla="*/ 73 h 401"/>
                <a:gd name="T18" fmla="*/ 270 w 340"/>
                <a:gd name="T19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401">
                  <a:moveTo>
                    <a:pt x="270" y="0"/>
                  </a:moveTo>
                  <a:cubicBezTo>
                    <a:pt x="204" y="16"/>
                    <a:pt x="204" y="16"/>
                    <a:pt x="204" y="16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383"/>
                    <a:pt x="18" y="401"/>
                    <a:pt x="40" y="401"/>
                  </a:cubicBezTo>
                  <a:cubicBezTo>
                    <a:pt x="141" y="401"/>
                    <a:pt x="141" y="401"/>
                    <a:pt x="141" y="401"/>
                  </a:cubicBezTo>
                  <a:cubicBezTo>
                    <a:pt x="317" y="226"/>
                    <a:pt x="317" y="226"/>
                    <a:pt x="317" y="226"/>
                  </a:cubicBezTo>
                  <a:cubicBezTo>
                    <a:pt x="272" y="142"/>
                    <a:pt x="272" y="142"/>
                    <a:pt x="272" y="142"/>
                  </a:cubicBezTo>
                  <a:cubicBezTo>
                    <a:pt x="340" y="73"/>
                    <a:pt x="340" y="73"/>
                    <a:pt x="340" y="73"/>
                  </a:cubicBezTo>
                  <a:cubicBezTo>
                    <a:pt x="270" y="0"/>
                    <a:pt x="270" y="0"/>
                    <a:pt x="270" y="0"/>
                  </a:cubicBezTo>
                </a:path>
              </a:pathLst>
            </a:custGeom>
            <a:solidFill>
              <a:srgbClr val="03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54"/>
            <p:cNvSpPr>
              <a:spLocks/>
            </p:cNvSpPr>
            <p:nvPr/>
          </p:nvSpPr>
          <p:spPr bwMode="auto">
            <a:xfrm flipH="1">
              <a:off x="-5334001" y="4572000"/>
              <a:ext cx="414338" cy="207963"/>
            </a:xfrm>
            <a:custGeom>
              <a:avLst/>
              <a:gdLst>
                <a:gd name="T0" fmla="*/ 48 w 160"/>
                <a:gd name="T1" fmla="*/ 56 h 80"/>
                <a:gd name="T2" fmla="*/ 80 w 160"/>
                <a:gd name="T3" fmla="*/ 24 h 80"/>
                <a:gd name="T4" fmla="*/ 112 w 160"/>
                <a:gd name="T5" fmla="*/ 56 h 80"/>
                <a:gd name="T6" fmla="*/ 112 w 160"/>
                <a:gd name="T7" fmla="*/ 80 h 80"/>
                <a:gd name="T8" fmla="*/ 160 w 160"/>
                <a:gd name="T9" fmla="*/ 80 h 80"/>
                <a:gd name="T10" fmla="*/ 158 w 160"/>
                <a:gd name="T11" fmla="*/ 64 h 80"/>
                <a:gd name="T12" fmla="*/ 80 w 160"/>
                <a:gd name="T13" fmla="*/ 0 h 80"/>
                <a:gd name="T14" fmla="*/ 2 w 160"/>
                <a:gd name="T15" fmla="*/ 64 h 80"/>
                <a:gd name="T16" fmla="*/ 0 w 160"/>
                <a:gd name="T17" fmla="*/ 80 h 80"/>
                <a:gd name="T18" fmla="*/ 48 w 160"/>
                <a:gd name="T19" fmla="*/ 80 h 80"/>
                <a:gd name="T20" fmla="*/ 48 w 160"/>
                <a:gd name="T21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80">
                  <a:moveTo>
                    <a:pt x="48" y="56"/>
                  </a:moveTo>
                  <a:cubicBezTo>
                    <a:pt x="48" y="38"/>
                    <a:pt x="62" y="24"/>
                    <a:pt x="80" y="24"/>
                  </a:cubicBezTo>
                  <a:cubicBezTo>
                    <a:pt x="98" y="24"/>
                    <a:pt x="112" y="38"/>
                    <a:pt x="112" y="56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1" y="28"/>
                    <a:pt x="119" y="0"/>
                    <a:pt x="80" y="0"/>
                  </a:cubicBezTo>
                  <a:cubicBezTo>
                    <a:pt x="41" y="0"/>
                    <a:pt x="9" y="28"/>
                    <a:pt x="2" y="6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8" y="80"/>
                    <a:pt x="48" y="80"/>
                    <a:pt x="48" y="80"/>
                  </a:cubicBezTo>
                  <a:lnTo>
                    <a:pt x="48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55"/>
            <p:cNvSpPr>
              <a:spLocks/>
            </p:cNvSpPr>
            <p:nvPr/>
          </p:nvSpPr>
          <p:spPr bwMode="auto">
            <a:xfrm flipH="1">
              <a:off x="-5334001" y="4821238"/>
              <a:ext cx="414338" cy="414338"/>
            </a:xfrm>
            <a:custGeom>
              <a:avLst/>
              <a:gdLst>
                <a:gd name="T0" fmla="*/ 108 w 160"/>
                <a:gd name="T1" fmla="*/ 0 h 160"/>
                <a:gd name="T2" fmla="*/ 100 w 160"/>
                <a:gd name="T3" fmla="*/ 8 h 160"/>
                <a:gd name="T4" fmla="*/ 99 w 160"/>
                <a:gd name="T5" fmla="*/ 10 h 160"/>
                <a:gd name="T6" fmla="*/ 97 w 160"/>
                <a:gd name="T7" fmla="*/ 11 h 160"/>
                <a:gd name="T8" fmla="*/ 94 w 160"/>
                <a:gd name="T9" fmla="*/ 13 h 160"/>
                <a:gd name="T10" fmla="*/ 92 w 160"/>
                <a:gd name="T11" fmla="*/ 14 h 160"/>
                <a:gd name="T12" fmla="*/ 87 w 160"/>
                <a:gd name="T13" fmla="*/ 15 h 160"/>
                <a:gd name="T14" fmla="*/ 86 w 160"/>
                <a:gd name="T15" fmla="*/ 15 h 160"/>
                <a:gd name="T16" fmla="*/ 80 w 160"/>
                <a:gd name="T17" fmla="*/ 16 h 160"/>
                <a:gd name="T18" fmla="*/ 74 w 160"/>
                <a:gd name="T19" fmla="*/ 15 h 160"/>
                <a:gd name="T20" fmla="*/ 73 w 160"/>
                <a:gd name="T21" fmla="*/ 15 h 160"/>
                <a:gd name="T22" fmla="*/ 68 w 160"/>
                <a:gd name="T23" fmla="*/ 14 h 160"/>
                <a:gd name="T24" fmla="*/ 66 w 160"/>
                <a:gd name="T25" fmla="*/ 13 h 160"/>
                <a:gd name="T26" fmla="*/ 63 w 160"/>
                <a:gd name="T27" fmla="*/ 11 h 160"/>
                <a:gd name="T28" fmla="*/ 61 w 160"/>
                <a:gd name="T29" fmla="*/ 10 h 160"/>
                <a:gd name="T30" fmla="*/ 60 w 160"/>
                <a:gd name="T31" fmla="*/ 8 h 160"/>
                <a:gd name="T32" fmla="*/ 52 w 160"/>
                <a:gd name="T33" fmla="*/ 0 h 160"/>
                <a:gd name="T34" fmla="*/ 48 w 160"/>
                <a:gd name="T35" fmla="*/ 0 h 160"/>
                <a:gd name="T36" fmla="*/ 0 w 160"/>
                <a:gd name="T37" fmla="*/ 0 h 160"/>
                <a:gd name="T38" fmla="*/ 0 w 160"/>
                <a:gd name="T39" fmla="*/ 81 h 160"/>
                <a:gd name="T40" fmla="*/ 80 w 160"/>
                <a:gd name="T41" fmla="*/ 160 h 160"/>
                <a:gd name="T42" fmla="*/ 160 w 160"/>
                <a:gd name="T43" fmla="*/ 81 h 160"/>
                <a:gd name="T44" fmla="*/ 160 w 160"/>
                <a:gd name="T45" fmla="*/ 0 h 160"/>
                <a:gd name="T46" fmla="*/ 112 w 160"/>
                <a:gd name="T47" fmla="*/ 0 h 160"/>
                <a:gd name="T48" fmla="*/ 108 w 160"/>
                <a:gd name="T4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0" h="160">
                  <a:moveTo>
                    <a:pt x="108" y="0"/>
                  </a:moveTo>
                  <a:cubicBezTo>
                    <a:pt x="106" y="3"/>
                    <a:pt x="103" y="6"/>
                    <a:pt x="100" y="8"/>
                  </a:cubicBezTo>
                  <a:cubicBezTo>
                    <a:pt x="100" y="9"/>
                    <a:pt x="100" y="9"/>
                    <a:pt x="99" y="10"/>
                  </a:cubicBezTo>
                  <a:cubicBezTo>
                    <a:pt x="98" y="10"/>
                    <a:pt x="98" y="11"/>
                    <a:pt x="97" y="11"/>
                  </a:cubicBezTo>
                  <a:cubicBezTo>
                    <a:pt x="96" y="12"/>
                    <a:pt x="95" y="12"/>
                    <a:pt x="94" y="13"/>
                  </a:cubicBezTo>
                  <a:cubicBezTo>
                    <a:pt x="93" y="13"/>
                    <a:pt x="92" y="13"/>
                    <a:pt x="92" y="14"/>
                  </a:cubicBezTo>
                  <a:cubicBezTo>
                    <a:pt x="90" y="14"/>
                    <a:pt x="89" y="15"/>
                    <a:pt x="87" y="15"/>
                  </a:cubicBezTo>
                  <a:cubicBezTo>
                    <a:pt x="87" y="15"/>
                    <a:pt x="86" y="15"/>
                    <a:pt x="86" y="15"/>
                  </a:cubicBezTo>
                  <a:cubicBezTo>
                    <a:pt x="84" y="16"/>
                    <a:pt x="82" y="16"/>
                    <a:pt x="80" y="16"/>
                  </a:cubicBezTo>
                  <a:cubicBezTo>
                    <a:pt x="78" y="16"/>
                    <a:pt x="76" y="16"/>
                    <a:pt x="74" y="15"/>
                  </a:cubicBezTo>
                  <a:cubicBezTo>
                    <a:pt x="74" y="15"/>
                    <a:pt x="73" y="15"/>
                    <a:pt x="73" y="15"/>
                  </a:cubicBezTo>
                  <a:cubicBezTo>
                    <a:pt x="71" y="15"/>
                    <a:pt x="70" y="14"/>
                    <a:pt x="68" y="14"/>
                  </a:cubicBezTo>
                  <a:cubicBezTo>
                    <a:pt x="68" y="13"/>
                    <a:pt x="67" y="13"/>
                    <a:pt x="66" y="13"/>
                  </a:cubicBezTo>
                  <a:cubicBezTo>
                    <a:pt x="65" y="12"/>
                    <a:pt x="64" y="12"/>
                    <a:pt x="63" y="11"/>
                  </a:cubicBezTo>
                  <a:cubicBezTo>
                    <a:pt x="62" y="11"/>
                    <a:pt x="62" y="10"/>
                    <a:pt x="61" y="10"/>
                  </a:cubicBezTo>
                  <a:cubicBezTo>
                    <a:pt x="60" y="9"/>
                    <a:pt x="60" y="9"/>
                    <a:pt x="60" y="8"/>
                  </a:cubicBezTo>
                  <a:cubicBezTo>
                    <a:pt x="57" y="6"/>
                    <a:pt x="54" y="3"/>
                    <a:pt x="5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24"/>
                    <a:pt x="36" y="160"/>
                    <a:pt x="80" y="160"/>
                  </a:cubicBezTo>
                  <a:cubicBezTo>
                    <a:pt x="124" y="160"/>
                    <a:pt x="160" y="124"/>
                    <a:pt x="160" y="81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56"/>
            <p:cNvSpPr>
              <a:spLocks/>
            </p:cNvSpPr>
            <p:nvPr/>
          </p:nvSpPr>
          <p:spPr bwMode="auto">
            <a:xfrm flipH="1">
              <a:off x="-5168901" y="4675188"/>
              <a:ext cx="84138" cy="146050"/>
            </a:xfrm>
            <a:custGeom>
              <a:avLst/>
              <a:gdLst>
                <a:gd name="T0" fmla="*/ 0 w 32"/>
                <a:gd name="T1" fmla="*/ 16 h 56"/>
                <a:gd name="T2" fmla="*/ 0 w 32"/>
                <a:gd name="T3" fmla="*/ 40 h 56"/>
                <a:gd name="T4" fmla="*/ 2 w 32"/>
                <a:gd name="T5" fmla="*/ 48 h 56"/>
                <a:gd name="T6" fmla="*/ 2 w 32"/>
                <a:gd name="T7" fmla="*/ 48 h 56"/>
                <a:gd name="T8" fmla="*/ 8 w 32"/>
                <a:gd name="T9" fmla="*/ 54 h 56"/>
                <a:gd name="T10" fmla="*/ 8 w 32"/>
                <a:gd name="T11" fmla="*/ 54 h 56"/>
                <a:gd name="T12" fmla="*/ 11 w 32"/>
                <a:gd name="T13" fmla="*/ 55 h 56"/>
                <a:gd name="T14" fmla="*/ 12 w 32"/>
                <a:gd name="T15" fmla="*/ 55 h 56"/>
                <a:gd name="T16" fmla="*/ 16 w 32"/>
                <a:gd name="T17" fmla="*/ 56 h 56"/>
                <a:gd name="T18" fmla="*/ 20 w 32"/>
                <a:gd name="T19" fmla="*/ 55 h 56"/>
                <a:gd name="T20" fmla="*/ 21 w 32"/>
                <a:gd name="T21" fmla="*/ 55 h 56"/>
                <a:gd name="T22" fmla="*/ 24 w 32"/>
                <a:gd name="T23" fmla="*/ 54 h 56"/>
                <a:gd name="T24" fmla="*/ 24 w 32"/>
                <a:gd name="T25" fmla="*/ 54 h 56"/>
                <a:gd name="T26" fmla="*/ 30 w 32"/>
                <a:gd name="T27" fmla="*/ 48 h 56"/>
                <a:gd name="T28" fmla="*/ 30 w 32"/>
                <a:gd name="T29" fmla="*/ 48 h 56"/>
                <a:gd name="T30" fmla="*/ 32 w 32"/>
                <a:gd name="T31" fmla="*/ 40 h 56"/>
                <a:gd name="T32" fmla="*/ 32 w 32"/>
                <a:gd name="T33" fmla="*/ 16 h 56"/>
                <a:gd name="T34" fmla="*/ 16 w 32"/>
                <a:gd name="T35" fmla="*/ 0 h 56"/>
                <a:gd name="T36" fmla="*/ 0 w 32"/>
                <a:gd name="T37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56">
                  <a:moveTo>
                    <a:pt x="0" y="16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1" y="45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4" y="50"/>
                    <a:pt x="6" y="52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4"/>
                    <a:pt x="10" y="55"/>
                    <a:pt x="11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5" y="56"/>
                    <a:pt x="16" y="56"/>
                  </a:cubicBezTo>
                  <a:cubicBezTo>
                    <a:pt x="17" y="56"/>
                    <a:pt x="19" y="56"/>
                    <a:pt x="20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6" y="52"/>
                    <a:pt x="28" y="50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5"/>
                    <a:pt x="32" y="43"/>
                    <a:pt x="32" y="4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9" name="灯片编号占位符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33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53" name="矩形 52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34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534875" y="2587786"/>
            <a:ext cx="6035114" cy="0"/>
          </a:xfrm>
          <a:prstGeom prst="line">
            <a:avLst/>
          </a:prstGeom>
          <a:ln w="57150">
            <a:solidFill>
              <a:srgbClr val="FF6E0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574476" y="1284749"/>
            <a:ext cx="0" cy="2543370"/>
          </a:xfrm>
          <a:prstGeom prst="line">
            <a:avLst/>
          </a:prstGeom>
          <a:ln w="57150">
            <a:solidFill>
              <a:srgbClr val="FF6E0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3532646" y="2082901"/>
            <a:ext cx="2058732" cy="1009771"/>
          </a:xfrm>
          <a:prstGeom prst="roundRect">
            <a:avLst>
              <a:gd name="adj" fmla="val 10131"/>
            </a:avLst>
          </a:prstGeom>
          <a:solidFill>
            <a:srgbClr val="FF2801"/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>
              <a:solidFill>
                <a:srgbClr val="D00022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75656" y="1275606"/>
            <a:ext cx="2624796" cy="1110356"/>
            <a:chOff x="1475656" y="1275606"/>
            <a:chExt cx="2624796" cy="1110356"/>
          </a:xfrm>
        </p:grpSpPr>
        <p:sp>
          <p:nvSpPr>
            <p:cNvPr id="6" name="圆角矩形 5"/>
            <p:cNvSpPr/>
            <p:nvPr/>
          </p:nvSpPr>
          <p:spPr>
            <a:xfrm>
              <a:off x="1475656" y="1376190"/>
              <a:ext cx="2624796" cy="1009772"/>
            </a:xfrm>
            <a:prstGeom prst="roundRect">
              <a:avLst>
                <a:gd name="adj" fmla="val 10131"/>
              </a:avLst>
            </a:prstGeom>
            <a:solidFill>
              <a:srgbClr val="00808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644605" y="1275606"/>
              <a:ext cx="2288641" cy="958826"/>
            </a:xfrm>
            <a:prstGeom prst="roundRect">
              <a:avLst>
                <a:gd name="adj" fmla="val 10131"/>
              </a:avLst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72000" tIns="252000" rIns="72000" bIns="0" anchor="ctr"/>
            <a:lstStyle/>
            <a:p>
              <a:pPr algn="just"/>
              <a:endPara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KSO_GN1"/>
            <p:cNvSpPr txBox="1">
              <a:spLocks noChangeArrowheads="1"/>
            </p:cNvSpPr>
            <p:nvPr/>
          </p:nvSpPr>
          <p:spPr bwMode="auto">
            <a:xfrm flipH="1">
              <a:off x="1534875" y="1284749"/>
              <a:ext cx="660118" cy="27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CN" sz="2000" b="1" dirty="0">
                  <a:solidFill>
                    <a:srgbClr val="00B050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2000" b="1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08001" y="1634268"/>
              <a:ext cx="221456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09638" y="1275606"/>
            <a:ext cx="2624795" cy="1110356"/>
            <a:chOff x="5009638" y="1275606"/>
            <a:chExt cx="2624795" cy="1110356"/>
          </a:xfrm>
        </p:grpSpPr>
        <p:sp>
          <p:nvSpPr>
            <p:cNvPr id="11" name="圆角矩形 10"/>
            <p:cNvSpPr/>
            <p:nvPr/>
          </p:nvSpPr>
          <p:spPr>
            <a:xfrm>
              <a:off x="5009638" y="1376190"/>
              <a:ext cx="2624795" cy="1009772"/>
            </a:xfrm>
            <a:prstGeom prst="roundRect">
              <a:avLst>
                <a:gd name="adj" fmla="val 10131"/>
              </a:avLst>
            </a:prstGeom>
            <a:solidFill>
              <a:srgbClr val="00808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176845" y="1275606"/>
              <a:ext cx="2288641" cy="958826"/>
            </a:xfrm>
            <a:prstGeom prst="roundRect">
              <a:avLst>
                <a:gd name="adj" fmla="val 10131"/>
              </a:avLst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72000" tIns="252000" rIns="72000" bIns="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KSO_GN2"/>
            <p:cNvSpPr txBox="1">
              <a:spLocks noChangeArrowheads="1"/>
            </p:cNvSpPr>
            <p:nvPr/>
          </p:nvSpPr>
          <p:spPr bwMode="auto">
            <a:xfrm flipH="1">
              <a:off x="6909871" y="1284749"/>
              <a:ext cx="660118" cy="27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CN" sz="2000" b="1" dirty="0">
                  <a:solidFill>
                    <a:srgbClr val="00B050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000" b="1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180071" y="1614390"/>
              <a:ext cx="221456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75656" y="2818347"/>
            <a:ext cx="2624796" cy="1174366"/>
            <a:chOff x="1475656" y="2818347"/>
            <a:chExt cx="2624796" cy="1174366"/>
          </a:xfrm>
        </p:grpSpPr>
        <p:sp>
          <p:nvSpPr>
            <p:cNvPr id="16" name="圆角矩形 15"/>
            <p:cNvSpPr/>
            <p:nvPr/>
          </p:nvSpPr>
          <p:spPr>
            <a:xfrm>
              <a:off x="1475656" y="2818347"/>
              <a:ext cx="2624796" cy="1009772"/>
            </a:xfrm>
            <a:prstGeom prst="roundRect">
              <a:avLst>
                <a:gd name="adj" fmla="val 10131"/>
              </a:avLst>
            </a:prstGeom>
            <a:solidFill>
              <a:srgbClr val="00808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644605" y="2985555"/>
              <a:ext cx="2288641" cy="958826"/>
            </a:xfrm>
            <a:prstGeom prst="roundRect">
              <a:avLst>
                <a:gd name="adj" fmla="val 10131"/>
              </a:avLst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72000" tIns="0" rIns="72000" bIns="252000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KSO_GN4"/>
            <p:cNvSpPr txBox="1">
              <a:spLocks noChangeArrowheads="1"/>
            </p:cNvSpPr>
            <p:nvPr/>
          </p:nvSpPr>
          <p:spPr bwMode="auto">
            <a:xfrm flipH="1">
              <a:off x="1534875" y="3721002"/>
              <a:ext cx="660118" cy="27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CN" sz="2000" b="1" dirty="0">
                  <a:solidFill>
                    <a:srgbClr val="00B050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2000" b="1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681497" y="3078755"/>
              <a:ext cx="221456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978287" y="2818347"/>
            <a:ext cx="2624795" cy="1174366"/>
            <a:chOff x="4978287" y="2818347"/>
            <a:chExt cx="2624795" cy="1174366"/>
          </a:xfrm>
        </p:grpSpPr>
        <p:sp>
          <p:nvSpPr>
            <p:cNvPr id="21" name="圆角矩形 20"/>
            <p:cNvSpPr/>
            <p:nvPr/>
          </p:nvSpPr>
          <p:spPr>
            <a:xfrm>
              <a:off x="4978287" y="2818347"/>
              <a:ext cx="2624795" cy="1009772"/>
            </a:xfrm>
            <a:prstGeom prst="roundRect">
              <a:avLst>
                <a:gd name="adj" fmla="val 10131"/>
              </a:avLst>
            </a:prstGeom>
            <a:solidFill>
              <a:srgbClr val="00808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5147234" y="2985555"/>
              <a:ext cx="2288641" cy="958826"/>
            </a:xfrm>
            <a:prstGeom prst="roundRect">
              <a:avLst>
                <a:gd name="adj" fmla="val 10131"/>
              </a:avLst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72000" tIns="0" rIns="72000" bIns="252000" anchor="ctr"/>
            <a:lstStyle/>
            <a:p>
              <a:pPr algn="ctr">
                <a:lnSpc>
                  <a:spcPct val="130000"/>
                </a:lnSpc>
                <a:defRPr/>
              </a:pPr>
              <a:endPara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KSO_GN3"/>
            <p:cNvSpPr txBox="1">
              <a:spLocks noChangeArrowheads="1"/>
            </p:cNvSpPr>
            <p:nvPr/>
          </p:nvSpPr>
          <p:spPr bwMode="auto">
            <a:xfrm flipH="1">
              <a:off x="6909871" y="3721002"/>
              <a:ext cx="660118" cy="27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CN" sz="2000" b="1" dirty="0">
                  <a:solidFill>
                    <a:srgbClr val="00B050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2000" b="1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166818" y="3098633"/>
              <a:ext cx="221456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3842676" y="2252720"/>
            <a:ext cx="1410806" cy="692340"/>
          </a:xfrm>
          <a:prstGeom prst="roundRect">
            <a:avLst>
              <a:gd name="adj" fmla="val 10131"/>
            </a:avLst>
          </a:prstGeom>
          <a:solidFill>
            <a:srgbClr val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ln w="18415" cmpd="sng">
                  <a:noFill/>
                  <a:prstDash val="solid"/>
                </a:ln>
                <a:solidFill>
                  <a:srgbClr val="FF2801"/>
                </a:solidFill>
                <a:cs typeface="+mn-ea"/>
                <a:sym typeface="+mn-lt"/>
              </a:rPr>
              <a:t>Add title text</a:t>
            </a:r>
            <a:endParaRPr lang="en-US" b="1" kern="0" dirty="0">
              <a:ln w="18415" cmpd="sng">
                <a:noFill/>
                <a:prstDash val="solid"/>
              </a:ln>
              <a:solidFill>
                <a:srgbClr val="FF2801"/>
              </a:solidFill>
              <a:cs typeface="+mn-ea"/>
              <a:sym typeface="+mn-lt"/>
            </a:endParaRPr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34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33" name="矩形 32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76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2001" y="1171986"/>
            <a:ext cx="3960813" cy="28803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cs typeface="+mn-ea"/>
                <a:sym typeface="+mn-lt"/>
              </a:rPr>
              <a:t>Add title text</a:t>
            </a:r>
            <a:endParaRPr lang="zh-CN" altLang="en-US" sz="16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2001" y="1456140"/>
            <a:ext cx="3960813" cy="288032"/>
          </a:xfrm>
          <a:prstGeom prst="rect">
            <a:avLst/>
          </a:prstGeom>
          <a:solidFill>
            <a:srgbClr val="FF6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cs typeface="+mn-ea"/>
                <a:sym typeface="+mn-lt"/>
              </a:rPr>
              <a:t>Click here to enter a subtitle</a:t>
            </a:r>
            <a:endParaRPr lang="zh-CN" altLang="en-US" sz="14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9" y="1744045"/>
            <a:ext cx="3992041" cy="266266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738489" y="1878276"/>
            <a:ext cx="3289896" cy="545373"/>
            <a:chOff x="4738489" y="1878276"/>
            <a:chExt cx="3289896" cy="545373"/>
          </a:xfrm>
        </p:grpSpPr>
        <p:sp>
          <p:nvSpPr>
            <p:cNvPr id="6" name="矩形 5"/>
            <p:cNvSpPr/>
            <p:nvPr/>
          </p:nvSpPr>
          <p:spPr>
            <a:xfrm>
              <a:off x="5508105" y="1888118"/>
              <a:ext cx="252028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Company address: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Enter business address here</a:t>
              </a:r>
              <a:endPara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738489" y="1878276"/>
              <a:ext cx="648073" cy="535531"/>
            </a:xfrm>
            <a:prstGeom prst="rect">
              <a:avLst/>
            </a:prstGeom>
            <a:solidFill>
              <a:srgbClr val="FF6E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4825813" y="1921449"/>
              <a:ext cx="473423" cy="449183"/>
            </a:xfrm>
            <a:custGeom>
              <a:avLst/>
              <a:gdLst/>
              <a:ahLst/>
              <a:cxnLst/>
              <a:rect l="l" t="t" r="r" b="b"/>
              <a:pathLst>
                <a:path w="573088" h="543745">
                  <a:moveTo>
                    <a:pt x="286545" y="66856"/>
                  </a:moveTo>
                  <a:cubicBezTo>
                    <a:pt x="301568" y="66856"/>
                    <a:pt x="316591" y="72568"/>
                    <a:pt x="328037" y="83990"/>
                  </a:cubicBezTo>
                  <a:cubicBezTo>
                    <a:pt x="328037" y="83990"/>
                    <a:pt x="328037" y="83990"/>
                    <a:pt x="502591" y="252472"/>
                  </a:cubicBezTo>
                  <a:cubicBezTo>
                    <a:pt x="508314" y="258183"/>
                    <a:pt x="511176" y="266750"/>
                    <a:pt x="511176" y="275317"/>
                  </a:cubicBezTo>
                  <a:cubicBezTo>
                    <a:pt x="511176" y="275317"/>
                    <a:pt x="511176" y="275317"/>
                    <a:pt x="511176" y="355274"/>
                  </a:cubicBezTo>
                  <a:cubicBezTo>
                    <a:pt x="511176" y="355274"/>
                    <a:pt x="511176" y="355274"/>
                    <a:pt x="511176" y="360985"/>
                  </a:cubicBezTo>
                  <a:cubicBezTo>
                    <a:pt x="511176" y="360985"/>
                    <a:pt x="511176" y="360985"/>
                    <a:pt x="511176" y="480921"/>
                  </a:cubicBezTo>
                  <a:cubicBezTo>
                    <a:pt x="511176" y="480921"/>
                    <a:pt x="511176" y="480921"/>
                    <a:pt x="511176" y="483420"/>
                  </a:cubicBezTo>
                  <a:lnTo>
                    <a:pt x="511176" y="500911"/>
                  </a:lnTo>
                  <a:cubicBezTo>
                    <a:pt x="511176" y="523756"/>
                    <a:pt x="491145" y="543745"/>
                    <a:pt x="468253" y="543745"/>
                  </a:cubicBezTo>
                  <a:cubicBezTo>
                    <a:pt x="468253" y="543745"/>
                    <a:pt x="468253" y="543745"/>
                    <a:pt x="348068" y="543745"/>
                  </a:cubicBezTo>
                  <a:cubicBezTo>
                    <a:pt x="348068" y="543745"/>
                    <a:pt x="348068" y="543745"/>
                    <a:pt x="348068" y="406675"/>
                  </a:cubicBezTo>
                  <a:cubicBezTo>
                    <a:pt x="348068" y="395253"/>
                    <a:pt x="339483" y="386686"/>
                    <a:pt x="325175" y="386686"/>
                  </a:cubicBezTo>
                  <a:cubicBezTo>
                    <a:pt x="325175" y="386686"/>
                    <a:pt x="325175" y="386686"/>
                    <a:pt x="247914" y="386686"/>
                  </a:cubicBezTo>
                  <a:cubicBezTo>
                    <a:pt x="233606" y="386686"/>
                    <a:pt x="225021" y="395253"/>
                    <a:pt x="225021" y="406675"/>
                  </a:cubicBezTo>
                  <a:cubicBezTo>
                    <a:pt x="225021" y="406675"/>
                    <a:pt x="225021" y="406675"/>
                    <a:pt x="225021" y="543745"/>
                  </a:cubicBezTo>
                  <a:cubicBezTo>
                    <a:pt x="225021" y="543745"/>
                    <a:pt x="225021" y="543745"/>
                    <a:pt x="104836" y="543745"/>
                  </a:cubicBezTo>
                  <a:cubicBezTo>
                    <a:pt x="81944" y="543745"/>
                    <a:pt x="61913" y="523756"/>
                    <a:pt x="61913" y="500911"/>
                  </a:cubicBezTo>
                  <a:cubicBezTo>
                    <a:pt x="61913" y="500911"/>
                    <a:pt x="61913" y="500911"/>
                    <a:pt x="61913" y="326718"/>
                  </a:cubicBezTo>
                  <a:cubicBezTo>
                    <a:pt x="61913" y="326718"/>
                    <a:pt x="61913" y="326718"/>
                    <a:pt x="61913" y="275317"/>
                  </a:cubicBezTo>
                  <a:cubicBezTo>
                    <a:pt x="61913" y="266750"/>
                    <a:pt x="64775" y="258183"/>
                    <a:pt x="73359" y="252472"/>
                  </a:cubicBezTo>
                  <a:cubicBezTo>
                    <a:pt x="73359" y="252472"/>
                    <a:pt x="73359" y="252472"/>
                    <a:pt x="245052" y="83990"/>
                  </a:cubicBezTo>
                  <a:cubicBezTo>
                    <a:pt x="256498" y="72568"/>
                    <a:pt x="271521" y="66856"/>
                    <a:pt x="286545" y="66856"/>
                  </a:cubicBezTo>
                  <a:close/>
                  <a:moveTo>
                    <a:pt x="88900" y="61145"/>
                  </a:moveTo>
                  <a:lnTo>
                    <a:pt x="142875" y="61145"/>
                  </a:lnTo>
                  <a:lnTo>
                    <a:pt x="142875" y="107183"/>
                  </a:lnTo>
                  <a:lnTo>
                    <a:pt x="88900" y="157983"/>
                  </a:lnTo>
                  <a:close/>
                  <a:moveTo>
                    <a:pt x="286544" y="0"/>
                  </a:moveTo>
                  <a:cubicBezTo>
                    <a:pt x="302938" y="0"/>
                    <a:pt x="319333" y="7118"/>
                    <a:pt x="333589" y="21354"/>
                  </a:cubicBezTo>
                  <a:cubicBezTo>
                    <a:pt x="333593" y="21358"/>
                    <a:pt x="334605" y="22330"/>
                    <a:pt x="561683" y="240584"/>
                  </a:cubicBezTo>
                  <a:cubicBezTo>
                    <a:pt x="567386" y="246279"/>
                    <a:pt x="570237" y="249126"/>
                    <a:pt x="573088" y="254820"/>
                  </a:cubicBezTo>
                  <a:cubicBezTo>
                    <a:pt x="573085" y="254820"/>
                    <a:pt x="572659" y="254820"/>
                    <a:pt x="518916" y="254820"/>
                  </a:cubicBezTo>
                  <a:cubicBezTo>
                    <a:pt x="518912" y="254817"/>
                    <a:pt x="518106" y="254036"/>
                    <a:pt x="333589" y="75449"/>
                  </a:cubicBezTo>
                  <a:cubicBezTo>
                    <a:pt x="307928" y="49825"/>
                    <a:pt x="265160" y="49825"/>
                    <a:pt x="239499" y="75449"/>
                  </a:cubicBezTo>
                  <a:cubicBezTo>
                    <a:pt x="239496" y="75453"/>
                    <a:pt x="238664" y="76258"/>
                    <a:pt x="54172" y="254820"/>
                  </a:cubicBezTo>
                  <a:lnTo>
                    <a:pt x="0" y="254820"/>
                  </a:lnTo>
                  <a:cubicBezTo>
                    <a:pt x="2851" y="249126"/>
                    <a:pt x="5702" y="246279"/>
                    <a:pt x="11405" y="240584"/>
                  </a:cubicBezTo>
                  <a:cubicBezTo>
                    <a:pt x="11409" y="240580"/>
                    <a:pt x="12424" y="239604"/>
                    <a:pt x="239499" y="21354"/>
                  </a:cubicBezTo>
                  <a:cubicBezTo>
                    <a:pt x="253755" y="7118"/>
                    <a:pt x="270150" y="0"/>
                    <a:pt x="2865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52578" y="2538695"/>
            <a:ext cx="3275807" cy="535532"/>
            <a:chOff x="4752578" y="2538695"/>
            <a:chExt cx="3275807" cy="535532"/>
          </a:xfrm>
        </p:grpSpPr>
        <p:sp>
          <p:nvSpPr>
            <p:cNvPr id="10" name="矩形 9"/>
            <p:cNvSpPr/>
            <p:nvPr/>
          </p:nvSpPr>
          <p:spPr>
            <a:xfrm>
              <a:off x="4752578" y="2538696"/>
              <a:ext cx="648073" cy="53553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25"/>
            <p:cNvSpPr>
              <a:spLocks/>
            </p:cNvSpPr>
            <p:nvPr/>
          </p:nvSpPr>
          <p:spPr bwMode="auto">
            <a:xfrm>
              <a:off x="4830762" y="2642821"/>
              <a:ext cx="491705" cy="327281"/>
            </a:xfrm>
            <a:custGeom>
              <a:avLst/>
              <a:gdLst/>
              <a:ahLst/>
              <a:cxnLst/>
              <a:rect l="l" t="t" r="r" b="b"/>
              <a:pathLst>
                <a:path w="372068" h="247650">
                  <a:moveTo>
                    <a:pt x="19020" y="225425"/>
                  </a:moveTo>
                  <a:cubicBezTo>
                    <a:pt x="353248" y="225425"/>
                    <a:pt x="353248" y="225425"/>
                    <a:pt x="353248" y="225425"/>
                  </a:cubicBezTo>
                  <a:cubicBezTo>
                    <a:pt x="357004" y="225425"/>
                    <a:pt x="360759" y="225425"/>
                    <a:pt x="360759" y="229129"/>
                  </a:cubicBezTo>
                  <a:lnTo>
                    <a:pt x="360759" y="240242"/>
                  </a:lnTo>
                  <a:cubicBezTo>
                    <a:pt x="360759" y="243946"/>
                    <a:pt x="357004" y="247650"/>
                    <a:pt x="353248" y="247650"/>
                  </a:cubicBezTo>
                  <a:cubicBezTo>
                    <a:pt x="19020" y="247650"/>
                    <a:pt x="19020" y="247650"/>
                    <a:pt x="19020" y="247650"/>
                  </a:cubicBezTo>
                  <a:cubicBezTo>
                    <a:pt x="15265" y="247650"/>
                    <a:pt x="11509" y="243946"/>
                    <a:pt x="11509" y="240242"/>
                  </a:cubicBezTo>
                  <a:lnTo>
                    <a:pt x="11509" y="230518"/>
                  </a:lnTo>
                  <a:cubicBezTo>
                    <a:pt x="11509" y="229129"/>
                    <a:pt x="11509" y="229129"/>
                    <a:pt x="11509" y="229129"/>
                  </a:cubicBezTo>
                  <a:cubicBezTo>
                    <a:pt x="11509" y="225425"/>
                    <a:pt x="15265" y="225425"/>
                    <a:pt x="19020" y="225425"/>
                  </a:cubicBezTo>
                  <a:close/>
                  <a:moveTo>
                    <a:pt x="263040" y="134937"/>
                  </a:moveTo>
                  <a:lnTo>
                    <a:pt x="259159" y="138747"/>
                  </a:lnTo>
                  <a:cubicBezTo>
                    <a:pt x="259162" y="138756"/>
                    <a:pt x="259198" y="138860"/>
                    <a:pt x="259644" y="140176"/>
                  </a:cubicBezTo>
                  <a:lnTo>
                    <a:pt x="263040" y="150177"/>
                  </a:lnTo>
                  <a:lnTo>
                    <a:pt x="266920" y="153987"/>
                  </a:lnTo>
                  <a:cubicBezTo>
                    <a:pt x="266929" y="153987"/>
                    <a:pt x="267064" y="153987"/>
                    <a:pt x="269346" y="153987"/>
                  </a:cubicBezTo>
                  <a:lnTo>
                    <a:pt x="286323" y="153987"/>
                  </a:lnTo>
                  <a:cubicBezTo>
                    <a:pt x="290204" y="153987"/>
                    <a:pt x="294084" y="150177"/>
                    <a:pt x="290204" y="150177"/>
                  </a:cubicBezTo>
                  <a:lnTo>
                    <a:pt x="290204" y="138747"/>
                  </a:lnTo>
                  <a:lnTo>
                    <a:pt x="282443" y="134937"/>
                  </a:lnTo>
                  <a:cubicBezTo>
                    <a:pt x="282435" y="134937"/>
                    <a:pt x="282298" y="134937"/>
                    <a:pt x="280017" y="134937"/>
                  </a:cubicBezTo>
                  <a:close/>
                  <a:moveTo>
                    <a:pt x="221655" y="134937"/>
                  </a:moveTo>
                  <a:lnTo>
                    <a:pt x="217884" y="138747"/>
                  </a:lnTo>
                  <a:cubicBezTo>
                    <a:pt x="217884" y="138757"/>
                    <a:pt x="217884" y="138867"/>
                    <a:pt x="217884" y="140176"/>
                  </a:cubicBezTo>
                  <a:lnTo>
                    <a:pt x="217884" y="150177"/>
                  </a:lnTo>
                  <a:lnTo>
                    <a:pt x="221655" y="153987"/>
                  </a:lnTo>
                  <a:cubicBezTo>
                    <a:pt x="221665" y="153987"/>
                    <a:pt x="221807" y="153987"/>
                    <a:pt x="224011" y="153987"/>
                  </a:cubicBezTo>
                  <a:lnTo>
                    <a:pt x="240506" y="153987"/>
                  </a:lnTo>
                  <a:cubicBezTo>
                    <a:pt x="244277" y="153987"/>
                    <a:pt x="248047" y="153987"/>
                    <a:pt x="248047" y="150177"/>
                  </a:cubicBezTo>
                  <a:lnTo>
                    <a:pt x="244277" y="138747"/>
                  </a:lnTo>
                  <a:lnTo>
                    <a:pt x="240506" y="134937"/>
                  </a:lnTo>
                  <a:cubicBezTo>
                    <a:pt x="240497" y="134937"/>
                    <a:pt x="240356" y="134937"/>
                    <a:pt x="238150" y="134937"/>
                  </a:cubicBezTo>
                  <a:close/>
                  <a:moveTo>
                    <a:pt x="180975" y="134937"/>
                  </a:moveTo>
                  <a:lnTo>
                    <a:pt x="173434" y="138747"/>
                  </a:lnTo>
                  <a:cubicBezTo>
                    <a:pt x="173434" y="138758"/>
                    <a:pt x="173434" y="138871"/>
                    <a:pt x="173434" y="140176"/>
                  </a:cubicBezTo>
                  <a:lnTo>
                    <a:pt x="173434" y="150177"/>
                  </a:lnTo>
                  <a:cubicBezTo>
                    <a:pt x="173434" y="153987"/>
                    <a:pt x="177205" y="153987"/>
                    <a:pt x="180975" y="153987"/>
                  </a:cubicBezTo>
                  <a:cubicBezTo>
                    <a:pt x="180985" y="153987"/>
                    <a:pt x="181131" y="153987"/>
                    <a:pt x="183332" y="153987"/>
                  </a:cubicBezTo>
                  <a:lnTo>
                    <a:pt x="199827" y="153987"/>
                  </a:lnTo>
                  <a:lnTo>
                    <a:pt x="203597" y="150177"/>
                  </a:lnTo>
                  <a:lnTo>
                    <a:pt x="203597" y="138747"/>
                  </a:lnTo>
                  <a:lnTo>
                    <a:pt x="196056" y="134937"/>
                  </a:lnTo>
                  <a:cubicBezTo>
                    <a:pt x="196042" y="134937"/>
                    <a:pt x="195893" y="134937"/>
                    <a:pt x="194171" y="134937"/>
                  </a:cubicBezTo>
                  <a:close/>
                  <a:moveTo>
                    <a:pt x="259755" y="107950"/>
                  </a:moveTo>
                  <a:lnTo>
                    <a:pt x="255984" y="111760"/>
                  </a:lnTo>
                  <a:cubicBezTo>
                    <a:pt x="255987" y="111769"/>
                    <a:pt x="256020" y="111870"/>
                    <a:pt x="256456" y="113189"/>
                  </a:cubicBezTo>
                  <a:lnTo>
                    <a:pt x="259755" y="123190"/>
                  </a:lnTo>
                  <a:lnTo>
                    <a:pt x="263525" y="127000"/>
                  </a:lnTo>
                  <a:cubicBezTo>
                    <a:pt x="263534" y="127000"/>
                    <a:pt x="263664" y="127000"/>
                    <a:pt x="265882" y="127000"/>
                  </a:cubicBezTo>
                  <a:lnTo>
                    <a:pt x="282377" y="127000"/>
                  </a:lnTo>
                  <a:lnTo>
                    <a:pt x="286147" y="123190"/>
                  </a:lnTo>
                  <a:lnTo>
                    <a:pt x="286147" y="111760"/>
                  </a:lnTo>
                  <a:cubicBezTo>
                    <a:pt x="282377" y="107950"/>
                    <a:pt x="282377" y="107950"/>
                    <a:pt x="278606" y="107950"/>
                  </a:cubicBezTo>
                  <a:cubicBezTo>
                    <a:pt x="278599" y="107950"/>
                    <a:pt x="278465" y="107950"/>
                    <a:pt x="276250" y="107950"/>
                  </a:cubicBezTo>
                  <a:close/>
                  <a:moveTo>
                    <a:pt x="222250" y="107950"/>
                  </a:moveTo>
                  <a:cubicBezTo>
                    <a:pt x="218480" y="107950"/>
                    <a:pt x="214709" y="107950"/>
                    <a:pt x="214709" y="111760"/>
                  </a:cubicBezTo>
                  <a:cubicBezTo>
                    <a:pt x="214709" y="111769"/>
                    <a:pt x="214709" y="111878"/>
                    <a:pt x="214709" y="113189"/>
                  </a:cubicBezTo>
                  <a:lnTo>
                    <a:pt x="214709" y="123190"/>
                  </a:lnTo>
                  <a:lnTo>
                    <a:pt x="222250" y="127000"/>
                  </a:lnTo>
                  <a:cubicBezTo>
                    <a:pt x="222260" y="127000"/>
                    <a:pt x="222400" y="127000"/>
                    <a:pt x="224607" y="127000"/>
                  </a:cubicBezTo>
                  <a:lnTo>
                    <a:pt x="241102" y="127000"/>
                  </a:lnTo>
                  <a:lnTo>
                    <a:pt x="244872" y="123190"/>
                  </a:lnTo>
                  <a:lnTo>
                    <a:pt x="244872" y="111760"/>
                  </a:lnTo>
                  <a:cubicBezTo>
                    <a:pt x="244872" y="107950"/>
                    <a:pt x="241102" y="107950"/>
                    <a:pt x="237331" y="107950"/>
                  </a:cubicBezTo>
                  <a:cubicBezTo>
                    <a:pt x="237319" y="107950"/>
                    <a:pt x="237177" y="107950"/>
                    <a:pt x="235446" y="107950"/>
                  </a:cubicBezTo>
                  <a:close/>
                  <a:moveTo>
                    <a:pt x="180975" y="107950"/>
                  </a:moveTo>
                  <a:lnTo>
                    <a:pt x="173434" y="111760"/>
                  </a:lnTo>
                  <a:cubicBezTo>
                    <a:pt x="173434" y="111770"/>
                    <a:pt x="173434" y="111883"/>
                    <a:pt x="173434" y="113189"/>
                  </a:cubicBezTo>
                  <a:lnTo>
                    <a:pt x="173434" y="123190"/>
                  </a:lnTo>
                  <a:lnTo>
                    <a:pt x="180975" y="127000"/>
                  </a:lnTo>
                  <a:cubicBezTo>
                    <a:pt x="180990" y="127000"/>
                    <a:pt x="181137" y="127000"/>
                    <a:pt x="182860" y="127000"/>
                  </a:cubicBezTo>
                  <a:lnTo>
                    <a:pt x="196056" y="127000"/>
                  </a:lnTo>
                  <a:lnTo>
                    <a:pt x="203597" y="123190"/>
                  </a:lnTo>
                  <a:lnTo>
                    <a:pt x="203597" y="111760"/>
                  </a:lnTo>
                  <a:cubicBezTo>
                    <a:pt x="203597" y="107950"/>
                    <a:pt x="199827" y="107950"/>
                    <a:pt x="196056" y="107950"/>
                  </a:cubicBezTo>
                  <a:cubicBezTo>
                    <a:pt x="196043" y="107950"/>
                    <a:pt x="195894" y="107950"/>
                    <a:pt x="194171" y="107950"/>
                  </a:cubicBezTo>
                  <a:close/>
                  <a:moveTo>
                    <a:pt x="173434" y="82550"/>
                  </a:moveTo>
                  <a:cubicBezTo>
                    <a:pt x="173434" y="82559"/>
                    <a:pt x="173434" y="82665"/>
                    <a:pt x="173434" y="83890"/>
                  </a:cubicBezTo>
                  <a:lnTo>
                    <a:pt x="173434" y="93266"/>
                  </a:lnTo>
                  <a:cubicBezTo>
                    <a:pt x="173434" y="96838"/>
                    <a:pt x="177290" y="96838"/>
                    <a:pt x="181145" y="96838"/>
                  </a:cubicBezTo>
                  <a:cubicBezTo>
                    <a:pt x="181159" y="96838"/>
                    <a:pt x="181309" y="96838"/>
                    <a:pt x="183073" y="96838"/>
                  </a:cubicBezTo>
                  <a:lnTo>
                    <a:pt x="196567" y="96838"/>
                  </a:lnTo>
                  <a:lnTo>
                    <a:pt x="200422" y="93266"/>
                  </a:lnTo>
                  <a:lnTo>
                    <a:pt x="200422" y="82550"/>
                  </a:lnTo>
                  <a:cubicBezTo>
                    <a:pt x="196567" y="82550"/>
                    <a:pt x="196567" y="82550"/>
                    <a:pt x="194157" y="82550"/>
                  </a:cubicBezTo>
                  <a:close/>
                  <a:moveTo>
                    <a:pt x="256580" y="77787"/>
                  </a:moveTo>
                  <a:lnTo>
                    <a:pt x="252809" y="81597"/>
                  </a:lnTo>
                  <a:cubicBezTo>
                    <a:pt x="252809" y="81605"/>
                    <a:pt x="252809" y="81703"/>
                    <a:pt x="252809" y="83026"/>
                  </a:cubicBezTo>
                  <a:lnTo>
                    <a:pt x="252809" y="93027"/>
                  </a:lnTo>
                  <a:cubicBezTo>
                    <a:pt x="256580" y="96837"/>
                    <a:pt x="256580" y="96837"/>
                    <a:pt x="260350" y="96837"/>
                  </a:cubicBezTo>
                  <a:cubicBezTo>
                    <a:pt x="260361" y="96837"/>
                    <a:pt x="260490" y="96837"/>
                    <a:pt x="262235" y="96837"/>
                  </a:cubicBezTo>
                  <a:lnTo>
                    <a:pt x="275431" y="96837"/>
                  </a:lnTo>
                  <a:cubicBezTo>
                    <a:pt x="279202" y="96837"/>
                    <a:pt x="282972" y="96837"/>
                    <a:pt x="282972" y="93027"/>
                  </a:cubicBezTo>
                  <a:lnTo>
                    <a:pt x="279202" y="81597"/>
                  </a:lnTo>
                  <a:lnTo>
                    <a:pt x="275431" y="77787"/>
                  </a:lnTo>
                  <a:cubicBezTo>
                    <a:pt x="275424" y="77787"/>
                    <a:pt x="275296" y="77787"/>
                    <a:pt x="273075" y="77787"/>
                  </a:cubicBezTo>
                  <a:close/>
                  <a:moveTo>
                    <a:pt x="218565" y="77787"/>
                  </a:moveTo>
                  <a:lnTo>
                    <a:pt x="214709" y="81597"/>
                  </a:lnTo>
                  <a:cubicBezTo>
                    <a:pt x="214709" y="81606"/>
                    <a:pt x="214709" y="81713"/>
                    <a:pt x="214709" y="83026"/>
                  </a:cubicBezTo>
                  <a:lnTo>
                    <a:pt x="214709" y="93027"/>
                  </a:lnTo>
                  <a:lnTo>
                    <a:pt x="218565" y="96837"/>
                  </a:lnTo>
                  <a:cubicBezTo>
                    <a:pt x="218574" y="96837"/>
                    <a:pt x="218711" y="96837"/>
                    <a:pt x="220974" y="96837"/>
                  </a:cubicBezTo>
                  <a:lnTo>
                    <a:pt x="237842" y="96837"/>
                  </a:lnTo>
                  <a:lnTo>
                    <a:pt x="241697" y="93027"/>
                  </a:lnTo>
                  <a:lnTo>
                    <a:pt x="241697" y="81597"/>
                  </a:lnTo>
                  <a:lnTo>
                    <a:pt x="233986" y="77787"/>
                  </a:lnTo>
                  <a:cubicBezTo>
                    <a:pt x="233975" y="77787"/>
                    <a:pt x="233834" y="77787"/>
                    <a:pt x="232059" y="77787"/>
                  </a:cubicBezTo>
                  <a:close/>
                  <a:moveTo>
                    <a:pt x="151353" y="25400"/>
                  </a:moveTo>
                  <a:cubicBezTo>
                    <a:pt x="147601" y="25400"/>
                    <a:pt x="140096" y="25400"/>
                    <a:pt x="140096" y="29255"/>
                  </a:cubicBezTo>
                  <a:cubicBezTo>
                    <a:pt x="140096" y="29264"/>
                    <a:pt x="140096" y="29385"/>
                    <a:pt x="140096" y="31183"/>
                  </a:cubicBezTo>
                  <a:lnTo>
                    <a:pt x="140096" y="44677"/>
                  </a:lnTo>
                  <a:cubicBezTo>
                    <a:pt x="140096" y="48533"/>
                    <a:pt x="143849" y="52388"/>
                    <a:pt x="151353" y="52388"/>
                  </a:cubicBezTo>
                  <a:cubicBezTo>
                    <a:pt x="151369" y="52388"/>
                    <a:pt x="152868" y="52388"/>
                    <a:pt x="297692" y="52388"/>
                  </a:cubicBezTo>
                  <a:cubicBezTo>
                    <a:pt x="301444" y="52388"/>
                    <a:pt x="305196" y="48533"/>
                    <a:pt x="305196" y="44677"/>
                  </a:cubicBezTo>
                  <a:lnTo>
                    <a:pt x="301444" y="29255"/>
                  </a:lnTo>
                  <a:cubicBezTo>
                    <a:pt x="301444" y="25400"/>
                    <a:pt x="297692" y="25400"/>
                    <a:pt x="290187" y="25400"/>
                  </a:cubicBezTo>
                  <a:cubicBezTo>
                    <a:pt x="290173" y="25400"/>
                    <a:pt x="288749" y="25400"/>
                    <a:pt x="151353" y="25400"/>
                  </a:cubicBezTo>
                  <a:close/>
                  <a:moveTo>
                    <a:pt x="83361" y="11112"/>
                  </a:moveTo>
                  <a:cubicBezTo>
                    <a:pt x="71972" y="11112"/>
                    <a:pt x="56787" y="22294"/>
                    <a:pt x="56787" y="33475"/>
                  </a:cubicBezTo>
                  <a:cubicBezTo>
                    <a:pt x="56783" y="33497"/>
                    <a:pt x="56395" y="35165"/>
                    <a:pt x="26417" y="163926"/>
                  </a:cubicBezTo>
                  <a:cubicBezTo>
                    <a:pt x="22621" y="175108"/>
                    <a:pt x="34010" y="182562"/>
                    <a:pt x="52991" y="182562"/>
                  </a:cubicBezTo>
                  <a:cubicBezTo>
                    <a:pt x="53004" y="182562"/>
                    <a:pt x="53100" y="182562"/>
                    <a:pt x="53940" y="182562"/>
                  </a:cubicBezTo>
                  <a:lnTo>
                    <a:pt x="60583" y="182562"/>
                  </a:lnTo>
                  <a:cubicBezTo>
                    <a:pt x="75768" y="182562"/>
                    <a:pt x="90953" y="175108"/>
                    <a:pt x="94749" y="163926"/>
                  </a:cubicBezTo>
                  <a:lnTo>
                    <a:pt x="109934" y="29748"/>
                  </a:lnTo>
                  <a:cubicBezTo>
                    <a:pt x="109934" y="22294"/>
                    <a:pt x="102342" y="11112"/>
                    <a:pt x="90953" y="11112"/>
                  </a:cubicBezTo>
                  <a:cubicBezTo>
                    <a:pt x="90941" y="11112"/>
                    <a:pt x="90844" y="11112"/>
                    <a:pt x="90004" y="11112"/>
                  </a:cubicBezTo>
                  <a:close/>
                  <a:moveTo>
                    <a:pt x="64839" y="0"/>
                  </a:moveTo>
                  <a:cubicBezTo>
                    <a:pt x="64880" y="0"/>
                    <a:pt x="67922" y="0"/>
                    <a:pt x="297746" y="0"/>
                  </a:cubicBezTo>
                  <a:cubicBezTo>
                    <a:pt x="309016" y="0"/>
                    <a:pt x="320286" y="14999"/>
                    <a:pt x="324042" y="29998"/>
                  </a:cubicBezTo>
                  <a:cubicBezTo>
                    <a:pt x="324050" y="30025"/>
                    <a:pt x="324637" y="32025"/>
                    <a:pt x="369121" y="183740"/>
                  </a:cubicBezTo>
                  <a:cubicBezTo>
                    <a:pt x="376634" y="198739"/>
                    <a:pt x="369121" y="213738"/>
                    <a:pt x="354095" y="213738"/>
                  </a:cubicBezTo>
                  <a:cubicBezTo>
                    <a:pt x="354049" y="213739"/>
                    <a:pt x="350132" y="213783"/>
                    <a:pt x="16004" y="217488"/>
                  </a:cubicBezTo>
                  <a:cubicBezTo>
                    <a:pt x="4734" y="217488"/>
                    <a:pt x="-2779" y="202489"/>
                    <a:pt x="978" y="183740"/>
                  </a:cubicBezTo>
                  <a:cubicBezTo>
                    <a:pt x="984" y="183713"/>
                    <a:pt x="1472" y="181716"/>
                    <a:pt x="38543" y="29998"/>
                  </a:cubicBezTo>
                  <a:cubicBezTo>
                    <a:pt x="46057" y="14999"/>
                    <a:pt x="57326" y="0"/>
                    <a:pt x="648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508105" y="2538695"/>
              <a:ext cx="252028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Company phone 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：</a:t>
              </a:r>
              <a:endPara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86+0000+00000000</a:t>
              </a:r>
              <a:endPara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38489" y="3199115"/>
            <a:ext cx="3289896" cy="535532"/>
            <a:chOff x="4738489" y="3199115"/>
            <a:chExt cx="3289896" cy="535532"/>
          </a:xfrm>
        </p:grpSpPr>
        <p:sp>
          <p:nvSpPr>
            <p:cNvPr id="14" name="矩形 13"/>
            <p:cNvSpPr/>
            <p:nvPr/>
          </p:nvSpPr>
          <p:spPr>
            <a:xfrm>
              <a:off x="4738489" y="3199116"/>
              <a:ext cx="648073" cy="535531"/>
            </a:xfrm>
            <a:prstGeom prst="rect">
              <a:avLst/>
            </a:prstGeom>
            <a:solidFill>
              <a:srgbClr val="FF2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533"/>
            <p:cNvSpPr>
              <a:spLocks/>
            </p:cNvSpPr>
            <p:nvPr/>
          </p:nvSpPr>
          <p:spPr bwMode="auto">
            <a:xfrm>
              <a:off x="4812954" y="3273517"/>
              <a:ext cx="499142" cy="386729"/>
            </a:xfrm>
            <a:custGeom>
              <a:avLst/>
              <a:gdLst/>
              <a:ahLst/>
              <a:cxnLst/>
              <a:rect l="l" t="t" r="r" b="b"/>
              <a:pathLst>
                <a:path w="2417763" h="1873250">
                  <a:moveTo>
                    <a:pt x="841498" y="1766888"/>
                  </a:moveTo>
                  <a:cubicBezTo>
                    <a:pt x="833499" y="1766888"/>
                    <a:pt x="825500" y="1777347"/>
                    <a:pt x="825500" y="1790421"/>
                  </a:cubicBezTo>
                  <a:cubicBezTo>
                    <a:pt x="825500" y="1800879"/>
                    <a:pt x="833499" y="1811338"/>
                    <a:pt x="841498" y="1811338"/>
                  </a:cubicBezTo>
                  <a:cubicBezTo>
                    <a:pt x="841520" y="1811338"/>
                    <a:pt x="845511" y="1811338"/>
                    <a:pt x="1569407" y="1811338"/>
                  </a:cubicBezTo>
                  <a:cubicBezTo>
                    <a:pt x="1577406" y="1811338"/>
                    <a:pt x="1582738" y="1800879"/>
                    <a:pt x="1582738" y="1790421"/>
                  </a:cubicBezTo>
                  <a:cubicBezTo>
                    <a:pt x="1582738" y="1777347"/>
                    <a:pt x="1577406" y="1766888"/>
                    <a:pt x="1569407" y="1766888"/>
                  </a:cubicBezTo>
                  <a:cubicBezTo>
                    <a:pt x="1569389" y="1766888"/>
                    <a:pt x="1565817" y="1766888"/>
                    <a:pt x="841498" y="1766888"/>
                  </a:cubicBezTo>
                  <a:close/>
                  <a:moveTo>
                    <a:pt x="841498" y="1679576"/>
                  </a:moveTo>
                  <a:cubicBezTo>
                    <a:pt x="833499" y="1679576"/>
                    <a:pt x="825500" y="1690035"/>
                    <a:pt x="825500" y="1703109"/>
                  </a:cubicBezTo>
                  <a:cubicBezTo>
                    <a:pt x="825500" y="1713567"/>
                    <a:pt x="833499" y="1724026"/>
                    <a:pt x="841498" y="1724026"/>
                  </a:cubicBezTo>
                  <a:cubicBezTo>
                    <a:pt x="841523" y="1724026"/>
                    <a:pt x="845780" y="1724026"/>
                    <a:pt x="1569407" y="1724026"/>
                  </a:cubicBezTo>
                  <a:cubicBezTo>
                    <a:pt x="1577406" y="1724026"/>
                    <a:pt x="1582738" y="1713567"/>
                    <a:pt x="1582738" y="1703109"/>
                  </a:cubicBezTo>
                  <a:cubicBezTo>
                    <a:pt x="1582738" y="1690035"/>
                    <a:pt x="1577406" y="1679576"/>
                    <a:pt x="1569407" y="1679576"/>
                  </a:cubicBezTo>
                  <a:cubicBezTo>
                    <a:pt x="1569387" y="1679576"/>
                    <a:pt x="1565629" y="1679576"/>
                    <a:pt x="841498" y="1679576"/>
                  </a:cubicBezTo>
                  <a:close/>
                  <a:moveTo>
                    <a:pt x="841498" y="1590676"/>
                  </a:moveTo>
                  <a:cubicBezTo>
                    <a:pt x="833499" y="1590676"/>
                    <a:pt x="825500" y="1601509"/>
                    <a:pt x="825500" y="1615049"/>
                  </a:cubicBezTo>
                  <a:cubicBezTo>
                    <a:pt x="825500" y="1625882"/>
                    <a:pt x="833499" y="1636714"/>
                    <a:pt x="841498" y="1636714"/>
                  </a:cubicBezTo>
                  <a:cubicBezTo>
                    <a:pt x="841526" y="1636714"/>
                    <a:pt x="845993" y="1636714"/>
                    <a:pt x="1569407" y="1636714"/>
                  </a:cubicBezTo>
                  <a:cubicBezTo>
                    <a:pt x="1577406" y="1636714"/>
                    <a:pt x="1582738" y="1625882"/>
                    <a:pt x="1582738" y="1615049"/>
                  </a:cubicBezTo>
                  <a:cubicBezTo>
                    <a:pt x="1582738" y="1601509"/>
                    <a:pt x="1577406" y="1590676"/>
                    <a:pt x="1569407" y="1590676"/>
                  </a:cubicBezTo>
                  <a:cubicBezTo>
                    <a:pt x="1569385" y="1590676"/>
                    <a:pt x="1565495" y="1590676"/>
                    <a:pt x="841498" y="1590676"/>
                  </a:cubicBezTo>
                  <a:close/>
                  <a:moveTo>
                    <a:pt x="841498" y="1514476"/>
                  </a:moveTo>
                  <a:cubicBezTo>
                    <a:pt x="833499" y="1514476"/>
                    <a:pt x="825500" y="1522215"/>
                    <a:pt x="825500" y="1535114"/>
                  </a:cubicBezTo>
                  <a:cubicBezTo>
                    <a:pt x="825500" y="1545432"/>
                    <a:pt x="833499" y="1555751"/>
                    <a:pt x="841498" y="1555751"/>
                  </a:cubicBezTo>
                  <a:cubicBezTo>
                    <a:pt x="841528" y="1555751"/>
                    <a:pt x="846170" y="1555751"/>
                    <a:pt x="1569407" y="1555751"/>
                  </a:cubicBezTo>
                  <a:cubicBezTo>
                    <a:pt x="1577406" y="1555751"/>
                    <a:pt x="1582738" y="1545432"/>
                    <a:pt x="1582738" y="1535114"/>
                  </a:cubicBezTo>
                  <a:cubicBezTo>
                    <a:pt x="1582738" y="1522215"/>
                    <a:pt x="1577406" y="1514476"/>
                    <a:pt x="1569407" y="1514476"/>
                  </a:cubicBezTo>
                  <a:cubicBezTo>
                    <a:pt x="1569384" y="1514476"/>
                    <a:pt x="1565394" y="1514476"/>
                    <a:pt x="841498" y="1514476"/>
                  </a:cubicBezTo>
                  <a:close/>
                  <a:moveTo>
                    <a:pt x="841498" y="1425576"/>
                  </a:moveTo>
                  <a:cubicBezTo>
                    <a:pt x="833499" y="1425576"/>
                    <a:pt x="825500" y="1433613"/>
                    <a:pt x="825500" y="1447008"/>
                  </a:cubicBezTo>
                  <a:cubicBezTo>
                    <a:pt x="825500" y="1457723"/>
                    <a:pt x="833499" y="1468439"/>
                    <a:pt x="841498" y="1468439"/>
                  </a:cubicBezTo>
                  <a:cubicBezTo>
                    <a:pt x="841530" y="1468439"/>
                    <a:pt x="846323" y="1468439"/>
                    <a:pt x="1569407" y="1468439"/>
                  </a:cubicBezTo>
                  <a:cubicBezTo>
                    <a:pt x="1577406" y="1468439"/>
                    <a:pt x="1582738" y="1457723"/>
                    <a:pt x="1582738" y="1447008"/>
                  </a:cubicBezTo>
                  <a:cubicBezTo>
                    <a:pt x="1582738" y="1433613"/>
                    <a:pt x="1577406" y="1425576"/>
                    <a:pt x="1569407" y="1425576"/>
                  </a:cubicBezTo>
                  <a:cubicBezTo>
                    <a:pt x="1569383" y="1425576"/>
                    <a:pt x="1565311" y="1425576"/>
                    <a:pt x="841498" y="1425576"/>
                  </a:cubicBezTo>
                  <a:close/>
                  <a:moveTo>
                    <a:pt x="628650" y="1370012"/>
                  </a:moveTo>
                  <a:cubicBezTo>
                    <a:pt x="628689" y="1370012"/>
                    <a:pt x="635362" y="1370012"/>
                    <a:pt x="1781175" y="1370012"/>
                  </a:cubicBezTo>
                  <a:cubicBezTo>
                    <a:pt x="1781175" y="1370046"/>
                    <a:pt x="1781175" y="1373798"/>
                    <a:pt x="1781175" y="1796034"/>
                  </a:cubicBezTo>
                  <a:cubicBezTo>
                    <a:pt x="1781175" y="1838636"/>
                    <a:pt x="1741249" y="1873250"/>
                    <a:pt x="1693338" y="1873250"/>
                  </a:cubicBezTo>
                  <a:cubicBezTo>
                    <a:pt x="1693301" y="1873250"/>
                    <a:pt x="1687336" y="1873250"/>
                    <a:pt x="716487" y="1873250"/>
                  </a:cubicBezTo>
                  <a:cubicBezTo>
                    <a:pt x="665914" y="1873250"/>
                    <a:pt x="628650" y="1838636"/>
                    <a:pt x="628650" y="1796034"/>
                  </a:cubicBezTo>
                  <a:close/>
                  <a:moveTo>
                    <a:pt x="307976" y="587376"/>
                  </a:moveTo>
                  <a:cubicBezTo>
                    <a:pt x="261508" y="587376"/>
                    <a:pt x="223838" y="600525"/>
                    <a:pt x="223838" y="616745"/>
                  </a:cubicBezTo>
                  <a:cubicBezTo>
                    <a:pt x="223838" y="632965"/>
                    <a:pt x="261508" y="646114"/>
                    <a:pt x="307976" y="646114"/>
                  </a:cubicBezTo>
                  <a:cubicBezTo>
                    <a:pt x="354444" y="646114"/>
                    <a:pt x="392114" y="632965"/>
                    <a:pt x="392114" y="616745"/>
                  </a:cubicBezTo>
                  <a:cubicBezTo>
                    <a:pt x="392114" y="600525"/>
                    <a:pt x="354444" y="587376"/>
                    <a:pt x="307976" y="587376"/>
                  </a:cubicBezTo>
                  <a:close/>
                  <a:moveTo>
                    <a:pt x="2117725" y="566738"/>
                  </a:moveTo>
                  <a:cubicBezTo>
                    <a:pt x="2089669" y="566738"/>
                    <a:pt x="2066925" y="586994"/>
                    <a:pt x="2066925" y="611982"/>
                  </a:cubicBezTo>
                  <a:cubicBezTo>
                    <a:pt x="2066925" y="636970"/>
                    <a:pt x="2089669" y="657226"/>
                    <a:pt x="2117725" y="657226"/>
                  </a:cubicBezTo>
                  <a:cubicBezTo>
                    <a:pt x="2145781" y="657226"/>
                    <a:pt x="2168525" y="636970"/>
                    <a:pt x="2168525" y="611982"/>
                  </a:cubicBezTo>
                  <a:cubicBezTo>
                    <a:pt x="2168525" y="586994"/>
                    <a:pt x="2145781" y="566738"/>
                    <a:pt x="2117725" y="566738"/>
                  </a:cubicBezTo>
                  <a:close/>
                  <a:moveTo>
                    <a:pt x="1973263" y="566738"/>
                  </a:moveTo>
                  <a:cubicBezTo>
                    <a:pt x="1945207" y="566738"/>
                    <a:pt x="1922463" y="586994"/>
                    <a:pt x="1922463" y="611982"/>
                  </a:cubicBezTo>
                  <a:cubicBezTo>
                    <a:pt x="1922463" y="636970"/>
                    <a:pt x="1945207" y="657226"/>
                    <a:pt x="1973263" y="657226"/>
                  </a:cubicBezTo>
                  <a:cubicBezTo>
                    <a:pt x="2001319" y="657226"/>
                    <a:pt x="2024063" y="636970"/>
                    <a:pt x="2024063" y="611982"/>
                  </a:cubicBezTo>
                  <a:cubicBezTo>
                    <a:pt x="2024063" y="586994"/>
                    <a:pt x="2001319" y="566738"/>
                    <a:pt x="1973263" y="566738"/>
                  </a:cubicBezTo>
                  <a:close/>
                  <a:moveTo>
                    <a:pt x="165090" y="503237"/>
                  </a:moveTo>
                  <a:cubicBezTo>
                    <a:pt x="165124" y="503237"/>
                    <a:pt x="169064" y="503237"/>
                    <a:pt x="628406" y="503237"/>
                  </a:cubicBezTo>
                  <a:cubicBezTo>
                    <a:pt x="628406" y="503269"/>
                    <a:pt x="628406" y="506376"/>
                    <a:pt x="628406" y="814446"/>
                  </a:cubicBezTo>
                  <a:cubicBezTo>
                    <a:pt x="628406" y="857005"/>
                    <a:pt x="665684" y="891584"/>
                    <a:pt x="716276" y="891584"/>
                  </a:cubicBezTo>
                  <a:cubicBezTo>
                    <a:pt x="716324" y="891584"/>
                    <a:pt x="723085" y="891584"/>
                    <a:pt x="1693499" y="891584"/>
                  </a:cubicBezTo>
                  <a:cubicBezTo>
                    <a:pt x="1741429" y="891584"/>
                    <a:pt x="1781370" y="857005"/>
                    <a:pt x="1781370" y="814446"/>
                  </a:cubicBezTo>
                  <a:cubicBezTo>
                    <a:pt x="1781370" y="814417"/>
                    <a:pt x="1781370" y="811418"/>
                    <a:pt x="1781370" y="503237"/>
                  </a:cubicBezTo>
                  <a:cubicBezTo>
                    <a:pt x="1781399" y="503237"/>
                    <a:pt x="1785017" y="503237"/>
                    <a:pt x="2244685" y="503237"/>
                  </a:cubicBezTo>
                  <a:cubicBezTo>
                    <a:pt x="2292615" y="503237"/>
                    <a:pt x="2417763" y="670811"/>
                    <a:pt x="2417763" y="1011279"/>
                  </a:cubicBezTo>
                  <a:cubicBezTo>
                    <a:pt x="2417763" y="1354407"/>
                    <a:pt x="2297940" y="1503362"/>
                    <a:pt x="2250011" y="1503362"/>
                  </a:cubicBezTo>
                  <a:cubicBezTo>
                    <a:pt x="2249986" y="1503362"/>
                    <a:pt x="2247537" y="1503362"/>
                    <a:pt x="2005039" y="1503362"/>
                  </a:cubicBezTo>
                  <a:cubicBezTo>
                    <a:pt x="2005039" y="1503183"/>
                    <a:pt x="2005039" y="1362358"/>
                    <a:pt x="2005039" y="1317169"/>
                  </a:cubicBezTo>
                  <a:cubicBezTo>
                    <a:pt x="2005039" y="1271950"/>
                    <a:pt x="1986400" y="1253331"/>
                    <a:pt x="1927820" y="1253331"/>
                  </a:cubicBezTo>
                  <a:cubicBezTo>
                    <a:pt x="1605629" y="1253331"/>
                    <a:pt x="734915" y="1253331"/>
                    <a:pt x="476630" y="1253331"/>
                  </a:cubicBezTo>
                  <a:cubicBezTo>
                    <a:pt x="428700" y="1253331"/>
                    <a:pt x="402073" y="1285250"/>
                    <a:pt x="402073" y="1317169"/>
                  </a:cubicBezTo>
                  <a:cubicBezTo>
                    <a:pt x="402073" y="1362383"/>
                    <a:pt x="402073" y="1503334"/>
                    <a:pt x="402073" y="1503362"/>
                  </a:cubicBezTo>
                  <a:cubicBezTo>
                    <a:pt x="402056" y="1503362"/>
                    <a:pt x="400083" y="1503362"/>
                    <a:pt x="165090" y="1503362"/>
                  </a:cubicBezTo>
                  <a:cubicBezTo>
                    <a:pt x="117160" y="1503362"/>
                    <a:pt x="0" y="1335788"/>
                    <a:pt x="0" y="995320"/>
                  </a:cubicBezTo>
                  <a:cubicBezTo>
                    <a:pt x="0" y="652192"/>
                    <a:pt x="117160" y="503237"/>
                    <a:pt x="165090" y="503237"/>
                  </a:cubicBezTo>
                  <a:close/>
                  <a:moveTo>
                    <a:pt x="716487" y="0"/>
                  </a:moveTo>
                  <a:cubicBezTo>
                    <a:pt x="716522" y="0"/>
                    <a:pt x="722407" y="0"/>
                    <a:pt x="1693338" y="0"/>
                  </a:cubicBezTo>
                  <a:cubicBezTo>
                    <a:pt x="1741249" y="0"/>
                    <a:pt x="1781175" y="34614"/>
                    <a:pt x="1781175" y="77216"/>
                  </a:cubicBezTo>
                  <a:lnTo>
                    <a:pt x="1781175" y="503238"/>
                  </a:lnTo>
                  <a:cubicBezTo>
                    <a:pt x="1781132" y="503238"/>
                    <a:pt x="1774086" y="503238"/>
                    <a:pt x="628650" y="503238"/>
                  </a:cubicBezTo>
                  <a:cubicBezTo>
                    <a:pt x="628650" y="503203"/>
                    <a:pt x="628650" y="499377"/>
                    <a:pt x="628650" y="77216"/>
                  </a:cubicBezTo>
                  <a:cubicBezTo>
                    <a:pt x="628650" y="34614"/>
                    <a:pt x="665914" y="0"/>
                    <a:pt x="7164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508105" y="3199115"/>
              <a:ext cx="252028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Company Fax 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：</a:t>
              </a:r>
              <a:endPara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86+0000+00000000</a:t>
              </a:r>
              <a:endPara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38489" y="3823277"/>
            <a:ext cx="3289896" cy="571791"/>
            <a:chOff x="4738489" y="3823277"/>
            <a:chExt cx="3289896" cy="571791"/>
          </a:xfrm>
        </p:grpSpPr>
        <p:sp>
          <p:nvSpPr>
            <p:cNvPr id="18" name="矩形 17"/>
            <p:cNvSpPr/>
            <p:nvPr/>
          </p:nvSpPr>
          <p:spPr>
            <a:xfrm>
              <a:off x="4738489" y="3859537"/>
              <a:ext cx="648073" cy="5355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690"/>
            <p:cNvSpPr>
              <a:spLocks/>
            </p:cNvSpPr>
            <p:nvPr/>
          </p:nvSpPr>
          <p:spPr bwMode="auto">
            <a:xfrm>
              <a:off x="4846501" y="3934495"/>
              <a:ext cx="432048" cy="385615"/>
            </a:xfrm>
            <a:custGeom>
              <a:avLst/>
              <a:gdLst/>
              <a:ahLst/>
              <a:cxnLst/>
              <a:rect l="l" t="t" r="r" b="b"/>
              <a:pathLst>
                <a:path w="487363" h="434985">
                  <a:moveTo>
                    <a:pt x="304800" y="295285"/>
                  </a:moveTo>
                  <a:lnTo>
                    <a:pt x="307943" y="307985"/>
                  </a:lnTo>
                  <a:cubicBezTo>
                    <a:pt x="307952" y="307991"/>
                    <a:pt x="309043" y="308768"/>
                    <a:pt x="446218" y="406410"/>
                  </a:cubicBezTo>
                  <a:cubicBezTo>
                    <a:pt x="449360" y="406410"/>
                    <a:pt x="449360" y="406410"/>
                    <a:pt x="452503" y="406410"/>
                  </a:cubicBezTo>
                  <a:lnTo>
                    <a:pt x="455645" y="393710"/>
                  </a:lnTo>
                  <a:cubicBezTo>
                    <a:pt x="455636" y="393704"/>
                    <a:pt x="454532" y="392935"/>
                    <a:pt x="314228" y="295285"/>
                  </a:cubicBezTo>
                  <a:cubicBezTo>
                    <a:pt x="311085" y="292110"/>
                    <a:pt x="307943" y="292110"/>
                    <a:pt x="304800" y="295285"/>
                  </a:cubicBezTo>
                  <a:close/>
                  <a:moveTo>
                    <a:pt x="171450" y="295285"/>
                  </a:moveTo>
                  <a:cubicBezTo>
                    <a:pt x="171443" y="295290"/>
                    <a:pt x="170485" y="295965"/>
                    <a:pt x="31750" y="393710"/>
                  </a:cubicBezTo>
                  <a:cubicBezTo>
                    <a:pt x="28575" y="396885"/>
                    <a:pt x="28575" y="400060"/>
                    <a:pt x="31750" y="403235"/>
                  </a:cubicBezTo>
                  <a:cubicBezTo>
                    <a:pt x="38100" y="406410"/>
                    <a:pt x="38100" y="406410"/>
                    <a:pt x="41275" y="406410"/>
                  </a:cubicBezTo>
                  <a:cubicBezTo>
                    <a:pt x="41288" y="406402"/>
                    <a:pt x="42592" y="405482"/>
                    <a:pt x="180975" y="307985"/>
                  </a:cubicBezTo>
                  <a:lnTo>
                    <a:pt x="184150" y="295285"/>
                  </a:lnTo>
                  <a:cubicBezTo>
                    <a:pt x="180975" y="292110"/>
                    <a:pt x="177800" y="292110"/>
                    <a:pt x="171450" y="295285"/>
                  </a:cubicBezTo>
                  <a:close/>
                  <a:moveTo>
                    <a:pt x="25318" y="142885"/>
                  </a:moveTo>
                  <a:cubicBezTo>
                    <a:pt x="28482" y="142885"/>
                    <a:pt x="28482" y="142885"/>
                    <a:pt x="243682" y="292110"/>
                  </a:cubicBezTo>
                  <a:cubicBezTo>
                    <a:pt x="243693" y="292103"/>
                    <a:pt x="245225" y="291041"/>
                    <a:pt x="458881" y="142885"/>
                  </a:cubicBezTo>
                  <a:cubicBezTo>
                    <a:pt x="474704" y="142885"/>
                    <a:pt x="487363" y="152410"/>
                    <a:pt x="487363" y="165110"/>
                  </a:cubicBezTo>
                  <a:cubicBezTo>
                    <a:pt x="487363" y="165122"/>
                    <a:pt x="487363" y="166805"/>
                    <a:pt x="487363" y="409585"/>
                  </a:cubicBezTo>
                  <a:cubicBezTo>
                    <a:pt x="487363" y="422285"/>
                    <a:pt x="474704" y="434985"/>
                    <a:pt x="462046" y="434985"/>
                  </a:cubicBezTo>
                  <a:cubicBezTo>
                    <a:pt x="462028" y="434985"/>
                    <a:pt x="459294" y="434985"/>
                    <a:pt x="25318" y="434985"/>
                  </a:cubicBezTo>
                  <a:cubicBezTo>
                    <a:pt x="12659" y="434985"/>
                    <a:pt x="0" y="422285"/>
                    <a:pt x="0" y="409585"/>
                  </a:cubicBezTo>
                  <a:cubicBezTo>
                    <a:pt x="0" y="409573"/>
                    <a:pt x="0" y="407876"/>
                    <a:pt x="0" y="165110"/>
                  </a:cubicBezTo>
                  <a:cubicBezTo>
                    <a:pt x="0" y="152410"/>
                    <a:pt x="12659" y="142885"/>
                    <a:pt x="25318" y="142885"/>
                  </a:cubicBezTo>
                  <a:close/>
                  <a:moveTo>
                    <a:pt x="243682" y="0"/>
                  </a:moveTo>
                  <a:cubicBezTo>
                    <a:pt x="249215" y="0"/>
                    <a:pt x="254749" y="1578"/>
                    <a:pt x="259493" y="4734"/>
                  </a:cubicBezTo>
                  <a:cubicBezTo>
                    <a:pt x="259493" y="4734"/>
                    <a:pt x="259493" y="4734"/>
                    <a:pt x="430251" y="115189"/>
                  </a:cubicBezTo>
                  <a:cubicBezTo>
                    <a:pt x="436576" y="121501"/>
                    <a:pt x="439738" y="130969"/>
                    <a:pt x="430251" y="134125"/>
                  </a:cubicBezTo>
                  <a:lnTo>
                    <a:pt x="259493" y="254048"/>
                  </a:lnTo>
                  <a:cubicBezTo>
                    <a:pt x="250006" y="260360"/>
                    <a:pt x="237357" y="260360"/>
                    <a:pt x="227871" y="254048"/>
                  </a:cubicBezTo>
                  <a:cubicBezTo>
                    <a:pt x="227871" y="254048"/>
                    <a:pt x="227871" y="254048"/>
                    <a:pt x="57112" y="134125"/>
                  </a:cubicBezTo>
                  <a:cubicBezTo>
                    <a:pt x="47625" y="130969"/>
                    <a:pt x="47625" y="121501"/>
                    <a:pt x="57112" y="115189"/>
                  </a:cubicBezTo>
                  <a:cubicBezTo>
                    <a:pt x="57112" y="115189"/>
                    <a:pt x="57112" y="115189"/>
                    <a:pt x="227871" y="4734"/>
                  </a:cubicBezTo>
                  <a:cubicBezTo>
                    <a:pt x="232614" y="1578"/>
                    <a:pt x="238148" y="0"/>
                    <a:pt x="2436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508105" y="3823277"/>
              <a:ext cx="252028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Company email </a:t>
              </a:r>
              <a:r>
                <a:rPr lang="zh-CN" altLang="en-US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：</a:t>
              </a:r>
              <a:endParaRPr lang="en-US" altLang="zh-CN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gradFill>
                    <a:gsLst>
                      <a:gs pos="0">
                        <a:srgbClr val="595959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XXXXXXXX@XXXXXX.com</a:t>
              </a:r>
              <a:endParaRPr lang="zh-CN" altLang="en-US" sz="1200" dirty="0">
                <a:gradFill>
                  <a:gsLst>
                    <a:gs pos="0">
                      <a:srgbClr val="595959"/>
                    </a:gs>
                    <a:gs pos="100000">
                      <a:srgbClr val="595959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35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23" name="矩形 22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33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0"/>
          <p:cNvGrpSpPr/>
          <p:nvPr/>
        </p:nvGrpSpPr>
        <p:grpSpPr>
          <a:xfrm>
            <a:off x="0" y="2249940"/>
            <a:ext cx="9187494" cy="2893560"/>
            <a:chOff x="0" y="2249940"/>
            <a:chExt cx="9187494" cy="2893560"/>
          </a:xfrm>
        </p:grpSpPr>
        <p:grpSp>
          <p:nvGrpSpPr>
            <p:cNvPr id="96" name="组合 95"/>
            <p:cNvGrpSpPr/>
            <p:nvPr/>
          </p:nvGrpSpPr>
          <p:grpSpPr>
            <a:xfrm>
              <a:off x="0" y="2249940"/>
              <a:ext cx="9187494" cy="2893560"/>
              <a:chOff x="0" y="2249940"/>
              <a:chExt cx="9187494" cy="2893560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890"/>
              <a:stretch/>
            </p:blipFill>
            <p:spPr>
              <a:xfrm>
                <a:off x="0" y="2249940"/>
                <a:ext cx="9163894" cy="2893560"/>
              </a:xfrm>
              <a:prstGeom prst="rect">
                <a:avLst/>
              </a:prstGeom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0926" b="57399"/>
              <a:stretch/>
            </p:blipFill>
            <p:spPr>
              <a:xfrm>
                <a:off x="8357761" y="2258541"/>
                <a:ext cx="829733" cy="1231105"/>
              </a:xfrm>
              <a:prstGeom prst="rect">
                <a:avLst/>
              </a:prstGeom>
            </p:spPr>
          </p:pic>
        </p:grpSp>
        <p:sp>
          <p:nvSpPr>
            <p:cNvPr id="104" name="矩形 103"/>
            <p:cNvSpPr/>
            <p:nvPr/>
          </p:nvSpPr>
          <p:spPr>
            <a:xfrm>
              <a:off x="0" y="4723121"/>
              <a:ext cx="9163894" cy="42037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12918" y="2381049"/>
            <a:ext cx="387157" cy="384389"/>
            <a:chOff x="7367401" y="2282771"/>
            <a:chExt cx="1001878" cy="994714"/>
          </a:xfrm>
          <a:solidFill>
            <a:schemeClr val="bg1"/>
          </a:solidFill>
        </p:grpSpPr>
        <p:sp>
          <p:nvSpPr>
            <p:cNvPr id="7" name="Freeform 32"/>
            <p:cNvSpPr>
              <a:spLocks/>
            </p:cNvSpPr>
            <p:nvPr/>
          </p:nvSpPr>
          <p:spPr bwMode="auto">
            <a:xfrm>
              <a:off x="7634210" y="2488996"/>
              <a:ext cx="473930" cy="596888"/>
            </a:xfrm>
            <a:custGeom>
              <a:avLst/>
              <a:gdLst>
                <a:gd name="T0" fmla="*/ 659 w 671"/>
                <a:gd name="T1" fmla="*/ 351 h 845"/>
                <a:gd name="T2" fmla="*/ 643 w 671"/>
                <a:gd name="T3" fmla="*/ 429 h 845"/>
                <a:gd name="T4" fmla="*/ 659 w 671"/>
                <a:gd name="T5" fmla="*/ 458 h 845"/>
                <a:gd name="T6" fmla="*/ 664 w 671"/>
                <a:gd name="T7" fmla="*/ 493 h 845"/>
                <a:gd name="T8" fmla="*/ 378 w 671"/>
                <a:gd name="T9" fmla="*/ 838 h 845"/>
                <a:gd name="T10" fmla="*/ 357 w 671"/>
                <a:gd name="T11" fmla="*/ 840 h 845"/>
                <a:gd name="T12" fmla="*/ 286 w 671"/>
                <a:gd name="T13" fmla="*/ 838 h 845"/>
                <a:gd name="T14" fmla="*/ 267 w 671"/>
                <a:gd name="T15" fmla="*/ 834 h 845"/>
                <a:gd name="T16" fmla="*/ 15 w 671"/>
                <a:gd name="T17" fmla="*/ 366 h 845"/>
                <a:gd name="T18" fmla="*/ 41 w 671"/>
                <a:gd name="T19" fmla="*/ 49 h 845"/>
                <a:gd name="T20" fmla="*/ 45 w 671"/>
                <a:gd name="T21" fmla="*/ 39 h 845"/>
                <a:gd name="T22" fmla="*/ 58 w 671"/>
                <a:gd name="T23" fmla="*/ 39 h 845"/>
                <a:gd name="T24" fmla="*/ 130 w 671"/>
                <a:gd name="T25" fmla="*/ 7 h 845"/>
                <a:gd name="T26" fmla="*/ 145 w 671"/>
                <a:gd name="T27" fmla="*/ 1 h 845"/>
                <a:gd name="T28" fmla="*/ 658 w 671"/>
                <a:gd name="T29" fmla="*/ 349 h 845"/>
                <a:gd name="T30" fmla="*/ 659 w 671"/>
                <a:gd name="T31" fmla="*/ 35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1" h="845">
                  <a:moveTo>
                    <a:pt x="659" y="351"/>
                  </a:moveTo>
                  <a:cubicBezTo>
                    <a:pt x="641" y="374"/>
                    <a:pt x="634" y="401"/>
                    <a:pt x="643" y="429"/>
                  </a:cubicBezTo>
                  <a:cubicBezTo>
                    <a:pt x="647" y="440"/>
                    <a:pt x="651" y="451"/>
                    <a:pt x="659" y="458"/>
                  </a:cubicBezTo>
                  <a:cubicBezTo>
                    <a:pt x="671" y="469"/>
                    <a:pt x="670" y="479"/>
                    <a:pt x="664" y="493"/>
                  </a:cubicBezTo>
                  <a:cubicBezTo>
                    <a:pt x="602" y="635"/>
                    <a:pt x="505" y="749"/>
                    <a:pt x="378" y="838"/>
                  </a:cubicBezTo>
                  <a:cubicBezTo>
                    <a:pt x="371" y="844"/>
                    <a:pt x="366" y="845"/>
                    <a:pt x="357" y="840"/>
                  </a:cubicBezTo>
                  <a:cubicBezTo>
                    <a:pt x="334" y="828"/>
                    <a:pt x="310" y="827"/>
                    <a:pt x="286" y="838"/>
                  </a:cubicBezTo>
                  <a:cubicBezTo>
                    <a:pt x="278" y="842"/>
                    <a:pt x="273" y="840"/>
                    <a:pt x="267" y="834"/>
                  </a:cubicBezTo>
                  <a:cubicBezTo>
                    <a:pt x="129" y="707"/>
                    <a:pt x="41" y="553"/>
                    <a:pt x="15" y="366"/>
                  </a:cubicBezTo>
                  <a:cubicBezTo>
                    <a:pt x="0" y="259"/>
                    <a:pt x="9" y="153"/>
                    <a:pt x="41" y="49"/>
                  </a:cubicBezTo>
                  <a:cubicBezTo>
                    <a:pt x="42" y="46"/>
                    <a:pt x="44" y="43"/>
                    <a:pt x="45" y="39"/>
                  </a:cubicBezTo>
                  <a:cubicBezTo>
                    <a:pt x="50" y="39"/>
                    <a:pt x="54" y="39"/>
                    <a:pt x="58" y="39"/>
                  </a:cubicBezTo>
                  <a:cubicBezTo>
                    <a:pt x="87" y="40"/>
                    <a:pt x="110" y="29"/>
                    <a:pt x="130" y="7"/>
                  </a:cubicBezTo>
                  <a:cubicBezTo>
                    <a:pt x="133" y="3"/>
                    <a:pt x="141" y="0"/>
                    <a:pt x="145" y="1"/>
                  </a:cubicBezTo>
                  <a:cubicBezTo>
                    <a:pt x="359" y="54"/>
                    <a:pt x="532" y="167"/>
                    <a:pt x="658" y="349"/>
                  </a:cubicBezTo>
                  <a:cubicBezTo>
                    <a:pt x="658" y="349"/>
                    <a:pt x="658" y="350"/>
                    <a:pt x="659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8" name="Freeform 33"/>
            <p:cNvSpPr>
              <a:spLocks/>
            </p:cNvSpPr>
            <p:nvPr/>
          </p:nvSpPr>
          <p:spPr bwMode="auto">
            <a:xfrm>
              <a:off x="7367401" y="2493174"/>
              <a:ext cx="439907" cy="697464"/>
            </a:xfrm>
            <a:custGeom>
              <a:avLst/>
              <a:gdLst>
                <a:gd name="T0" fmla="*/ 338 w 623"/>
                <a:gd name="T1" fmla="*/ 987 h 987"/>
                <a:gd name="T2" fmla="*/ 328 w 623"/>
                <a:gd name="T3" fmla="*/ 982 h 987"/>
                <a:gd name="T4" fmla="*/ 13 w 623"/>
                <a:gd name="T5" fmla="*/ 504 h 987"/>
                <a:gd name="T6" fmla="*/ 20 w 623"/>
                <a:gd name="T7" fmla="*/ 260 h 987"/>
                <a:gd name="T8" fmla="*/ 38 w 623"/>
                <a:gd name="T9" fmla="*/ 223 h 987"/>
                <a:gd name="T10" fmla="*/ 362 w 623"/>
                <a:gd name="T11" fmla="*/ 1 h 987"/>
                <a:gd name="T12" fmla="*/ 375 w 623"/>
                <a:gd name="T13" fmla="*/ 3 h 987"/>
                <a:gd name="T14" fmla="*/ 380 w 623"/>
                <a:gd name="T15" fmla="*/ 21 h 987"/>
                <a:gd name="T16" fmla="*/ 344 w 623"/>
                <a:gd name="T17" fmla="*/ 309 h 987"/>
                <a:gd name="T18" fmla="*/ 567 w 623"/>
                <a:gd name="T19" fmla="*/ 812 h 987"/>
                <a:gd name="T20" fmla="*/ 615 w 623"/>
                <a:gd name="T21" fmla="*/ 859 h 987"/>
                <a:gd name="T22" fmla="*/ 618 w 623"/>
                <a:gd name="T23" fmla="*/ 875 h 987"/>
                <a:gd name="T24" fmla="*/ 612 w 623"/>
                <a:gd name="T25" fmla="*/ 895 h 987"/>
                <a:gd name="T26" fmla="*/ 588 w 623"/>
                <a:gd name="T27" fmla="*/ 924 h 987"/>
                <a:gd name="T28" fmla="*/ 345 w 623"/>
                <a:gd name="T29" fmla="*/ 986 h 987"/>
                <a:gd name="T30" fmla="*/ 338 w 623"/>
                <a:gd name="T31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3" h="987">
                  <a:moveTo>
                    <a:pt x="338" y="987"/>
                  </a:moveTo>
                  <a:cubicBezTo>
                    <a:pt x="336" y="986"/>
                    <a:pt x="332" y="984"/>
                    <a:pt x="328" y="982"/>
                  </a:cubicBezTo>
                  <a:cubicBezTo>
                    <a:pt x="154" y="868"/>
                    <a:pt x="47" y="710"/>
                    <a:pt x="13" y="504"/>
                  </a:cubicBezTo>
                  <a:cubicBezTo>
                    <a:pt x="0" y="422"/>
                    <a:pt x="3" y="341"/>
                    <a:pt x="20" y="260"/>
                  </a:cubicBezTo>
                  <a:cubicBezTo>
                    <a:pt x="23" y="245"/>
                    <a:pt x="28" y="234"/>
                    <a:pt x="38" y="223"/>
                  </a:cubicBezTo>
                  <a:cubicBezTo>
                    <a:pt x="129" y="124"/>
                    <a:pt x="237" y="51"/>
                    <a:pt x="362" y="1"/>
                  </a:cubicBezTo>
                  <a:cubicBezTo>
                    <a:pt x="365" y="0"/>
                    <a:pt x="373" y="1"/>
                    <a:pt x="375" y="3"/>
                  </a:cubicBezTo>
                  <a:cubicBezTo>
                    <a:pt x="379" y="8"/>
                    <a:pt x="382" y="16"/>
                    <a:pt x="380" y="21"/>
                  </a:cubicBezTo>
                  <a:cubicBezTo>
                    <a:pt x="351" y="115"/>
                    <a:pt x="338" y="211"/>
                    <a:pt x="344" y="309"/>
                  </a:cubicBezTo>
                  <a:cubicBezTo>
                    <a:pt x="358" y="504"/>
                    <a:pt x="435" y="670"/>
                    <a:pt x="567" y="812"/>
                  </a:cubicBezTo>
                  <a:cubicBezTo>
                    <a:pt x="582" y="828"/>
                    <a:pt x="598" y="844"/>
                    <a:pt x="615" y="859"/>
                  </a:cubicBezTo>
                  <a:cubicBezTo>
                    <a:pt x="620" y="864"/>
                    <a:pt x="623" y="868"/>
                    <a:pt x="618" y="875"/>
                  </a:cubicBezTo>
                  <a:cubicBezTo>
                    <a:pt x="615" y="881"/>
                    <a:pt x="612" y="889"/>
                    <a:pt x="612" y="895"/>
                  </a:cubicBezTo>
                  <a:cubicBezTo>
                    <a:pt x="614" y="914"/>
                    <a:pt x="601" y="918"/>
                    <a:pt x="588" y="924"/>
                  </a:cubicBezTo>
                  <a:cubicBezTo>
                    <a:pt x="510" y="956"/>
                    <a:pt x="429" y="976"/>
                    <a:pt x="345" y="986"/>
                  </a:cubicBezTo>
                  <a:cubicBezTo>
                    <a:pt x="344" y="986"/>
                    <a:pt x="342" y="986"/>
                    <a:pt x="338" y="9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9" name="Freeform 34"/>
            <p:cNvSpPr>
              <a:spLocks/>
            </p:cNvSpPr>
            <p:nvPr/>
          </p:nvSpPr>
          <p:spPr bwMode="auto">
            <a:xfrm>
              <a:off x="8168724" y="2543313"/>
              <a:ext cx="200555" cy="558090"/>
            </a:xfrm>
            <a:custGeom>
              <a:avLst/>
              <a:gdLst>
                <a:gd name="T0" fmla="*/ 39 w 284"/>
                <a:gd name="T1" fmla="*/ 0 h 790"/>
                <a:gd name="T2" fmla="*/ 229 w 284"/>
                <a:gd name="T3" fmla="*/ 159 h 790"/>
                <a:gd name="T4" fmla="*/ 235 w 284"/>
                <a:gd name="T5" fmla="*/ 173 h 790"/>
                <a:gd name="T6" fmla="*/ 78 w 284"/>
                <a:gd name="T7" fmla="*/ 785 h 790"/>
                <a:gd name="T8" fmla="*/ 74 w 284"/>
                <a:gd name="T9" fmla="*/ 790 h 790"/>
                <a:gd name="T10" fmla="*/ 71 w 284"/>
                <a:gd name="T11" fmla="*/ 790 h 790"/>
                <a:gd name="T12" fmla="*/ 73 w 284"/>
                <a:gd name="T13" fmla="*/ 770 h 790"/>
                <a:gd name="T14" fmla="*/ 23 w 284"/>
                <a:gd name="T15" fmla="*/ 412 h 790"/>
                <a:gd name="T16" fmla="*/ 28 w 284"/>
                <a:gd name="T17" fmla="*/ 390 h 790"/>
                <a:gd name="T18" fmla="*/ 12 w 284"/>
                <a:gd name="T19" fmla="*/ 254 h 790"/>
                <a:gd name="T20" fmla="*/ 2 w 284"/>
                <a:gd name="T21" fmla="*/ 231 h 790"/>
                <a:gd name="T22" fmla="*/ 5 w 284"/>
                <a:gd name="T23" fmla="*/ 37 h 790"/>
                <a:gd name="T24" fmla="*/ 13 w 284"/>
                <a:gd name="T25" fmla="*/ 20 h 790"/>
                <a:gd name="T26" fmla="*/ 39 w 284"/>
                <a:gd name="T2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790">
                  <a:moveTo>
                    <a:pt x="39" y="0"/>
                  </a:moveTo>
                  <a:cubicBezTo>
                    <a:pt x="110" y="44"/>
                    <a:pt x="173" y="97"/>
                    <a:pt x="229" y="159"/>
                  </a:cubicBezTo>
                  <a:cubicBezTo>
                    <a:pt x="232" y="163"/>
                    <a:pt x="234" y="168"/>
                    <a:pt x="235" y="173"/>
                  </a:cubicBezTo>
                  <a:cubicBezTo>
                    <a:pt x="284" y="403"/>
                    <a:pt x="231" y="607"/>
                    <a:pt x="78" y="785"/>
                  </a:cubicBezTo>
                  <a:cubicBezTo>
                    <a:pt x="77" y="787"/>
                    <a:pt x="75" y="788"/>
                    <a:pt x="74" y="790"/>
                  </a:cubicBezTo>
                  <a:cubicBezTo>
                    <a:pt x="73" y="790"/>
                    <a:pt x="73" y="790"/>
                    <a:pt x="71" y="790"/>
                  </a:cubicBezTo>
                  <a:cubicBezTo>
                    <a:pt x="71" y="784"/>
                    <a:pt x="72" y="777"/>
                    <a:pt x="73" y="770"/>
                  </a:cubicBezTo>
                  <a:cubicBezTo>
                    <a:pt x="86" y="647"/>
                    <a:pt x="68" y="527"/>
                    <a:pt x="23" y="412"/>
                  </a:cubicBezTo>
                  <a:cubicBezTo>
                    <a:pt x="20" y="403"/>
                    <a:pt x="20" y="398"/>
                    <a:pt x="28" y="390"/>
                  </a:cubicBezTo>
                  <a:cubicBezTo>
                    <a:pt x="70" y="351"/>
                    <a:pt x="63" y="283"/>
                    <a:pt x="12" y="254"/>
                  </a:cubicBezTo>
                  <a:cubicBezTo>
                    <a:pt x="1" y="248"/>
                    <a:pt x="0" y="242"/>
                    <a:pt x="2" y="231"/>
                  </a:cubicBezTo>
                  <a:cubicBezTo>
                    <a:pt x="12" y="167"/>
                    <a:pt x="13" y="102"/>
                    <a:pt x="5" y="37"/>
                  </a:cubicBezTo>
                  <a:cubicBezTo>
                    <a:pt x="4" y="30"/>
                    <a:pt x="5" y="25"/>
                    <a:pt x="13" y="20"/>
                  </a:cubicBezTo>
                  <a:cubicBezTo>
                    <a:pt x="21" y="15"/>
                    <a:pt x="29" y="8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0" name="Freeform 35"/>
            <p:cNvSpPr>
              <a:spLocks/>
            </p:cNvSpPr>
            <p:nvPr/>
          </p:nvSpPr>
          <p:spPr bwMode="auto">
            <a:xfrm>
              <a:off x="7913256" y="2835191"/>
              <a:ext cx="280239" cy="378725"/>
            </a:xfrm>
            <a:custGeom>
              <a:avLst/>
              <a:gdLst>
                <a:gd name="T0" fmla="*/ 395 w 397"/>
                <a:gd name="T1" fmla="*/ 316 h 536"/>
                <a:gd name="T2" fmla="*/ 381 w 397"/>
                <a:gd name="T3" fmla="*/ 422 h 536"/>
                <a:gd name="T4" fmla="*/ 371 w 397"/>
                <a:gd name="T5" fmla="*/ 440 h 536"/>
                <a:gd name="T6" fmla="*/ 230 w 397"/>
                <a:gd name="T7" fmla="*/ 533 h 536"/>
                <a:gd name="T8" fmla="*/ 211 w 397"/>
                <a:gd name="T9" fmla="*/ 535 h 536"/>
                <a:gd name="T10" fmla="*/ 17 w 397"/>
                <a:gd name="T11" fmla="*/ 450 h 536"/>
                <a:gd name="T12" fmla="*/ 10 w 397"/>
                <a:gd name="T13" fmla="*/ 436 h 536"/>
                <a:gd name="T14" fmla="*/ 6 w 397"/>
                <a:gd name="T15" fmla="*/ 405 h 536"/>
                <a:gd name="T16" fmla="*/ 17 w 397"/>
                <a:gd name="T17" fmla="*/ 377 h 536"/>
                <a:gd name="T18" fmla="*/ 311 w 397"/>
                <a:gd name="T19" fmla="*/ 12 h 536"/>
                <a:gd name="T20" fmla="*/ 325 w 397"/>
                <a:gd name="T21" fmla="*/ 1 h 536"/>
                <a:gd name="T22" fmla="*/ 345 w 397"/>
                <a:gd name="T23" fmla="*/ 14 h 536"/>
                <a:gd name="T24" fmla="*/ 395 w 397"/>
                <a:gd name="T25" fmla="*/ 31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7" h="536">
                  <a:moveTo>
                    <a:pt x="395" y="316"/>
                  </a:moveTo>
                  <a:cubicBezTo>
                    <a:pt x="393" y="337"/>
                    <a:pt x="388" y="380"/>
                    <a:pt x="381" y="422"/>
                  </a:cubicBezTo>
                  <a:cubicBezTo>
                    <a:pt x="380" y="428"/>
                    <a:pt x="376" y="435"/>
                    <a:pt x="371" y="440"/>
                  </a:cubicBezTo>
                  <a:cubicBezTo>
                    <a:pt x="328" y="477"/>
                    <a:pt x="281" y="508"/>
                    <a:pt x="230" y="533"/>
                  </a:cubicBezTo>
                  <a:cubicBezTo>
                    <a:pt x="224" y="535"/>
                    <a:pt x="217" y="536"/>
                    <a:pt x="211" y="535"/>
                  </a:cubicBezTo>
                  <a:cubicBezTo>
                    <a:pt x="143" y="515"/>
                    <a:pt x="78" y="486"/>
                    <a:pt x="17" y="450"/>
                  </a:cubicBezTo>
                  <a:cubicBezTo>
                    <a:pt x="13" y="448"/>
                    <a:pt x="10" y="441"/>
                    <a:pt x="10" y="436"/>
                  </a:cubicBezTo>
                  <a:cubicBezTo>
                    <a:pt x="8" y="426"/>
                    <a:pt x="10" y="414"/>
                    <a:pt x="6" y="405"/>
                  </a:cubicBezTo>
                  <a:cubicBezTo>
                    <a:pt x="0" y="391"/>
                    <a:pt x="6" y="385"/>
                    <a:pt x="17" y="377"/>
                  </a:cubicBezTo>
                  <a:cubicBezTo>
                    <a:pt x="149" y="283"/>
                    <a:pt x="248" y="162"/>
                    <a:pt x="311" y="12"/>
                  </a:cubicBezTo>
                  <a:cubicBezTo>
                    <a:pt x="314" y="6"/>
                    <a:pt x="315" y="0"/>
                    <a:pt x="325" y="1"/>
                  </a:cubicBezTo>
                  <a:cubicBezTo>
                    <a:pt x="335" y="2"/>
                    <a:pt x="341" y="3"/>
                    <a:pt x="345" y="14"/>
                  </a:cubicBezTo>
                  <a:cubicBezTo>
                    <a:pt x="380" y="104"/>
                    <a:pt x="397" y="198"/>
                    <a:pt x="395" y="3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1" name="Freeform 36"/>
            <p:cNvSpPr>
              <a:spLocks/>
            </p:cNvSpPr>
            <p:nvPr/>
          </p:nvSpPr>
          <p:spPr bwMode="auto">
            <a:xfrm>
              <a:off x="7715387" y="2282771"/>
              <a:ext cx="396036" cy="180857"/>
            </a:xfrm>
            <a:custGeom>
              <a:avLst/>
              <a:gdLst>
                <a:gd name="T0" fmla="*/ 0 w 561"/>
                <a:gd name="T1" fmla="*/ 175 h 256"/>
                <a:gd name="T2" fmla="*/ 127 w 561"/>
                <a:gd name="T3" fmla="*/ 15 h 256"/>
                <a:gd name="T4" fmla="*/ 140 w 561"/>
                <a:gd name="T5" fmla="*/ 10 h 256"/>
                <a:gd name="T6" fmla="*/ 455 w 561"/>
                <a:gd name="T7" fmla="*/ 54 h 256"/>
                <a:gd name="T8" fmla="*/ 477 w 561"/>
                <a:gd name="T9" fmla="*/ 72 h 256"/>
                <a:gd name="T10" fmla="*/ 560 w 561"/>
                <a:gd name="T11" fmla="*/ 230 h 256"/>
                <a:gd name="T12" fmla="*/ 559 w 561"/>
                <a:gd name="T13" fmla="*/ 246 h 256"/>
                <a:gd name="T14" fmla="*/ 538 w 561"/>
                <a:gd name="T15" fmla="*/ 253 h 256"/>
                <a:gd name="T16" fmla="*/ 184 w 561"/>
                <a:gd name="T17" fmla="*/ 193 h 256"/>
                <a:gd name="T18" fmla="*/ 43 w 561"/>
                <a:gd name="T19" fmla="*/ 206 h 256"/>
                <a:gd name="T20" fmla="*/ 19 w 561"/>
                <a:gd name="T21" fmla="*/ 197 h 256"/>
                <a:gd name="T22" fmla="*/ 0 w 561"/>
                <a:gd name="T23" fmla="*/ 17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1" h="256">
                  <a:moveTo>
                    <a:pt x="0" y="175"/>
                  </a:moveTo>
                  <a:cubicBezTo>
                    <a:pt x="36" y="116"/>
                    <a:pt x="78" y="63"/>
                    <a:pt x="127" y="15"/>
                  </a:cubicBezTo>
                  <a:cubicBezTo>
                    <a:pt x="130" y="12"/>
                    <a:pt x="136" y="11"/>
                    <a:pt x="140" y="10"/>
                  </a:cubicBezTo>
                  <a:cubicBezTo>
                    <a:pt x="249" y="0"/>
                    <a:pt x="354" y="15"/>
                    <a:pt x="455" y="54"/>
                  </a:cubicBezTo>
                  <a:cubicBezTo>
                    <a:pt x="463" y="58"/>
                    <a:pt x="472" y="65"/>
                    <a:pt x="477" y="72"/>
                  </a:cubicBezTo>
                  <a:cubicBezTo>
                    <a:pt x="511" y="121"/>
                    <a:pt x="539" y="174"/>
                    <a:pt x="560" y="230"/>
                  </a:cubicBezTo>
                  <a:cubicBezTo>
                    <a:pt x="561" y="235"/>
                    <a:pt x="561" y="242"/>
                    <a:pt x="559" y="246"/>
                  </a:cubicBezTo>
                  <a:cubicBezTo>
                    <a:pt x="554" y="253"/>
                    <a:pt x="548" y="256"/>
                    <a:pt x="538" y="253"/>
                  </a:cubicBezTo>
                  <a:cubicBezTo>
                    <a:pt x="424" y="210"/>
                    <a:pt x="306" y="189"/>
                    <a:pt x="184" y="193"/>
                  </a:cubicBezTo>
                  <a:cubicBezTo>
                    <a:pt x="137" y="195"/>
                    <a:pt x="90" y="201"/>
                    <a:pt x="43" y="206"/>
                  </a:cubicBezTo>
                  <a:cubicBezTo>
                    <a:pt x="32" y="208"/>
                    <a:pt x="24" y="208"/>
                    <a:pt x="19" y="197"/>
                  </a:cubicBezTo>
                  <a:cubicBezTo>
                    <a:pt x="15" y="189"/>
                    <a:pt x="7" y="183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2" name="Freeform 37"/>
            <p:cNvSpPr>
              <a:spLocks/>
            </p:cNvSpPr>
            <p:nvPr/>
          </p:nvSpPr>
          <p:spPr bwMode="auto">
            <a:xfrm>
              <a:off x="7747321" y="2435276"/>
              <a:ext cx="400214" cy="282627"/>
            </a:xfrm>
            <a:custGeom>
              <a:avLst/>
              <a:gdLst>
                <a:gd name="T0" fmla="*/ 0 w 567"/>
                <a:gd name="T1" fmla="*/ 35 h 400"/>
                <a:gd name="T2" fmla="*/ 480 w 567"/>
                <a:gd name="T3" fmla="*/ 79 h 400"/>
                <a:gd name="T4" fmla="*/ 558 w 567"/>
                <a:gd name="T5" fmla="*/ 186 h 400"/>
                <a:gd name="T6" fmla="*/ 560 w 567"/>
                <a:gd name="T7" fmla="*/ 349 h 400"/>
                <a:gd name="T8" fmla="*/ 557 w 567"/>
                <a:gd name="T9" fmla="*/ 377 h 400"/>
                <a:gd name="T10" fmla="*/ 534 w 567"/>
                <a:gd name="T11" fmla="*/ 400 h 400"/>
                <a:gd name="T12" fmla="*/ 0 w 567"/>
                <a:gd name="T13" fmla="*/ 3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400">
                  <a:moveTo>
                    <a:pt x="0" y="35"/>
                  </a:moveTo>
                  <a:cubicBezTo>
                    <a:pt x="97" y="0"/>
                    <a:pt x="371" y="25"/>
                    <a:pt x="480" y="79"/>
                  </a:cubicBezTo>
                  <a:cubicBezTo>
                    <a:pt x="481" y="147"/>
                    <a:pt x="497" y="169"/>
                    <a:pt x="558" y="186"/>
                  </a:cubicBezTo>
                  <a:cubicBezTo>
                    <a:pt x="566" y="240"/>
                    <a:pt x="567" y="294"/>
                    <a:pt x="560" y="349"/>
                  </a:cubicBezTo>
                  <a:cubicBezTo>
                    <a:pt x="559" y="358"/>
                    <a:pt x="558" y="368"/>
                    <a:pt x="557" y="377"/>
                  </a:cubicBezTo>
                  <a:cubicBezTo>
                    <a:pt x="554" y="397"/>
                    <a:pt x="558" y="395"/>
                    <a:pt x="534" y="400"/>
                  </a:cubicBezTo>
                  <a:cubicBezTo>
                    <a:pt x="402" y="212"/>
                    <a:pt x="222" y="93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3" name="Freeform 38"/>
            <p:cNvSpPr>
              <a:spLocks/>
            </p:cNvSpPr>
            <p:nvPr/>
          </p:nvSpPr>
          <p:spPr bwMode="auto">
            <a:xfrm>
              <a:off x="7655400" y="3171537"/>
              <a:ext cx="366490" cy="105948"/>
            </a:xfrm>
            <a:custGeom>
              <a:avLst/>
              <a:gdLst>
                <a:gd name="T0" fmla="*/ 519 w 519"/>
                <a:gd name="T1" fmla="*/ 88 h 150"/>
                <a:gd name="T2" fmla="*/ 0 w 519"/>
                <a:gd name="T3" fmla="*/ 64 h 150"/>
                <a:gd name="T4" fmla="*/ 216 w 519"/>
                <a:gd name="T5" fmla="*/ 0 h 150"/>
                <a:gd name="T6" fmla="*/ 352 w 519"/>
                <a:gd name="T7" fmla="*/ 10 h 150"/>
                <a:gd name="T8" fmla="*/ 519 w 519"/>
                <a:gd name="T9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150">
                  <a:moveTo>
                    <a:pt x="519" y="88"/>
                  </a:moveTo>
                  <a:cubicBezTo>
                    <a:pt x="376" y="150"/>
                    <a:pt x="104" y="137"/>
                    <a:pt x="0" y="64"/>
                  </a:cubicBezTo>
                  <a:cubicBezTo>
                    <a:pt x="70" y="43"/>
                    <a:pt x="143" y="22"/>
                    <a:pt x="216" y="0"/>
                  </a:cubicBezTo>
                  <a:cubicBezTo>
                    <a:pt x="256" y="51"/>
                    <a:pt x="316" y="46"/>
                    <a:pt x="352" y="10"/>
                  </a:cubicBezTo>
                  <a:cubicBezTo>
                    <a:pt x="408" y="36"/>
                    <a:pt x="463" y="62"/>
                    <a:pt x="519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4" name="Freeform 39"/>
            <p:cNvSpPr>
              <a:spLocks/>
            </p:cNvSpPr>
            <p:nvPr/>
          </p:nvSpPr>
          <p:spPr bwMode="auto">
            <a:xfrm>
              <a:off x="7501701" y="2298887"/>
              <a:ext cx="251887" cy="145044"/>
            </a:xfrm>
            <a:custGeom>
              <a:avLst/>
              <a:gdLst>
                <a:gd name="T0" fmla="*/ 357 w 357"/>
                <a:gd name="T1" fmla="*/ 0 h 205"/>
                <a:gd name="T2" fmla="*/ 266 w 357"/>
                <a:gd name="T3" fmla="*/ 129 h 205"/>
                <a:gd name="T4" fmla="*/ 256 w 357"/>
                <a:gd name="T5" fmla="*/ 136 h 205"/>
                <a:gd name="T6" fmla="*/ 168 w 357"/>
                <a:gd name="T7" fmla="*/ 198 h 205"/>
                <a:gd name="T8" fmla="*/ 167 w 357"/>
                <a:gd name="T9" fmla="*/ 199 h 205"/>
                <a:gd name="T10" fmla="*/ 0 w 357"/>
                <a:gd name="T11" fmla="*/ 205 h 205"/>
                <a:gd name="T12" fmla="*/ 357 w 357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205">
                  <a:moveTo>
                    <a:pt x="357" y="0"/>
                  </a:moveTo>
                  <a:cubicBezTo>
                    <a:pt x="326" y="44"/>
                    <a:pt x="296" y="87"/>
                    <a:pt x="266" y="129"/>
                  </a:cubicBezTo>
                  <a:cubicBezTo>
                    <a:pt x="264" y="132"/>
                    <a:pt x="259" y="136"/>
                    <a:pt x="256" y="136"/>
                  </a:cubicBezTo>
                  <a:cubicBezTo>
                    <a:pt x="211" y="135"/>
                    <a:pt x="182" y="157"/>
                    <a:pt x="168" y="198"/>
                  </a:cubicBezTo>
                  <a:cubicBezTo>
                    <a:pt x="167" y="200"/>
                    <a:pt x="166" y="201"/>
                    <a:pt x="167" y="199"/>
                  </a:cubicBezTo>
                  <a:cubicBezTo>
                    <a:pt x="110" y="201"/>
                    <a:pt x="56" y="203"/>
                    <a:pt x="0" y="205"/>
                  </a:cubicBezTo>
                  <a:cubicBezTo>
                    <a:pt x="99" y="101"/>
                    <a:pt x="218" y="32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5" name="Freeform 40"/>
            <p:cNvSpPr>
              <a:spLocks/>
            </p:cNvSpPr>
            <p:nvPr/>
          </p:nvSpPr>
          <p:spPr bwMode="auto">
            <a:xfrm>
              <a:off x="8104559" y="2355591"/>
              <a:ext cx="204733" cy="234577"/>
            </a:xfrm>
            <a:custGeom>
              <a:avLst/>
              <a:gdLst>
                <a:gd name="T0" fmla="*/ 290 w 290"/>
                <a:gd name="T1" fmla="*/ 332 h 332"/>
                <a:gd name="T2" fmla="*/ 281 w 290"/>
                <a:gd name="T3" fmla="*/ 325 h 332"/>
                <a:gd name="T4" fmla="*/ 155 w 290"/>
                <a:gd name="T5" fmla="*/ 231 h 332"/>
                <a:gd name="T6" fmla="*/ 147 w 290"/>
                <a:gd name="T7" fmla="*/ 215 h 332"/>
                <a:gd name="T8" fmla="*/ 66 w 290"/>
                <a:gd name="T9" fmla="*/ 126 h 332"/>
                <a:gd name="T10" fmla="*/ 53 w 290"/>
                <a:gd name="T11" fmla="*/ 119 h 332"/>
                <a:gd name="T12" fmla="*/ 0 w 290"/>
                <a:gd name="T13" fmla="*/ 0 h 332"/>
                <a:gd name="T14" fmla="*/ 290 w 290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332">
                  <a:moveTo>
                    <a:pt x="290" y="332"/>
                  </a:moveTo>
                  <a:cubicBezTo>
                    <a:pt x="286" y="329"/>
                    <a:pt x="284" y="327"/>
                    <a:pt x="281" y="325"/>
                  </a:cubicBezTo>
                  <a:cubicBezTo>
                    <a:pt x="239" y="294"/>
                    <a:pt x="197" y="263"/>
                    <a:pt x="155" y="231"/>
                  </a:cubicBezTo>
                  <a:cubicBezTo>
                    <a:pt x="151" y="228"/>
                    <a:pt x="147" y="221"/>
                    <a:pt x="147" y="215"/>
                  </a:cubicBezTo>
                  <a:cubicBezTo>
                    <a:pt x="146" y="168"/>
                    <a:pt x="114" y="132"/>
                    <a:pt x="66" y="126"/>
                  </a:cubicBezTo>
                  <a:cubicBezTo>
                    <a:pt x="61" y="126"/>
                    <a:pt x="54" y="123"/>
                    <a:pt x="53" y="119"/>
                  </a:cubicBezTo>
                  <a:cubicBezTo>
                    <a:pt x="34" y="79"/>
                    <a:pt x="17" y="39"/>
                    <a:pt x="0" y="0"/>
                  </a:cubicBezTo>
                  <a:cubicBezTo>
                    <a:pt x="84" y="22"/>
                    <a:pt x="264" y="226"/>
                    <a:pt x="290" y="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6" name="Freeform 41"/>
            <p:cNvSpPr>
              <a:spLocks/>
            </p:cNvSpPr>
            <p:nvPr/>
          </p:nvSpPr>
          <p:spPr bwMode="auto">
            <a:xfrm>
              <a:off x="7407094" y="2470791"/>
              <a:ext cx="185632" cy="123556"/>
            </a:xfrm>
            <a:custGeom>
              <a:avLst/>
              <a:gdLst>
                <a:gd name="T0" fmla="*/ 263 w 263"/>
                <a:gd name="T1" fmla="*/ 1 h 175"/>
                <a:gd name="T2" fmla="*/ 0 w 263"/>
                <a:gd name="T3" fmla="*/ 175 h 175"/>
                <a:gd name="T4" fmla="*/ 4 w 263"/>
                <a:gd name="T5" fmla="*/ 162 h 175"/>
                <a:gd name="T6" fmla="*/ 80 w 263"/>
                <a:gd name="T7" fmla="*/ 28 h 175"/>
                <a:gd name="T8" fmla="*/ 104 w 263"/>
                <a:gd name="T9" fmla="*/ 12 h 175"/>
                <a:gd name="T10" fmla="*/ 250 w 263"/>
                <a:gd name="T11" fmla="*/ 0 h 175"/>
                <a:gd name="T12" fmla="*/ 263 w 263"/>
                <a:gd name="T13" fmla="*/ 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75">
                  <a:moveTo>
                    <a:pt x="263" y="1"/>
                  </a:moveTo>
                  <a:cubicBezTo>
                    <a:pt x="167" y="46"/>
                    <a:pt x="80" y="101"/>
                    <a:pt x="0" y="175"/>
                  </a:cubicBezTo>
                  <a:cubicBezTo>
                    <a:pt x="2" y="168"/>
                    <a:pt x="3" y="165"/>
                    <a:pt x="4" y="162"/>
                  </a:cubicBezTo>
                  <a:cubicBezTo>
                    <a:pt x="30" y="117"/>
                    <a:pt x="55" y="72"/>
                    <a:pt x="80" y="28"/>
                  </a:cubicBezTo>
                  <a:cubicBezTo>
                    <a:pt x="85" y="19"/>
                    <a:pt x="93" y="13"/>
                    <a:pt x="104" y="12"/>
                  </a:cubicBezTo>
                  <a:cubicBezTo>
                    <a:pt x="153" y="9"/>
                    <a:pt x="201" y="4"/>
                    <a:pt x="250" y="0"/>
                  </a:cubicBezTo>
                  <a:cubicBezTo>
                    <a:pt x="254" y="0"/>
                    <a:pt x="258" y="1"/>
                    <a:pt x="26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60733" y="2993640"/>
            <a:ext cx="426572" cy="372647"/>
            <a:chOff x="882603" y="2302677"/>
            <a:chExt cx="1093895" cy="955612"/>
          </a:xfrm>
          <a:solidFill>
            <a:srgbClr val="40424E"/>
          </a:solidFill>
        </p:grpSpPr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882603" y="2302677"/>
              <a:ext cx="820672" cy="955612"/>
            </a:xfrm>
            <a:custGeom>
              <a:avLst/>
              <a:gdLst>
                <a:gd name="T0" fmla="*/ 908 w 1036"/>
                <a:gd name="T1" fmla="*/ 372 h 1206"/>
                <a:gd name="T2" fmla="*/ 908 w 1036"/>
                <a:gd name="T3" fmla="*/ 296 h 1206"/>
                <a:gd name="T4" fmla="*/ 908 w 1036"/>
                <a:gd name="T5" fmla="*/ 152 h 1206"/>
                <a:gd name="T6" fmla="*/ 883 w 1036"/>
                <a:gd name="T7" fmla="*/ 128 h 1206"/>
                <a:gd name="T8" fmla="*/ 405 w 1036"/>
                <a:gd name="T9" fmla="*/ 128 h 1206"/>
                <a:gd name="T10" fmla="*/ 387 w 1036"/>
                <a:gd name="T11" fmla="*/ 128 h 1206"/>
                <a:gd name="T12" fmla="*/ 387 w 1036"/>
                <a:gd name="T13" fmla="*/ 150 h 1206"/>
                <a:gd name="T14" fmla="*/ 387 w 1036"/>
                <a:gd name="T15" fmla="*/ 296 h 1206"/>
                <a:gd name="T16" fmla="*/ 295 w 1036"/>
                <a:gd name="T17" fmla="*/ 386 h 1206"/>
                <a:gd name="T18" fmla="*/ 145 w 1036"/>
                <a:gd name="T19" fmla="*/ 386 h 1206"/>
                <a:gd name="T20" fmla="*/ 128 w 1036"/>
                <a:gd name="T21" fmla="*/ 386 h 1206"/>
                <a:gd name="T22" fmla="*/ 128 w 1036"/>
                <a:gd name="T23" fmla="*/ 404 h 1206"/>
                <a:gd name="T24" fmla="*/ 128 w 1036"/>
                <a:gd name="T25" fmla="*/ 1052 h 1206"/>
                <a:gd name="T26" fmla="*/ 153 w 1036"/>
                <a:gd name="T27" fmla="*/ 1078 h 1206"/>
                <a:gd name="T28" fmla="*/ 882 w 1036"/>
                <a:gd name="T29" fmla="*/ 1078 h 1206"/>
                <a:gd name="T30" fmla="*/ 908 w 1036"/>
                <a:gd name="T31" fmla="*/ 1052 h 1206"/>
                <a:gd name="T32" fmla="*/ 908 w 1036"/>
                <a:gd name="T33" fmla="*/ 869 h 1206"/>
                <a:gd name="T34" fmla="*/ 914 w 1036"/>
                <a:gd name="T35" fmla="*/ 851 h 1206"/>
                <a:gd name="T36" fmla="*/ 1028 w 1036"/>
                <a:gd name="T37" fmla="*/ 729 h 1206"/>
                <a:gd name="T38" fmla="*/ 1035 w 1036"/>
                <a:gd name="T39" fmla="*/ 724 h 1206"/>
                <a:gd name="T40" fmla="*/ 1036 w 1036"/>
                <a:gd name="T41" fmla="*/ 738 h 1206"/>
                <a:gd name="T42" fmla="*/ 1036 w 1036"/>
                <a:gd name="T43" fmla="*/ 1069 h 1206"/>
                <a:gd name="T44" fmla="*/ 899 w 1036"/>
                <a:gd name="T45" fmla="*/ 1206 h 1206"/>
                <a:gd name="T46" fmla="*/ 133 w 1036"/>
                <a:gd name="T47" fmla="*/ 1206 h 1206"/>
                <a:gd name="T48" fmla="*/ 0 w 1036"/>
                <a:gd name="T49" fmla="*/ 1073 h 1206"/>
                <a:gd name="T50" fmla="*/ 0 w 1036"/>
                <a:gd name="T51" fmla="*/ 316 h 1206"/>
                <a:gd name="T52" fmla="*/ 19 w 1036"/>
                <a:gd name="T53" fmla="*/ 267 h 1206"/>
                <a:gd name="T54" fmla="*/ 265 w 1036"/>
                <a:gd name="T55" fmla="*/ 27 h 1206"/>
                <a:gd name="T56" fmla="*/ 331 w 1036"/>
                <a:gd name="T57" fmla="*/ 0 h 1206"/>
                <a:gd name="T58" fmla="*/ 902 w 1036"/>
                <a:gd name="T59" fmla="*/ 0 h 1206"/>
                <a:gd name="T60" fmla="*/ 1036 w 1036"/>
                <a:gd name="T61" fmla="*/ 129 h 1206"/>
                <a:gd name="T62" fmla="*/ 1035 w 1036"/>
                <a:gd name="T63" fmla="*/ 206 h 1206"/>
                <a:gd name="T64" fmla="*/ 1028 w 1036"/>
                <a:gd name="T65" fmla="*/ 224 h 1206"/>
                <a:gd name="T66" fmla="*/ 942 w 1036"/>
                <a:gd name="T67" fmla="*/ 328 h 1206"/>
                <a:gd name="T68" fmla="*/ 921 w 1036"/>
                <a:gd name="T69" fmla="*/ 358 h 1206"/>
                <a:gd name="T70" fmla="*/ 908 w 1036"/>
                <a:gd name="T71" fmla="*/ 372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6" h="1206">
                  <a:moveTo>
                    <a:pt x="908" y="372"/>
                  </a:moveTo>
                  <a:cubicBezTo>
                    <a:pt x="908" y="344"/>
                    <a:pt x="908" y="320"/>
                    <a:pt x="908" y="296"/>
                  </a:cubicBezTo>
                  <a:cubicBezTo>
                    <a:pt x="908" y="248"/>
                    <a:pt x="908" y="200"/>
                    <a:pt x="908" y="152"/>
                  </a:cubicBezTo>
                  <a:cubicBezTo>
                    <a:pt x="908" y="131"/>
                    <a:pt x="905" y="128"/>
                    <a:pt x="883" y="128"/>
                  </a:cubicBezTo>
                  <a:cubicBezTo>
                    <a:pt x="724" y="128"/>
                    <a:pt x="565" y="128"/>
                    <a:pt x="405" y="128"/>
                  </a:cubicBezTo>
                  <a:cubicBezTo>
                    <a:pt x="400" y="128"/>
                    <a:pt x="394" y="128"/>
                    <a:pt x="387" y="128"/>
                  </a:cubicBezTo>
                  <a:cubicBezTo>
                    <a:pt x="387" y="137"/>
                    <a:pt x="387" y="144"/>
                    <a:pt x="387" y="150"/>
                  </a:cubicBezTo>
                  <a:cubicBezTo>
                    <a:pt x="387" y="199"/>
                    <a:pt x="387" y="247"/>
                    <a:pt x="387" y="296"/>
                  </a:cubicBezTo>
                  <a:cubicBezTo>
                    <a:pt x="386" y="352"/>
                    <a:pt x="351" y="386"/>
                    <a:pt x="295" y="386"/>
                  </a:cubicBezTo>
                  <a:cubicBezTo>
                    <a:pt x="245" y="386"/>
                    <a:pt x="195" y="386"/>
                    <a:pt x="145" y="386"/>
                  </a:cubicBezTo>
                  <a:cubicBezTo>
                    <a:pt x="140" y="386"/>
                    <a:pt x="135" y="386"/>
                    <a:pt x="128" y="386"/>
                  </a:cubicBezTo>
                  <a:cubicBezTo>
                    <a:pt x="128" y="394"/>
                    <a:pt x="128" y="399"/>
                    <a:pt x="128" y="404"/>
                  </a:cubicBezTo>
                  <a:cubicBezTo>
                    <a:pt x="128" y="620"/>
                    <a:pt x="128" y="836"/>
                    <a:pt x="128" y="1052"/>
                  </a:cubicBezTo>
                  <a:cubicBezTo>
                    <a:pt x="128" y="1076"/>
                    <a:pt x="130" y="1078"/>
                    <a:pt x="153" y="1078"/>
                  </a:cubicBezTo>
                  <a:cubicBezTo>
                    <a:pt x="396" y="1078"/>
                    <a:pt x="639" y="1078"/>
                    <a:pt x="882" y="1078"/>
                  </a:cubicBezTo>
                  <a:cubicBezTo>
                    <a:pt x="906" y="1078"/>
                    <a:pt x="908" y="1076"/>
                    <a:pt x="908" y="1052"/>
                  </a:cubicBezTo>
                  <a:cubicBezTo>
                    <a:pt x="908" y="991"/>
                    <a:pt x="908" y="930"/>
                    <a:pt x="908" y="869"/>
                  </a:cubicBezTo>
                  <a:cubicBezTo>
                    <a:pt x="908" y="863"/>
                    <a:pt x="910" y="855"/>
                    <a:pt x="914" y="851"/>
                  </a:cubicBezTo>
                  <a:cubicBezTo>
                    <a:pt x="952" y="810"/>
                    <a:pt x="990" y="770"/>
                    <a:pt x="1028" y="729"/>
                  </a:cubicBezTo>
                  <a:cubicBezTo>
                    <a:pt x="1030" y="728"/>
                    <a:pt x="1031" y="727"/>
                    <a:pt x="1035" y="724"/>
                  </a:cubicBezTo>
                  <a:cubicBezTo>
                    <a:pt x="1035" y="730"/>
                    <a:pt x="1036" y="734"/>
                    <a:pt x="1036" y="738"/>
                  </a:cubicBezTo>
                  <a:cubicBezTo>
                    <a:pt x="1036" y="849"/>
                    <a:pt x="1036" y="959"/>
                    <a:pt x="1036" y="1069"/>
                  </a:cubicBezTo>
                  <a:cubicBezTo>
                    <a:pt x="1035" y="1151"/>
                    <a:pt x="981" y="1206"/>
                    <a:pt x="899" y="1206"/>
                  </a:cubicBezTo>
                  <a:cubicBezTo>
                    <a:pt x="643" y="1206"/>
                    <a:pt x="388" y="1206"/>
                    <a:pt x="133" y="1206"/>
                  </a:cubicBezTo>
                  <a:cubicBezTo>
                    <a:pt x="56" y="1206"/>
                    <a:pt x="0" y="1150"/>
                    <a:pt x="0" y="1073"/>
                  </a:cubicBezTo>
                  <a:cubicBezTo>
                    <a:pt x="0" y="821"/>
                    <a:pt x="0" y="568"/>
                    <a:pt x="0" y="316"/>
                  </a:cubicBezTo>
                  <a:cubicBezTo>
                    <a:pt x="0" y="297"/>
                    <a:pt x="6" y="281"/>
                    <a:pt x="19" y="267"/>
                  </a:cubicBezTo>
                  <a:cubicBezTo>
                    <a:pt x="101" y="187"/>
                    <a:pt x="183" y="107"/>
                    <a:pt x="265" y="27"/>
                  </a:cubicBezTo>
                  <a:cubicBezTo>
                    <a:pt x="283" y="9"/>
                    <a:pt x="305" y="0"/>
                    <a:pt x="331" y="0"/>
                  </a:cubicBezTo>
                  <a:cubicBezTo>
                    <a:pt x="521" y="0"/>
                    <a:pt x="712" y="0"/>
                    <a:pt x="902" y="0"/>
                  </a:cubicBezTo>
                  <a:cubicBezTo>
                    <a:pt x="978" y="1"/>
                    <a:pt x="1033" y="53"/>
                    <a:pt x="1036" y="129"/>
                  </a:cubicBezTo>
                  <a:cubicBezTo>
                    <a:pt x="1036" y="155"/>
                    <a:pt x="1036" y="180"/>
                    <a:pt x="1035" y="206"/>
                  </a:cubicBezTo>
                  <a:cubicBezTo>
                    <a:pt x="1035" y="212"/>
                    <a:pt x="1032" y="219"/>
                    <a:pt x="1028" y="224"/>
                  </a:cubicBezTo>
                  <a:cubicBezTo>
                    <a:pt x="999" y="259"/>
                    <a:pt x="970" y="293"/>
                    <a:pt x="942" y="328"/>
                  </a:cubicBezTo>
                  <a:cubicBezTo>
                    <a:pt x="934" y="337"/>
                    <a:pt x="928" y="348"/>
                    <a:pt x="921" y="358"/>
                  </a:cubicBezTo>
                  <a:cubicBezTo>
                    <a:pt x="918" y="362"/>
                    <a:pt x="914" y="365"/>
                    <a:pt x="908" y="3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362082" y="2640858"/>
              <a:ext cx="386396" cy="443988"/>
            </a:xfrm>
            <a:custGeom>
              <a:avLst/>
              <a:gdLst>
                <a:gd name="T0" fmla="*/ 351 w 488"/>
                <a:gd name="T1" fmla="*/ 0 h 560"/>
                <a:gd name="T2" fmla="*/ 488 w 488"/>
                <a:gd name="T3" fmla="*/ 114 h 560"/>
                <a:gd name="T4" fmla="*/ 431 w 488"/>
                <a:gd name="T5" fmla="*/ 180 h 560"/>
                <a:gd name="T6" fmla="*/ 127 w 488"/>
                <a:gd name="T7" fmla="*/ 490 h 560"/>
                <a:gd name="T8" fmla="*/ 39 w 488"/>
                <a:gd name="T9" fmla="*/ 554 h 560"/>
                <a:gd name="T10" fmla="*/ 5 w 488"/>
                <a:gd name="T11" fmla="*/ 560 h 560"/>
                <a:gd name="T12" fmla="*/ 4 w 488"/>
                <a:gd name="T13" fmla="*/ 526 h 560"/>
                <a:gd name="T14" fmla="*/ 64 w 488"/>
                <a:gd name="T15" fmla="*/ 404 h 560"/>
                <a:gd name="T16" fmla="*/ 347 w 488"/>
                <a:gd name="T17" fmla="*/ 7 h 560"/>
                <a:gd name="T18" fmla="*/ 351 w 488"/>
                <a:gd name="T1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" h="560">
                  <a:moveTo>
                    <a:pt x="351" y="0"/>
                  </a:moveTo>
                  <a:cubicBezTo>
                    <a:pt x="398" y="39"/>
                    <a:pt x="443" y="76"/>
                    <a:pt x="488" y="114"/>
                  </a:cubicBezTo>
                  <a:cubicBezTo>
                    <a:pt x="469" y="137"/>
                    <a:pt x="450" y="159"/>
                    <a:pt x="431" y="180"/>
                  </a:cubicBezTo>
                  <a:cubicBezTo>
                    <a:pt x="336" y="289"/>
                    <a:pt x="238" y="396"/>
                    <a:pt x="127" y="490"/>
                  </a:cubicBezTo>
                  <a:cubicBezTo>
                    <a:pt x="100" y="514"/>
                    <a:pt x="69" y="534"/>
                    <a:pt x="39" y="554"/>
                  </a:cubicBezTo>
                  <a:cubicBezTo>
                    <a:pt x="30" y="560"/>
                    <a:pt x="17" y="558"/>
                    <a:pt x="5" y="560"/>
                  </a:cubicBezTo>
                  <a:cubicBezTo>
                    <a:pt x="5" y="549"/>
                    <a:pt x="0" y="536"/>
                    <a:pt x="4" y="526"/>
                  </a:cubicBezTo>
                  <a:cubicBezTo>
                    <a:pt x="23" y="485"/>
                    <a:pt x="41" y="443"/>
                    <a:pt x="64" y="404"/>
                  </a:cubicBezTo>
                  <a:cubicBezTo>
                    <a:pt x="147" y="264"/>
                    <a:pt x="245" y="134"/>
                    <a:pt x="347" y="7"/>
                  </a:cubicBezTo>
                  <a:cubicBezTo>
                    <a:pt x="348" y="5"/>
                    <a:pt x="349" y="3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667783" y="2400113"/>
              <a:ext cx="273223" cy="299340"/>
            </a:xfrm>
            <a:custGeom>
              <a:avLst/>
              <a:gdLst>
                <a:gd name="T0" fmla="*/ 139 w 345"/>
                <a:gd name="T1" fmla="*/ 378 h 378"/>
                <a:gd name="T2" fmla="*/ 0 w 345"/>
                <a:gd name="T3" fmla="*/ 264 h 378"/>
                <a:gd name="T4" fmla="*/ 19 w 345"/>
                <a:gd name="T5" fmla="*/ 240 h 378"/>
                <a:gd name="T6" fmla="*/ 183 w 345"/>
                <a:gd name="T7" fmla="*/ 54 h 378"/>
                <a:gd name="T8" fmla="*/ 231 w 345"/>
                <a:gd name="T9" fmla="*/ 17 h 378"/>
                <a:gd name="T10" fmla="*/ 308 w 345"/>
                <a:gd name="T11" fmla="*/ 26 h 378"/>
                <a:gd name="T12" fmla="*/ 334 w 345"/>
                <a:gd name="T13" fmla="*/ 103 h 378"/>
                <a:gd name="T14" fmla="*/ 312 w 345"/>
                <a:gd name="T15" fmla="*/ 150 h 378"/>
                <a:gd name="T16" fmla="*/ 139 w 345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378">
                  <a:moveTo>
                    <a:pt x="139" y="378"/>
                  </a:moveTo>
                  <a:cubicBezTo>
                    <a:pt x="90" y="338"/>
                    <a:pt x="46" y="301"/>
                    <a:pt x="0" y="264"/>
                  </a:cubicBezTo>
                  <a:cubicBezTo>
                    <a:pt x="7" y="255"/>
                    <a:pt x="13" y="247"/>
                    <a:pt x="19" y="240"/>
                  </a:cubicBezTo>
                  <a:cubicBezTo>
                    <a:pt x="74" y="178"/>
                    <a:pt x="128" y="115"/>
                    <a:pt x="183" y="54"/>
                  </a:cubicBezTo>
                  <a:cubicBezTo>
                    <a:pt x="196" y="39"/>
                    <a:pt x="214" y="27"/>
                    <a:pt x="231" y="17"/>
                  </a:cubicBezTo>
                  <a:cubicBezTo>
                    <a:pt x="259" y="0"/>
                    <a:pt x="280" y="4"/>
                    <a:pt x="308" y="26"/>
                  </a:cubicBezTo>
                  <a:cubicBezTo>
                    <a:pt x="336" y="50"/>
                    <a:pt x="345" y="73"/>
                    <a:pt x="334" y="103"/>
                  </a:cubicBezTo>
                  <a:cubicBezTo>
                    <a:pt x="328" y="119"/>
                    <a:pt x="322" y="136"/>
                    <a:pt x="312" y="150"/>
                  </a:cubicBezTo>
                  <a:cubicBezTo>
                    <a:pt x="255" y="226"/>
                    <a:pt x="197" y="301"/>
                    <a:pt x="139" y="3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088524" y="2679029"/>
              <a:ext cx="408829" cy="66632"/>
            </a:xfrm>
            <a:custGeom>
              <a:avLst/>
              <a:gdLst>
                <a:gd name="T0" fmla="*/ 257 w 516"/>
                <a:gd name="T1" fmla="*/ 0 h 84"/>
                <a:gd name="T2" fmla="*/ 496 w 516"/>
                <a:gd name="T3" fmla="*/ 0 h 84"/>
                <a:gd name="T4" fmla="*/ 516 w 516"/>
                <a:gd name="T5" fmla="*/ 19 h 84"/>
                <a:gd name="T6" fmla="*/ 516 w 516"/>
                <a:gd name="T7" fmla="*/ 49 h 84"/>
                <a:gd name="T8" fmla="*/ 481 w 516"/>
                <a:gd name="T9" fmla="*/ 84 h 84"/>
                <a:gd name="T10" fmla="*/ 23 w 516"/>
                <a:gd name="T11" fmla="*/ 84 h 84"/>
                <a:gd name="T12" fmla="*/ 0 w 516"/>
                <a:gd name="T13" fmla="*/ 61 h 84"/>
                <a:gd name="T14" fmla="*/ 0 w 516"/>
                <a:gd name="T15" fmla="*/ 22 h 84"/>
                <a:gd name="T16" fmla="*/ 22 w 516"/>
                <a:gd name="T17" fmla="*/ 0 h 84"/>
                <a:gd name="T18" fmla="*/ 257 w 516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6" h="84">
                  <a:moveTo>
                    <a:pt x="257" y="0"/>
                  </a:moveTo>
                  <a:cubicBezTo>
                    <a:pt x="337" y="0"/>
                    <a:pt x="416" y="0"/>
                    <a:pt x="496" y="0"/>
                  </a:cubicBezTo>
                  <a:cubicBezTo>
                    <a:pt x="515" y="0"/>
                    <a:pt x="516" y="1"/>
                    <a:pt x="516" y="19"/>
                  </a:cubicBezTo>
                  <a:cubicBezTo>
                    <a:pt x="516" y="29"/>
                    <a:pt x="516" y="39"/>
                    <a:pt x="516" y="49"/>
                  </a:cubicBezTo>
                  <a:cubicBezTo>
                    <a:pt x="516" y="71"/>
                    <a:pt x="503" y="84"/>
                    <a:pt x="481" y="84"/>
                  </a:cubicBezTo>
                  <a:cubicBezTo>
                    <a:pt x="329" y="84"/>
                    <a:pt x="176" y="84"/>
                    <a:pt x="23" y="84"/>
                  </a:cubicBezTo>
                  <a:cubicBezTo>
                    <a:pt x="0" y="84"/>
                    <a:pt x="0" y="83"/>
                    <a:pt x="0" y="61"/>
                  </a:cubicBezTo>
                  <a:cubicBezTo>
                    <a:pt x="0" y="48"/>
                    <a:pt x="0" y="35"/>
                    <a:pt x="0" y="22"/>
                  </a:cubicBezTo>
                  <a:cubicBezTo>
                    <a:pt x="0" y="0"/>
                    <a:pt x="0" y="0"/>
                    <a:pt x="22" y="0"/>
                  </a:cubicBezTo>
                  <a:cubicBezTo>
                    <a:pt x="100" y="0"/>
                    <a:pt x="179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087855" y="2815306"/>
              <a:ext cx="344542" cy="67301"/>
            </a:xfrm>
            <a:custGeom>
              <a:avLst/>
              <a:gdLst>
                <a:gd name="T0" fmla="*/ 435 w 435"/>
                <a:gd name="T1" fmla="*/ 0 h 85"/>
                <a:gd name="T2" fmla="*/ 382 w 435"/>
                <a:gd name="T3" fmla="*/ 80 h 85"/>
                <a:gd name="T4" fmla="*/ 371 w 435"/>
                <a:gd name="T5" fmla="*/ 84 h 85"/>
                <a:gd name="T6" fmla="*/ 15 w 435"/>
                <a:gd name="T7" fmla="*/ 85 h 85"/>
                <a:gd name="T8" fmla="*/ 1 w 435"/>
                <a:gd name="T9" fmla="*/ 69 h 85"/>
                <a:gd name="T10" fmla="*/ 0 w 435"/>
                <a:gd name="T11" fmla="*/ 18 h 85"/>
                <a:gd name="T12" fmla="*/ 19 w 435"/>
                <a:gd name="T13" fmla="*/ 0 h 85"/>
                <a:gd name="T14" fmla="*/ 190 w 435"/>
                <a:gd name="T15" fmla="*/ 0 h 85"/>
                <a:gd name="T16" fmla="*/ 415 w 435"/>
                <a:gd name="T17" fmla="*/ 0 h 85"/>
                <a:gd name="T18" fmla="*/ 435 w 435"/>
                <a:gd name="T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85">
                  <a:moveTo>
                    <a:pt x="435" y="0"/>
                  </a:moveTo>
                  <a:cubicBezTo>
                    <a:pt x="417" y="29"/>
                    <a:pt x="400" y="55"/>
                    <a:pt x="382" y="80"/>
                  </a:cubicBezTo>
                  <a:cubicBezTo>
                    <a:pt x="380" y="83"/>
                    <a:pt x="375" y="84"/>
                    <a:pt x="371" y="84"/>
                  </a:cubicBezTo>
                  <a:cubicBezTo>
                    <a:pt x="252" y="85"/>
                    <a:pt x="134" y="84"/>
                    <a:pt x="15" y="85"/>
                  </a:cubicBezTo>
                  <a:cubicBezTo>
                    <a:pt x="4" y="85"/>
                    <a:pt x="0" y="80"/>
                    <a:pt x="1" y="69"/>
                  </a:cubicBezTo>
                  <a:cubicBezTo>
                    <a:pt x="1" y="52"/>
                    <a:pt x="1" y="35"/>
                    <a:pt x="0" y="18"/>
                  </a:cubicBezTo>
                  <a:cubicBezTo>
                    <a:pt x="0" y="4"/>
                    <a:pt x="6" y="0"/>
                    <a:pt x="19" y="0"/>
                  </a:cubicBezTo>
                  <a:cubicBezTo>
                    <a:pt x="76" y="0"/>
                    <a:pt x="133" y="0"/>
                    <a:pt x="190" y="0"/>
                  </a:cubicBezTo>
                  <a:cubicBezTo>
                    <a:pt x="265" y="0"/>
                    <a:pt x="340" y="0"/>
                    <a:pt x="415" y="0"/>
                  </a:cubicBezTo>
                  <a:cubicBezTo>
                    <a:pt x="421" y="0"/>
                    <a:pt x="426" y="0"/>
                    <a:pt x="4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082497" y="2945221"/>
              <a:ext cx="244427" cy="146657"/>
            </a:xfrm>
            <a:custGeom>
              <a:avLst/>
              <a:gdLst>
                <a:gd name="T0" fmla="*/ 286 w 309"/>
                <a:gd name="T1" fmla="*/ 148 h 185"/>
                <a:gd name="T2" fmla="*/ 283 w 309"/>
                <a:gd name="T3" fmla="*/ 148 h 185"/>
                <a:gd name="T4" fmla="*/ 234 w 309"/>
                <a:gd name="T5" fmla="*/ 153 h 185"/>
                <a:gd name="T6" fmla="*/ 214 w 309"/>
                <a:gd name="T7" fmla="*/ 169 h 185"/>
                <a:gd name="T8" fmla="*/ 156 w 309"/>
                <a:gd name="T9" fmla="*/ 164 h 185"/>
                <a:gd name="T10" fmla="*/ 105 w 309"/>
                <a:gd name="T11" fmla="*/ 110 h 185"/>
                <a:gd name="T12" fmla="*/ 80 w 309"/>
                <a:gd name="T13" fmla="*/ 157 h 185"/>
                <a:gd name="T14" fmla="*/ 38 w 309"/>
                <a:gd name="T15" fmla="*/ 178 h 185"/>
                <a:gd name="T16" fmla="*/ 11 w 309"/>
                <a:gd name="T17" fmla="*/ 126 h 185"/>
                <a:gd name="T18" fmla="*/ 64 w 309"/>
                <a:gd name="T19" fmla="*/ 24 h 185"/>
                <a:gd name="T20" fmla="*/ 126 w 309"/>
                <a:gd name="T21" fmla="*/ 21 h 185"/>
                <a:gd name="T22" fmla="*/ 191 w 309"/>
                <a:gd name="T23" fmla="*/ 90 h 185"/>
                <a:gd name="T24" fmla="*/ 230 w 309"/>
                <a:gd name="T25" fmla="*/ 60 h 185"/>
                <a:gd name="T26" fmla="*/ 281 w 309"/>
                <a:gd name="T27" fmla="*/ 58 h 185"/>
                <a:gd name="T28" fmla="*/ 309 w 309"/>
                <a:gd name="T29" fmla="*/ 76 h 185"/>
                <a:gd name="T30" fmla="*/ 286 w 309"/>
                <a:gd name="T31" fmla="*/ 14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9" h="185">
                  <a:moveTo>
                    <a:pt x="286" y="148"/>
                  </a:moveTo>
                  <a:cubicBezTo>
                    <a:pt x="284" y="148"/>
                    <a:pt x="284" y="148"/>
                    <a:pt x="283" y="148"/>
                  </a:cubicBezTo>
                  <a:cubicBezTo>
                    <a:pt x="265" y="131"/>
                    <a:pt x="249" y="137"/>
                    <a:pt x="234" y="153"/>
                  </a:cubicBezTo>
                  <a:cubicBezTo>
                    <a:pt x="228" y="159"/>
                    <a:pt x="221" y="164"/>
                    <a:pt x="214" y="169"/>
                  </a:cubicBezTo>
                  <a:cubicBezTo>
                    <a:pt x="193" y="185"/>
                    <a:pt x="174" y="183"/>
                    <a:pt x="156" y="164"/>
                  </a:cubicBezTo>
                  <a:cubicBezTo>
                    <a:pt x="139" y="147"/>
                    <a:pt x="123" y="129"/>
                    <a:pt x="105" y="110"/>
                  </a:cubicBezTo>
                  <a:cubicBezTo>
                    <a:pt x="96" y="126"/>
                    <a:pt x="88" y="142"/>
                    <a:pt x="80" y="157"/>
                  </a:cubicBezTo>
                  <a:cubicBezTo>
                    <a:pt x="71" y="174"/>
                    <a:pt x="55" y="181"/>
                    <a:pt x="38" y="178"/>
                  </a:cubicBezTo>
                  <a:cubicBezTo>
                    <a:pt x="14" y="174"/>
                    <a:pt x="0" y="149"/>
                    <a:pt x="11" y="126"/>
                  </a:cubicBezTo>
                  <a:cubicBezTo>
                    <a:pt x="28" y="92"/>
                    <a:pt x="45" y="57"/>
                    <a:pt x="64" y="24"/>
                  </a:cubicBezTo>
                  <a:cubicBezTo>
                    <a:pt x="77" y="0"/>
                    <a:pt x="107" y="0"/>
                    <a:pt x="126" y="21"/>
                  </a:cubicBezTo>
                  <a:cubicBezTo>
                    <a:pt x="148" y="43"/>
                    <a:pt x="169" y="66"/>
                    <a:pt x="191" y="90"/>
                  </a:cubicBezTo>
                  <a:cubicBezTo>
                    <a:pt x="204" y="80"/>
                    <a:pt x="217" y="70"/>
                    <a:pt x="230" y="60"/>
                  </a:cubicBezTo>
                  <a:cubicBezTo>
                    <a:pt x="247" y="47"/>
                    <a:pt x="262" y="46"/>
                    <a:pt x="281" y="58"/>
                  </a:cubicBezTo>
                  <a:cubicBezTo>
                    <a:pt x="291" y="64"/>
                    <a:pt x="300" y="70"/>
                    <a:pt x="309" y="76"/>
                  </a:cubicBezTo>
                  <a:cubicBezTo>
                    <a:pt x="301" y="100"/>
                    <a:pt x="294" y="124"/>
                    <a:pt x="286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748478" y="2540408"/>
              <a:ext cx="228020" cy="273223"/>
            </a:xfrm>
            <a:custGeom>
              <a:avLst/>
              <a:gdLst>
                <a:gd name="T0" fmla="*/ 288 w 288"/>
                <a:gd name="T1" fmla="*/ 37 h 345"/>
                <a:gd name="T2" fmla="*/ 280 w 288"/>
                <a:gd name="T3" fmla="*/ 52 h 345"/>
                <a:gd name="T4" fmla="*/ 118 w 288"/>
                <a:gd name="T5" fmla="*/ 260 h 345"/>
                <a:gd name="T6" fmla="*/ 57 w 288"/>
                <a:gd name="T7" fmla="*/ 326 h 345"/>
                <a:gd name="T8" fmla="*/ 24 w 288"/>
                <a:gd name="T9" fmla="*/ 343 h 345"/>
                <a:gd name="T10" fmla="*/ 3 w 288"/>
                <a:gd name="T11" fmla="*/ 338 h 345"/>
                <a:gd name="T12" fmla="*/ 3 w 288"/>
                <a:gd name="T13" fmla="*/ 314 h 345"/>
                <a:gd name="T14" fmla="*/ 44 w 288"/>
                <a:gd name="T15" fmla="*/ 262 h 345"/>
                <a:gd name="T16" fmla="*/ 210 w 288"/>
                <a:gd name="T17" fmla="*/ 53 h 345"/>
                <a:gd name="T18" fmla="*/ 236 w 288"/>
                <a:gd name="T19" fmla="*/ 15 h 345"/>
                <a:gd name="T20" fmla="*/ 263 w 288"/>
                <a:gd name="T21" fmla="*/ 4 h 345"/>
                <a:gd name="T22" fmla="*/ 288 w 288"/>
                <a:gd name="T23" fmla="*/ 3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345">
                  <a:moveTo>
                    <a:pt x="288" y="37"/>
                  </a:moveTo>
                  <a:cubicBezTo>
                    <a:pt x="286" y="40"/>
                    <a:pt x="284" y="46"/>
                    <a:pt x="280" y="52"/>
                  </a:cubicBezTo>
                  <a:cubicBezTo>
                    <a:pt x="226" y="121"/>
                    <a:pt x="172" y="191"/>
                    <a:pt x="118" y="260"/>
                  </a:cubicBezTo>
                  <a:cubicBezTo>
                    <a:pt x="99" y="283"/>
                    <a:pt x="78" y="305"/>
                    <a:pt x="57" y="326"/>
                  </a:cubicBezTo>
                  <a:cubicBezTo>
                    <a:pt x="48" y="334"/>
                    <a:pt x="36" y="339"/>
                    <a:pt x="24" y="343"/>
                  </a:cubicBezTo>
                  <a:cubicBezTo>
                    <a:pt x="18" y="345"/>
                    <a:pt x="6" y="343"/>
                    <a:pt x="3" y="338"/>
                  </a:cubicBezTo>
                  <a:cubicBezTo>
                    <a:pt x="0" y="332"/>
                    <a:pt x="0" y="320"/>
                    <a:pt x="3" y="314"/>
                  </a:cubicBezTo>
                  <a:cubicBezTo>
                    <a:pt x="15" y="296"/>
                    <a:pt x="30" y="279"/>
                    <a:pt x="44" y="262"/>
                  </a:cubicBezTo>
                  <a:cubicBezTo>
                    <a:pt x="99" y="192"/>
                    <a:pt x="154" y="123"/>
                    <a:pt x="210" y="53"/>
                  </a:cubicBezTo>
                  <a:cubicBezTo>
                    <a:pt x="219" y="41"/>
                    <a:pt x="228" y="28"/>
                    <a:pt x="236" y="15"/>
                  </a:cubicBezTo>
                  <a:cubicBezTo>
                    <a:pt x="243" y="5"/>
                    <a:pt x="251" y="0"/>
                    <a:pt x="263" y="4"/>
                  </a:cubicBezTo>
                  <a:cubicBezTo>
                    <a:pt x="275" y="7"/>
                    <a:pt x="288" y="23"/>
                    <a:pt x="28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293107" y="2473776"/>
              <a:ext cx="204247" cy="66632"/>
            </a:xfrm>
            <a:custGeom>
              <a:avLst/>
              <a:gdLst>
                <a:gd name="T0" fmla="*/ 129 w 258"/>
                <a:gd name="T1" fmla="*/ 84 h 84"/>
                <a:gd name="T2" fmla="*/ 18 w 258"/>
                <a:gd name="T3" fmla="*/ 84 h 84"/>
                <a:gd name="T4" fmla="*/ 0 w 258"/>
                <a:gd name="T5" fmla="*/ 66 h 84"/>
                <a:gd name="T6" fmla="*/ 0 w 258"/>
                <a:gd name="T7" fmla="*/ 16 h 84"/>
                <a:gd name="T8" fmla="*/ 15 w 258"/>
                <a:gd name="T9" fmla="*/ 0 h 84"/>
                <a:gd name="T10" fmla="*/ 243 w 258"/>
                <a:gd name="T11" fmla="*/ 0 h 84"/>
                <a:gd name="T12" fmla="*/ 258 w 258"/>
                <a:gd name="T13" fmla="*/ 15 h 84"/>
                <a:gd name="T14" fmla="*/ 258 w 258"/>
                <a:gd name="T15" fmla="*/ 68 h 84"/>
                <a:gd name="T16" fmla="*/ 241 w 258"/>
                <a:gd name="T17" fmla="*/ 84 h 84"/>
                <a:gd name="T18" fmla="*/ 129 w 258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84">
                  <a:moveTo>
                    <a:pt x="129" y="84"/>
                  </a:moveTo>
                  <a:cubicBezTo>
                    <a:pt x="92" y="84"/>
                    <a:pt x="55" y="83"/>
                    <a:pt x="18" y="84"/>
                  </a:cubicBezTo>
                  <a:cubicBezTo>
                    <a:pt x="5" y="84"/>
                    <a:pt x="0" y="79"/>
                    <a:pt x="0" y="66"/>
                  </a:cubicBezTo>
                  <a:cubicBezTo>
                    <a:pt x="1" y="50"/>
                    <a:pt x="1" y="33"/>
                    <a:pt x="0" y="16"/>
                  </a:cubicBezTo>
                  <a:cubicBezTo>
                    <a:pt x="0" y="5"/>
                    <a:pt x="4" y="0"/>
                    <a:pt x="15" y="0"/>
                  </a:cubicBezTo>
                  <a:cubicBezTo>
                    <a:pt x="91" y="0"/>
                    <a:pt x="167" y="0"/>
                    <a:pt x="243" y="0"/>
                  </a:cubicBezTo>
                  <a:cubicBezTo>
                    <a:pt x="254" y="0"/>
                    <a:pt x="258" y="4"/>
                    <a:pt x="258" y="15"/>
                  </a:cubicBezTo>
                  <a:cubicBezTo>
                    <a:pt x="257" y="33"/>
                    <a:pt x="257" y="50"/>
                    <a:pt x="258" y="68"/>
                  </a:cubicBezTo>
                  <a:cubicBezTo>
                    <a:pt x="258" y="80"/>
                    <a:pt x="253" y="84"/>
                    <a:pt x="241" y="84"/>
                  </a:cubicBezTo>
                  <a:cubicBezTo>
                    <a:pt x="203" y="84"/>
                    <a:pt x="166" y="84"/>
                    <a:pt x="1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cs typeface="+mn-ea"/>
                <a:sym typeface="+mn-lt"/>
              </a:endParaRPr>
            </a:p>
          </p:txBody>
        </p:sp>
      </p:grpSp>
      <p:sp>
        <p:nvSpPr>
          <p:cNvPr id="26" name="KSO_Shape"/>
          <p:cNvSpPr>
            <a:spLocks/>
          </p:cNvSpPr>
          <p:nvPr/>
        </p:nvSpPr>
        <p:spPr bwMode="auto">
          <a:xfrm>
            <a:off x="212918" y="4204442"/>
            <a:ext cx="527645" cy="392216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51435" tIns="25718" rIns="51435" bIns="405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804248" y="2912633"/>
            <a:ext cx="507503" cy="507503"/>
            <a:chOff x="6016316" y="1528430"/>
            <a:chExt cx="560677" cy="560677"/>
          </a:xfrm>
          <a:solidFill>
            <a:schemeClr val="bg1"/>
          </a:solidFill>
        </p:grpSpPr>
        <p:grpSp>
          <p:nvGrpSpPr>
            <p:cNvPr id="28" name="组合 27"/>
            <p:cNvGrpSpPr/>
            <p:nvPr/>
          </p:nvGrpSpPr>
          <p:grpSpPr>
            <a:xfrm>
              <a:off x="6084168" y="1657727"/>
              <a:ext cx="371475" cy="302084"/>
              <a:chOff x="5256405" y="2057401"/>
              <a:chExt cx="1130300" cy="919163"/>
            </a:xfrm>
            <a:grpFill/>
          </p:grpSpPr>
          <p:sp>
            <p:nvSpPr>
              <p:cNvPr id="30" name="Freeform 45"/>
              <p:cNvSpPr>
                <a:spLocks/>
              </p:cNvSpPr>
              <p:nvPr/>
            </p:nvSpPr>
            <p:spPr bwMode="auto">
              <a:xfrm>
                <a:off x="5473893" y="2528889"/>
                <a:ext cx="330200" cy="428625"/>
              </a:xfrm>
              <a:custGeom>
                <a:avLst/>
                <a:gdLst>
                  <a:gd name="T0" fmla="*/ 35 w 88"/>
                  <a:gd name="T1" fmla="*/ 0 h 114"/>
                  <a:gd name="T2" fmla="*/ 0 w 88"/>
                  <a:gd name="T3" fmla="*/ 0 h 114"/>
                  <a:gd name="T4" fmla="*/ 88 w 88"/>
                  <a:gd name="T5" fmla="*/ 114 h 114"/>
                  <a:gd name="T6" fmla="*/ 35 w 88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114">
                    <a:moveTo>
                      <a:pt x="3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52"/>
                      <a:pt x="37" y="95"/>
                      <a:pt x="88" y="114"/>
                    </a:cubicBezTo>
                    <a:cubicBezTo>
                      <a:pt x="57" y="91"/>
                      <a:pt x="37" y="49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46"/>
              <p:cNvSpPr>
                <a:spLocks/>
              </p:cNvSpPr>
              <p:nvPr/>
            </p:nvSpPr>
            <p:spPr bwMode="auto">
              <a:xfrm>
                <a:off x="5627880" y="2057401"/>
                <a:ext cx="758825" cy="919163"/>
              </a:xfrm>
              <a:custGeom>
                <a:avLst/>
                <a:gdLst>
                  <a:gd name="T0" fmla="*/ 202 w 202"/>
                  <a:gd name="T1" fmla="*/ 126 h 245"/>
                  <a:gd name="T2" fmla="*/ 202 w 202"/>
                  <a:gd name="T3" fmla="*/ 118 h 245"/>
                  <a:gd name="T4" fmla="*/ 202 w 202"/>
                  <a:gd name="T5" fmla="*/ 118 h 245"/>
                  <a:gd name="T6" fmla="*/ 91 w 202"/>
                  <a:gd name="T7" fmla="*/ 0 h 245"/>
                  <a:gd name="T8" fmla="*/ 87 w 202"/>
                  <a:gd name="T9" fmla="*/ 0 h 245"/>
                  <a:gd name="T10" fmla="*/ 87 w 202"/>
                  <a:gd name="T11" fmla="*/ 0 h 245"/>
                  <a:gd name="T12" fmla="*/ 86 w 202"/>
                  <a:gd name="T13" fmla="*/ 0 h 245"/>
                  <a:gd name="T14" fmla="*/ 83 w 202"/>
                  <a:gd name="T15" fmla="*/ 0 h 245"/>
                  <a:gd name="T16" fmla="*/ 79 w 202"/>
                  <a:gd name="T17" fmla="*/ 0 h 245"/>
                  <a:gd name="T18" fmla="*/ 79 w 202"/>
                  <a:gd name="T19" fmla="*/ 0 h 245"/>
                  <a:gd name="T20" fmla="*/ 79 w 202"/>
                  <a:gd name="T21" fmla="*/ 0 h 245"/>
                  <a:gd name="T22" fmla="*/ 21 w 202"/>
                  <a:gd name="T23" fmla="*/ 42 h 245"/>
                  <a:gd name="T24" fmla="*/ 29 w 202"/>
                  <a:gd name="T25" fmla="*/ 46 h 245"/>
                  <a:gd name="T26" fmla="*/ 79 w 202"/>
                  <a:gd name="T27" fmla="*/ 9 h 245"/>
                  <a:gd name="T28" fmla="*/ 79 w 202"/>
                  <a:gd name="T29" fmla="*/ 61 h 245"/>
                  <a:gd name="T30" fmla="*/ 53 w 202"/>
                  <a:gd name="T31" fmla="*/ 61 h 245"/>
                  <a:gd name="T32" fmla="*/ 51 w 202"/>
                  <a:gd name="T33" fmla="*/ 69 h 245"/>
                  <a:gd name="T34" fmla="*/ 79 w 202"/>
                  <a:gd name="T35" fmla="*/ 69 h 245"/>
                  <a:gd name="T36" fmla="*/ 79 w 202"/>
                  <a:gd name="T37" fmla="*/ 118 h 245"/>
                  <a:gd name="T38" fmla="*/ 26 w 202"/>
                  <a:gd name="T39" fmla="*/ 118 h 245"/>
                  <a:gd name="T40" fmla="*/ 26 w 202"/>
                  <a:gd name="T41" fmla="*/ 126 h 245"/>
                  <a:gd name="T42" fmla="*/ 79 w 202"/>
                  <a:gd name="T43" fmla="*/ 126 h 245"/>
                  <a:gd name="T44" fmla="*/ 79 w 202"/>
                  <a:gd name="T45" fmla="*/ 175 h 245"/>
                  <a:gd name="T46" fmla="*/ 18 w 202"/>
                  <a:gd name="T47" fmla="*/ 175 h 245"/>
                  <a:gd name="T48" fmla="*/ 10 w 202"/>
                  <a:gd name="T49" fmla="*/ 126 h 245"/>
                  <a:gd name="T50" fmla="*/ 0 w 202"/>
                  <a:gd name="T51" fmla="*/ 126 h 245"/>
                  <a:gd name="T52" fmla="*/ 79 w 202"/>
                  <a:gd name="T53" fmla="*/ 245 h 245"/>
                  <a:gd name="T54" fmla="*/ 79 w 202"/>
                  <a:gd name="T55" fmla="*/ 245 h 245"/>
                  <a:gd name="T56" fmla="*/ 80 w 202"/>
                  <a:gd name="T57" fmla="*/ 245 h 245"/>
                  <a:gd name="T58" fmla="*/ 80 w 202"/>
                  <a:gd name="T59" fmla="*/ 245 h 245"/>
                  <a:gd name="T60" fmla="*/ 80 w 202"/>
                  <a:gd name="T61" fmla="*/ 245 h 245"/>
                  <a:gd name="T62" fmla="*/ 82 w 202"/>
                  <a:gd name="T63" fmla="*/ 245 h 245"/>
                  <a:gd name="T64" fmla="*/ 83 w 202"/>
                  <a:gd name="T65" fmla="*/ 245 h 245"/>
                  <a:gd name="T66" fmla="*/ 83 w 202"/>
                  <a:gd name="T67" fmla="*/ 245 h 245"/>
                  <a:gd name="T68" fmla="*/ 84 w 202"/>
                  <a:gd name="T69" fmla="*/ 245 h 245"/>
                  <a:gd name="T70" fmla="*/ 186 w 202"/>
                  <a:gd name="T71" fmla="*/ 183 h 245"/>
                  <a:gd name="T72" fmla="*/ 187 w 202"/>
                  <a:gd name="T73" fmla="*/ 183 h 245"/>
                  <a:gd name="T74" fmla="*/ 187 w 202"/>
                  <a:gd name="T75" fmla="*/ 183 h 245"/>
                  <a:gd name="T76" fmla="*/ 202 w 202"/>
                  <a:gd name="T77" fmla="*/ 12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2" h="245">
                    <a:moveTo>
                      <a:pt x="202" y="126"/>
                    </a:moveTo>
                    <a:cubicBezTo>
                      <a:pt x="202" y="118"/>
                      <a:pt x="202" y="118"/>
                      <a:pt x="202" y="118"/>
                    </a:cubicBezTo>
                    <a:cubicBezTo>
                      <a:pt x="202" y="118"/>
                      <a:pt x="202" y="118"/>
                      <a:pt x="202" y="118"/>
                    </a:cubicBezTo>
                    <a:cubicBezTo>
                      <a:pt x="199" y="55"/>
                      <a:pt x="151" y="4"/>
                      <a:pt x="91" y="0"/>
                    </a:cubicBezTo>
                    <a:cubicBezTo>
                      <a:pt x="89" y="0"/>
                      <a:pt x="88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6" y="2"/>
                      <a:pt x="35" y="18"/>
                      <a:pt x="21" y="42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41" y="24"/>
                      <a:pt x="59" y="11"/>
                      <a:pt x="79" y="9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118"/>
                      <a:pt x="79" y="118"/>
                      <a:pt x="79" y="118"/>
                    </a:cubicBezTo>
                    <a:cubicBezTo>
                      <a:pt x="26" y="118"/>
                      <a:pt x="26" y="118"/>
                      <a:pt x="26" y="118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79" y="126"/>
                      <a:pt x="79" y="126"/>
                      <a:pt x="79" y="126"/>
                    </a:cubicBezTo>
                    <a:cubicBezTo>
                      <a:pt x="79" y="175"/>
                      <a:pt x="79" y="175"/>
                      <a:pt x="79" y="175"/>
                    </a:cubicBezTo>
                    <a:cubicBezTo>
                      <a:pt x="18" y="175"/>
                      <a:pt x="18" y="175"/>
                      <a:pt x="18" y="175"/>
                    </a:cubicBezTo>
                    <a:cubicBezTo>
                      <a:pt x="13" y="161"/>
                      <a:pt x="10" y="144"/>
                      <a:pt x="1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2" y="190"/>
                      <a:pt x="36" y="242"/>
                      <a:pt x="79" y="245"/>
                    </a:cubicBezTo>
                    <a:cubicBezTo>
                      <a:pt x="79" y="245"/>
                      <a:pt x="79" y="245"/>
                      <a:pt x="79" y="245"/>
                    </a:cubicBezTo>
                    <a:cubicBezTo>
                      <a:pt x="80" y="245"/>
                      <a:pt x="80" y="245"/>
                      <a:pt x="80" y="245"/>
                    </a:cubicBezTo>
                    <a:cubicBezTo>
                      <a:pt x="80" y="245"/>
                      <a:pt x="80" y="245"/>
                      <a:pt x="80" y="245"/>
                    </a:cubicBezTo>
                    <a:cubicBezTo>
                      <a:pt x="80" y="245"/>
                      <a:pt x="80" y="245"/>
                      <a:pt x="80" y="245"/>
                    </a:cubicBezTo>
                    <a:cubicBezTo>
                      <a:pt x="81" y="245"/>
                      <a:pt x="81" y="245"/>
                      <a:pt x="82" y="245"/>
                    </a:cubicBezTo>
                    <a:cubicBezTo>
                      <a:pt x="82" y="245"/>
                      <a:pt x="82" y="245"/>
                      <a:pt x="83" y="245"/>
                    </a:cubicBezTo>
                    <a:cubicBezTo>
                      <a:pt x="83" y="245"/>
                      <a:pt x="83" y="245"/>
                      <a:pt x="83" y="245"/>
                    </a:cubicBezTo>
                    <a:cubicBezTo>
                      <a:pt x="84" y="245"/>
                      <a:pt x="84" y="245"/>
                      <a:pt x="84" y="245"/>
                    </a:cubicBezTo>
                    <a:cubicBezTo>
                      <a:pt x="128" y="245"/>
                      <a:pt x="166" y="220"/>
                      <a:pt x="186" y="183"/>
                    </a:cubicBezTo>
                    <a:cubicBezTo>
                      <a:pt x="187" y="183"/>
                      <a:pt x="187" y="183"/>
                      <a:pt x="187" y="183"/>
                    </a:cubicBezTo>
                    <a:cubicBezTo>
                      <a:pt x="187" y="183"/>
                      <a:pt x="187" y="183"/>
                      <a:pt x="187" y="183"/>
                    </a:cubicBezTo>
                    <a:cubicBezTo>
                      <a:pt x="196" y="166"/>
                      <a:pt x="201" y="147"/>
                      <a:pt x="202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47"/>
              <p:cNvSpPr>
                <a:spLocks/>
              </p:cNvSpPr>
              <p:nvPr/>
            </p:nvSpPr>
            <p:spPr bwMode="auto">
              <a:xfrm>
                <a:off x="5707255" y="2743201"/>
                <a:ext cx="217488" cy="198438"/>
              </a:xfrm>
              <a:custGeom>
                <a:avLst/>
                <a:gdLst>
                  <a:gd name="T0" fmla="*/ 58 w 58"/>
                  <a:gd name="T1" fmla="*/ 53 h 53"/>
                  <a:gd name="T2" fmla="*/ 0 w 58"/>
                  <a:gd name="T3" fmla="*/ 0 h 53"/>
                  <a:gd name="T4" fmla="*/ 58 w 58"/>
                  <a:gd name="T5" fmla="*/ 0 h 53"/>
                  <a:gd name="T6" fmla="*/ 58 w 5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3">
                    <a:moveTo>
                      <a:pt x="58" y="53"/>
                    </a:moveTo>
                    <a:cubicBezTo>
                      <a:pt x="33" y="51"/>
                      <a:pt x="12" y="31"/>
                      <a:pt x="0" y="0"/>
                    </a:cubicBezTo>
                    <a:cubicBezTo>
                      <a:pt x="58" y="0"/>
                      <a:pt x="58" y="0"/>
                      <a:pt x="58" y="0"/>
                    </a:cubicBezTo>
                    <a:lnTo>
                      <a:pt x="58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48"/>
              <p:cNvSpPr>
                <a:spLocks/>
              </p:cNvSpPr>
              <p:nvPr/>
            </p:nvSpPr>
            <p:spPr bwMode="auto">
              <a:xfrm>
                <a:off x="6089843" y="2743201"/>
                <a:ext cx="201613" cy="173038"/>
              </a:xfrm>
              <a:custGeom>
                <a:avLst/>
                <a:gdLst>
                  <a:gd name="T0" fmla="*/ 0 w 54"/>
                  <a:gd name="T1" fmla="*/ 46 h 46"/>
                  <a:gd name="T2" fmla="*/ 31 w 54"/>
                  <a:gd name="T3" fmla="*/ 0 h 46"/>
                  <a:gd name="T4" fmla="*/ 54 w 54"/>
                  <a:gd name="T5" fmla="*/ 0 h 46"/>
                  <a:gd name="T6" fmla="*/ 0 w 54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46">
                    <a:moveTo>
                      <a:pt x="0" y="46"/>
                    </a:moveTo>
                    <a:cubicBezTo>
                      <a:pt x="13" y="35"/>
                      <a:pt x="24" y="19"/>
                      <a:pt x="3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1" y="21"/>
                      <a:pt x="22" y="37"/>
                      <a:pt x="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49"/>
              <p:cNvSpPr>
                <a:spLocks/>
              </p:cNvSpPr>
              <p:nvPr/>
            </p:nvSpPr>
            <p:spPr bwMode="auto">
              <a:xfrm>
                <a:off x="5954905" y="2743201"/>
                <a:ext cx="212725" cy="198438"/>
              </a:xfrm>
              <a:custGeom>
                <a:avLst/>
                <a:gdLst>
                  <a:gd name="T0" fmla="*/ 0 w 57"/>
                  <a:gd name="T1" fmla="*/ 0 h 53"/>
                  <a:gd name="T2" fmla="*/ 57 w 57"/>
                  <a:gd name="T3" fmla="*/ 0 h 53"/>
                  <a:gd name="T4" fmla="*/ 0 w 57"/>
                  <a:gd name="T5" fmla="*/ 53 h 53"/>
                  <a:gd name="T6" fmla="*/ 0 w 57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3">
                    <a:moveTo>
                      <a:pt x="0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45" y="31"/>
                      <a:pt x="24" y="51"/>
                      <a:pt x="0" y="5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50"/>
              <p:cNvSpPr>
                <a:spLocks/>
              </p:cNvSpPr>
              <p:nvPr/>
            </p:nvSpPr>
            <p:spPr bwMode="auto">
              <a:xfrm>
                <a:off x="5954905" y="2528889"/>
                <a:ext cx="254000" cy="184150"/>
              </a:xfrm>
              <a:custGeom>
                <a:avLst/>
                <a:gdLst>
                  <a:gd name="T0" fmla="*/ 0 w 68"/>
                  <a:gd name="T1" fmla="*/ 0 h 49"/>
                  <a:gd name="T2" fmla="*/ 68 w 68"/>
                  <a:gd name="T3" fmla="*/ 0 h 49"/>
                  <a:gd name="T4" fmla="*/ 60 w 68"/>
                  <a:gd name="T5" fmla="*/ 49 h 49"/>
                  <a:gd name="T6" fmla="*/ 0 w 68"/>
                  <a:gd name="T7" fmla="*/ 49 h 49"/>
                  <a:gd name="T8" fmla="*/ 0 w 68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9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8" y="18"/>
                      <a:pt x="65" y="34"/>
                      <a:pt x="60" y="49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51"/>
              <p:cNvSpPr>
                <a:spLocks/>
              </p:cNvSpPr>
              <p:nvPr/>
            </p:nvSpPr>
            <p:spPr bwMode="auto">
              <a:xfrm>
                <a:off x="5954905" y="2316164"/>
                <a:ext cx="254000" cy="182563"/>
              </a:xfrm>
              <a:custGeom>
                <a:avLst/>
                <a:gdLst>
                  <a:gd name="T0" fmla="*/ 0 w 68"/>
                  <a:gd name="T1" fmla="*/ 0 h 49"/>
                  <a:gd name="T2" fmla="*/ 60 w 68"/>
                  <a:gd name="T3" fmla="*/ 0 h 49"/>
                  <a:gd name="T4" fmla="*/ 68 w 68"/>
                  <a:gd name="T5" fmla="*/ 49 h 49"/>
                  <a:gd name="T6" fmla="*/ 0 w 68"/>
                  <a:gd name="T7" fmla="*/ 49 h 49"/>
                  <a:gd name="T8" fmla="*/ 0 w 68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9">
                    <a:moveTo>
                      <a:pt x="0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5" y="15"/>
                      <a:pt x="68" y="31"/>
                      <a:pt x="68" y="49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52"/>
              <p:cNvSpPr>
                <a:spLocks/>
              </p:cNvSpPr>
              <p:nvPr/>
            </p:nvSpPr>
            <p:spPr bwMode="auto">
              <a:xfrm>
                <a:off x="5954905" y="2090739"/>
                <a:ext cx="212725" cy="195263"/>
              </a:xfrm>
              <a:custGeom>
                <a:avLst/>
                <a:gdLst>
                  <a:gd name="T0" fmla="*/ 57 w 57"/>
                  <a:gd name="T1" fmla="*/ 52 h 52"/>
                  <a:gd name="T2" fmla="*/ 0 w 57"/>
                  <a:gd name="T3" fmla="*/ 52 h 52"/>
                  <a:gd name="T4" fmla="*/ 0 w 57"/>
                  <a:gd name="T5" fmla="*/ 0 h 52"/>
                  <a:gd name="T6" fmla="*/ 2 w 57"/>
                  <a:gd name="T7" fmla="*/ 0 h 52"/>
                  <a:gd name="T8" fmla="*/ 57 w 57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2">
                    <a:moveTo>
                      <a:pt x="57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5" y="3"/>
                      <a:pt x="45" y="23"/>
                      <a:pt x="57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53"/>
              <p:cNvSpPr>
                <a:spLocks/>
              </p:cNvSpPr>
              <p:nvPr/>
            </p:nvSpPr>
            <p:spPr bwMode="auto">
              <a:xfrm>
                <a:off x="6093018" y="2117726"/>
                <a:ext cx="195263" cy="168275"/>
              </a:xfrm>
              <a:custGeom>
                <a:avLst/>
                <a:gdLst>
                  <a:gd name="T0" fmla="*/ 52 w 52"/>
                  <a:gd name="T1" fmla="*/ 45 h 45"/>
                  <a:gd name="T2" fmla="*/ 30 w 52"/>
                  <a:gd name="T3" fmla="*/ 45 h 45"/>
                  <a:gd name="T4" fmla="*/ 0 w 52"/>
                  <a:gd name="T5" fmla="*/ 0 h 45"/>
                  <a:gd name="T6" fmla="*/ 52 w 52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5">
                    <a:moveTo>
                      <a:pt x="52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22" y="26"/>
                      <a:pt x="12" y="11"/>
                      <a:pt x="0" y="0"/>
                    </a:cubicBezTo>
                    <a:cubicBezTo>
                      <a:pt x="21" y="9"/>
                      <a:pt x="40" y="25"/>
                      <a:pt x="5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54"/>
              <p:cNvSpPr>
                <a:spLocks/>
              </p:cNvSpPr>
              <p:nvPr/>
            </p:nvSpPr>
            <p:spPr bwMode="auto">
              <a:xfrm>
                <a:off x="6213668" y="2316164"/>
                <a:ext cx="138113" cy="182563"/>
              </a:xfrm>
              <a:custGeom>
                <a:avLst/>
                <a:gdLst>
                  <a:gd name="T0" fmla="*/ 37 w 37"/>
                  <a:gd name="T1" fmla="*/ 49 h 49"/>
                  <a:gd name="T2" fmla="*/ 9 w 37"/>
                  <a:gd name="T3" fmla="*/ 49 h 49"/>
                  <a:gd name="T4" fmla="*/ 0 w 37"/>
                  <a:gd name="T5" fmla="*/ 0 h 49"/>
                  <a:gd name="T6" fmla="*/ 25 w 37"/>
                  <a:gd name="T7" fmla="*/ 0 h 49"/>
                  <a:gd name="T8" fmla="*/ 37 w 37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9">
                    <a:moveTo>
                      <a:pt x="37" y="49"/>
                    </a:moveTo>
                    <a:cubicBezTo>
                      <a:pt x="9" y="49"/>
                      <a:pt x="9" y="49"/>
                      <a:pt x="9" y="49"/>
                    </a:cubicBezTo>
                    <a:cubicBezTo>
                      <a:pt x="8" y="31"/>
                      <a:pt x="5" y="15"/>
                      <a:pt x="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" y="15"/>
                      <a:pt x="37" y="31"/>
                      <a:pt x="3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55"/>
              <p:cNvSpPr>
                <a:spLocks/>
              </p:cNvSpPr>
              <p:nvPr/>
            </p:nvSpPr>
            <p:spPr bwMode="auto">
              <a:xfrm>
                <a:off x="6216843" y="2528889"/>
                <a:ext cx="139700" cy="184150"/>
              </a:xfrm>
              <a:custGeom>
                <a:avLst/>
                <a:gdLst>
                  <a:gd name="T0" fmla="*/ 37 w 37"/>
                  <a:gd name="T1" fmla="*/ 0 h 49"/>
                  <a:gd name="T2" fmla="*/ 24 w 37"/>
                  <a:gd name="T3" fmla="*/ 49 h 49"/>
                  <a:gd name="T4" fmla="*/ 0 w 37"/>
                  <a:gd name="T5" fmla="*/ 49 h 49"/>
                  <a:gd name="T6" fmla="*/ 8 w 37"/>
                  <a:gd name="T7" fmla="*/ 0 h 49"/>
                  <a:gd name="T8" fmla="*/ 37 w 37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9">
                    <a:moveTo>
                      <a:pt x="37" y="0"/>
                    </a:moveTo>
                    <a:cubicBezTo>
                      <a:pt x="36" y="18"/>
                      <a:pt x="32" y="34"/>
                      <a:pt x="24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5" y="34"/>
                      <a:pt x="7" y="18"/>
                      <a:pt x="8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56"/>
              <p:cNvSpPr>
                <a:spLocks/>
              </p:cNvSpPr>
              <p:nvPr/>
            </p:nvSpPr>
            <p:spPr bwMode="auto">
              <a:xfrm>
                <a:off x="5256405" y="2187576"/>
                <a:ext cx="547688" cy="285750"/>
              </a:xfrm>
              <a:custGeom>
                <a:avLst/>
                <a:gdLst>
                  <a:gd name="T0" fmla="*/ 258 w 345"/>
                  <a:gd name="T1" fmla="*/ 88 h 180"/>
                  <a:gd name="T2" fmla="*/ 258 w 345"/>
                  <a:gd name="T3" fmla="*/ 111 h 180"/>
                  <a:gd name="T4" fmla="*/ 258 w 345"/>
                  <a:gd name="T5" fmla="*/ 180 h 180"/>
                  <a:gd name="T6" fmla="*/ 88 w 345"/>
                  <a:gd name="T7" fmla="*/ 180 h 180"/>
                  <a:gd name="T8" fmla="*/ 88 w 345"/>
                  <a:gd name="T9" fmla="*/ 178 h 180"/>
                  <a:gd name="T10" fmla="*/ 85 w 345"/>
                  <a:gd name="T11" fmla="*/ 178 h 180"/>
                  <a:gd name="T12" fmla="*/ 88 w 345"/>
                  <a:gd name="T13" fmla="*/ 154 h 180"/>
                  <a:gd name="T14" fmla="*/ 88 w 345"/>
                  <a:gd name="T15" fmla="*/ 111 h 180"/>
                  <a:gd name="T16" fmla="*/ 88 w 345"/>
                  <a:gd name="T17" fmla="*/ 111 h 180"/>
                  <a:gd name="T18" fmla="*/ 88 w 345"/>
                  <a:gd name="T19" fmla="*/ 88 h 180"/>
                  <a:gd name="T20" fmla="*/ 0 w 345"/>
                  <a:gd name="T21" fmla="*/ 88 h 180"/>
                  <a:gd name="T22" fmla="*/ 173 w 345"/>
                  <a:gd name="T23" fmla="*/ 0 h 180"/>
                  <a:gd name="T24" fmla="*/ 345 w 345"/>
                  <a:gd name="T25" fmla="*/ 88 h 180"/>
                  <a:gd name="T26" fmla="*/ 258 w 345"/>
                  <a:gd name="T27" fmla="*/ 8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5" h="180">
                    <a:moveTo>
                      <a:pt x="258" y="88"/>
                    </a:moveTo>
                    <a:lnTo>
                      <a:pt x="258" y="111"/>
                    </a:lnTo>
                    <a:lnTo>
                      <a:pt x="258" y="180"/>
                    </a:lnTo>
                    <a:lnTo>
                      <a:pt x="88" y="180"/>
                    </a:lnTo>
                    <a:lnTo>
                      <a:pt x="88" y="178"/>
                    </a:lnTo>
                    <a:lnTo>
                      <a:pt x="85" y="178"/>
                    </a:lnTo>
                    <a:lnTo>
                      <a:pt x="88" y="154"/>
                    </a:lnTo>
                    <a:lnTo>
                      <a:pt x="88" y="111"/>
                    </a:lnTo>
                    <a:lnTo>
                      <a:pt x="88" y="111"/>
                    </a:lnTo>
                    <a:lnTo>
                      <a:pt x="88" y="88"/>
                    </a:lnTo>
                    <a:lnTo>
                      <a:pt x="0" y="88"/>
                    </a:lnTo>
                    <a:lnTo>
                      <a:pt x="173" y="0"/>
                    </a:lnTo>
                    <a:lnTo>
                      <a:pt x="345" y="88"/>
                    </a:lnTo>
                    <a:lnTo>
                      <a:pt x="25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同心圆 28"/>
            <p:cNvSpPr/>
            <p:nvPr/>
          </p:nvSpPr>
          <p:spPr>
            <a:xfrm>
              <a:off x="6016316" y="1528430"/>
              <a:ext cx="560677" cy="560677"/>
            </a:xfrm>
            <a:prstGeom prst="donut">
              <a:avLst>
                <a:gd name="adj" fmla="val 109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146542" y="3552642"/>
            <a:ext cx="505578" cy="505578"/>
            <a:chOff x="1718632" y="1996162"/>
            <a:chExt cx="560677" cy="560677"/>
          </a:xfrm>
          <a:solidFill>
            <a:schemeClr val="bg1"/>
          </a:solidFill>
        </p:grpSpPr>
        <p:grpSp>
          <p:nvGrpSpPr>
            <p:cNvPr id="43" name="组合 42"/>
            <p:cNvGrpSpPr/>
            <p:nvPr/>
          </p:nvGrpSpPr>
          <p:grpSpPr>
            <a:xfrm flipH="1">
              <a:off x="1849203" y="2133863"/>
              <a:ext cx="272792" cy="268628"/>
              <a:chOff x="1046163" y="1765300"/>
              <a:chExt cx="1196975" cy="1019176"/>
            </a:xfrm>
            <a:grpFill/>
          </p:grpSpPr>
          <p:sp>
            <p:nvSpPr>
              <p:cNvPr id="45" name="Freeform 102"/>
              <p:cNvSpPr>
                <a:spLocks/>
              </p:cNvSpPr>
              <p:nvPr/>
            </p:nvSpPr>
            <p:spPr bwMode="auto">
              <a:xfrm>
                <a:off x="1046163" y="2690813"/>
                <a:ext cx="1196975" cy="93663"/>
              </a:xfrm>
              <a:custGeom>
                <a:avLst/>
                <a:gdLst>
                  <a:gd name="T0" fmla="*/ 319 w 319"/>
                  <a:gd name="T1" fmla="*/ 12 h 25"/>
                  <a:gd name="T2" fmla="*/ 310 w 319"/>
                  <a:gd name="T3" fmla="*/ 25 h 25"/>
                  <a:gd name="T4" fmla="*/ 9 w 319"/>
                  <a:gd name="T5" fmla="*/ 25 h 25"/>
                  <a:gd name="T6" fmla="*/ 0 w 319"/>
                  <a:gd name="T7" fmla="*/ 12 h 25"/>
                  <a:gd name="T8" fmla="*/ 0 w 319"/>
                  <a:gd name="T9" fmla="*/ 12 h 25"/>
                  <a:gd name="T10" fmla="*/ 9 w 319"/>
                  <a:gd name="T11" fmla="*/ 0 h 25"/>
                  <a:gd name="T12" fmla="*/ 310 w 319"/>
                  <a:gd name="T13" fmla="*/ 0 h 25"/>
                  <a:gd name="T14" fmla="*/ 319 w 319"/>
                  <a:gd name="T15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9" h="25">
                    <a:moveTo>
                      <a:pt x="319" y="12"/>
                    </a:moveTo>
                    <a:cubicBezTo>
                      <a:pt x="319" y="19"/>
                      <a:pt x="315" y="25"/>
                      <a:pt x="310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4" y="25"/>
                      <a:pt x="0" y="19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9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315" y="0"/>
                      <a:pt x="319" y="6"/>
                      <a:pt x="31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103"/>
              <p:cNvSpPr>
                <a:spLocks/>
              </p:cNvSpPr>
              <p:nvPr/>
            </p:nvSpPr>
            <p:spPr bwMode="auto">
              <a:xfrm>
                <a:off x="1092201" y="1989138"/>
                <a:ext cx="190500" cy="660400"/>
              </a:xfrm>
              <a:custGeom>
                <a:avLst/>
                <a:gdLst>
                  <a:gd name="T0" fmla="*/ 51 w 51"/>
                  <a:gd name="T1" fmla="*/ 166 h 176"/>
                  <a:gd name="T2" fmla="*/ 40 w 51"/>
                  <a:gd name="T3" fmla="*/ 176 h 176"/>
                  <a:gd name="T4" fmla="*/ 11 w 51"/>
                  <a:gd name="T5" fmla="*/ 176 h 176"/>
                  <a:gd name="T6" fmla="*/ 0 w 51"/>
                  <a:gd name="T7" fmla="*/ 166 h 176"/>
                  <a:gd name="T8" fmla="*/ 0 w 51"/>
                  <a:gd name="T9" fmla="*/ 10 h 176"/>
                  <a:gd name="T10" fmla="*/ 11 w 51"/>
                  <a:gd name="T11" fmla="*/ 0 h 176"/>
                  <a:gd name="T12" fmla="*/ 40 w 51"/>
                  <a:gd name="T13" fmla="*/ 0 h 176"/>
                  <a:gd name="T14" fmla="*/ 51 w 51"/>
                  <a:gd name="T15" fmla="*/ 10 h 176"/>
                  <a:gd name="T16" fmla="*/ 51 w 51"/>
                  <a:gd name="T17" fmla="*/ 16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76">
                    <a:moveTo>
                      <a:pt x="51" y="166"/>
                    </a:moveTo>
                    <a:cubicBezTo>
                      <a:pt x="51" y="172"/>
                      <a:pt x="46" y="176"/>
                      <a:pt x="40" y="176"/>
                    </a:cubicBezTo>
                    <a:cubicBezTo>
                      <a:pt x="11" y="176"/>
                      <a:pt x="11" y="176"/>
                      <a:pt x="11" y="176"/>
                    </a:cubicBezTo>
                    <a:cubicBezTo>
                      <a:pt x="5" y="176"/>
                      <a:pt x="0" y="172"/>
                      <a:pt x="0" y="16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0"/>
                      <a:pt x="51" y="5"/>
                      <a:pt x="51" y="10"/>
                    </a:cubicBezTo>
                    <a:lnTo>
                      <a:pt x="51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104"/>
              <p:cNvSpPr>
                <a:spLocks/>
              </p:cNvSpPr>
              <p:nvPr/>
            </p:nvSpPr>
            <p:spPr bwMode="auto">
              <a:xfrm>
                <a:off x="1320801" y="1765300"/>
                <a:ext cx="190500" cy="884238"/>
              </a:xfrm>
              <a:custGeom>
                <a:avLst/>
                <a:gdLst>
                  <a:gd name="T0" fmla="*/ 51 w 51"/>
                  <a:gd name="T1" fmla="*/ 223 h 236"/>
                  <a:gd name="T2" fmla="*/ 40 w 51"/>
                  <a:gd name="T3" fmla="*/ 236 h 236"/>
                  <a:gd name="T4" fmla="*/ 11 w 51"/>
                  <a:gd name="T5" fmla="*/ 236 h 236"/>
                  <a:gd name="T6" fmla="*/ 0 w 51"/>
                  <a:gd name="T7" fmla="*/ 223 h 236"/>
                  <a:gd name="T8" fmla="*/ 0 w 51"/>
                  <a:gd name="T9" fmla="*/ 13 h 236"/>
                  <a:gd name="T10" fmla="*/ 11 w 51"/>
                  <a:gd name="T11" fmla="*/ 0 h 236"/>
                  <a:gd name="T12" fmla="*/ 40 w 51"/>
                  <a:gd name="T13" fmla="*/ 0 h 236"/>
                  <a:gd name="T14" fmla="*/ 51 w 51"/>
                  <a:gd name="T15" fmla="*/ 13 h 236"/>
                  <a:gd name="T16" fmla="*/ 51 w 51"/>
                  <a:gd name="T17" fmla="*/ 223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236">
                    <a:moveTo>
                      <a:pt x="51" y="223"/>
                    </a:moveTo>
                    <a:cubicBezTo>
                      <a:pt x="51" y="230"/>
                      <a:pt x="46" y="236"/>
                      <a:pt x="40" y="236"/>
                    </a:cubicBezTo>
                    <a:cubicBezTo>
                      <a:pt x="11" y="236"/>
                      <a:pt x="11" y="236"/>
                      <a:pt x="11" y="236"/>
                    </a:cubicBezTo>
                    <a:cubicBezTo>
                      <a:pt x="5" y="236"/>
                      <a:pt x="0" y="230"/>
                      <a:pt x="0" y="22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0"/>
                      <a:pt x="51" y="6"/>
                      <a:pt x="51" y="13"/>
                    </a:cubicBezTo>
                    <a:lnTo>
                      <a:pt x="51" y="2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105"/>
              <p:cNvSpPr>
                <a:spLocks/>
              </p:cNvSpPr>
              <p:nvPr/>
            </p:nvSpPr>
            <p:spPr bwMode="auto">
              <a:xfrm>
                <a:off x="1549401" y="2159000"/>
                <a:ext cx="190500" cy="490538"/>
              </a:xfrm>
              <a:custGeom>
                <a:avLst/>
                <a:gdLst>
                  <a:gd name="T0" fmla="*/ 51 w 51"/>
                  <a:gd name="T1" fmla="*/ 124 h 131"/>
                  <a:gd name="T2" fmla="*/ 40 w 51"/>
                  <a:gd name="T3" fmla="*/ 131 h 131"/>
                  <a:gd name="T4" fmla="*/ 11 w 51"/>
                  <a:gd name="T5" fmla="*/ 131 h 131"/>
                  <a:gd name="T6" fmla="*/ 0 w 51"/>
                  <a:gd name="T7" fmla="*/ 124 h 131"/>
                  <a:gd name="T8" fmla="*/ 0 w 51"/>
                  <a:gd name="T9" fmla="*/ 7 h 131"/>
                  <a:gd name="T10" fmla="*/ 11 w 51"/>
                  <a:gd name="T11" fmla="*/ 0 h 131"/>
                  <a:gd name="T12" fmla="*/ 40 w 51"/>
                  <a:gd name="T13" fmla="*/ 0 h 131"/>
                  <a:gd name="T14" fmla="*/ 51 w 51"/>
                  <a:gd name="T15" fmla="*/ 7 h 131"/>
                  <a:gd name="T16" fmla="*/ 51 w 51"/>
                  <a:gd name="T17" fmla="*/ 12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31">
                    <a:moveTo>
                      <a:pt x="51" y="124"/>
                    </a:moveTo>
                    <a:cubicBezTo>
                      <a:pt x="51" y="128"/>
                      <a:pt x="46" y="131"/>
                      <a:pt x="40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5" y="131"/>
                      <a:pt x="0" y="128"/>
                      <a:pt x="0" y="12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5" y="0"/>
                      <a:pt x="1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0"/>
                      <a:pt x="51" y="3"/>
                      <a:pt x="51" y="7"/>
                    </a:cubicBezTo>
                    <a:lnTo>
                      <a:pt x="51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106"/>
              <p:cNvSpPr>
                <a:spLocks/>
              </p:cNvSpPr>
              <p:nvPr/>
            </p:nvSpPr>
            <p:spPr bwMode="auto">
              <a:xfrm>
                <a:off x="1781176" y="1870075"/>
                <a:ext cx="187325" cy="779463"/>
              </a:xfrm>
              <a:custGeom>
                <a:avLst/>
                <a:gdLst>
                  <a:gd name="T0" fmla="*/ 50 w 50"/>
                  <a:gd name="T1" fmla="*/ 197 h 208"/>
                  <a:gd name="T2" fmla="*/ 39 w 50"/>
                  <a:gd name="T3" fmla="*/ 208 h 208"/>
                  <a:gd name="T4" fmla="*/ 10 w 50"/>
                  <a:gd name="T5" fmla="*/ 208 h 208"/>
                  <a:gd name="T6" fmla="*/ 0 w 50"/>
                  <a:gd name="T7" fmla="*/ 197 h 208"/>
                  <a:gd name="T8" fmla="*/ 0 w 50"/>
                  <a:gd name="T9" fmla="*/ 12 h 208"/>
                  <a:gd name="T10" fmla="*/ 10 w 50"/>
                  <a:gd name="T11" fmla="*/ 0 h 208"/>
                  <a:gd name="T12" fmla="*/ 39 w 50"/>
                  <a:gd name="T13" fmla="*/ 0 h 208"/>
                  <a:gd name="T14" fmla="*/ 50 w 50"/>
                  <a:gd name="T15" fmla="*/ 12 h 208"/>
                  <a:gd name="T16" fmla="*/ 50 w 50"/>
                  <a:gd name="T17" fmla="*/ 19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208">
                    <a:moveTo>
                      <a:pt x="50" y="197"/>
                    </a:moveTo>
                    <a:cubicBezTo>
                      <a:pt x="50" y="203"/>
                      <a:pt x="45" y="208"/>
                      <a:pt x="39" y="208"/>
                    </a:cubicBezTo>
                    <a:cubicBezTo>
                      <a:pt x="10" y="208"/>
                      <a:pt x="10" y="208"/>
                      <a:pt x="10" y="208"/>
                    </a:cubicBezTo>
                    <a:cubicBezTo>
                      <a:pt x="4" y="208"/>
                      <a:pt x="0" y="203"/>
                      <a:pt x="0" y="19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5" y="0"/>
                      <a:pt x="50" y="5"/>
                      <a:pt x="50" y="12"/>
                    </a:cubicBezTo>
                    <a:lnTo>
                      <a:pt x="50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107"/>
              <p:cNvSpPr>
                <a:spLocks/>
              </p:cNvSpPr>
              <p:nvPr/>
            </p:nvSpPr>
            <p:spPr bwMode="auto">
              <a:xfrm>
                <a:off x="2009776" y="2159000"/>
                <a:ext cx="187325" cy="490538"/>
              </a:xfrm>
              <a:custGeom>
                <a:avLst/>
                <a:gdLst>
                  <a:gd name="T0" fmla="*/ 50 w 50"/>
                  <a:gd name="T1" fmla="*/ 124 h 131"/>
                  <a:gd name="T2" fmla="*/ 39 w 50"/>
                  <a:gd name="T3" fmla="*/ 131 h 131"/>
                  <a:gd name="T4" fmla="*/ 10 w 50"/>
                  <a:gd name="T5" fmla="*/ 131 h 131"/>
                  <a:gd name="T6" fmla="*/ 0 w 50"/>
                  <a:gd name="T7" fmla="*/ 124 h 131"/>
                  <a:gd name="T8" fmla="*/ 0 w 50"/>
                  <a:gd name="T9" fmla="*/ 7 h 131"/>
                  <a:gd name="T10" fmla="*/ 10 w 50"/>
                  <a:gd name="T11" fmla="*/ 0 h 131"/>
                  <a:gd name="T12" fmla="*/ 39 w 50"/>
                  <a:gd name="T13" fmla="*/ 0 h 131"/>
                  <a:gd name="T14" fmla="*/ 50 w 50"/>
                  <a:gd name="T15" fmla="*/ 7 h 131"/>
                  <a:gd name="T16" fmla="*/ 50 w 50"/>
                  <a:gd name="T17" fmla="*/ 12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31">
                    <a:moveTo>
                      <a:pt x="50" y="124"/>
                    </a:moveTo>
                    <a:cubicBezTo>
                      <a:pt x="50" y="128"/>
                      <a:pt x="45" y="131"/>
                      <a:pt x="39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4" y="131"/>
                      <a:pt x="0" y="128"/>
                      <a:pt x="0" y="12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1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5" y="0"/>
                      <a:pt x="50" y="3"/>
                      <a:pt x="50" y="7"/>
                    </a:cubicBezTo>
                    <a:lnTo>
                      <a:pt x="50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4" name="同心圆 43"/>
            <p:cNvSpPr/>
            <p:nvPr/>
          </p:nvSpPr>
          <p:spPr>
            <a:xfrm>
              <a:off x="1718632" y="1996162"/>
              <a:ext cx="560677" cy="560677"/>
            </a:xfrm>
            <a:prstGeom prst="donut">
              <a:avLst>
                <a:gd name="adj" fmla="val 109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Freeform 24"/>
          <p:cNvSpPr>
            <a:spLocks noEditPoints="1"/>
          </p:cNvSpPr>
          <p:nvPr/>
        </p:nvSpPr>
        <p:spPr bwMode="auto">
          <a:xfrm>
            <a:off x="1893640" y="4176503"/>
            <a:ext cx="454496" cy="448094"/>
          </a:xfrm>
          <a:custGeom>
            <a:avLst/>
            <a:gdLst>
              <a:gd name="T0" fmla="*/ 42 w 90"/>
              <a:gd name="T1" fmla="*/ 30 h 89"/>
              <a:gd name="T2" fmla="*/ 31 w 90"/>
              <a:gd name="T3" fmla="*/ 42 h 89"/>
              <a:gd name="T4" fmla="*/ 21 w 90"/>
              <a:gd name="T5" fmla="*/ 42 h 89"/>
              <a:gd name="T6" fmla="*/ 42 w 90"/>
              <a:gd name="T7" fmla="*/ 20 h 89"/>
              <a:gd name="T8" fmla="*/ 42 w 90"/>
              <a:gd name="T9" fmla="*/ 30 h 89"/>
              <a:gd name="T10" fmla="*/ 48 w 90"/>
              <a:gd name="T11" fmla="*/ 20 h 89"/>
              <a:gd name="T12" fmla="*/ 69 w 90"/>
              <a:gd name="T13" fmla="*/ 42 h 89"/>
              <a:gd name="T14" fmla="*/ 59 w 90"/>
              <a:gd name="T15" fmla="*/ 42 h 89"/>
              <a:gd name="T16" fmla="*/ 48 w 90"/>
              <a:gd name="T17" fmla="*/ 30 h 89"/>
              <a:gd name="T18" fmla="*/ 48 w 90"/>
              <a:gd name="T19" fmla="*/ 20 h 89"/>
              <a:gd name="T20" fmla="*/ 42 w 90"/>
              <a:gd name="T21" fmla="*/ 5 h 89"/>
              <a:gd name="T22" fmla="*/ 42 w 90"/>
              <a:gd name="T23" fmla="*/ 15 h 89"/>
              <a:gd name="T24" fmla="*/ 16 w 90"/>
              <a:gd name="T25" fmla="*/ 42 h 89"/>
              <a:gd name="T26" fmla="*/ 6 w 90"/>
              <a:gd name="T27" fmla="*/ 42 h 89"/>
              <a:gd name="T28" fmla="*/ 42 w 90"/>
              <a:gd name="T29" fmla="*/ 5 h 89"/>
              <a:gd name="T30" fmla="*/ 42 w 90"/>
              <a:gd name="T31" fmla="*/ 5 h 89"/>
              <a:gd name="T32" fmla="*/ 42 w 90"/>
              <a:gd name="T33" fmla="*/ 58 h 89"/>
              <a:gd name="T34" fmla="*/ 42 w 90"/>
              <a:gd name="T35" fmla="*/ 68 h 89"/>
              <a:gd name="T36" fmla="*/ 21 w 90"/>
              <a:gd name="T37" fmla="*/ 47 h 89"/>
              <a:gd name="T38" fmla="*/ 31 w 90"/>
              <a:gd name="T39" fmla="*/ 47 h 89"/>
              <a:gd name="T40" fmla="*/ 42 w 90"/>
              <a:gd name="T41" fmla="*/ 58 h 89"/>
              <a:gd name="T42" fmla="*/ 42 w 90"/>
              <a:gd name="T43" fmla="*/ 58 h 89"/>
              <a:gd name="T44" fmla="*/ 42 w 90"/>
              <a:gd name="T45" fmla="*/ 74 h 89"/>
              <a:gd name="T46" fmla="*/ 42 w 90"/>
              <a:gd name="T47" fmla="*/ 83 h 89"/>
              <a:gd name="T48" fmla="*/ 6 w 90"/>
              <a:gd name="T49" fmla="*/ 47 h 89"/>
              <a:gd name="T50" fmla="*/ 16 w 90"/>
              <a:gd name="T51" fmla="*/ 47 h 89"/>
              <a:gd name="T52" fmla="*/ 42 w 90"/>
              <a:gd name="T53" fmla="*/ 74 h 89"/>
              <a:gd name="T54" fmla="*/ 42 w 90"/>
              <a:gd name="T55" fmla="*/ 74 h 89"/>
              <a:gd name="T56" fmla="*/ 48 w 90"/>
              <a:gd name="T57" fmla="*/ 83 h 89"/>
              <a:gd name="T58" fmla="*/ 48 w 90"/>
              <a:gd name="T59" fmla="*/ 74 h 89"/>
              <a:gd name="T60" fmla="*/ 74 w 90"/>
              <a:gd name="T61" fmla="*/ 47 h 89"/>
              <a:gd name="T62" fmla="*/ 84 w 90"/>
              <a:gd name="T63" fmla="*/ 47 h 89"/>
              <a:gd name="T64" fmla="*/ 48 w 90"/>
              <a:gd name="T65" fmla="*/ 83 h 89"/>
              <a:gd name="T66" fmla="*/ 48 w 90"/>
              <a:gd name="T67" fmla="*/ 83 h 89"/>
              <a:gd name="T68" fmla="*/ 48 w 90"/>
              <a:gd name="T69" fmla="*/ 68 h 89"/>
              <a:gd name="T70" fmla="*/ 48 w 90"/>
              <a:gd name="T71" fmla="*/ 58 h 89"/>
              <a:gd name="T72" fmla="*/ 59 w 90"/>
              <a:gd name="T73" fmla="*/ 47 h 89"/>
              <a:gd name="T74" fmla="*/ 69 w 90"/>
              <a:gd name="T75" fmla="*/ 47 h 89"/>
              <a:gd name="T76" fmla="*/ 48 w 90"/>
              <a:gd name="T77" fmla="*/ 68 h 89"/>
              <a:gd name="T78" fmla="*/ 48 w 90"/>
              <a:gd name="T79" fmla="*/ 68 h 89"/>
              <a:gd name="T80" fmla="*/ 48 w 90"/>
              <a:gd name="T81" fmla="*/ 15 h 89"/>
              <a:gd name="T82" fmla="*/ 48 w 90"/>
              <a:gd name="T83" fmla="*/ 5 h 89"/>
              <a:gd name="T84" fmla="*/ 84 w 90"/>
              <a:gd name="T85" fmla="*/ 42 h 89"/>
              <a:gd name="T86" fmla="*/ 74 w 90"/>
              <a:gd name="T87" fmla="*/ 42 h 89"/>
              <a:gd name="T88" fmla="*/ 48 w 90"/>
              <a:gd name="T89" fmla="*/ 15 h 89"/>
              <a:gd name="T90" fmla="*/ 48 w 90"/>
              <a:gd name="T91" fmla="*/ 15 h 89"/>
              <a:gd name="T92" fmla="*/ 45 w 90"/>
              <a:gd name="T93" fmla="*/ 0 h 89"/>
              <a:gd name="T94" fmla="*/ 0 w 90"/>
              <a:gd name="T95" fmla="*/ 44 h 89"/>
              <a:gd name="T96" fmla="*/ 45 w 90"/>
              <a:gd name="T97" fmla="*/ 89 h 89"/>
              <a:gd name="T98" fmla="*/ 90 w 90"/>
              <a:gd name="T99" fmla="*/ 44 h 89"/>
              <a:gd name="T100" fmla="*/ 45 w 90"/>
              <a:gd name="T101" fmla="*/ 0 h 89"/>
              <a:gd name="T102" fmla="*/ 45 w 90"/>
              <a:gd name="T103" fmla="*/ 0 h 89"/>
              <a:gd name="T104" fmla="*/ 45 w 90"/>
              <a:gd name="T105" fmla="*/ 35 h 89"/>
              <a:gd name="T106" fmla="*/ 36 w 90"/>
              <a:gd name="T107" fmla="*/ 44 h 89"/>
              <a:gd name="T108" fmla="*/ 45 w 90"/>
              <a:gd name="T109" fmla="*/ 54 h 89"/>
              <a:gd name="T110" fmla="*/ 54 w 90"/>
              <a:gd name="T111" fmla="*/ 44 h 89"/>
              <a:gd name="T112" fmla="*/ 45 w 90"/>
              <a:gd name="T113" fmla="*/ 35 h 89"/>
              <a:gd name="T114" fmla="*/ 45 w 90"/>
              <a:gd name="T115" fmla="*/ 3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0" h="89">
                <a:moveTo>
                  <a:pt x="42" y="30"/>
                </a:moveTo>
                <a:cubicBezTo>
                  <a:pt x="36" y="31"/>
                  <a:pt x="32" y="36"/>
                  <a:pt x="3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30"/>
                  <a:pt x="31" y="21"/>
                  <a:pt x="42" y="20"/>
                </a:cubicBezTo>
                <a:cubicBezTo>
                  <a:pt x="42" y="30"/>
                  <a:pt x="42" y="30"/>
                  <a:pt x="42" y="30"/>
                </a:cubicBezTo>
                <a:close/>
                <a:moveTo>
                  <a:pt x="48" y="20"/>
                </a:moveTo>
                <a:cubicBezTo>
                  <a:pt x="59" y="21"/>
                  <a:pt x="68" y="30"/>
                  <a:pt x="6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8" y="36"/>
                  <a:pt x="54" y="31"/>
                  <a:pt x="48" y="30"/>
                </a:cubicBezTo>
                <a:cubicBezTo>
                  <a:pt x="48" y="20"/>
                  <a:pt x="48" y="20"/>
                  <a:pt x="48" y="20"/>
                </a:cubicBezTo>
                <a:close/>
                <a:moveTo>
                  <a:pt x="42" y="5"/>
                </a:moveTo>
                <a:cubicBezTo>
                  <a:pt x="42" y="15"/>
                  <a:pt x="42" y="15"/>
                  <a:pt x="42" y="15"/>
                </a:cubicBezTo>
                <a:cubicBezTo>
                  <a:pt x="28" y="16"/>
                  <a:pt x="17" y="28"/>
                  <a:pt x="1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7" y="22"/>
                  <a:pt x="23" y="6"/>
                  <a:pt x="42" y="5"/>
                </a:cubicBezTo>
                <a:cubicBezTo>
                  <a:pt x="42" y="5"/>
                  <a:pt x="42" y="5"/>
                  <a:pt x="42" y="5"/>
                </a:cubicBezTo>
                <a:close/>
                <a:moveTo>
                  <a:pt x="42" y="58"/>
                </a:moveTo>
                <a:cubicBezTo>
                  <a:pt x="42" y="68"/>
                  <a:pt x="42" y="68"/>
                  <a:pt x="42" y="68"/>
                </a:cubicBezTo>
                <a:cubicBezTo>
                  <a:pt x="31" y="67"/>
                  <a:pt x="22" y="58"/>
                  <a:pt x="2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2" y="53"/>
                  <a:pt x="36" y="57"/>
                  <a:pt x="42" y="58"/>
                </a:cubicBezTo>
                <a:cubicBezTo>
                  <a:pt x="42" y="58"/>
                  <a:pt x="42" y="58"/>
                  <a:pt x="42" y="58"/>
                </a:cubicBezTo>
                <a:close/>
                <a:moveTo>
                  <a:pt x="42" y="74"/>
                </a:moveTo>
                <a:cubicBezTo>
                  <a:pt x="42" y="83"/>
                  <a:pt x="42" y="83"/>
                  <a:pt x="42" y="83"/>
                </a:cubicBezTo>
                <a:cubicBezTo>
                  <a:pt x="23" y="82"/>
                  <a:pt x="7" y="66"/>
                  <a:pt x="6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7" y="61"/>
                  <a:pt x="28" y="72"/>
                  <a:pt x="42" y="74"/>
                </a:cubicBezTo>
                <a:cubicBezTo>
                  <a:pt x="42" y="74"/>
                  <a:pt x="42" y="74"/>
                  <a:pt x="42" y="74"/>
                </a:cubicBezTo>
                <a:close/>
                <a:moveTo>
                  <a:pt x="48" y="83"/>
                </a:moveTo>
                <a:cubicBezTo>
                  <a:pt x="48" y="74"/>
                  <a:pt x="48" y="74"/>
                  <a:pt x="48" y="74"/>
                </a:cubicBezTo>
                <a:cubicBezTo>
                  <a:pt x="62" y="72"/>
                  <a:pt x="73" y="61"/>
                  <a:pt x="74" y="47"/>
                </a:cubicBezTo>
                <a:cubicBezTo>
                  <a:pt x="84" y="47"/>
                  <a:pt x="84" y="47"/>
                  <a:pt x="84" y="47"/>
                </a:cubicBezTo>
                <a:cubicBezTo>
                  <a:pt x="83" y="66"/>
                  <a:pt x="67" y="82"/>
                  <a:pt x="48" y="83"/>
                </a:cubicBezTo>
                <a:cubicBezTo>
                  <a:pt x="48" y="83"/>
                  <a:pt x="48" y="83"/>
                  <a:pt x="48" y="83"/>
                </a:cubicBezTo>
                <a:close/>
                <a:moveTo>
                  <a:pt x="48" y="68"/>
                </a:moveTo>
                <a:cubicBezTo>
                  <a:pt x="48" y="58"/>
                  <a:pt x="48" y="58"/>
                  <a:pt x="48" y="58"/>
                </a:cubicBezTo>
                <a:cubicBezTo>
                  <a:pt x="54" y="57"/>
                  <a:pt x="58" y="53"/>
                  <a:pt x="59" y="47"/>
                </a:cubicBezTo>
                <a:cubicBezTo>
                  <a:pt x="69" y="47"/>
                  <a:pt x="69" y="47"/>
                  <a:pt x="69" y="47"/>
                </a:cubicBezTo>
                <a:cubicBezTo>
                  <a:pt x="68" y="58"/>
                  <a:pt x="59" y="67"/>
                  <a:pt x="48" y="68"/>
                </a:cubicBezTo>
                <a:cubicBezTo>
                  <a:pt x="48" y="68"/>
                  <a:pt x="48" y="68"/>
                  <a:pt x="48" y="68"/>
                </a:cubicBezTo>
                <a:close/>
                <a:moveTo>
                  <a:pt x="48" y="15"/>
                </a:moveTo>
                <a:cubicBezTo>
                  <a:pt x="48" y="5"/>
                  <a:pt x="48" y="5"/>
                  <a:pt x="48" y="5"/>
                </a:cubicBezTo>
                <a:cubicBezTo>
                  <a:pt x="67" y="6"/>
                  <a:pt x="83" y="22"/>
                  <a:pt x="84" y="42"/>
                </a:cubicBezTo>
                <a:cubicBezTo>
                  <a:pt x="74" y="42"/>
                  <a:pt x="74" y="42"/>
                  <a:pt x="74" y="42"/>
                </a:cubicBezTo>
                <a:cubicBezTo>
                  <a:pt x="73" y="28"/>
                  <a:pt x="62" y="16"/>
                  <a:pt x="48" y="15"/>
                </a:cubicBezTo>
                <a:cubicBezTo>
                  <a:pt x="48" y="15"/>
                  <a:pt x="48" y="15"/>
                  <a:pt x="48" y="15"/>
                </a:cubicBezTo>
                <a:close/>
                <a:moveTo>
                  <a:pt x="45" y="0"/>
                </a:moveTo>
                <a:cubicBezTo>
                  <a:pt x="21" y="0"/>
                  <a:pt x="0" y="20"/>
                  <a:pt x="0" y="44"/>
                </a:cubicBezTo>
                <a:cubicBezTo>
                  <a:pt x="0" y="69"/>
                  <a:pt x="21" y="89"/>
                  <a:pt x="45" y="89"/>
                </a:cubicBezTo>
                <a:cubicBezTo>
                  <a:pt x="69" y="89"/>
                  <a:pt x="90" y="69"/>
                  <a:pt x="90" y="44"/>
                </a:cubicBezTo>
                <a:cubicBezTo>
                  <a:pt x="90" y="20"/>
                  <a:pt x="69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lose/>
                <a:moveTo>
                  <a:pt x="45" y="35"/>
                </a:moveTo>
                <a:cubicBezTo>
                  <a:pt x="40" y="35"/>
                  <a:pt x="36" y="39"/>
                  <a:pt x="36" y="44"/>
                </a:cubicBezTo>
                <a:cubicBezTo>
                  <a:pt x="36" y="49"/>
                  <a:pt x="40" y="54"/>
                  <a:pt x="45" y="54"/>
                </a:cubicBezTo>
                <a:cubicBezTo>
                  <a:pt x="50" y="54"/>
                  <a:pt x="54" y="49"/>
                  <a:pt x="54" y="44"/>
                </a:cubicBezTo>
                <a:cubicBezTo>
                  <a:pt x="54" y="39"/>
                  <a:pt x="50" y="35"/>
                  <a:pt x="45" y="35"/>
                </a:cubicBezTo>
                <a:cubicBezTo>
                  <a:pt x="45" y="35"/>
                  <a:pt x="45" y="35"/>
                  <a:pt x="4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25"/>
          <p:cNvSpPr>
            <a:spLocks noEditPoints="1"/>
          </p:cNvSpPr>
          <p:nvPr/>
        </p:nvSpPr>
        <p:spPr bwMode="auto">
          <a:xfrm>
            <a:off x="6084168" y="4155566"/>
            <a:ext cx="469032" cy="469032"/>
          </a:xfrm>
          <a:custGeom>
            <a:avLst/>
            <a:gdLst>
              <a:gd name="T0" fmla="*/ 23 w 89"/>
              <a:gd name="T1" fmla="*/ 47 h 89"/>
              <a:gd name="T2" fmla="*/ 34 w 89"/>
              <a:gd name="T3" fmla="*/ 47 h 89"/>
              <a:gd name="T4" fmla="*/ 34 w 89"/>
              <a:gd name="T5" fmla="*/ 58 h 89"/>
              <a:gd name="T6" fmla="*/ 23 w 89"/>
              <a:gd name="T7" fmla="*/ 58 h 89"/>
              <a:gd name="T8" fmla="*/ 23 w 89"/>
              <a:gd name="T9" fmla="*/ 47 h 89"/>
              <a:gd name="T10" fmla="*/ 54 w 89"/>
              <a:gd name="T11" fmla="*/ 30 h 89"/>
              <a:gd name="T12" fmla="*/ 65 w 89"/>
              <a:gd name="T13" fmla="*/ 30 h 89"/>
              <a:gd name="T14" fmla="*/ 65 w 89"/>
              <a:gd name="T15" fmla="*/ 58 h 89"/>
              <a:gd name="T16" fmla="*/ 54 w 89"/>
              <a:gd name="T17" fmla="*/ 58 h 89"/>
              <a:gd name="T18" fmla="*/ 54 w 89"/>
              <a:gd name="T19" fmla="*/ 30 h 89"/>
              <a:gd name="T20" fmla="*/ 42 w 89"/>
              <a:gd name="T21" fmla="*/ 0 h 89"/>
              <a:gd name="T22" fmla="*/ 15 w 89"/>
              <a:gd name="T23" fmla="*/ 11 h 89"/>
              <a:gd name="T24" fmla="*/ 27 w 89"/>
              <a:gd name="T25" fmla="*/ 23 h 89"/>
              <a:gd name="T26" fmla="*/ 42 w 89"/>
              <a:gd name="T27" fmla="*/ 17 h 89"/>
              <a:gd name="T28" fmla="*/ 42 w 89"/>
              <a:gd name="T29" fmla="*/ 0 h 89"/>
              <a:gd name="T30" fmla="*/ 47 w 89"/>
              <a:gd name="T31" fmla="*/ 72 h 89"/>
              <a:gd name="T32" fmla="*/ 47 w 89"/>
              <a:gd name="T33" fmla="*/ 89 h 89"/>
              <a:gd name="T34" fmla="*/ 89 w 89"/>
              <a:gd name="T35" fmla="*/ 44 h 89"/>
              <a:gd name="T36" fmla="*/ 47 w 89"/>
              <a:gd name="T37" fmla="*/ 0 h 89"/>
              <a:gd name="T38" fmla="*/ 47 w 89"/>
              <a:gd name="T39" fmla="*/ 17 h 89"/>
              <a:gd name="T40" fmla="*/ 72 w 89"/>
              <a:gd name="T41" fmla="*/ 44 h 89"/>
              <a:gd name="T42" fmla="*/ 47 w 89"/>
              <a:gd name="T43" fmla="*/ 72 h 89"/>
              <a:gd name="T44" fmla="*/ 47 w 89"/>
              <a:gd name="T45" fmla="*/ 72 h 89"/>
              <a:gd name="T46" fmla="*/ 18 w 89"/>
              <a:gd name="T47" fmla="*/ 54 h 89"/>
              <a:gd name="T48" fmla="*/ 2 w 89"/>
              <a:gd name="T49" fmla="*/ 58 h 89"/>
              <a:gd name="T50" fmla="*/ 42 w 89"/>
              <a:gd name="T51" fmla="*/ 89 h 89"/>
              <a:gd name="T52" fmla="*/ 42 w 89"/>
              <a:gd name="T53" fmla="*/ 72 h 89"/>
              <a:gd name="T54" fmla="*/ 18 w 89"/>
              <a:gd name="T55" fmla="*/ 54 h 89"/>
              <a:gd name="T56" fmla="*/ 18 w 89"/>
              <a:gd name="T57" fmla="*/ 54 h 89"/>
              <a:gd name="T58" fmla="*/ 23 w 89"/>
              <a:gd name="T59" fmla="*/ 27 h 89"/>
              <a:gd name="T60" fmla="*/ 11 w 89"/>
              <a:gd name="T61" fmla="*/ 15 h 89"/>
              <a:gd name="T62" fmla="*/ 0 w 89"/>
              <a:gd name="T63" fmla="*/ 44 h 89"/>
              <a:gd name="T64" fmla="*/ 1 w 89"/>
              <a:gd name="T65" fmla="*/ 53 h 89"/>
              <a:gd name="T66" fmla="*/ 17 w 89"/>
              <a:gd name="T67" fmla="*/ 49 h 89"/>
              <a:gd name="T68" fmla="*/ 16 w 89"/>
              <a:gd name="T69" fmla="*/ 44 h 89"/>
              <a:gd name="T70" fmla="*/ 23 w 89"/>
              <a:gd name="T71" fmla="*/ 27 h 89"/>
              <a:gd name="T72" fmla="*/ 23 w 89"/>
              <a:gd name="T73" fmla="*/ 27 h 89"/>
              <a:gd name="T74" fmla="*/ 39 w 89"/>
              <a:gd name="T75" fmla="*/ 39 h 89"/>
              <a:gd name="T76" fmla="*/ 49 w 89"/>
              <a:gd name="T77" fmla="*/ 39 h 89"/>
              <a:gd name="T78" fmla="*/ 49 w 89"/>
              <a:gd name="T79" fmla="*/ 58 h 89"/>
              <a:gd name="T80" fmla="*/ 39 w 89"/>
              <a:gd name="T81" fmla="*/ 58 h 89"/>
              <a:gd name="T82" fmla="*/ 39 w 89"/>
              <a:gd name="T83" fmla="*/ 3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9" h="89">
                <a:moveTo>
                  <a:pt x="23" y="47"/>
                </a:moveTo>
                <a:cubicBezTo>
                  <a:pt x="34" y="47"/>
                  <a:pt x="34" y="47"/>
                  <a:pt x="34" y="47"/>
                </a:cubicBezTo>
                <a:cubicBezTo>
                  <a:pt x="34" y="58"/>
                  <a:pt x="34" y="58"/>
                  <a:pt x="34" y="58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54" y="30"/>
                </a:moveTo>
                <a:cubicBezTo>
                  <a:pt x="65" y="30"/>
                  <a:pt x="65" y="30"/>
                  <a:pt x="65" y="30"/>
                </a:cubicBezTo>
                <a:cubicBezTo>
                  <a:pt x="65" y="58"/>
                  <a:pt x="65" y="58"/>
                  <a:pt x="65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30"/>
                  <a:pt x="54" y="30"/>
                  <a:pt x="54" y="30"/>
                </a:cubicBezTo>
                <a:close/>
                <a:moveTo>
                  <a:pt x="42" y="0"/>
                </a:moveTo>
                <a:cubicBezTo>
                  <a:pt x="31" y="0"/>
                  <a:pt x="22" y="5"/>
                  <a:pt x="15" y="11"/>
                </a:cubicBezTo>
                <a:cubicBezTo>
                  <a:pt x="27" y="23"/>
                  <a:pt x="27" y="23"/>
                  <a:pt x="27" y="23"/>
                </a:cubicBezTo>
                <a:cubicBezTo>
                  <a:pt x="31" y="20"/>
                  <a:pt x="36" y="17"/>
                  <a:pt x="42" y="17"/>
                </a:cubicBezTo>
                <a:cubicBezTo>
                  <a:pt x="42" y="0"/>
                  <a:pt x="42" y="0"/>
                  <a:pt x="42" y="0"/>
                </a:cubicBezTo>
                <a:close/>
                <a:moveTo>
                  <a:pt x="47" y="72"/>
                </a:moveTo>
                <a:cubicBezTo>
                  <a:pt x="47" y="89"/>
                  <a:pt x="47" y="89"/>
                  <a:pt x="47" y="89"/>
                </a:cubicBezTo>
                <a:cubicBezTo>
                  <a:pt x="70" y="87"/>
                  <a:pt x="89" y="68"/>
                  <a:pt x="89" y="44"/>
                </a:cubicBezTo>
                <a:cubicBezTo>
                  <a:pt x="89" y="21"/>
                  <a:pt x="70" y="1"/>
                  <a:pt x="47" y="0"/>
                </a:cubicBezTo>
                <a:cubicBezTo>
                  <a:pt x="47" y="17"/>
                  <a:pt x="47" y="17"/>
                  <a:pt x="47" y="17"/>
                </a:cubicBezTo>
                <a:cubicBezTo>
                  <a:pt x="61" y="18"/>
                  <a:pt x="72" y="30"/>
                  <a:pt x="72" y="44"/>
                </a:cubicBezTo>
                <a:cubicBezTo>
                  <a:pt x="72" y="59"/>
                  <a:pt x="61" y="71"/>
                  <a:pt x="47" y="72"/>
                </a:cubicBezTo>
                <a:cubicBezTo>
                  <a:pt x="47" y="72"/>
                  <a:pt x="47" y="72"/>
                  <a:pt x="47" y="72"/>
                </a:cubicBezTo>
                <a:close/>
                <a:moveTo>
                  <a:pt x="18" y="54"/>
                </a:moveTo>
                <a:cubicBezTo>
                  <a:pt x="2" y="58"/>
                  <a:pt x="2" y="58"/>
                  <a:pt x="2" y="58"/>
                </a:cubicBezTo>
                <a:cubicBezTo>
                  <a:pt x="8" y="75"/>
                  <a:pt x="23" y="88"/>
                  <a:pt x="42" y="89"/>
                </a:cubicBezTo>
                <a:cubicBezTo>
                  <a:pt x="42" y="72"/>
                  <a:pt x="42" y="72"/>
                  <a:pt x="42" y="72"/>
                </a:cubicBezTo>
                <a:cubicBezTo>
                  <a:pt x="31" y="71"/>
                  <a:pt x="22" y="64"/>
                  <a:pt x="18" y="54"/>
                </a:cubicBezTo>
                <a:cubicBezTo>
                  <a:pt x="18" y="54"/>
                  <a:pt x="18" y="54"/>
                  <a:pt x="18" y="54"/>
                </a:cubicBezTo>
                <a:close/>
                <a:moveTo>
                  <a:pt x="23" y="27"/>
                </a:moveTo>
                <a:cubicBezTo>
                  <a:pt x="11" y="15"/>
                  <a:pt x="11" y="15"/>
                  <a:pt x="11" y="15"/>
                </a:cubicBezTo>
                <a:cubicBezTo>
                  <a:pt x="4" y="23"/>
                  <a:pt x="0" y="33"/>
                  <a:pt x="0" y="44"/>
                </a:cubicBezTo>
                <a:cubicBezTo>
                  <a:pt x="0" y="47"/>
                  <a:pt x="0" y="50"/>
                  <a:pt x="1" y="53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7"/>
                  <a:pt x="16" y="46"/>
                  <a:pt x="16" y="44"/>
                </a:cubicBezTo>
                <a:cubicBezTo>
                  <a:pt x="16" y="38"/>
                  <a:pt x="19" y="31"/>
                  <a:pt x="23" y="27"/>
                </a:cubicBezTo>
                <a:cubicBezTo>
                  <a:pt x="23" y="27"/>
                  <a:pt x="23" y="27"/>
                  <a:pt x="23" y="27"/>
                </a:cubicBezTo>
                <a:close/>
                <a:moveTo>
                  <a:pt x="39" y="39"/>
                </a:moveTo>
                <a:cubicBezTo>
                  <a:pt x="49" y="39"/>
                  <a:pt x="49" y="39"/>
                  <a:pt x="49" y="39"/>
                </a:cubicBezTo>
                <a:cubicBezTo>
                  <a:pt x="49" y="58"/>
                  <a:pt x="49" y="58"/>
                  <a:pt x="4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39"/>
                  <a:pt x="39" y="39"/>
                  <a:pt x="39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9"/>
          <p:cNvSpPr>
            <a:spLocks noEditPoints="1"/>
          </p:cNvSpPr>
          <p:nvPr/>
        </p:nvSpPr>
        <p:spPr bwMode="auto">
          <a:xfrm>
            <a:off x="1916980" y="2340344"/>
            <a:ext cx="431156" cy="422464"/>
          </a:xfrm>
          <a:custGeom>
            <a:avLst/>
            <a:gdLst>
              <a:gd name="T0" fmla="*/ 34 w 84"/>
              <a:gd name="T1" fmla="*/ 0 h 88"/>
              <a:gd name="T2" fmla="*/ 53 w 84"/>
              <a:gd name="T3" fmla="*/ 19 h 88"/>
              <a:gd name="T4" fmla="*/ 34 w 84"/>
              <a:gd name="T5" fmla="*/ 38 h 88"/>
              <a:gd name="T6" fmla="*/ 15 w 84"/>
              <a:gd name="T7" fmla="*/ 19 h 88"/>
              <a:gd name="T8" fmla="*/ 34 w 84"/>
              <a:gd name="T9" fmla="*/ 0 h 88"/>
              <a:gd name="T10" fmla="*/ 43 w 84"/>
              <a:gd name="T11" fmla="*/ 51 h 88"/>
              <a:gd name="T12" fmla="*/ 54 w 84"/>
              <a:gd name="T13" fmla="*/ 45 h 88"/>
              <a:gd name="T14" fmla="*/ 67 w 84"/>
              <a:gd name="T15" fmla="*/ 49 h 88"/>
              <a:gd name="T16" fmla="*/ 73 w 84"/>
              <a:gd name="T17" fmla="*/ 61 h 88"/>
              <a:gd name="T18" fmla="*/ 70 w 84"/>
              <a:gd name="T19" fmla="*/ 71 h 88"/>
              <a:gd name="T20" fmla="*/ 72 w 84"/>
              <a:gd name="T21" fmla="*/ 73 h 88"/>
              <a:gd name="T22" fmla="*/ 73 w 84"/>
              <a:gd name="T23" fmla="*/ 72 h 88"/>
              <a:gd name="T24" fmla="*/ 84 w 84"/>
              <a:gd name="T25" fmla="*/ 81 h 88"/>
              <a:gd name="T26" fmla="*/ 79 w 84"/>
              <a:gd name="T27" fmla="*/ 87 h 88"/>
              <a:gd name="T28" fmla="*/ 68 w 84"/>
              <a:gd name="T29" fmla="*/ 78 h 88"/>
              <a:gd name="T30" fmla="*/ 69 w 84"/>
              <a:gd name="T31" fmla="*/ 76 h 88"/>
              <a:gd name="T32" fmla="*/ 68 w 84"/>
              <a:gd name="T33" fmla="*/ 75 h 88"/>
              <a:gd name="T34" fmla="*/ 57 w 84"/>
              <a:gd name="T35" fmla="*/ 80 h 88"/>
              <a:gd name="T36" fmla="*/ 44 w 84"/>
              <a:gd name="T37" fmla="*/ 75 h 88"/>
              <a:gd name="T38" fmla="*/ 38 w 84"/>
              <a:gd name="T39" fmla="*/ 64 h 88"/>
              <a:gd name="T40" fmla="*/ 43 w 84"/>
              <a:gd name="T41" fmla="*/ 51 h 88"/>
              <a:gd name="T42" fmla="*/ 55 w 84"/>
              <a:gd name="T43" fmla="*/ 51 h 88"/>
              <a:gd name="T44" fmla="*/ 47 w 84"/>
              <a:gd name="T45" fmla="*/ 55 h 88"/>
              <a:gd name="T46" fmla="*/ 44 w 84"/>
              <a:gd name="T47" fmla="*/ 63 h 88"/>
              <a:gd name="T48" fmla="*/ 48 w 84"/>
              <a:gd name="T49" fmla="*/ 71 h 88"/>
              <a:gd name="T50" fmla="*/ 56 w 84"/>
              <a:gd name="T51" fmla="*/ 74 h 88"/>
              <a:gd name="T52" fmla="*/ 64 w 84"/>
              <a:gd name="T53" fmla="*/ 70 h 88"/>
              <a:gd name="T54" fmla="*/ 67 w 84"/>
              <a:gd name="T55" fmla="*/ 62 h 88"/>
              <a:gd name="T56" fmla="*/ 63 w 84"/>
              <a:gd name="T57" fmla="*/ 54 h 88"/>
              <a:gd name="T58" fmla="*/ 55 w 84"/>
              <a:gd name="T59" fmla="*/ 51 h 88"/>
              <a:gd name="T60" fmla="*/ 48 w 84"/>
              <a:gd name="T61" fmla="*/ 85 h 88"/>
              <a:gd name="T62" fmla="*/ 40 w 84"/>
              <a:gd name="T63" fmla="*/ 81 h 88"/>
              <a:gd name="T64" fmla="*/ 32 w 84"/>
              <a:gd name="T65" fmla="*/ 64 h 88"/>
              <a:gd name="T66" fmla="*/ 32 w 84"/>
              <a:gd name="T67" fmla="*/ 60 h 88"/>
              <a:gd name="T68" fmla="*/ 22 w 84"/>
              <a:gd name="T69" fmla="*/ 43 h 88"/>
              <a:gd name="T70" fmla="*/ 0 w 84"/>
              <a:gd name="T71" fmla="*/ 80 h 88"/>
              <a:gd name="T72" fmla="*/ 48 w 84"/>
              <a:gd name="T73" fmla="*/ 8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4" h="88">
                <a:moveTo>
                  <a:pt x="34" y="0"/>
                </a:moveTo>
                <a:cubicBezTo>
                  <a:pt x="44" y="0"/>
                  <a:pt x="53" y="9"/>
                  <a:pt x="53" y="19"/>
                </a:cubicBezTo>
                <a:cubicBezTo>
                  <a:pt x="53" y="30"/>
                  <a:pt x="44" y="38"/>
                  <a:pt x="34" y="38"/>
                </a:cubicBezTo>
                <a:cubicBezTo>
                  <a:pt x="23" y="38"/>
                  <a:pt x="15" y="30"/>
                  <a:pt x="15" y="19"/>
                </a:cubicBezTo>
                <a:cubicBezTo>
                  <a:pt x="15" y="9"/>
                  <a:pt x="23" y="0"/>
                  <a:pt x="34" y="0"/>
                </a:cubicBezTo>
                <a:close/>
                <a:moveTo>
                  <a:pt x="43" y="51"/>
                </a:moveTo>
                <a:cubicBezTo>
                  <a:pt x="46" y="48"/>
                  <a:pt x="50" y="46"/>
                  <a:pt x="54" y="45"/>
                </a:cubicBezTo>
                <a:cubicBezTo>
                  <a:pt x="59" y="45"/>
                  <a:pt x="63" y="46"/>
                  <a:pt x="67" y="49"/>
                </a:cubicBezTo>
                <a:cubicBezTo>
                  <a:pt x="70" y="53"/>
                  <a:pt x="72" y="57"/>
                  <a:pt x="73" y="61"/>
                </a:cubicBezTo>
                <a:cubicBezTo>
                  <a:pt x="73" y="65"/>
                  <a:pt x="72" y="68"/>
                  <a:pt x="70" y="71"/>
                </a:cubicBezTo>
                <a:cubicBezTo>
                  <a:pt x="72" y="73"/>
                  <a:pt x="72" y="73"/>
                  <a:pt x="72" y="73"/>
                </a:cubicBezTo>
                <a:cubicBezTo>
                  <a:pt x="73" y="72"/>
                  <a:pt x="73" y="72"/>
                  <a:pt x="73" y="72"/>
                </a:cubicBezTo>
                <a:cubicBezTo>
                  <a:pt x="84" y="81"/>
                  <a:pt x="84" y="81"/>
                  <a:pt x="84" y="81"/>
                </a:cubicBezTo>
                <a:cubicBezTo>
                  <a:pt x="79" y="87"/>
                  <a:pt x="79" y="87"/>
                  <a:pt x="79" y="87"/>
                </a:cubicBezTo>
                <a:cubicBezTo>
                  <a:pt x="68" y="78"/>
                  <a:pt x="68" y="78"/>
                  <a:pt x="68" y="78"/>
                </a:cubicBezTo>
                <a:cubicBezTo>
                  <a:pt x="69" y="76"/>
                  <a:pt x="69" y="76"/>
                  <a:pt x="69" y="76"/>
                </a:cubicBezTo>
                <a:cubicBezTo>
                  <a:pt x="68" y="75"/>
                  <a:pt x="68" y="75"/>
                  <a:pt x="68" y="75"/>
                </a:cubicBezTo>
                <a:cubicBezTo>
                  <a:pt x="65" y="78"/>
                  <a:pt x="61" y="79"/>
                  <a:pt x="57" y="80"/>
                </a:cubicBezTo>
                <a:cubicBezTo>
                  <a:pt x="52" y="80"/>
                  <a:pt x="48" y="79"/>
                  <a:pt x="44" y="75"/>
                </a:cubicBezTo>
                <a:cubicBezTo>
                  <a:pt x="41" y="72"/>
                  <a:pt x="39" y="68"/>
                  <a:pt x="38" y="64"/>
                </a:cubicBezTo>
                <a:cubicBezTo>
                  <a:pt x="38" y="59"/>
                  <a:pt x="39" y="55"/>
                  <a:pt x="43" y="51"/>
                </a:cubicBezTo>
                <a:close/>
                <a:moveTo>
                  <a:pt x="55" y="51"/>
                </a:moveTo>
                <a:cubicBezTo>
                  <a:pt x="52" y="51"/>
                  <a:pt x="49" y="52"/>
                  <a:pt x="47" y="55"/>
                </a:cubicBezTo>
                <a:cubicBezTo>
                  <a:pt x="45" y="57"/>
                  <a:pt x="44" y="60"/>
                  <a:pt x="44" y="63"/>
                </a:cubicBezTo>
                <a:cubicBezTo>
                  <a:pt x="44" y="66"/>
                  <a:pt x="46" y="69"/>
                  <a:pt x="48" y="71"/>
                </a:cubicBezTo>
                <a:cubicBezTo>
                  <a:pt x="50" y="73"/>
                  <a:pt x="53" y="74"/>
                  <a:pt x="56" y="74"/>
                </a:cubicBezTo>
                <a:cubicBezTo>
                  <a:pt x="59" y="74"/>
                  <a:pt x="62" y="73"/>
                  <a:pt x="64" y="70"/>
                </a:cubicBezTo>
                <a:cubicBezTo>
                  <a:pt x="66" y="68"/>
                  <a:pt x="67" y="65"/>
                  <a:pt x="67" y="62"/>
                </a:cubicBezTo>
                <a:cubicBezTo>
                  <a:pt x="67" y="59"/>
                  <a:pt x="66" y="56"/>
                  <a:pt x="63" y="54"/>
                </a:cubicBezTo>
                <a:cubicBezTo>
                  <a:pt x="61" y="52"/>
                  <a:pt x="58" y="51"/>
                  <a:pt x="55" y="51"/>
                </a:cubicBezTo>
                <a:close/>
                <a:moveTo>
                  <a:pt x="48" y="85"/>
                </a:moveTo>
                <a:cubicBezTo>
                  <a:pt x="45" y="84"/>
                  <a:pt x="42" y="83"/>
                  <a:pt x="40" y="81"/>
                </a:cubicBezTo>
                <a:cubicBezTo>
                  <a:pt x="35" y="76"/>
                  <a:pt x="32" y="71"/>
                  <a:pt x="32" y="64"/>
                </a:cubicBezTo>
                <a:cubicBezTo>
                  <a:pt x="32" y="63"/>
                  <a:pt x="32" y="61"/>
                  <a:pt x="32" y="60"/>
                </a:cubicBezTo>
                <a:cubicBezTo>
                  <a:pt x="22" y="43"/>
                  <a:pt x="22" y="43"/>
                  <a:pt x="22" y="43"/>
                </a:cubicBezTo>
                <a:cubicBezTo>
                  <a:pt x="10" y="48"/>
                  <a:pt x="0" y="60"/>
                  <a:pt x="0" y="80"/>
                </a:cubicBezTo>
                <a:cubicBezTo>
                  <a:pt x="17" y="86"/>
                  <a:pt x="33" y="88"/>
                  <a:pt x="48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4007" tIns="27003" rIns="54007" bIns="27003" numCol="1" anchor="t" anchorCtr="0" compatLnSpc="1">
            <a:prstTxWarp prst="textNoShape">
              <a:avLst/>
            </a:prstTxWarp>
          </a:bodyPr>
          <a:lstStyle/>
          <a:p>
            <a:endParaRPr lang="zh-CN" altLang="en-US" sz="1063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Freeform 9"/>
          <p:cNvSpPr>
            <a:spLocks noEditPoints="1"/>
          </p:cNvSpPr>
          <p:nvPr/>
        </p:nvSpPr>
        <p:spPr bwMode="auto">
          <a:xfrm rot="20129309">
            <a:off x="2642871" y="3506561"/>
            <a:ext cx="539820" cy="527642"/>
          </a:xfrm>
          <a:custGeom>
            <a:avLst/>
            <a:gdLst>
              <a:gd name="T0" fmla="*/ 34 w 94"/>
              <a:gd name="T1" fmla="*/ 15 h 96"/>
              <a:gd name="T2" fmla="*/ 14 w 94"/>
              <a:gd name="T3" fmla="*/ 22 h 96"/>
              <a:gd name="T4" fmla="*/ 22 w 94"/>
              <a:gd name="T5" fmla="*/ 42 h 96"/>
              <a:gd name="T6" fmla="*/ 42 w 94"/>
              <a:gd name="T7" fmla="*/ 35 h 96"/>
              <a:gd name="T8" fmla="*/ 41 w 94"/>
              <a:gd name="T9" fmla="*/ 9 h 96"/>
              <a:gd name="T10" fmla="*/ 49 w 94"/>
              <a:gd name="T11" fmla="*/ 10 h 96"/>
              <a:gd name="T12" fmla="*/ 49 w 94"/>
              <a:gd name="T13" fmla="*/ 18 h 96"/>
              <a:gd name="T14" fmla="*/ 51 w 94"/>
              <a:gd name="T15" fmla="*/ 23 h 96"/>
              <a:gd name="T16" fmla="*/ 56 w 94"/>
              <a:gd name="T17" fmla="*/ 29 h 96"/>
              <a:gd name="T18" fmla="*/ 50 w 94"/>
              <a:gd name="T19" fmla="*/ 34 h 96"/>
              <a:gd name="T20" fmla="*/ 52 w 94"/>
              <a:gd name="T21" fmla="*/ 43 h 96"/>
              <a:gd name="T22" fmla="*/ 44 w 94"/>
              <a:gd name="T23" fmla="*/ 45 h 96"/>
              <a:gd name="T24" fmla="*/ 41 w 94"/>
              <a:gd name="T25" fmla="*/ 53 h 96"/>
              <a:gd name="T26" fmla="*/ 36 w 94"/>
              <a:gd name="T27" fmla="*/ 50 h 96"/>
              <a:gd name="T28" fmla="*/ 34 w 94"/>
              <a:gd name="T29" fmla="*/ 55 h 96"/>
              <a:gd name="T30" fmla="*/ 27 w 94"/>
              <a:gd name="T31" fmla="*/ 52 h 96"/>
              <a:gd name="T32" fmla="*/ 20 w 94"/>
              <a:gd name="T33" fmla="*/ 55 h 96"/>
              <a:gd name="T34" fmla="*/ 15 w 94"/>
              <a:gd name="T35" fmla="*/ 48 h 96"/>
              <a:gd name="T36" fmla="*/ 8 w 94"/>
              <a:gd name="T37" fmla="*/ 47 h 96"/>
              <a:gd name="T38" fmla="*/ 7 w 94"/>
              <a:gd name="T39" fmla="*/ 39 h 96"/>
              <a:gd name="T40" fmla="*/ 6 w 94"/>
              <a:gd name="T41" fmla="*/ 34 h 96"/>
              <a:gd name="T42" fmla="*/ 1 w 94"/>
              <a:gd name="T43" fmla="*/ 28 h 96"/>
              <a:gd name="T44" fmla="*/ 6 w 94"/>
              <a:gd name="T45" fmla="*/ 22 h 96"/>
              <a:gd name="T46" fmla="*/ 5 w 94"/>
              <a:gd name="T47" fmla="*/ 14 h 96"/>
              <a:gd name="T48" fmla="*/ 12 w 94"/>
              <a:gd name="T49" fmla="*/ 12 h 96"/>
              <a:gd name="T50" fmla="*/ 15 w 94"/>
              <a:gd name="T51" fmla="*/ 4 h 96"/>
              <a:gd name="T52" fmla="*/ 20 w 94"/>
              <a:gd name="T53" fmla="*/ 7 h 96"/>
              <a:gd name="T54" fmla="*/ 22 w 94"/>
              <a:gd name="T55" fmla="*/ 2 h 96"/>
              <a:gd name="T56" fmla="*/ 30 w 94"/>
              <a:gd name="T57" fmla="*/ 5 h 96"/>
              <a:gd name="T58" fmla="*/ 37 w 94"/>
              <a:gd name="T59" fmla="*/ 2 h 96"/>
              <a:gd name="T60" fmla="*/ 41 w 94"/>
              <a:gd name="T61" fmla="*/ 9 h 96"/>
              <a:gd name="T62" fmla="*/ 72 w 94"/>
              <a:gd name="T63" fmla="*/ 54 h 96"/>
              <a:gd name="T64" fmla="*/ 52 w 94"/>
              <a:gd name="T65" fmla="*/ 62 h 96"/>
              <a:gd name="T66" fmla="*/ 60 w 94"/>
              <a:gd name="T67" fmla="*/ 82 h 96"/>
              <a:gd name="T68" fmla="*/ 80 w 94"/>
              <a:gd name="T69" fmla="*/ 74 h 96"/>
              <a:gd name="T70" fmla="*/ 79 w 94"/>
              <a:gd name="T71" fmla="*/ 49 h 96"/>
              <a:gd name="T72" fmla="*/ 86 w 94"/>
              <a:gd name="T73" fmla="*/ 50 h 96"/>
              <a:gd name="T74" fmla="*/ 87 w 94"/>
              <a:gd name="T75" fmla="*/ 58 h 96"/>
              <a:gd name="T76" fmla="*/ 88 w 94"/>
              <a:gd name="T77" fmla="*/ 62 h 96"/>
              <a:gd name="T78" fmla="*/ 94 w 94"/>
              <a:gd name="T79" fmla="*/ 69 h 96"/>
              <a:gd name="T80" fmla="*/ 88 w 94"/>
              <a:gd name="T81" fmla="*/ 74 h 96"/>
              <a:gd name="T82" fmla="*/ 89 w 94"/>
              <a:gd name="T83" fmla="*/ 83 h 96"/>
              <a:gd name="T84" fmla="*/ 82 w 94"/>
              <a:gd name="T85" fmla="*/ 85 h 96"/>
              <a:gd name="T86" fmla="*/ 79 w 94"/>
              <a:gd name="T87" fmla="*/ 92 h 96"/>
              <a:gd name="T88" fmla="*/ 74 w 94"/>
              <a:gd name="T89" fmla="*/ 90 h 96"/>
              <a:gd name="T90" fmla="*/ 72 w 94"/>
              <a:gd name="T91" fmla="*/ 95 h 96"/>
              <a:gd name="T92" fmla="*/ 64 w 94"/>
              <a:gd name="T93" fmla="*/ 91 h 96"/>
              <a:gd name="T94" fmla="*/ 58 w 94"/>
              <a:gd name="T95" fmla="*/ 94 h 96"/>
              <a:gd name="T96" fmla="*/ 53 w 94"/>
              <a:gd name="T97" fmla="*/ 87 h 96"/>
              <a:gd name="T98" fmla="*/ 46 w 94"/>
              <a:gd name="T99" fmla="*/ 87 h 96"/>
              <a:gd name="T100" fmla="*/ 45 w 94"/>
              <a:gd name="T101" fmla="*/ 78 h 96"/>
              <a:gd name="T102" fmla="*/ 44 w 94"/>
              <a:gd name="T103" fmla="*/ 74 h 96"/>
              <a:gd name="T104" fmla="*/ 38 w 94"/>
              <a:gd name="T105" fmla="*/ 67 h 96"/>
              <a:gd name="T106" fmla="*/ 44 w 94"/>
              <a:gd name="T107" fmla="*/ 62 h 96"/>
              <a:gd name="T108" fmla="*/ 42 w 94"/>
              <a:gd name="T109" fmla="*/ 54 h 96"/>
              <a:gd name="T110" fmla="*/ 50 w 94"/>
              <a:gd name="T111" fmla="*/ 52 h 96"/>
              <a:gd name="T112" fmla="*/ 53 w 94"/>
              <a:gd name="T113" fmla="*/ 44 h 96"/>
              <a:gd name="T114" fmla="*/ 58 w 94"/>
              <a:gd name="T115" fmla="*/ 47 h 96"/>
              <a:gd name="T116" fmla="*/ 60 w 94"/>
              <a:gd name="T117" fmla="*/ 41 h 96"/>
              <a:gd name="T118" fmla="*/ 68 w 94"/>
              <a:gd name="T119" fmla="*/ 45 h 96"/>
              <a:gd name="T120" fmla="*/ 74 w 94"/>
              <a:gd name="T121" fmla="*/ 42 h 96"/>
              <a:gd name="T122" fmla="*/ 79 w 94"/>
              <a:gd name="T123" fmla="*/ 4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4" h="96">
                <a:moveTo>
                  <a:pt x="42" y="23"/>
                </a:moveTo>
                <a:cubicBezTo>
                  <a:pt x="41" y="19"/>
                  <a:pt x="38" y="16"/>
                  <a:pt x="34" y="15"/>
                </a:cubicBezTo>
                <a:cubicBezTo>
                  <a:pt x="31" y="13"/>
                  <a:pt x="26" y="13"/>
                  <a:pt x="23" y="14"/>
                </a:cubicBezTo>
                <a:cubicBezTo>
                  <a:pt x="19" y="16"/>
                  <a:pt x="16" y="18"/>
                  <a:pt x="14" y="22"/>
                </a:cubicBezTo>
                <a:cubicBezTo>
                  <a:pt x="13" y="26"/>
                  <a:pt x="13" y="30"/>
                  <a:pt x="14" y="34"/>
                </a:cubicBezTo>
                <a:cubicBezTo>
                  <a:pt x="15" y="37"/>
                  <a:pt x="18" y="41"/>
                  <a:pt x="22" y="42"/>
                </a:cubicBezTo>
                <a:cubicBezTo>
                  <a:pt x="26" y="44"/>
                  <a:pt x="30" y="44"/>
                  <a:pt x="34" y="43"/>
                </a:cubicBezTo>
                <a:cubicBezTo>
                  <a:pt x="37" y="41"/>
                  <a:pt x="40" y="39"/>
                  <a:pt x="42" y="35"/>
                </a:cubicBezTo>
                <a:cubicBezTo>
                  <a:pt x="44" y="31"/>
                  <a:pt x="44" y="27"/>
                  <a:pt x="42" y="23"/>
                </a:cubicBezTo>
                <a:close/>
                <a:moveTo>
                  <a:pt x="41" y="9"/>
                </a:moveTo>
                <a:cubicBezTo>
                  <a:pt x="42" y="10"/>
                  <a:pt x="44" y="11"/>
                  <a:pt x="45" y="12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1"/>
                  <a:pt x="52" y="13"/>
                  <a:pt x="52" y="15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50" y="20"/>
                  <a:pt x="50" y="20"/>
                </a:cubicBezTo>
                <a:cubicBezTo>
                  <a:pt x="50" y="21"/>
                  <a:pt x="50" y="22"/>
                  <a:pt x="51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5"/>
                  <a:pt x="56" y="27"/>
                  <a:pt x="56" y="29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1" y="33"/>
                  <a:pt x="50" y="34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9"/>
                  <a:pt x="53" y="41"/>
                  <a:pt x="52" y="43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3"/>
                  <a:pt x="46" y="44"/>
                  <a:pt x="44" y="45"/>
                </a:cubicBezTo>
                <a:cubicBezTo>
                  <a:pt x="47" y="49"/>
                  <a:pt x="47" y="49"/>
                  <a:pt x="47" y="49"/>
                </a:cubicBezTo>
                <a:cubicBezTo>
                  <a:pt x="45" y="51"/>
                  <a:pt x="43" y="52"/>
                  <a:pt x="41" y="53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50"/>
                  <a:pt x="37" y="50"/>
                  <a:pt x="36" y="50"/>
                </a:cubicBezTo>
                <a:cubicBezTo>
                  <a:pt x="36" y="50"/>
                  <a:pt x="35" y="51"/>
                  <a:pt x="34" y="51"/>
                </a:cubicBezTo>
                <a:cubicBezTo>
                  <a:pt x="34" y="55"/>
                  <a:pt x="34" y="55"/>
                  <a:pt x="34" y="55"/>
                </a:cubicBezTo>
                <a:cubicBezTo>
                  <a:pt x="32" y="56"/>
                  <a:pt x="30" y="56"/>
                  <a:pt x="27" y="56"/>
                </a:cubicBezTo>
                <a:cubicBezTo>
                  <a:pt x="27" y="52"/>
                  <a:pt x="27" y="52"/>
                  <a:pt x="27" y="52"/>
                </a:cubicBezTo>
                <a:cubicBezTo>
                  <a:pt x="25" y="51"/>
                  <a:pt x="24" y="51"/>
                  <a:pt x="22" y="51"/>
                </a:cubicBezTo>
                <a:cubicBezTo>
                  <a:pt x="20" y="55"/>
                  <a:pt x="20" y="55"/>
                  <a:pt x="20" y="55"/>
                </a:cubicBezTo>
                <a:cubicBezTo>
                  <a:pt x="17" y="54"/>
                  <a:pt x="15" y="53"/>
                  <a:pt x="14" y="52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7"/>
                  <a:pt x="13" y="46"/>
                  <a:pt x="12" y="45"/>
                </a:cubicBezTo>
                <a:cubicBezTo>
                  <a:pt x="8" y="47"/>
                  <a:pt x="8" y="47"/>
                  <a:pt x="8" y="47"/>
                </a:cubicBezTo>
                <a:cubicBezTo>
                  <a:pt x="6" y="45"/>
                  <a:pt x="5" y="44"/>
                  <a:pt x="4" y="42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7"/>
                  <a:pt x="7" y="37"/>
                </a:cubicBezTo>
                <a:cubicBezTo>
                  <a:pt x="6" y="36"/>
                  <a:pt x="6" y="35"/>
                  <a:pt x="6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2"/>
                  <a:pt x="0" y="30"/>
                  <a:pt x="1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5"/>
                  <a:pt x="5" y="24"/>
                  <a:pt x="6" y="22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18"/>
                  <a:pt x="3" y="16"/>
                  <a:pt x="5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4"/>
                  <a:pt x="11" y="13"/>
                  <a:pt x="12" y="12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6"/>
                  <a:pt x="13" y="5"/>
                  <a:pt x="15" y="4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7"/>
                  <a:pt x="19" y="7"/>
                  <a:pt x="20" y="7"/>
                </a:cubicBezTo>
                <a:cubicBezTo>
                  <a:pt x="21" y="7"/>
                  <a:pt x="21" y="6"/>
                  <a:pt x="22" y="6"/>
                </a:cubicBezTo>
                <a:cubicBezTo>
                  <a:pt x="22" y="2"/>
                  <a:pt x="22" y="2"/>
                  <a:pt x="22" y="2"/>
                </a:cubicBezTo>
                <a:cubicBezTo>
                  <a:pt x="25" y="1"/>
                  <a:pt x="27" y="0"/>
                  <a:pt x="29" y="1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3" y="6"/>
                  <a:pt x="34" y="6"/>
                </a:cubicBezTo>
                <a:cubicBezTo>
                  <a:pt x="37" y="2"/>
                  <a:pt x="37" y="2"/>
                  <a:pt x="37" y="2"/>
                </a:cubicBezTo>
                <a:cubicBezTo>
                  <a:pt x="39" y="3"/>
                  <a:pt x="41" y="4"/>
                  <a:pt x="43" y="5"/>
                </a:cubicBezTo>
                <a:cubicBezTo>
                  <a:pt x="41" y="9"/>
                  <a:pt x="41" y="9"/>
                  <a:pt x="41" y="9"/>
                </a:cubicBezTo>
                <a:close/>
                <a:moveTo>
                  <a:pt x="80" y="63"/>
                </a:moveTo>
                <a:cubicBezTo>
                  <a:pt x="79" y="59"/>
                  <a:pt x="76" y="56"/>
                  <a:pt x="72" y="54"/>
                </a:cubicBezTo>
                <a:cubicBezTo>
                  <a:pt x="68" y="52"/>
                  <a:pt x="64" y="52"/>
                  <a:pt x="61" y="54"/>
                </a:cubicBezTo>
                <a:cubicBezTo>
                  <a:pt x="57" y="55"/>
                  <a:pt x="54" y="58"/>
                  <a:pt x="52" y="62"/>
                </a:cubicBezTo>
                <a:cubicBezTo>
                  <a:pt x="50" y="66"/>
                  <a:pt x="50" y="70"/>
                  <a:pt x="52" y="74"/>
                </a:cubicBezTo>
                <a:cubicBezTo>
                  <a:pt x="53" y="77"/>
                  <a:pt x="56" y="80"/>
                  <a:pt x="60" y="82"/>
                </a:cubicBezTo>
                <a:cubicBezTo>
                  <a:pt x="64" y="84"/>
                  <a:pt x="68" y="84"/>
                  <a:pt x="71" y="82"/>
                </a:cubicBezTo>
                <a:cubicBezTo>
                  <a:pt x="75" y="81"/>
                  <a:pt x="78" y="78"/>
                  <a:pt x="80" y="74"/>
                </a:cubicBezTo>
                <a:cubicBezTo>
                  <a:pt x="82" y="71"/>
                  <a:pt x="82" y="66"/>
                  <a:pt x="80" y="63"/>
                </a:cubicBezTo>
                <a:close/>
                <a:moveTo>
                  <a:pt x="79" y="49"/>
                </a:moveTo>
                <a:cubicBezTo>
                  <a:pt x="80" y="50"/>
                  <a:pt x="81" y="51"/>
                  <a:pt x="82" y="52"/>
                </a:cubicBezTo>
                <a:cubicBezTo>
                  <a:pt x="86" y="50"/>
                  <a:pt x="86" y="50"/>
                  <a:pt x="86" y="50"/>
                </a:cubicBezTo>
                <a:cubicBezTo>
                  <a:pt x="88" y="51"/>
                  <a:pt x="90" y="53"/>
                  <a:pt x="90" y="55"/>
                </a:cubicBezTo>
                <a:cubicBezTo>
                  <a:pt x="87" y="58"/>
                  <a:pt x="87" y="58"/>
                  <a:pt x="87" y="58"/>
                </a:cubicBezTo>
                <a:cubicBezTo>
                  <a:pt x="87" y="59"/>
                  <a:pt x="87" y="59"/>
                  <a:pt x="88" y="60"/>
                </a:cubicBezTo>
                <a:cubicBezTo>
                  <a:pt x="88" y="61"/>
                  <a:pt x="88" y="61"/>
                  <a:pt x="88" y="62"/>
                </a:cubicBezTo>
                <a:cubicBezTo>
                  <a:pt x="93" y="62"/>
                  <a:pt x="93" y="62"/>
                  <a:pt x="93" y="62"/>
                </a:cubicBezTo>
                <a:cubicBezTo>
                  <a:pt x="94" y="65"/>
                  <a:pt x="94" y="67"/>
                  <a:pt x="94" y="69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1"/>
                  <a:pt x="89" y="73"/>
                  <a:pt x="88" y="74"/>
                </a:cubicBezTo>
                <a:cubicBezTo>
                  <a:pt x="92" y="77"/>
                  <a:pt x="92" y="77"/>
                  <a:pt x="92" y="77"/>
                </a:cubicBezTo>
                <a:cubicBezTo>
                  <a:pt x="92" y="79"/>
                  <a:pt x="91" y="81"/>
                  <a:pt x="89" y="83"/>
                </a:cubicBezTo>
                <a:cubicBezTo>
                  <a:pt x="85" y="81"/>
                  <a:pt x="85" y="81"/>
                  <a:pt x="85" y="81"/>
                </a:cubicBezTo>
                <a:cubicBezTo>
                  <a:pt x="84" y="82"/>
                  <a:pt x="83" y="83"/>
                  <a:pt x="82" y="85"/>
                </a:cubicBezTo>
                <a:cubicBezTo>
                  <a:pt x="85" y="89"/>
                  <a:pt x="85" y="89"/>
                  <a:pt x="85" y="89"/>
                </a:cubicBezTo>
                <a:cubicBezTo>
                  <a:pt x="83" y="90"/>
                  <a:pt x="81" y="92"/>
                  <a:pt x="79" y="92"/>
                </a:cubicBezTo>
                <a:cubicBezTo>
                  <a:pt x="76" y="89"/>
                  <a:pt x="76" y="89"/>
                  <a:pt x="76" y="89"/>
                </a:cubicBezTo>
                <a:cubicBezTo>
                  <a:pt x="75" y="89"/>
                  <a:pt x="75" y="90"/>
                  <a:pt x="74" y="90"/>
                </a:cubicBezTo>
                <a:cubicBezTo>
                  <a:pt x="73" y="90"/>
                  <a:pt x="73" y="90"/>
                  <a:pt x="72" y="90"/>
                </a:cubicBezTo>
                <a:cubicBezTo>
                  <a:pt x="72" y="95"/>
                  <a:pt x="72" y="95"/>
                  <a:pt x="72" y="95"/>
                </a:cubicBezTo>
                <a:cubicBezTo>
                  <a:pt x="70" y="96"/>
                  <a:pt x="67" y="96"/>
                  <a:pt x="65" y="96"/>
                </a:cubicBezTo>
                <a:cubicBezTo>
                  <a:pt x="64" y="91"/>
                  <a:pt x="64" y="91"/>
                  <a:pt x="64" y="91"/>
                </a:cubicBezTo>
                <a:cubicBezTo>
                  <a:pt x="63" y="91"/>
                  <a:pt x="61" y="91"/>
                  <a:pt x="60" y="90"/>
                </a:cubicBezTo>
                <a:cubicBezTo>
                  <a:pt x="58" y="94"/>
                  <a:pt x="58" y="94"/>
                  <a:pt x="58" y="94"/>
                </a:cubicBezTo>
                <a:cubicBezTo>
                  <a:pt x="55" y="94"/>
                  <a:pt x="53" y="93"/>
                  <a:pt x="52" y="92"/>
                </a:cubicBezTo>
                <a:cubicBezTo>
                  <a:pt x="53" y="87"/>
                  <a:pt x="53" y="87"/>
                  <a:pt x="53" y="87"/>
                </a:cubicBezTo>
                <a:cubicBezTo>
                  <a:pt x="52" y="86"/>
                  <a:pt x="51" y="86"/>
                  <a:pt x="50" y="84"/>
                </a:cubicBezTo>
                <a:cubicBezTo>
                  <a:pt x="46" y="87"/>
                  <a:pt x="46" y="87"/>
                  <a:pt x="46" y="87"/>
                </a:cubicBezTo>
                <a:cubicBezTo>
                  <a:pt x="44" y="85"/>
                  <a:pt x="42" y="83"/>
                  <a:pt x="42" y="81"/>
                </a:cubicBezTo>
                <a:cubicBezTo>
                  <a:pt x="45" y="78"/>
                  <a:pt x="45" y="78"/>
                  <a:pt x="45" y="78"/>
                </a:cubicBezTo>
                <a:cubicBezTo>
                  <a:pt x="45" y="78"/>
                  <a:pt x="45" y="77"/>
                  <a:pt x="44" y="76"/>
                </a:cubicBezTo>
                <a:cubicBezTo>
                  <a:pt x="44" y="76"/>
                  <a:pt x="44" y="75"/>
                  <a:pt x="44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8" y="72"/>
                  <a:pt x="38" y="70"/>
                  <a:pt x="38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65"/>
                  <a:pt x="43" y="64"/>
                  <a:pt x="44" y="62"/>
                </a:cubicBezTo>
                <a:cubicBezTo>
                  <a:pt x="40" y="60"/>
                  <a:pt x="40" y="60"/>
                  <a:pt x="40" y="60"/>
                </a:cubicBezTo>
                <a:cubicBezTo>
                  <a:pt x="40" y="57"/>
                  <a:pt x="41" y="55"/>
                  <a:pt x="42" y="54"/>
                </a:cubicBezTo>
                <a:cubicBezTo>
                  <a:pt x="47" y="55"/>
                  <a:pt x="47" y="55"/>
                  <a:pt x="47" y="55"/>
                </a:cubicBezTo>
                <a:cubicBezTo>
                  <a:pt x="48" y="54"/>
                  <a:pt x="49" y="53"/>
                  <a:pt x="50" y="52"/>
                </a:cubicBezTo>
                <a:cubicBezTo>
                  <a:pt x="47" y="48"/>
                  <a:pt x="47" y="48"/>
                  <a:pt x="47" y="48"/>
                </a:cubicBezTo>
                <a:cubicBezTo>
                  <a:pt x="49" y="46"/>
                  <a:pt x="51" y="45"/>
                  <a:pt x="53" y="44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7"/>
                  <a:pt x="57" y="47"/>
                  <a:pt x="58" y="47"/>
                </a:cubicBezTo>
                <a:cubicBezTo>
                  <a:pt x="59" y="46"/>
                  <a:pt x="59" y="46"/>
                  <a:pt x="60" y="46"/>
                </a:cubicBezTo>
                <a:cubicBezTo>
                  <a:pt x="60" y="41"/>
                  <a:pt x="60" y="41"/>
                  <a:pt x="60" y="41"/>
                </a:cubicBezTo>
                <a:cubicBezTo>
                  <a:pt x="62" y="40"/>
                  <a:pt x="65" y="40"/>
                  <a:pt x="67" y="41"/>
                </a:cubicBezTo>
                <a:cubicBezTo>
                  <a:pt x="68" y="45"/>
                  <a:pt x="68" y="45"/>
                  <a:pt x="68" y="45"/>
                </a:cubicBezTo>
                <a:cubicBezTo>
                  <a:pt x="69" y="45"/>
                  <a:pt x="71" y="45"/>
                  <a:pt x="72" y="46"/>
                </a:cubicBezTo>
                <a:cubicBezTo>
                  <a:pt x="74" y="42"/>
                  <a:pt x="74" y="42"/>
                  <a:pt x="74" y="42"/>
                </a:cubicBezTo>
                <a:cubicBezTo>
                  <a:pt x="77" y="42"/>
                  <a:pt x="79" y="43"/>
                  <a:pt x="80" y="45"/>
                </a:cubicBezTo>
                <a:lnTo>
                  <a:pt x="79" y="49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54007" tIns="27003" rIns="54007" bIns="27003" numCol="1" anchor="t" anchorCtr="0" compatLnSpc="1">
            <a:prstTxWarp prst="textNoShape">
              <a:avLst/>
            </a:prstTxWarp>
          </a:bodyPr>
          <a:lstStyle/>
          <a:p>
            <a:endParaRPr lang="zh-CN" altLang="en-US" sz="1063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5" name="Freeform 63"/>
          <p:cNvSpPr>
            <a:spLocks noChangeAspect="1" noEditPoints="1"/>
          </p:cNvSpPr>
          <p:nvPr/>
        </p:nvSpPr>
        <p:spPr bwMode="auto">
          <a:xfrm>
            <a:off x="8532440" y="4159134"/>
            <a:ext cx="382960" cy="434973"/>
          </a:xfrm>
          <a:custGeom>
            <a:avLst/>
            <a:gdLst>
              <a:gd name="T0" fmla="*/ 319 w 352"/>
              <a:gd name="T1" fmla="*/ 209 h 400"/>
              <a:gd name="T2" fmla="*/ 238 w 352"/>
              <a:gd name="T3" fmla="*/ 134 h 400"/>
              <a:gd name="T4" fmla="*/ 251 w 352"/>
              <a:gd name="T5" fmla="*/ 134 h 400"/>
              <a:gd name="T6" fmla="*/ 313 w 352"/>
              <a:gd name="T7" fmla="*/ 114 h 400"/>
              <a:gd name="T8" fmla="*/ 283 w 352"/>
              <a:gd name="T9" fmla="*/ 96 h 400"/>
              <a:gd name="T10" fmla="*/ 292 w 352"/>
              <a:gd name="T11" fmla="*/ 82 h 400"/>
              <a:gd name="T12" fmla="*/ 289 w 352"/>
              <a:gd name="T13" fmla="*/ 75 h 400"/>
              <a:gd name="T14" fmla="*/ 237 w 352"/>
              <a:gd name="T15" fmla="*/ 97 h 400"/>
              <a:gd name="T16" fmla="*/ 231 w 352"/>
              <a:gd name="T17" fmla="*/ 16 h 400"/>
              <a:gd name="T18" fmla="*/ 142 w 352"/>
              <a:gd name="T19" fmla="*/ 17 h 400"/>
              <a:gd name="T20" fmla="*/ 136 w 352"/>
              <a:gd name="T21" fmla="*/ 108 h 400"/>
              <a:gd name="T22" fmla="*/ 121 w 352"/>
              <a:gd name="T23" fmla="*/ 112 h 400"/>
              <a:gd name="T24" fmla="*/ 111 w 352"/>
              <a:gd name="T25" fmla="*/ 119 h 400"/>
              <a:gd name="T26" fmla="*/ 127 w 352"/>
              <a:gd name="T27" fmla="*/ 130 h 400"/>
              <a:gd name="T28" fmla="*/ 34 w 352"/>
              <a:gd name="T29" fmla="*/ 214 h 400"/>
              <a:gd name="T30" fmla="*/ 149 w 352"/>
              <a:gd name="T31" fmla="*/ 391 h 400"/>
              <a:gd name="T32" fmla="*/ 343 w 352"/>
              <a:gd name="T33" fmla="*/ 268 h 400"/>
              <a:gd name="T34" fmla="*/ 303 w 352"/>
              <a:gd name="T35" fmla="*/ 109 h 400"/>
              <a:gd name="T36" fmla="*/ 251 w 352"/>
              <a:gd name="T37" fmla="*/ 123 h 400"/>
              <a:gd name="T38" fmla="*/ 243 w 352"/>
              <a:gd name="T39" fmla="*/ 122 h 400"/>
              <a:gd name="T40" fmla="*/ 280 w 352"/>
              <a:gd name="T41" fmla="*/ 85 h 400"/>
              <a:gd name="T42" fmla="*/ 239 w 352"/>
              <a:gd name="T43" fmla="*/ 111 h 400"/>
              <a:gd name="T44" fmla="*/ 280 w 352"/>
              <a:gd name="T45" fmla="*/ 85 h 400"/>
              <a:gd name="T46" fmla="*/ 218 w 352"/>
              <a:gd name="T47" fmla="*/ 315 h 400"/>
              <a:gd name="T48" fmla="*/ 183 w 352"/>
              <a:gd name="T49" fmla="*/ 326 h 400"/>
              <a:gd name="T50" fmla="*/ 169 w 352"/>
              <a:gd name="T51" fmla="*/ 344 h 400"/>
              <a:gd name="T52" fmla="*/ 147 w 352"/>
              <a:gd name="T53" fmla="*/ 322 h 400"/>
              <a:gd name="T54" fmla="*/ 122 w 352"/>
              <a:gd name="T55" fmla="*/ 300 h 400"/>
              <a:gd name="T56" fmla="*/ 155 w 352"/>
              <a:gd name="T57" fmla="*/ 280 h 400"/>
              <a:gd name="T58" fmla="*/ 169 w 352"/>
              <a:gd name="T59" fmla="*/ 301 h 400"/>
              <a:gd name="T60" fmla="*/ 142 w 352"/>
              <a:gd name="T61" fmla="*/ 258 h 400"/>
              <a:gd name="T62" fmla="*/ 122 w 352"/>
              <a:gd name="T63" fmla="*/ 225 h 400"/>
              <a:gd name="T64" fmla="*/ 169 w 352"/>
              <a:gd name="T65" fmla="*/ 184 h 400"/>
              <a:gd name="T66" fmla="*/ 183 w 352"/>
              <a:gd name="T67" fmla="*/ 175 h 400"/>
              <a:gd name="T68" fmla="*/ 215 w 352"/>
              <a:gd name="T69" fmla="*/ 194 h 400"/>
              <a:gd name="T70" fmla="*/ 195 w 352"/>
              <a:gd name="T71" fmla="*/ 223 h 400"/>
              <a:gd name="T72" fmla="*/ 183 w 352"/>
              <a:gd name="T73" fmla="*/ 209 h 400"/>
              <a:gd name="T74" fmla="*/ 221 w 352"/>
              <a:gd name="T75" fmla="*/ 252 h 400"/>
              <a:gd name="T76" fmla="*/ 230 w 352"/>
              <a:gd name="T77" fmla="*/ 30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52" h="400">
                <a:moveTo>
                  <a:pt x="343" y="268"/>
                </a:moveTo>
                <a:cubicBezTo>
                  <a:pt x="339" y="245"/>
                  <a:pt x="331" y="231"/>
                  <a:pt x="319" y="209"/>
                </a:cubicBezTo>
                <a:cubicBezTo>
                  <a:pt x="308" y="192"/>
                  <a:pt x="288" y="172"/>
                  <a:pt x="273" y="160"/>
                </a:cubicBezTo>
                <a:cubicBezTo>
                  <a:pt x="262" y="151"/>
                  <a:pt x="249" y="143"/>
                  <a:pt x="238" y="134"/>
                </a:cubicBezTo>
                <a:cubicBezTo>
                  <a:pt x="241" y="134"/>
                  <a:pt x="241" y="134"/>
                  <a:pt x="241" y="134"/>
                </a:cubicBezTo>
                <a:cubicBezTo>
                  <a:pt x="251" y="134"/>
                  <a:pt x="251" y="134"/>
                  <a:pt x="251" y="134"/>
                </a:cubicBezTo>
                <a:cubicBezTo>
                  <a:pt x="258" y="134"/>
                  <a:pt x="266" y="134"/>
                  <a:pt x="274" y="133"/>
                </a:cubicBezTo>
                <a:cubicBezTo>
                  <a:pt x="283" y="132"/>
                  <a:pt x="306" y="128"/>
                  <a:pt x="313" y="114"/>
                </a:cubicBezTo>
                <a:cubicBezTo>
                  <a:pt x="318" y="104"/>
                  <a:pt x="314" y="99"/>
                  <a:pt x="311" y="97"/>
                </a:cubicBezTo>
                <a:cubicBezTo>
                  <a:pt x="306" y="93"/>
                  <a:pt x="295" y="94"/>
                  <a:pt x="283" y="96"/>
                </a:cubicBezTo>
                <a:cubicBezTo>
                  <a:pt x="288" y="92"/>
                  <a:pt x="291" y="88"/>
                  <a:pt x="292" y="84"/>
                </a:cubicBezTo>
                <a:cubicBezTo>
                  <a:pt x="292" y="84"/>
                  <a:pt x="292" y="83"/>
                  <a:pt x="292" y="82"/>
                </a:cubicBezTo>
                <a:cubicBezTo>
                  <a:pt x="292" y="80"/>
                  <a:pt x="292" y="78"/>
                  <a:pt x="290" y="76"/>
                </a:cubicBezTo>
                <a:cubicBezTo>
                  <a:pt x="289" y="75"/>
                  <a:pt x="289" y="75"/>
                  <a:pt x="289" y="75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72" y="72"/>
                  <a:pt x="251" y="83"/>
                  <a:pt x="237" y="97"/>
                </a:cubicBezTo>
                <a:cubicBezTo>
                  <a:pt x="252" y="77"/>
                  <a:pt x="280" y="51"/>
                  <a:pt x="285" y="30"/>
                </a:cubicBezTo>
                <a:cubicBezTo>
                  <a:pt x="266" y="29"/>
                  <a:pt x="247" y="25"/>
                  <a:pt x="231" y="16"/>
                </a:cubicBezTo>
                <a:cubicBezTo>
                  <a:pt x="216" y="8"/>
                  <a:pt x="209" y="0"/>
                  <a:pt x="191" y="3"/>
                </a:cubicBezTo>
                <a:cubicBezTo>
                  <a:pt x="174" y="5"/>
                  <a:pt x="158" y="13"/>
                  <a:pt x="142" y="17"/>
                </a:cubicBezTo>
                <a:cubicBezTo>
                  <a:pt x="124" y="22"/>
                  <a:pt x="108" y="15"/>
                  <a:pt x="90" y="18"/>
                </a:cubicBezTo>
                <a:cubicBezTo>
                  <a:pt x="87" y="49"/>
                  <a:pt x="125" y="79"/>
                  <a:pt x="136" y="108"/>
                </a:cubicBezTo>
                <a:cubicBezTo>
                  <a:pt x="131" y="109"/>
                  <a:pt x="126" y="110"/>
                  <a:pt x="121" y="112"/>
                </a:cubicBezTo>
                <a:cubicBezTo>
                  <a:pt x="121" y="112"/>
                  <a:pt x="121" y="112"/>
                  <a:pt x="121" y="112"/>
                </a:cubicBezTo>
                <a:cubicBezTo>
                  <a:pt x="118" y="113"/>
                  <a:pt x="115" y="114"/>
                  <a:pt x="114" y="116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3" y="123"/>
                  <a:pt x="113" y="123"/>
                  <a:pt x="113" y="123"/>
                </a:cubicBezTo>
                <a:cubicBezTo>
                  <a:pt x="116" y="127"/>
                  <a:pt x="120" y="129"/>
                  <a:pt x="127" y="130"/>
                </a:cubicBezTo>
                <a:cubicBezTo>
                  <a:pt x="113" y="139"/>
                  <a:pt x="96" y="149"/>
                  <a:pt x="84" y="159"/>
                </a:cubicBezTo>
                <a:cubicBezTo>
                  <a:pt x="69" y="172"/>
                  <a:pt x="46" y="198"/>
                  <a:pt x="34" y="214"/>
                </a:cubicBezTo>
                <a:cubicBezTo>
                  <a:pt x="13" y="240"/>
                  <a:pt x="0" y="275"/>
                  <a:pt x="6" y="307"/>
                </a:cubicBezTo>
                <a:cubicBezTo>
                  <a:pt x="18" y="370"/>
                  <a:pt x="92" y="391"/>
                  <a:pt x="149" y="391"/>
                </a:cubicBezTo>
                <a:cubicBezTo>
                  <a:pt x="212" y="391"/>
                  <a:pt x="293" y="400"/>
                  <a:pt x="335" y="348"/>
                </a:cubicBezTo>
                <a:cubicBezTo>
                  <a:pt x="352" y="327"/>
                  <a:pt x="347" y="295"/>
                  <a:pt x="343" y="268"/>
                </a:cubicBezTo>
                <a:close/>
                <a:moveTo>
                  <a:pt x="305" y="105"/>
                </a:moveTo>
                <a:cubicBezTo>
                  <a:pt x="305" y="105"/>
                  <a:pt x="305" y="106"/>
                  <a:pt x="303" y="109"/>
                </a:cubicBezTo>
                <a:cubicBezTo>
                  <a:pt x="299" y="117"/>
                  <a:pt x="284" y="121"/>
                  <a:pt x="273" y="123"/>
                </a:cubicBezTo>
                <a:cubicBezTo>
                  <a:pt x="266" y="124"/>
                  <a:pt x="258" y="124"/>
                  <a:pt x="251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43" y="122"/>
                  <a:pt x="243" y="122"/>
                  <a:pt x="243" y="122"/>
                </a:cubicBezTo>
                <a:cubicBezTo>
                  <a:pt x="263" y="112"/>
                  <a:pt x="300" y="101"/>
                  <a:pt x="305" y="105"/>
                </a:cubicBezTo>
                <a:close/>
                <a:moveTo>
                  <a:pt x="280" y="85"/>
                </a:moveTo>
                <a:cubicBezTo>
                  <a:pt x="275" y="90"/>
                  <a:pt x="260" y="99"/>
                  <a:pt x="251" y="104"/>
                </a:cubicBezTo>
                <a:cubicBezTo>
                  <a:pt x="247" y="106"/>
                  <a:pt x="243" y="108"/>
                  <a:pt x="239" y="111"/>
                </a:cubicBezTo>
                <a:cubicBezTo>
                  <a:pt x="239" y="111"/>
                  <a:pt x="239" y="111"/>
                  <a:pt x="239" y="111"/>
                </a:cubicBezTo>
                <a:cubicBezTo>
                  <a:pt x="249" y="98"/>
                  <a:pt x="267" y="86"/>
                  <a:pt x="280" y="85"/>
                </a:cubicBezTo>
                <a:close/>
                <a:moveTo>
                  <a:pt x="230" y="301"/>
                </a:moveTo>
                <a:cubicBezTo>
                  <a:pt x="227" y="306"/>
                  <a:pt x="223" y="311"/>
                  <a:pt x="218" y="315"/>
                </a:cubicBezTo>
                <a:cubicBezTo>
                  <a:pt x="213" y="319"/>
                  <a:pt x="208" y="322"/>
                  <a:pt x="203" y="323"/>
                </a:cubicBezTo>
                <a:cubicBezTo>
                  <a:pt x="197" y="325"/>
                  <a:pt x="191" y="326"/>
                  <a:pt x="183" y="326"/>
                </a:cubicBezTo>
                <a:cubicBezTo>
                  <a:pt x="183" y="344"/>
                  <a:pt x="183" y="344"/>
                  <a:pt x="183" y="344"/>
                </a:cubicBezTo>
                <a:cubicBezTo>
                  <a:pt x="169" y="344"/>
                  <a:pt x="169" y="344"/>
                  <a:pt x="169" y="344"/>
                </a:cubicBezTo>
                <a:cubicBezTo>
                  <a:pt x="169" y="326"/>
                  <a:pt x="169" y="326"/>
                  <a:pt x="169" y="326"/>
                </a:cubicBezTo>
                <a:cubicBezTo>
                  <a:pt x="160" y="326"/>
                  <a:pt x="152" y="324"/>
                  <a:pt x="147" y="322"/>
                </a:cubicBezTo>
                <a:cubicBezTo>
                  <a:pt x="141" y="320"/>
                  <a:pt x="136" y="317"/>
                  <a:pt x="132" y="313"/>
                </a:cubicBezTo>
                <a:cubicBezTo>
                  <a:pt x="127" y="309"/>
                  <a:pt x="124" y="305"/>
                  <a:pt x="122" y="300"/>
                </a:cubicBezTo>
                <a:cubicBezTo>
                  <a:pt x="120" y="296"/>
                  <a:pt x="118" y="291"/>
                  <a:pt x="117" y="284"/>
                </a:cubicBezTo>
                <a:cubicBezTo>
                  <a:pt x="155" y="280"/>
                  <a:pt x="155" y="280"/>
                  <a:pt x="155" y="280"/>
                </a:cubicBezTo>
                <a:cubicBezTo>
                  <a:pt x="156" y="286"/>
                  <a:pt x="158" y="291"/>
                  <a:pt x="160" y="293"/>
                </a:cubicBezTo>
                <a:cubicBezTo>
                  <a:pt x="162" y="296"/>
                  <a:pt x="165" y="299"/>
                  <a:pt x="169" y="301"/>
                </a:cubicBezTo>
                <a:cubicBezTo>
                  <a:pt x="169" y="267"/>
                  <a:pt x="169" y="267"/>
                  <a:pt x="169" y="267"/>
                </a:cubicBezTo>
                <a:cubicBezTo>
                  <a:pt x="156" y="264"/>
                  <a:pt x="147" y="261"/>
                  <a:pt x="142" y="258"/>
                </a:cubicBezTo>
                <a:cubicBezTo>
                  <a:pt x="137" y="255"/>
                  <a:pt x="132" y="251"/>
                  <a:pt x="128" y="246"/>
                </a:cubicBezTo>
                <a:cubicBezTo>
                  <a:pt x="124" y="240"/>
                  <a:pt x="122" y="233"/>
                  <a:pt x="122" y="225"/>
                </a:cubicBezTo>
                <a:cubicBezTo>
                  <a:pt x="122" y="213"/>
                  <a:pt x="126" y="204"/>
                  <a:pt x="134" y="196"/>
                </a:cubicBezTo>
                <a:cubicBezTo>
                  <a:pt x="142" y="189"/>
                  <a:pt x="154" y="185"/>
                  <a:pt x="169" y="184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83" y="175"/>
                  <a:pt x="183" y="175"/>
                  <a:pt x="183" y="175"/>
                </a:cubicBezTo>
                <a:cubicBezTo>
                  <a:pt x="183" y="184"/>
                  <a:pt x="183" y="184"/>
                  <a:pt x="183" y="184"/>
                </a:cubicBezTo>
                <a:cubicBezTo>
                  <a:pt x="197" y="185"/>
                  <a:pt x="208" y="188"/>
                  <a:pt x="215" y="194"/>
                </a:cubicBezTo>
                <a:cubicBezTo>
                  <a:pt x="223" y="200"/>
                  <a:pt x="228" y="208"/>
                  <a:pt x="230" y="218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3" y="219"/>
                  <a:pt x="191" y="216"/>
                  <a:pt x="190" y="214"/>
                </a:cubicBezTo>
                <a:cubicBezTo>
                  <a:pt x="189" y="212"/>
                  <a:pt x="186" y="211"/>
                  <a:pt x="183" y="209"/>
                </a:cubicBezTo>
                <a:cubicBezTo>
                  <a:pt x="183" y="236"/>
                  <a:pt x="183" y="236"/>
                  <a:pt x="183" y="236"/>
                </a:cubicBezTo>
                <a:cubicBezTo>
                  <a:pt x="202" y="241"/>
                  <a:pt x="215" y="247"/>
                  <a:pt x="221" y="252"/>
                </a:cubicBezTo>
                <a:cubicBezTo>
                  <a:pt x="230" y="260"/>
                  <a:pt x="234" y="270"/>
                  <a:pt x="234" y="282"/>
                </a:cubicBezTo>
                <a:cubicBezTo>
                  <a:pt x="234" y="288"/>
                  <a:pt x="233" y="295"/>
                  <a:pt x="230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7740352" y="4271480"/>
            <a:ext cx="382570" cy="353118"/>
            <a:chOff x="1763688" y="4459554"/>
            <a:chExt cx="521910" cy="481732"/>
          </a:xfrm>
        </p:grpSpPr>
        <p:sp>
          <p:nvSpPr>
            <p:cNvPr id="57" name="圆角矩形 56"/>
            <p:cNvSpPr/>
            <p:nvPr/>
          </p:nvSpPr>
          <p:spPr>
            <a:xfrm>
              <a:off x="1763688" y="4459554"/>
              <a:ext cx="521910" cy="481732"/>
            </a:xfrm>
            <a:prstGeom prst="roundRect">
              <a:avLst/>
            </a:prstGeom>
            <a:noFill/>
            <a:ln>
              <a:solidFill>
                <a:srgbClr val="212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1815281" y="4501204"/>
              <a:ext cx="419016" cy="396147"/>
            </a:xfrm>
            <a:prstGeom prst="roundRect">
              <a:avLst/>
            </a:prstGeom>
            <a:solidFill>
              <a:srgbClr val="212040"/>
            </a:solidFill>
            <a:ln>
              <a:solidFill>
                <a:srgbClr val="212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五角星 58"/>
            <p:cNvSpPr/>
            <p:nvPr/>
          </p:nvSpPr>
          <p:spPr>
            <a:xfrm>
              <a:off x="1880627" y="4541264"/>
              <a:ext cx="288032" cy="288032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0" name="Freeform 19"/>
          <p:cNvSpPr>
            <a:spLocks/>
          </p:cNvSpPr>
          <p:nvPr/>
        </p:nvSpPr>
        <p:spPr bwMode="auto">
          <a:xfrm>
            <a:off x="3684292" y="3599089"/>
            <a:ext cx="302867" cy="319951"/>
          </a:xfrm>
          <a:custGeom>
            <a:avLst/>
            <a:gdLst>
              <a:gd name="T0" fmla="*/ 194 w 240"/>
              <a:gd name="T1" fmla="*/ 157 h 240"/>
              <a:gd name="T2" fmla="*/ 163 w 240"/>
              <a:gd name="T3" fmla="*/ 167 h 240"/>
              <a:gd name="T4" fmla="*/ 92 w 240"/>
              <a:gd name="T5" fmla="*/ 127 h 240"/>
              <a:gd name="T6" fmla="*/ 92 w 240"/>
              <a:gd name="T7" fmla="*/ 120 h 240"/>
              <a:gd name="T8" fmla="*/ 165 w 240"/>
              <a:gd name="T9" fmla="*/ 78 h 240"/>
              <a:gd name="T10" fmla="*/ 189 w 240"/>
              <a:gd name="T11" fmla="*/ 84 h 240"/>
              <a:gd name="T12" fmla="*/ 235 w 240"/>
              <a:gd name="T13" fmla="*/ 42 h 240"/>
              <a:gd name="T14" fmla="*/ 189 w 240"/>
              <a:gd name="T15" fmla="*/ 0 h 240"/>
              <a:gd name="T16" fmla="*/ 143 w 240"/>
              <a:gd name="T17" fmla="*/ 42 h 240"/>
              <a:gd name="T18" fmla="*/ 145 w 240"/>
              <a:gd name="T19" fmla="*/ 55 h 240"/>
              <a:gd name="T20" fmla="*/ 75 w 240"/>
              <a:gd name="T21" fmla="*/ 95 h 240"/>
              <a:gd name="T22" fmla="*/ 46 w 240"/>
              <a:gd name="T23" fmla="*/ 85 h 240"/>
              <a:gd name="T24" fmla="*/ 0 w 240"/>
              <a:gd name="T25" fmla="*/ 127 h 240"/>
              <a:gd name="T26" fmla="*/ 46 w 240"/>
              <a:gd name="T27" fmla="*/ 169 h 240"/>
              <a:gd name="T28" fmla="*/ 81 w 240"/>
              <a:gd name="T29" fmla="*/ 155 h 240"/>
              <a:gd name="T30" fmla="*/ 148 w 240"/>
              <a:gd name="T31" fmla="*/ 193 h 240"/>
              <a:gd name="T32" fmla="*/ 148 w 240"/>
              <a:gd name="T33" fmla="*/ 198 h 240"/>
              <a:gd name="T34" fmla="*/ 194 w 240"/>
              <a:gd name="T35" fmla="*/ 240 h 240"/>
              <a:gd name="T36" fmla="*/ 240 w 240"/>
              <a:gd name="T37" fmla="*/ 198 h 240"/>
              <a:gd name="T38" fmla="*/ 194 w 240"/>
              <a:gd name="T39" fmla="*/ 15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0" h="240">
                <a:moveTo>
                  <a:pt x="194" y="157"/>
                </a:moveTo>
                <a:cubicBezTo>
                  <a:pt x="182" y="157"/>
                  <a:pt x="171" y="161"/>
                  <a:pt x="163" y="167"/>
                </a:cubicBezTo>
                <a:cubicBezTo>
                  <a:pt x="92" y="127"/>
                  <a:pt x="92" y="127"/>
                  <a:pt x="92" y="127"/>
                </a:cubicBezTo>
                <a:cubicBezTo>
                  <a:pt x="92" y="124"/>
                  <a:pt x="92" y="122"/>
                  <a:pt x="92" y="120"/>
                </a:cubicBezTo>
                <a:cubicBezTo>
                  <a:pt x="165" y="78"/>
                  <a:pt x="165" y="78"/>
                  <a:pt x="165" y="78"/>
                </a:cubicBezTo>
                <a:cubicBezTo>
                  <a:pt x="172" y="82"/>
                  <a:pt x="180" y="84"/>
                  <a:pt x="189" y="84"/>
                </a:cubicBezTo>
                <a:cubicBezTo>
                  <a:pt x="215" y="84"/>
                  <a:pt x="235" y="65"/>
                  <a:pt x="235" y="42"/>
                </a:cubicBezTo>
                <a:cubicBezTo>
                  <a:pt x="235" y="19"/>
                  <a:pt x="215" y="0"/>
                  <a:pt x="189" y="0"/>
                </a:cubicBezTo>
                <a:cubicBezTo>
                  <a:pt x="164" y="0"/>
                  <a:pt x="143" y="19"/>
                  <a:pt x="143" y="42"/>
                </a:cubicBezTo>
                <a:cubicBezTo>
                  <a:pt x="143" y="47"/>
                  <a:pt x="144" y="51"/>
                  <a:pt x="145" y="55"/>
                </a:cubicBezTo>
                <a:cubicBezTo>
                  <a:pt x="75" y="95"/>
                  <a:pt x="75" y="95"/>
                  <a:pt x="75" y="95"/>
                </a:cubicBezTo>
                <a:cubicBezTo>
                  <a:pt x="67" y="89"/>
                  <a:pt x="57" y="85"/>
                  <a:pt x="46" y="85"/>
                </a:cubicBezTo>
                <a:cubicBezTo>
                  <a:pt x="21" y="85"/>
                  <a:pt x="0" y="104"/>
                  <a:pt x="0" y="127"/>
                </a:cubicBezTo>
                <a:cubicBezTo>
                  <a:pt x="0" y="150"/>
                  <a:pt x="21" y="169"/>
                  <a:pt x="46" y="169"/>
                </a:cubicBezTo>
                <a:cubicBezTo>
                  <a:pt x="60" y="169"/>
                  <a:pt x="73" y="164"/>
                  <a:pt x="81" y="155"/>
                </a:cubicBezTo>
                <a:cubicBezTo>
                  <a:pt x="148" y="193"/>
                  <a:pt x="148" y="193"/>
                  <a:pt x="148" y="193"/>
                </a:cubicBezTo>
                <a:cubicBezTo>
                  <a:pt x="148" y="195"/>
                  <a:pt x="148" y="197"/>
                  <a:pt x="148" y="198"/>
                </a:cubicBezTo>
                <a:cubicBezTo>
                  <a:pt x="148" y="221"/>
                  <a:pt x="168" y="240"/>
                  <a:pt x="194" y="240"/>
                </a:cubicBezTo>
                <a:cubicBezTo>
                  <a:pt x="219" y="240"/>
                  <a:pt x="240" y="221"/>
                  <a:pt x="240" y="198"/>
                </a:cubicBezTo>
                <a:cubicBezTo>
                  <a:pt x="240" y="175"/>
                  <a:pt x="219" y="157"/>
                  <a:pt x="194" y="1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>
              <a:cs typeface="+mn-ea"/>
              <a:sym typeface="+mn-lt"/>
            </a:endParaRPr>
          </a:p>
        </p:txBody>
      </p:sp>
      <p:grpSp>
        <p:nvGrpSpPr>
          <p:cNvPr id="61" name="组合 60"/>
          <p:cNvGrpSpPr>
            <a:grpSpLocks noChangeAspect="1"/>
          </p:cNvGrpSpPr>
          <p:nvPr/>
        </p:nvGrpSpPr>
        <p:grpSpPr>
          <a:xfrm>
            <a:off x="1026947" y="3626175"/>
            <a:ext cx="393244" cy="405000"/>
            <a:chOff x="10140951" y="3663950"/>
            <a:chExt cx="1062037" cy="1093788"/>
          </a:xfrm>
          <a:solidFill>
            <a:schemeClr val="bg1"/>
          </a:solidFill>
        </p:grpSpPr>
        <p:sp>
          <p:nvSpPr>
            <p:cNvPr id="62" name="Freeform 23"/>
            <p:cNvSpPr>
              <a:spLocks/>
            </p:cNvSpPr>
            <p:nvPr/>
          </p:nvSpPr>
          <p:spPr bwMode="auto">
            <a:xfrm>
              <a:off x="10148888" y="4467225"/>
              <a:ext cx="1054099" cy="290513"/>
            </a:xfrm>
            <a:custGeom>
              <a:avLst/>
              <a:gdLst>
                <a:gd name="T0" fmla="*/ 278 w 278"/>
                <a:gd name="T1" fmla="*/ 1 h 77"/>
                <a:gd name="T2" fmla="*/ 253 w 278"/>
                <a:gd name="T3" fmla="*/ 23 h 77"/>
                <a:gd name="T4" fmla="*/ 253 w 278"/>
                <a:gd name="T5" fmla="*/ 23 h 77"/>
                <a:gd name="T6" fmla="*/ 253 w 278"/>
                <a:gd name="T7" fmla="*/ 23 h 77"/>
                <a:gd name="T8" fmla="*/ 140 w 278"/>
                <a:gd name="T9" fmla="*/ 52 h 77"/>
                <a:gd name="T10" fmla="*/ 38 w 278"/>
                <a:gd name="T11" fmla="*/ 30 h 77"/>
                <a:gd name="T12" fmla="*/ 0 w 278"/>
                <a:gd name="T13" fmla="*/ 0 h 77"/>
                <a:gd name="T14" fmla="*/ 47 w 278"/>
                <a:gd name="T15" fmla="*/ 56 h 77"/>
                <a:gd name="T16" fmla="*/ 140 w 278"/>
                <a:gd name="T17" fmla="*/ 77 h 77"/>
                <a:gd name="T18" fmla="*/ 243 w 278"/>
                <a:gd name="T19" fmla="*/ 50 h 77"/>
                <a:gd name="T20" fmla="*/ 243 w 278"/>
                <a:gd name="T21" fmla="*/ 50 h 77"/>
                <a:gd name="T22" fmla="*/ 278 w 278"/>
                <a:gd name="T2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8" h="77">
                  <a:moveTo>
                    <a:pt x="278" y="1"/>
                  </a:moveTo>
                  <a:cubicBezTo>
                    <a:pt x="271" y="9"/>
                    <a:pt x="263" y="16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23" y="42"/>
                    <a:pt x="183" y="52"/>
                    <a:pt x="140" y="52"/>
                  </a:cubicBezTo>
                  <a:cubicBezTo>
                    <a:pt x="103" y="52"/>
                    <a:pt x="67" y="44"/>
                    <a:pt x="38" y="30"/>
                  </a:cubicBezTo>
                  <a:cubicBezTo>
                    <a:pt x="22" y="22"/>
                    <a:pt x="9" y="11"/>
                    <a:pt x="0" y="0"/>
                  </a:cubicBezTo>
                  <a:cubicBezTo>
                    <a:pt x="2" y="21"/>
                    <a:pt x="18" y="41"/>
                    <a:pt x="47" y="56"/>
                  </a:cubicBezTo>
                  <a:cubicBezTo>
                    <a:pt x="73" y="70"/>
                    <a:pt x="107" y="77"/>
                    <a:pt x="140" y="77"/>
                  </a:cubicBezTo>
                  <a:cubicBezTo>
                    <a:pt x="178" y="77"/>
                    <a:pt x="216" y="67"/>
                    <a:pt x="243" y="50"/>
                  </a:cubicBezTo>
                  <a:cubicBezTo>
                    <a:pt x="243" y="50"/>
                    <a:pt x="243" y="50"/>
                    <a:pt x="243" y="50"/>
                  </a:cubicBezTo>
                  <a:cubicBezTo>
                    <a:pt x="265" y="36"/>
                    <a:pt x="276" y="19"/>
                    <a:pt x="27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24"/>
            <p:cNvSpPr>
              <a:spLocks/>
            </p:cNvSpPr>
            <p:nvPr/>
          </p:nvSpPr>
          <p:spPr bwMode="auto">
            <a:xfrm>
              <a:off x="10148888" y="4308475"/>
              <a:ext cx="1054099" cy="287338"/>
            </a:xfrm>
            <a:custGeom>
              <a:avLst/>
              <a:gdLst>
                <a:gd name="T0" fmla="*/ 253 w 278"/>
                <a:gd name="T1" fmla="*/ 22 h 76"/>
                <a:gd name="T2" fmla="*/ 253 w 278"/>
                <a:gd name="T3" fmla="*/ 23 h 76"/>
                <a:gd name="T4" fmla="*/ 253 w 278"/>
                <a:gd name="T5" fmla="*/ 23 h 76"/>
                <a:gd name="T6" fmla="*/ 140 w 278"/>
                <a:gd name="T7" fmla="*/ 52 h 76"/>
                <a:gd name="T8" fmla="*/ 38 w 278"/>
                <a:gd name="T9" fmla="*/ 30 h 76"/>
                <a:gd name="T10" fmla="*/ 0 w 278"/>
                <a:gd name="T11" fmla="*/ 0 h 76"/>
                <a:gd name="T12" fmla="*/ 47 w 278"/>
                <a:gd name="T13" fmla="*/ 56 h 76"/>
                <a:gd name="T14" fmla="*/ 140 w 278"/>
                <a:gd name="T15" fmla="*/ 76 h 76"/>
                <a:gd name="T16" fmla="*/ 243 w 278"/>
                <a:gd name="T17" fmla="*/ 49 h 76"/>
                <a:gd name="T18" fmla="*/ 243 w 278"/>
                <a:gd name="T19" fmla="*/ 49 h 76"/>
                <a:gd name="T20" fmla="*/ 278 w 278"/>
                <a:gd name="T21" fmla="*/ 1 h 76"/>
                <a:gd name="T22" fmla="*/ 253 w 278"/>
                <a:gd name="T23" fmla="*/ 2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8" h="76">
                  <a:moveTo>
                    <a:pt x="253" y="22"/>
                  </a:moveTo>
                  <a:cubicBezTo>
                    <a:pt x="253" y="23"/>
                    <a:pt x="253" y="23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23" y="42"/>
                    <a:pt x="183" y="52"/>
                    <a:pt x="140" y="52"/>
                  </a:cubicBezTo>
                  <a:cubicBezTo>
                    <a:pt x="103" y="52"/>
                    <a:pt x="67" y="44"/>
                    <a:pt x="38" y="30"/>
                  </a:cubicBezTo>
                  <a:cubicBezTo>
                    <a:pt x="22" y="21"/>
                    <a:pt x="9" y="11"/>
                    <a:pt x="0" y="0"/>
                  </a:cubicBezTo>
                  <a:cubicBezTo>
                    <a:pt x="2" y="20"/>
                    <a:pt x="18" y="41"/>
                    <a:pt x="47" y="56"/>
                  </a:cubicBezTo>
                  <a:cubicBezTo>
                    <a:pt x="73" y="70"/>
                    <a:pt x="107" y="76"/>
                    <a:pt x="140" y="76"/>
                  </a:cubicBezTo>
                  <a:cubicBezTo>
                    <a:pt x="178" y="76"/>
                    <a:pt x="216" y="67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65" y="35"/>
                    <a:pt x="276" y="18"/>
                    <a:pt x="278" y="1"/>
                  </a:cubicBezTo>
                  <a:cubicBezTo>
                    <a:pt x="271" y="9"/>
                    <a:pt x="263" y="16"/>
                    <a:pt x="25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25"/>
            <p:cNvSpPr>
              <a:spLocks/>
            </p:cNvSpPr>
            <p:nvPr/>
          </p:nvSpPr>
          <p:spPr bwMode="auto">
            <a:xfrm>
              <a:off x="10148888" y="4148138"/>
              <a:ext cx="1054099" cy="288925"/>
            </a:xfrm>
            <a:custGeom>
              <a:avLst/>
              <a:gdLst>
                <a:gd name="T0" fmla="*/ 253 w 278"/>
                <a:gd name="T1" fmla="*/ 22 h 76"/>
                <a:gd name="T2" fmla="*/ 253 w 278"/>
                <a:gd name="T3" fmla="*/ 22 h 76"/>
                <a:gd name="T4" fmla="*/ 253 w 278"/>
                <a:gd name="T5" fmla="*/ 22 h 76"/>
                <a:gd name="T6" fmla="*/ 140 w 278"/>
                <a:gd name="T7" fmla="*/ 52 h 76"/>
                <a:gd name="T8" fmla="*/ 38 w 278"/>
                <a:gd name="T9" fmla="*/ 29 h 76"/>
                <a:gd name="T10" fmla="*/ 0 w 278"/>
                <a:gd name="T11" fmla="*/ 0 h 76"/>
                <a:gd name="T12" fmla="*/ 47 w 278"/>
                <a:gd name="T13" fmla="*/ 55 h 76"/>
                <a:gd name="T14" fmla="*/ 140 w 278"/>
                <a:gd name="T15" fmla="*/ 76 h 76"/>
                <a:gd name="T16" fmla="*/ 243 w 278"/>
                <a:gd name="T17" fmla="*/ 49 h 76"/>
                <a:gd name="T18" fmla="*/ 243 w 278"/>
                <a:gd name="T19" fmla="*/ 49 h 76"/>
                <a:gd name="T20" fmla="*/ 278 w 278"/>
                <a:gd name="T21" fmla="*/ 1 h 76"/>
                <a:gd name="T22" fmla="*/ 253 w 278"/>
                <a:gd name="T23" fmla="*/ 2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8" h="76">
                  <a:moveTo>
                    <a:pt x="253" y="22"/>
                  </a:moveTo>
                  <a:cubicBezTo>
                    <a:pt x="253" y="22"/>
                    <a:pt x="253" y="22"/>
                    <a:pt x="253" y="22"/>
                  </a:cubicBezTo>
                  <a:cubicBezTo>
                    <a:pt x="253" y="22"/>
                    <a:pt x="253" y="22"/>
                    <a:pt x="253" y="22"/>
                  </a:cubicBezTo>
                  <a:cubicBezTo>
                    <a:pt x="223" y="41"/>
                    <a:pt x="183" y="52"/>
                    <a:pt x="140" y="52"/>
                  </a:cubicBezTo>
                  <a:cubicBezTo>
                    <a:pt x="103" y="52"/>
                    <a:pt x="67" y="44"/>
                    <a:pt x="38" y="29"/>
                  </a:cubicBezTo>
                  <a:cubicBezTo>
                    <a:pt x="22" y="21"/>
                    <a:pt x="9" y="11"/>
                    <a:pt x="0" y="0"/>
                  </a:cubicBezTo>
                  <a:cubicBezTo>
                    <a:pt x="2" y="20"/>
                    <a:pt x="18" y="41"/>
                    <a:pt x="47" y="55"/>
                  </a:cubicBezTo>
                  <a:cubicBezTo>
                    <a:pt x="73" y="69"/>
                    <a:pt x="107" y="76"/>
                    <a:pt x="140" y="76"/>
                  </a:cubicBezTo>
                  <a:cubicBezTo>
                    <a:pt x="178" y="76"/>
                    <a:pt x="216" y="67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65" y="35"/>
                    <a:pt x="276" y="18"/>
                    <a:pt x="278" y="1"/>
                  </a:cubicBezTo>
                  <a:cubicBezTo>
                    <a:pt x="271" y="9"/>
                    <a:pt x="263" y="16"/>
                    <a:pt x="25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26"/>
            <p:cNvSpPr>
              <a:spLocks noEditPoints="1"/>
            </p:cNvSpPr>
            <p:nvPr/>
          </p:nvSpPr>
          <p:spPr bwMode="auto">
            <a:xfrm>
              <a:off x="10140951" y="3663950"/>
              <a:ext cx="1062037" cy="647700"/>
            </a:xfrm>
            <a:custGeom>
              <a:avLst/>
              <a:gdLst>
                <a:gd name="T0" fmla="*/ 2 w 280"/>
                <a:gd name="T1" fmla="*/ 78 h 171"/>
                <a:gd name="T2" fmla="*/ 49 w 280"/>
                <a:gd name="T3" fmla="*/ 141 h 171"/>
                <a:gd name="T4" fmla="*/ 245 w 280"/>
                <a:gd name="T5" fmla="*/ 135 h 171"/>
                <a:gd name="T6" fmla="*/ 245 w 280"/>
                <a:gd name="T7" fmla="*/ 135 h 171"/>
                <a:gd name="T8" fmla="*/ 280 w 280"/>
                <a:gd name="T9" fmla="*/ 84 h 171"/>
                <a:gd name="T10" fmla="*/ 280 w 280"/>
                <a:gd name="T11" fmla="*/ 81 h 171"/>
                <a:gd name="T12" fmla="*/ 280 w 280"/>
                <a:gd name="T13" fmla="*/ 77 h 171"/>
                <a:gd name="T14" fmla="*/ 233 w 280"/>
                <a:gd name="T15" fmla="*/ 21 h 171"/>
                <a:gd name="T16" fmla="*/ 140 w 280"/>
                <a:gd name="T17" fmla="*/ 0 h 171"/>
                <a:gd name="T18" fmla="*/ 133 w 280"/>
                <a:gd name="T19" fmla="*/ 1 h 171"/>
                <a:gd name="T20" fmla="*/ 132 w 280"/>
                <a:gd name="T21" fmla="*/ 1 h 171"/>
                <a:gd name="T22" fmla="*/ 119 w 280"/>
                <a:gd name="T23" fmla="*/ 1 h 171"/>
                <a:gd name="T24" fmla="*/ 119 w 280"/>
                <a:gd name="T25" fmla="*/ 1 h 171"/>
                <a:gd name="T26" fmla="*/ 106 w 280"/>
                <a:gd name="T27" fmla="*/ 3 h 171"/>
                <a:gd name="T28" fmla="*/ 106 w 280"/>
                <a:gd name="T29" fmla="*/ 3 h 171"/>
                <a:gd name="T30" fmla="*/ 93 w 280"/>
                <a:gd name="T31" fmla="*/ 5 h 171"/>
                <a:gd name="T32" fmla="*/ 93 w 280"/>
                <a:gd name="T33" fmla="*/ 5 h 171"/>
                <a:gd name="T34" fmla="*/ 37 w 280"/>
                <a:gd name="T35" fmla="*/ 27 h 171"/>
                <a:gd name="T36" fmla="*/ 37 w 280"/>
                <a:gd name="T37" fmla="*/ 27 h 171"/>
                <a:gd name="T38" fmla="*/ 2 w 280"/>
                <a:gd name="T39" fmla="*/ 78 h 171"/>
                <a:gd name="T40" fmla="*/ 230 w 280"/>
                <a:gd name="T41" fmla="*/ 127 h 171"/>
                <a:gd name="T42" fmla="*/ 230 w 280"/>
                <a:gd name="T43" fmla="*/ 127 h 171"/>
                <a:gd name="T44" fmla="*/ 62 w 280"/>
                <a:gd name="T45" fmla="*/ 133 h 171"/>
                <a:gd name="T46" fmla="*/ 52 w 280"/>
                <a:gd name="T47" fmla="*/ 35 h 171"/>
                <a:gd name="T48" fmla="*/ 220 w 280"/>
                <a:gd name="T49" fmla="*/ 30 h 171"/>
                <a:gd name="T50" fmla="*/ 230 w 280"/>
                <a:gd name="T51" fmla="*/ 12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0" h="171">
                  <a:moveTo>
                    <a:pt x="2" y="78"/>
                  </a:moveTo>
                  <a:cubicBezTo>
                    <a:pt x="0" y="101"/>
                    <a:pt x="16" y="125"/>
                    <a:pt x="49" y="141"/>
                  </a:cubicBezTo>
                  <a:cubicBezTo>
                    <a:pt x="106" y="171"/>
                    <a:pt x="194" y="168"/>
                    <a:pt x="245" y="135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68" y="120"/>
                    <a:pt x="279" y="102"/>
                    <a:pt x="280" y="84"/>
                  </a:cubicBezTo>
                  <a:cubicBezTo>
                    <a:pt x="280" y="83"/>
                    <a:pt x="280" y="82"/>
                    <a:pt x="280" y="81"/>
                  </a:cubicBezTo>
                  <a:cubicBezTo>
                    <a:pt x="280" y="80"/>
                    <a:pt x="280" y="78"/>
                    <a:pt x="280" y="77"/>
                  </a:cubicBezTo>
                  <a:cubicBezTo>
                    <a:pt x="278" y="56"/>
                    <a:pt x="262" y="36"/>
                    <a:pt x="233" y="21"/>
                  </a:cubicBezTo>
                  <a:cubicBezTo>
                    <a:pt x="206" y="7"/>
                    <a:pt x="173" y="0"/>
                    <a:pt x="140" y="0"/>
                  </a:cubicBezTo>
                  <a:cubicBezTo>
                    <a:pt x="138" y="0"/>
                    <a:pt x="135" y="0"/>
                    <a:pt x="133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28" y="1"/>
                    <a:pt x="124" y="1"/>
                    <a:pt x="119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5" y="2"/>
                    <a:pt x="110" y="2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2" y="4"/>
                    <a:pt x="97" y="4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72" y="10"/>
                    <a:pt x="52" y="1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4" y="42"/>
                    <a:pt x="3" y="60"/>
                    <a:pt x="2" y="78"/>
                  </a:cubicBezTo>
                  <a:close/>
                  <a:moveTo>
                    <a:pt x="230" y="127"/>
                  </a:moveTo>
                  <a:cubicBezTo>
                    <a:pt x="230" y="127"/>
                    <a:pt x="230" y="127"/>
                    <a:pt x="230" y="127"/>
                  </a:cubicBezTo>
                  <a:cubicBezTo>
                    <a:pt x="187" y="156"/>
                    <a:pt x="111" y="158"/>
                    <a:pt x="62" y="133"/>
                  </a:cubicBezTo>
                  <a:cubicBezTo>
                    <a:pt x="13" y="107"/>
                    <a:pt x="8" y="63"/>
                    <a:pt x="52" y="35"/>
                  </a:cubicBezTo>
                  <a:cubicBezTo>
                    <a:pt x="95" y="6"/>
                    <a:pt x="171" y="4"/>
                    <a:pt x="220" y="30"/>
                  </a:cubicBezTo>
                  <a:cubicBezTo>
                    <a:pt x="269" y="55"/>
                    <a:pt x="274" y="99"/>
                    <a:pt x="23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27"/>
            <p:cNvSpPr>
              <a:spLocks noEditPoints="1"/>
            </p:cNvSpPr>
            <p:nvPr/>
          </p:nvSpPr>
          <p:spPr bwMode="auto">
            <a:xfrm>
              <a:off x="10206038" y="3698875"/>
              <a:ext cx="939800" cy="544513"/>
            </a:xfrm>
            <a:custGeom>
              <a:avLst/>
              <a:gdLst>
                <a:gd name="T0" fmla="*/ 40 w 248"/>
                <a:gd name="T1" fmla="*/ 29 h 144"/>
                <a:gd name="T2" fmla="*/ 50 w 248"/>
                <a:gd name="T3" fmla="*/ 120 h 144"/>
                <a:gd name="T4" fmla="*/ 208 w 248"/>
                <a:gd name="T5" fmla="*/ 115 h 144"/>
                <a:gd name="T6" fmla="*/ 198 w 248"/>
                <a:gd name="T7" fmla="*/ 24 h 144"/>
                <a:gd name="T8" fmla="*/ 40 w 248"/>
                <a:gd name="T9" fmla="*/ 29 h 144"/>
                <a:gd name="T10" fmla="*/ 81 w 248"/>
                <a:gd name="T11" fmla="*/ 107 h 144"/>
                <a:gd name="T12" fmla="*/ 74 w 248"/>
                <a:gd name="T13" fmla="*/ 111 h 144"/>
                <a:gd name="T14" fmla="*/ 68 w 248"/>
                <a:gd name="T15" fmla="*/ 111 h 144"/>
                <a:gd name="T16" fmla="*/ 67 w 248"/>
                <a:gd name="T17" fmla="*/ 110 h 144"/>
                <a:gd name="T18" fmla="*/ 65 w 248"/>
                <a:gd name="T19" fmla="*/ 109 h 144"/>
                <a:gd name="T20" fmla="*/ 64 w 248"/>
                <a:gd name="T21" fmla="*/ 106 h 144"/>
                <a:gd name="T22" fmla="*/ 71 w 248"/>
                <a:gd name="T23" fmla="*/ 101 h 144"/>
                <a:gd name="T24" fmla="*/ 51 w 248"/>
                <a:gd name="T25" fmla="*/ 82 h 144"/>
                <a:gd name="T26" fmla="*/ 52 w 248"/>
                <a:gd name="T27" fmla="*/ 81 h 144"/>
                <a:gd name="T28" fmla="*/ 69 w 248"/>
                <a:gd name="T29" fmla="*/ 76 h 144"/>
                <a:gd name="T30" fmla="*/ 71 w 248"/>
                <a:gd name="T31" fmla="*/ 76 h 144"/>
                <a:gd name="T32" fmla="*/ 86 w 248"/>
                <a:gd name="T33" fmla="*/ 91 h 144"/>
                <a:gd name="T34" fmla="*/ 114 w 248"/>
                <a:gd name="T35" fmla="*/ 73 h 144"/>
                <a:gd name="T36" fmla="*/ 113 w 248"/>
                <a:gd name="T37" fmla="*/ 41 h 144"/>
                <a:gd name="T38" fmla="*/ 168 w 248"/>
                <a:gd name="T39" fmla="*/ 38 h 144"/>
                <a:gd name="T40" fmla="*/ 175 w 248"/>
                <a:gd name="T41" fmla="*/ 33 h 144"/>
                <a:gd name="T42" fmla="*/ 182 w 248"/>
                <a:gd name="T43" fmla="*/ 33 h 144"/>
                <a:gd name="T44" fmla="*/ 185 w 248"/>
                <a:gd name="T45" fmla="*/ 35 h 144"/>
                <a:gd name="T46" fmla="*/ 185 w 248"/>
                <a:gd name="T47" fmla="*/ 38 h 144"/>
                <a:gd name="T48" fmla="*/ 178 w 248"/>
                <a:gd name="T49" fmla="*/ 43 h 144"/>
                <a:gd name="T50" fmla="*/ 195 w 248"/>
                <a:gd name="T51" fmla="*/ 61 h 144"/>
                <a:gd name="T52" fmla="*/ 193 w 248"/>
                <a:gd name="T53" fmla="*/ 62 h 144"/>
                <a:gd name="T54" fmla="*/ 179 w 248"/>
                <a:gd name="T55" fmla="*/ 66 h 144"/>
                <a:gd name="T56" fmla="*/ 176 w 248"/>
                <a:gd name="T57" fmla="*/ 66 h 144"/>
                <a:gd name="T58" fmla="*/ 163 w 248"/>
                <a:gd name="T59" fmla="*/ 53 h 144"/>
                <a:gd name="T60" fmla="*/ 137 w 248"/>
                <a:gd name="T61" fmla="*/ 70 h 144"/>
                <a:gd name="T62" fmla="*/ 137 w 248"/>
                <a:gd name="T63" fmla="*/ 103 h 144"/>
                <a:gd name="T64" fmla="*/ 81 w 248"/>
                <a:gd name="T65" fmla="*/ 10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8" h="144">
                  <a:moveTo>
                    <a:pt x="40" y="29"/>
                  </a:moveTo>
                  <a:cubicBezTo>
                    <a:pt x="0" y="56"/>
                    <a:pt x="4" y="96"/>
                    <a:pt x="50" y="120"/>
                  </a:cubicBezTo>
                  <a:cubicBezTo>
                    <a:pt x="96" y="144"/>
                    <a:pt x="167" y="142"/>
                    <a:pt x="208" y="115"/>
                  </a:cubicBezTo>
                  <a:cubicBezTo>
                    <a:pt x="248" y="89"/>
                    <a:pt x="244" y="48"/>
                    <a:pt x="198" y="24"/>
                  </a:cubicBezTo>
                  <a:cubicBezTo>
                    <a:pt x="152" y="0"/>
                    <a:pt x="81" y="2"/>
                    <a:pt x="40" y="29"/>
                  </a:cubicBezTo>
                  <a:close/>
                  <a:moveTo>
                    <a:pt x="81" y="107"/>
                  </a:moveTo>
                  <a:cubicBezTo>
                    <a:pt x="74" y="111"/>
                    <a:pt x="74" y="111"/>
                    <a:pt x="74" y="111"/>
                  </a:cubicBezTo>
                  <a:cubicBezTo>
                    <a:pt x="72" y="112"/>
                    <a:pt x="71" y="112"/>
                    <a:pt x="68" y="111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2" y="108"/>
                    <a:pt x="62" y="107"/>
                    <a:pt x="64" y="106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65" y="99"/>
                    <a:pt x="46" y="85"/>
                    <a:pt x="51" y="82"/>
                  </a:cubicBezTo>
                  <a:cubicBezTo>
                    <a:pt x="51" y="82"/>
                    <a:pt x="51" y="82"/>
                    <a:pt x="52" y="81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9" y="76"/>
                    <a:pt x="71" y="76"/>
                    <a:pt x="71" y="76"/>
                  </a:cubicBezTo>
                  <a:cubicBezTo>
                    <a:pt x="72" y="77"/>
                    <a:pt x="77" y="86"/>
                    <a:pt x="86" y="91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08" y="66"/>
                    <a:pt x="95" y="53"/>
                    <a:pt x="113" y="41"/>
                  </a:cubicBezTo>
                  <a:cubicBezTo>
                    <a:pt x="134" y="27"/>
                    <a:pt x="161" y="34"/>
                    <a:pt x="168" y="38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8" y="32"/>
                    <a:pt x="179" y="32"/>
                    <a:pt x="182" y="33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8" y="36"/>
                    <a:pt x="188" y="37"/>
                    <a:pt x="185" y="38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83" y="45"/>
                    <a:pt x="200" y="58"/>
                    <a:pt x="195" y="61"/>
                  </a:cubicBezTo>
                  <a:cubicBezTo>
                    <a:pt x="195" y="62"/>
                    <a:pt x="194" y="62"/>
                    <a:pt x="193" y="62"/>
                  </a:cubicBezTo>
                  <a:cubicBezTo>
                    <a:pt x="179" y="66"/>
                    <a:pt x="179" y="66"/>
                    <a:pt x="179" y="66"/>
                  </a:cubicBezTo>
                  <a:cubicBezTo>
                    <a:pt x="178" y="66"/>
                    <a:pt x="177" y="66"/>
                    <a:pt x="176" y="66"/>
                  </a:cubicBezTo>
                  <a:cubicBezTo>
                    <a:pt x="175" y="65"/>
                    <a:pt x="170" y="56"/>
                    <a:pt x="163" y="53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43" y="78"/>
                    <a:pt x="155" y="91"/>
                    <a:pt x="137" y="103"/>
                  </a:cubicBezTo>
                  <a:cubicBezTo>
                    <a:pt x="117" y="116"/>
                    <a:pt x="93" y="111"/>
                    <a:pt x="81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28"/>
            <p:cNvSpPr>
              <a:spLocks/>
            </p:cNvSpPr>
            <p:nvPr/>
          </p:nvSpPr>
          <p:spPr bwMode="auto">
            <a:xfrm>
              <a:off x="10564813" y="4000500"/>
              <a:ext cx="117475" cy="73025"/>
            </a:xfrm>
            <a:custGeom>
              <a:avLst/>
              <a:gdLst>
                <a:gd name="T0" fmla="*/ 22 w 31"/>
                <a:gd name="T1" fmla="*/ 14 h 19"/>
                <a:gd name="T2" fmla="*/ 24 w 31"/>
                <a:gd name="T3" fmla="*/ 0 h 19"/>
                <a:gd name="T4" fmla="*/ 0 w 31"/>
                <a:gd name="T5" fmla="*/ 16 h 19"/>
                <a:gd name="T6" fmla="*/ 22 w 31"/>
                <a:gd name="T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9">
                  <a:moveTo>
                    <a:pt x="22" y="14"/>
                  </a:moveTo>
                  <a:cubicBezTo>
                    <a:pt x="31" y="9"/>
                    <a:pt x="26" y="3"/>
                    <a:pt x="24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8"/>
                    <a:pt x="15" y="19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29"/>
            <p:cNvSpPr>
              <a:spLocks/>
            </p:cNvSpPr>
            <p:nvPr/>
          </p:nvSpPr>
          <p:spPr bwMode="auto">
            <a:xfrm>
              <a:off x="10679113" y="3863975"/>
              <a:ext cx="114300" cy="73025"/>
            </a:xfrm>
            <a:custGeom>
              <a:avLst/>
              <a:gdLst>
                <a:gd name="T0" fmla="*/ 7 w 30"/>
                <a:gd name="T1" fmla="*/ 19 h 19"/>
                <a:gd name="T2" fmla="*/ 30 w 30"/>
                <a:gd name="T3" fmla="*/ 4 h 19"/>
                <a:gd name="T4" fmla="*/ 8 w 30"/>
                <a:gd name="T5" fmla="*/ 6 h 19"/>
                <a:gd name="T6" fmla="*/ 7 w 30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9">
                  <a:moveTo>
                    <a:pt x="7" y="19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26" y="3"/>
                    <a:pt x="16" y="0"/>
                    <a:pt x="8" y="6"/>
                  </a:cubicBezTo>
                  <a:cubicBezTo>
                    <a:pt x="0" y="11"/>
                    <a:pt x="4" y="16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9" name="Freeform 47"/>
          <p:cNvSpPr>
            <a:spLocks noEditPoints="1"/>
          </p:cNvSpPr>
          <p:nvPr/>
        </p:nvSpPr>
        <p:spPr bwMode="auto">
          <a:xfrm>
            <a:off x="128478" y="3055655"/>
            <a:ext cx="510161" cy="328264"/>
          </a:xfrm>
          <a:custGeom>
            <a:avLst/>
            <a:gdLst>
              <a:gd name="T0" fmla="*/ 88 w 187"/>
              <a:gd name="T1" fmla="*/ 82 h 112"/>
              <a:gd name="T2" fmla="*/ 77 w 187"/>
              <a:gd name="T3" fmla="*/ 100 h 112"/>
              <a:gd name="T4" fmla="*/ 82 w 187"/>
              <a:gd name="T5" fmla="*/ 100 h 112"/>
              <a:gd name="T6" fmla="*/ 82 w 187"/>
              <a:gd name="T7" fmla="*/ 112 h 112"/>
              <a:gd name="T8" fmla="*/ 95 w 187"/>
              <a:gd name="T9" fmla="*/ 112 h 112"/>
              <a:gd name="T10" fmla="*/ 95 w 187"/>
              <a:gd name="T11" fmla="*/ 100 h 112"/>
              <a:gd name="T12" fmla="*/ 100 w 187"/>
              <a:gd name="T13" fmla="*/ 100 h 112"/>
              <a:gd name="T14" fmla="*/ 88 w 187"/>
              <a:gd name="T15" fmla="*/ 82 h 112"/>
              <a:gd name="T16" fmla="*/ 115 w 187"/>
              <a:gd name="T17" fmla="*/ 82 h 112"/>
              <a:gd name="T18" fmla="*/ 103 w 187"/>
              <a:gd name="T19" fmla="*/ 100 h 112"/>
              <a:gd name="T20" fmla="*/ 108 w 187"/>
              <a:gd name="T21" fmla="*/ 100 h 112"/>
              <a:gd name="T22" fmla="*/ 108 w 187"/>
              <a:gd name="T23" fmla="*/ 112 h 112"/>
              <a:gd name="T24" fmla="*/ 121 w 187"/>
              <a:gd name="T25" fmla="*/ 112 h 112"/>
              <a:gd name="T26" fmla="*/ 121 w 187"/>
              <a:gd name="T27" fmla="*/ 100 h 112"/>
              <a:gd name="T28" fmla="*/ 126 w 187"/>
              <a:gd name="T29" fmla="*/ 100 h 112"/>
              <a:gd name="T30" fmla="*/ 115 w 187"/>
              <a:gd name="T31" fmla="*/ 82 h 112"/>
              <a:gd name="T32" fmla="*/ 141 w 187"/>
              <a:gd name="T33" fmla="*/ 82 h 112"/>
              <a:gd name="T34" fmla="*/ 130 w 187"/>
              <a:gd name="T35" fmla="*/ 100 h 112"/>
              <a:gd name="T36" fmla="*/ 134 w 187"/>
              <a:gd name="T37" fmla="*/ 100 h 112"/>
              <a:gd name="T38" fmla="*/ 134 w 187"/>
              <a:gd name="T39" fmla="*/ 112 h 112"/>
              <a:gd name="T40" fmla="*/ 148 w 187"/>
              <a:gd name="T41" fmla="*/ 112 h 112"/>
              <a:gd name="T42" fmla="*/ 148 w 187"/>
              <a:gd name="T43" fmla="*/ 100 h 112"/>
              <a:gd name="T44" fmla="*/ 152 w 187"/>
              <a:gd name="T45" fmla="*/ 100 h 112"/>
              <a:gd name="T46" fmla="*/ 141 w 187"/>
              <a:gd name="T47" fmla="*/ 82 h 112"/>
              <a:gd name="T48" fmla="*/ 115 w 187"/>
              <a:gd name="T49" fmla="*/ 12 h 112"/>
              <a:gd name="T50" fmla="*/ 91 w 187"/>
              <a:gd name="T51" fmla="*/ 28 h 112"/>
              <a:gd name="T52" fmla="*/ 82 w 187"/>
              <a:gd name="T53" fmla="*/ 24 h 112"/>
              <a:gd name="T54" fmla="*/ 79 w 187"/>
              <a:gd name="T55" fmla="*/ 24 h 112"/>
              <a:gd name="T56" fmla="*/ 68 w 187"/>
              <a:gd name="T57" fmla="*/ 40 h 112"/>
              <a:gd name="T58" fmla="*/ 59 w 187"/>
              <a:gd name="T59" fmla="*/ 38 h 112"/>
              <a:gd name="T60" fmla="*/ 44 w 187"/>
              <a:gd name="T61" fmla="*/ 53 h 112"/>
              <a:gd name="T62" fmla="*/ 67 w 187"/>
              <a:gd name="T63" fmla="*/ 79 h 112"/>
              <a:gd name="T64" fmla="*/ 163 w 187"/>
              <a:gd name="T65" fmla="*/ 79 h 112"/>
              <a:gd name="T66" fmla="*/ 187 w 187"/>
              <a:gd name="T67" fmla="*/ 53 h 112"/>
              <a:gd name="T68" fmla="*/ 168 w 187"/>
              <a:gd name="T69" fmla="*/ 37 h 112"/>
              <a:gd name="T70" fmla="*/ 163 w 187"/>
              <a:gd name="T71" fmla="*/ 38 h 112"/>
              <a:gd name="T72" fmla="*/ 151 w 187"/>
              <a:gd name="T73" fmla="*/ 24 h 112"/>
              <a:gd name="T74" fmla="*/ 143 w 187"/>
              <a:gd name="T75" fmla="*/ 27 h 112"/>
              <a:gd name="T76" fmla="*/ 115 w 187"/>
              <a:gd name="T77" fmla="*/ 12 h 112"/>
              <a:gd name="T78" fmla="*/ 72 w 187"/>
              <a:gd name="T79" fmla="*/ 0 h 112"/>
              <a:gd name="T80" fmla="*/ 47 w 187"/>
              <a:gd name="T81" fmla="*/ 17 h 112"/>
              <a:gd name="T82" fmla="*/ 38 w 187"/>
              <a:gd name="T83" fmla="*/ 12 h 112"/>
              <a:gd name="T84" fmla="*/ 36 w 187"/>
              <a:gd name="T85" fmla="*/ 12 h 112"/>
              <a:gd name="T86" fmla="*/ 24 w 187"/>
              <a:gd name="T87" fmla="*/ 28 h 112"/>
              <a:gd name="T88" fmla="*/ 15 w 187"/>
              <a:gd name="T89" fmla="*/ 26 h 112"/>
              <a:gd name="T90" fmla="*/ 0 w 187"/>
              <a:gd name="T91" fmla="*/ 41 h 112"/>
              <a:gd name="T92" fmla="*/ 24 w 187"/>
              <a:gd name="T93" fmla="*/ 67 h 112"/>
              <a:gd name="T94" fmla="*/ 40 w 187"/>
              <a:gd name="T95" fmla="*/ 67 h 112"/>
              <a:gd name="T96" fmla="*/ 38 w 187"/>
              <a:gd name="T97" fmla="*/ 53 h 112"/>
              <a:gd name="T98" fmla="*/ 48 w 187"/>
              <a:gd name="T99" fmla="*/ 35 h 112"/>
              <a:gd name="T100" fmla="*/ 59 w 187"/>
              <a:gd name="T101" fmla="*/ 32 h 112"/>
              <a:gd name="T102" fmla="*/ 62 w 187"/>
              <a:gd name="T103" fmla="*/ 32 h 112"/>
              <a:gd name="T104" fmla="*/ 78 w 187"/>
              <a:gd name="T105" fmla="*/ 18 h 112"/>
              <a:gd name="T106" fmla="*/ 82 w 187"/>
              <a:gd name="T107" fmla="*/ 18 h 112"/>
              <a:gd name="T108" fmla="*/ 90 w 187"/>
              <a:gd name="T109" fmla="*/ 20 h 112"/>
              <a:gd name="T110" fmla="*/ 97 w 187"/>
              <a:gd name="T111" fmla="*/ 12 h 112"/>
              <a:gd name="T112" fmla="*/ 72 w 187"/>
              <a:gd name="T113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7" h="112">
                <a:moveTo>
                  <a:pt x="88" y="82"/>
                </a:moveTo>
                <a:cubicBezTo>
                  <a:pt x="77" y="100"/>
                  <a:pt x="77" y="100"/>
                  <a:pt x="77" y="100"/>
                </a:cubicBezTo>
                <a:cubicBezTo>
                  <a:pt x="82" y="100"/>
                  <a:pt x="82" y="100"/>
                  <a:pt x="82" y="100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95" y="112"/>
                  <a:pt x="95" y="112"/>
                  <a:pt x="95" y="112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100" y="100"/>
                  <a:pt x="100" y="100"/>
                  <a:pt x="100" y="100"/>
                </a:cubicBezTo>
                <a:cubicBezTo>
                  <a:pt x="88" y="82"/>
                  <a:pt x="88" y="82"/>
                  <a:pt x="88" y="82"/>
                </a:cubicBezTo>
                <a:moveTo>
                  <a:pt x="115" y="82"/>
                </a:moveTo>
                <a:cubicBezTo>
                  <a:pt x="103" y="100"/>
                  <a:pt x="103" y="100"/>
                  <a:pt x="103" y="100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8" y="112"/>
                  <a:pt x="108" y="112"/>
                  <a:pt x="108" y="112"/>
                </a:cubicBezTo>
                <a:cubicBezTo>
                  <a:pt x="121" y="112"/>
                  <a:pt x="121" y="112"/>
                  <a:pt x="121" y="112"/>
                </a:cubicBezTo>
                <a:cubicBezTo>
                  <a:pt x="121" y="100"/>
                  <a:pt x="121" y="100"/>
                  <a:pt x="121" y="100"/>
                </a:cubicBezTo>
                <a:cubicBezTo>
                  <a:pt x="126" y="100"/>
                  <a:pt x="126" y="100"/>
                  <a:pt x="126" y="100"/>
                </a:cubicBezTo>
                <a:cubicBezTo>
                  <a:pt x="115" y="82"/>
                  <a:pt x="115" y="82"/>
                  <a:pt x="115" y="82"/>
                </a:cubicBezTo>
                <a:moveTo>
                  <a:pt x="141" y="82"/>
                </a:moveTo>
                <a:cubicBezTo>
                  <a:pt x="130" y="100"/>
                  <a:pt x="130" y="100"/>
                  <a:pt x="130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34" y="112"/>
                  <a:pt x="134" y="112"/>
                  <a:pt x="134" y="112"/>
                </a:cubicBezTo>
                <a:cubicBezTo>
                  <a:pt x="148" y="112"/>
                  <a:pt x="148" y="112"/>
                  <a:pt x="148" y="112"/>
                </a:cubicBezTo>
                <a:cubicBezTo>
                  <a:pt x="148" y="100"/>
                  <a:pt x="148" y="100"/>
                  <a:pt x="148" y="10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41" y="82"/>
                  <a:pt x="141" y="82"/>
                  <a:pt x="141" y="82"/>
                </a:cubicBezTo>
                <a:moveTo>
                  <a:pt x="115" y="12"/>
                </a:moveTo>
                <a:cubicBezTo>
                  <a:pt x="101" y="12"/>
                  <a:pt x="97" y="20"/>
                  <a:pt x="91" y="28"/>
                </a:cubicBezTo>
                <a:cubicBezTo>
                  <a:pt x="90" y="26"/>
                  <a:pt x="86" y="24"/>
                  <a:pt x="82" y="24"/>
                </a:cubicBezTo>
                <a:cubicBezTo>
                  <a:pt x="81" y="24"/>
                  <a:pt x="80" y="24"/>
                  <a:pt x="79" y="24"/>
                </a:cubicBezTo>
                <a:cubicBezTo>
                  <a:pt x="70" y="27"/>
                  <a:pt x="66" y="33"/>
                  <a:pt x="68" y="40"/>
                </a:cubicBezTo>
                <a:cubicBezTo>
                  <a:pt x="65" y="39"/>
                  <a:pt x="62" y="38"/>
                  <a:pt x="59" y="38"/>
                </a:cubicBezTo>
                <a:cubicBezTo>
                  <a:pt x="50" y="38"/>
                  <a:pt x="44" y="46"/>
                  <a:pt x="44" y="53"/>
                </a:cubicBezTo>
                <a:cubicBezTo>
                  <a:pt x="43" y="66"/>
                  <a:pt x="50" y="79"/>
                  <a:pt x="67" y="79"/>
                </a:cubicBezTo>
                <a:cubicBezTo>
                  <a:pt x="163" y="79"/>
                  <a:pt x="163" y="79"/>
                  <a:pt x="163" y="79"/>
                </a:cubicBezTo>
                <a:cubicBezTo>
                  <a:pt x="181" y="79"/>
                  <a:pt x="187" y="66"/>
                  <a:pt x="187" y="53"/>
                </a:cubicBezTo>
                <a:cubicBezTo>
                  <a:pt x="186" y="45"/>
                  <a:pt x="177" y="37"/>
                  <a:pt x="168" y="37"/>
                </a:cubicBezTo>
                <a:cubicBezTo>
                  <a:pt x="166" y="37"/>
                  <a:pt x="164" y="37"/>
                  <a:pt x="163" y="38"/>
                </a:cubicBezTo>
                <a:cubicBezTo>
                  <a:pt x="165" y="32"/>
                  <a:pt x="158" y="24"/>
                  <a:pt x="151" y="24"/>
                </a:cubicBezTo>
                <a:cubicBezTo>
                  <a:pt x="148" y="24"/>
                  <a:pt x="145" y="25"/>
                  <a:pt x="143" y="27"/>
                </a:cubicBezTo>
                <a:cubicBezTo>
                  <a:pt x="138" y="19"/>
                  <a:pt x="130" y="12"/>
                  <a:pt x="115" y="12"/>
                </a:cubicBezTo>
                <a:moveTo>
                  <a:pt x="72" y="0"/>
                </a:moveTo>
                <a:cubicBezTo>
                  <a:pt x="57" y="0"/>
                  <a:pt x="53" y="8"/>
                  <a:pt x="47" y="17"/>
                </a:cubicBezTo>
                <a:cubicBezTo>
                  <a:pt x="46" y="15"/>
                  <a:pt x="42" y="12"/>
                  <a:pt x="38" y="12"/>
                </a:cubicBezTo>
                <a:cubicBezTo>
                  <a:pt x="37" y="12"/>
                  <a:pt x="36" y="12"/>
                  <a:pt x="36" y="12"/>
                </a:cubicBezTo>
                <a:cubicBezTo>
                  <a:pt x="26" y="15"/>
                  <a:pt x="22" y="21"/>
                  <a:pt x="24" y="28"/>
                </a:cubicBezTo>
                <a:cubicBezTo>
                  <a:pt x="21" y="27"/>
                  <a:pt x="18" y="26"/>
                  <a:pt x="15" y="26"/>
                </a:cubicBezTo>
                <a:cubicBezTo>
                  <a:pt x="6" y="26"/>
                  <a:pt x="1" y="34"/>
                  <a:pt x="0" y="41"/>
                </a:cubicBezTo>
                <a:cubicBezTo>
                  <a:pt x="0" y="54"/>
                  <a:pt x="6" y="67"/>
                  <a:pt x="24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39" y="63"/>
                  <a:pt x="38" y="58"/>
                  <a:pt x="38" y="53"/>
                </a:cubicBezTo>
                <a:cubicBezTo>
                  <a:pt x="39" y="45"/>
                  <a:pt x="42" y="39"/>
                  <a:pt x="48" y="35"/>
                </a:cubicBezTo>
                <a:cubicBezTo>
                  <a:pt x="52" y="33"/>
                  <a:pt x="55" y="32"/>
                  <a:pt x="59" y="32"/>
                </a:cubicBezTo>
                <a:cubicBezTo>
                  <a:pt x="60" y="32"/>
                  <a:pt x="61" y="32"/>
                  <a:pt x="62" y="32"/>
                </a:cubicBezTo>
                <a:cubicBezTo>
                  <a:pt x="64" y="26"/>
                  <a:pt x="69" y="21"/>
                  <a:pt x="78" y="18"/>
                </a:cubicBezTo>
                <a:cubicBezTo>
                  <a:pt x="79" y="18"/>
                  <a:pt x="81" y="18"/>
                  <a:pt x="82" y="18"/>
                </a:cubicBezTo>
                <a:cubicBezTo>
                  <a:pt x="85" y="18"/>
                  <a:pt x="87" y="19"/>
                  <a:pt x="90" y="20"/>
                </a:cubicBezTo>
                <a:cubicBezTo>
                  <a:pt x="92" y="17"/>
                  <a:pt x="94" y="14"/>
                  <a:pt x="97" y="12"/>
                </a:cubicBezTo>
                <a:cubicBezTo>
                  <a:pt x="92" y="5"/>
                  <a:pt x="84" y="0"/>
                  <a:pt x="72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Freeform 45"/>
          <p:cNvSpPr>
            <a:spLocks noEditPoints="1"/>
          </p:cNvSpPr>
          <p:nvPr/>
        </p:nvSpPr>
        <p:spPr bwMode="auto">
          <a:xfrm>
            <a:off x="2670991" y="3001663"/>
            <a:ext cx="596829" cy="328264"/>
          </a:xfrm>
          <a:custGeom>
            <a:avLst/>
            <a:gdLst>
              <a:gd name="T0" fmla="*/ 29 w 219"/>
              <a:gd name="T1" fmla="*/ 43 h 112"/>
              <a:gd name="T2" fmla="*/ 19 w 219"/>
              <a:gd name="T3" fmla="*/ 54 h 112"/>
              <a:gd name="T4" fmla="*/ 23 w 219"/>
              <a:gd name="T5" fmla="*/ 62 h 112"/>
              <a:gd name="T6" fmla="*/ 4 w 219"/>
              <a:gd name="T7" fmla="*/ 91 h 112"/>
              <a:gd name="T8" fmla="*/ 6 w 219"/>
              <a:gd name="T9" fmla="*/ 92 h 112"/>
              <a:gd name="T10" fmla="*/ 18 w 219"/>
              <a:gd name="T11" fmla="*/ 81 h 112"/>
              <a:gd name="T12" fmla="*/ 12 w 219"/>
              <a:gd name="T13" fmla="*/ 112 h 112"/>
              <a:gd name="T14" fmla="*/ 22 w 219"/>
              <a:gd name="T15" fmla="*/ 112 h 112"/>
              <a:gd name="T16" fmla="*/ 29 w 219"/>
              <a:gd name="T17" fmla="*/ 99 h 112"/>
              <a:gd name="T18" fmla="*/ 36 w 219"/>
              <a:gd name="T19" fmla="*/ 112 h 112"/>
              <a:gd name="T20" fmla="*/ 46 w 219"/>
              <a:gd name="T21" fmla="*/ 112 h 112"/>
              <a:gd name="T22" fmla="*/ 41 w 219"/>
              <a:gd name="T23" fmla="*/ 81 h 112"/>
              <a:gd name="T24" fmla="*/ 52 w 219"/>
              <a:gd name="T25" fmla="*/ 92 h 112"/>
              <a:gd name="T26" fmla="*/ 55 w 219"/>
              <a:gd name="T27" fmla="*/ 91 h 112"/>
              <a:gd name="T28" fmla="*/ 36 w 219"/>
              <a:gd name="T29" fmla="*/ 62 h 112"/>
              <a:gd name="T30" fmla="*/ 40 w 219"/>
              <a:gd name="T31" fmla="*/ 54 h 112"/>
              <a:gd name="T32" fmla="*/ 29 w 219"/>
              <a:gd name="T33" fmla="*/ 43 h 112"/>
              <a:gd name="T34" fmla="*/ 189 w 219"/>
              <a:gd name="T35" fmla="*/ 43 h 112"/>
              <a:gd name="T36" fmla="*/ 179 w 219"/>
              <a:gd name="T37" fmla="*/ 54 h 112"/>
              <a:gd name="T38" fmla="*/ 183 w 219"/>
              <a:gd name="T39" fmla="*/ 62 h 112"/>
              <a:gd name="T40" fmla="*/ 164 w 219"/>
              <a:gd name="T41" fmla="*/ 91 h 112"/>
              <a:gd name="T42" fmla="*/ 166 w 219"/>
              <a:gd name="T43" fmla="*/ 92 h 112"/>
              <a:gd name="T44" fmla="*/ 178 w 219"/>
              <a:gd name="T45" fmla="*/ 81 h 112"/>
              <a:gd name="T46" fmla="*/ 172 w 219"/>
              <a:gd name="T47" fmla="*/ 112 h 112"/>
              <a:gd name="T48" fmla="*/ 182 w 219"/>
              <a:gd name="T49" fmla="*/ 112 h 112"/>
              <a:gd name="T50" fmla="*/ 189 w 219"/>
              <a:gd name="T51" fmla="*/ 99 h 112"/>
              <a:gd name="T52" fmla="*/ 197 w 219"/>
              <a:gd name="T53" fmla="*/ 112 h 112"/>
              <a:gd name="T54" fmla="*/ 206 w 219"/>
              <a:gd name="T55" fmla="*/ 112 h 112"/>
              <a:gd name="T56" fmla="*/ 201 w 219"/>
              <a:gd name="T57" fmla="*/ 81 h 112"/>
              <a:gd name="T58" fmla="*/ 213 w 219"/>
              <a:gd name="T59" fmla="*/ 92 h 112"/>
              <a:gd name="T60" fmla="*/ 215 w 219"/>
              <a:gd name="T61" fmla="*/ 91 h 112"/>
              <a:gd name="T62" fmla="*/ 196 w 219"/>
              <a:gd name="T63" fmla="*/ 62 h 112"/>
              <a:gd name="T64" fmla="*/ 200 w 219"/>
              <a:gd name="T65" fmla="*/ 54 h 112"/>
              <a:gd name="T66" fmla="*/ 189 w 219"/>
              <a:gd name="T67" fmla="*/ 43 h 112"/>
              <a:gd name="T68" fmla="*/ 111 w 219"/>
              <a:gd name="T69" fmla="*/ 0 h 112"/>
              <a:gd name="T70" fmla="*/ 94 w 219"/>
              <a:gd name="T71" fmla="*/ 17 h 112"/>
              <a:gd name="T72" fmla="*/ 100 w 219"/>
              <a:gd name="T73" fmla="*/ 31 h 112"/>
              <a:gd name="T74" fmla="*/ 70 w 219"/>
              <a:gd name="T75" fmla="*/ 78 h 112"/>
              <a:gd name="T76" fmla="*/ 73 w 219"/>
              <a:gd name="T77" fmla="*/ 80 h 112"/>
              <a:gd name="T78" fmla="*/ 92 w 219"/>
              <a:gd name="T79" fmla="*/ 62 h 112"/>
              <a:gd name="T80" fmla="*/ 84 w 219"/>
              <a:gd name="T81" fmla="*/ 112 h 112"/>
              <a:gd name="T82" fmla="*/ 99 w 219"/>
              <a:gd name="T83" fmla="*/ 112 h 112"/>
              <a:gd name="T84" fmla="*/ 111 w 219"/>
              <a:gd name="T85" fmla="*/ 91 h 112"/>
              <a:gd name="T86" fmla="*/ 123 w 219"/>
              <a:gd name="T87" fmla="*/ 112 h 112"/>
              <a:gd name="T88" fmla="*/ 139 w 219"/>
              <a:gd name="T89" fmla="*/ 112 h 112"/>
              <a:gd name="T90" fmla="*/ 130 w 219"/>
              <a:gd name="T91" fmla="*/ 62 h 112"/>
              <a:gd name="T92" fmla="*/ 149 w 219"/>
              <a:gd name="T93" fmla="*/ 80 h 112"/>
              <a:gd name="T94" fmla="*/ 153 w 219"/>
              <a:gd name="T95" fmla="*/ 78 h 112"/>
              <a:gd name="T96" fmla="*/ 122 w 219"/>
              <a:gd name="T97" fmla="*/ 31 h 112"/>
              <a:gd name="T98" fmla="*/ 128 w 219"/>
              <a:gd name="T99" fmla="*/ 17 h 112"/>
              <a:gd name="T100" fmla="*/ 111 w 219"/>
              <a:gd name="T101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9" h="112">
                <a:moveTo>
                  <a:pt x="29" y="43"/>
                </a:moveTo>
                <a:cubicBezTo>
                  <a:pt x="23" y="43"/>
                  <a:pt x="19" y="48"/>
                  <a:pt x="19" y="54"/>
                </a:cubicBezTo>
                <a:cubicBezTo>
                  <a:pt x="19" y="57"/>
                  <a:pt x="20" y="60"/>
                  <a:pt x="23" y="62"/>
                </a:cubicBezTo>
                <a:cubicBezTo>
                  <a:pt x="12" y="66"/>
                  <a:pt x="0" y="87"/>
                  <a:pt x="4" y="91"/>
                </a:cubicBezTo>
                <a:cubicBezTo>
                  <a:pt x="4" y="92"/>
                  <a:pt x="5" y="92"/>
                  <a:pt x="6" y="92"/>
                </a:cubicBezTo>
                <a:cubicBezTo>
                  <a:pt x="9" y="92"/>
                  <a:pt x="14" y="87"/>
                  <a:pt x="18" y="81"/>
                </a:cubicBezTo>
                <a:cubicBezTo>
                  <a:pt x="15" y="91"/>
                  <a:pt x="13" y="102"/>
                  <a:pt x="12" y="112"/>
                </a:cubicBezTo>
                <a:cubicBezTo>
                  <a:pt x="22" y="112"/>
                  <a:pt x="22" y="112"/>
                  <a:pt x="22" y="112"/>
                </a:cubicBezTo>
                <a:cubicBezTo>
                  <a:pt x="22" y="106"/>
                  <a:pt x="25" y="99"/>
                  <a:pt x="29" y="99"/>
                </a:cubicBezTo>
                <a:cubicBezTo>
                  <a:pt x="33" y="99"/>
                  <a:pt x="36" y="106"/>
                  <a:pt x="36" y="112"/>
                </a:cubicBezTo>
                <a:cubicBezTo>
                  <a:pt x="46" y="112"/>
                  <a:pt x="46" y="112"/>
                  <a:pt x="46" y="112"/>
                </a:cubicBezTo>
                <a:cubicBezTo>
                  <a:pt x="45" y="102"/>
                  <a:pt x="43" y="91"/>
                  <a:pt x="41" y="81"/>
                </a:cubicBezTo>
                <a:cubicBezTo>
                  <a:pt x="44" y="87"/>
                  <a:pt x="49" y="92"/>
                  <a:pt x="52" y="92"/>
                </a:cubicBezTo>
                <a:cubicBezTo>
                  <a:pt x="53" y="92"/>
                  <a:pt x="54" y="92"/>
                  <a:pt x="55" y="91"/>
                </a:cubicBezTo>
                <a:cubicBezTo>
                  <a:pt x="59" y="87"/>
                  <a:pt x="47" y="66"/>
                  <a:pt x="36" y="62"/>
                </a:cubicBezTo>
                <a:cubicBezTo>
                  <a:pt x="38" y="60"/>
                  <a:pt x="40" y="57"/>
                  <a:pt x="40" y="54"/>
                </a:cubicBezTo>
                <a:cubicBezTo>
                  <a:pt x="40" y="48"/>
                  <a:pt x="35" y="43"/>
                  <a:pt x="29" y="43"/>
                </a:cubicBezTo>
                <a:moveTo>
                  <a:pt x="189" y="43"/>
                </a:moveTo>
                <a:cubicBezTo>
                  <a:pt x="184" y="43"/>
                  <a:pt x="179" y="48"/>
                  <a:pt x="179" y="54"/>
                </a:cubicBezTo>
                <a:cubicBezTo>
                  <a:pt x="179" y="57"/>
                  <a:pt x="180" y="60"/>
                  <a:pt x="183" y="62"/>
                </a:cubicBezTo>
                <a:cubicBezTo>
                  <a:pt x="172" y="66"/>
                  <a:pt x="160" y="87"/>
                  <a:pt x="164" y="91"/>
                </a:cubicBezTo>
                <a:cubicBezTo>
                  <a:pt x="165" y="92"/>
                  <a:pt x="165" y="92"/>
                  <a:pt x="166" y="92"/>
                </a:cubicBezTo>
                <a:cubicBezTo>
                  <a:pt x="170" y="92"/>
                  <a:pt x="174" y="87"/>
                  <a:pt x="178" y="81"/>
                </a:cubicBezTo>
                <a:cubicBezTo>
                  <a:pt x="175" y="91"/>
                  <a:pt x="173" y="102"/>
                  <a:pt x="172" y="112"/>
                </a:cubicBezTo>
                <a:cubicBezTo>
                  <a:pt x="182" y="112"/>
                  <a:pt x="182" y="112"/>
                  <a:pt x="182" y="112"/>
                </a:cubicBezTo>
                <a:cubicBezTo>
                  <a:pt x="182" y="106"/>
                  <a:pt x="186" y="99"/>
                  <a:pt x="189" y="99"/>
                </a:cubicBezTo>
                <a:cubicBezTo>
                  <a:pt x="193" y="99"/>
                  <a:pt x="196" y="106"/>
                  <a:pt x="197" y="112"/>
                </a:cubicBezTo>
                <a:cubicBezTo>
                  <a:pt x="206" y="112"/>
                  <a:pt x="206" y="112"/>
                  <a:pt x="206" y="112"/>
                </a:cubicBezTo>
                <a:cubicBezTo>
                  <a:pt x="205" y="102"/>
                  <a:pt x="203" y="91"/>
                  <a:pt x="201" y="81"/>
                </a:cubicBezTo>
                <a:cubicBezTo>
                  <a:pt x="205" y="87"/>
                  <a:pt x="209" y="92"/>
                  <a:pt x="213" y="92"/>
                </a:cubicBezTo>
                <a:cubicBezTo>
                  <a:pt x="213" y="92"/>
                  <a:pt x="214" y="92"/>
                  <a:pt x="215" y="91"/>
                </a:cubicBezTo>
                <a:cubicBezTo>
                  <a:pt x="219" y="87"/>
                  <a:pt x="207" y="66"/>
                  <a:pt x="196" y="62"/>
                </a:cubicBezTo>
                <a:cubicBezTo>
                  <a:pt x="198" y="60"/>
                  <a:pt x="200" y="57"/>
                  <a:pt x="200" y="54"/>
                </a:cubicBezTo>
                <a:cubicBezTo>
                  <a:pt x="200" y="48"/>
                  <a:pt x="195" y="43"/>
                  <a:pt x="189" y="43"/>
                </a:cubicBezTo>
                <a:moveTo>
                  <a:pt x="111" y="0"/>
                </a:moveTo>
                <a:cubicBezTo>
                  <a:pt x="102" y="0"/>
                  <a:pt x="94" y="8"/>
                  <a:pt x="94" y="17"/>
                </a:cubicBezTo>
                <a:cubicBezTo>
                  <a:pt x="94" y="23"/>
                  <a:pt x="96" y="28"/>
                  <a:pt x="100" y="31"/>
                </a:cubicBezTo>
                <a:cubicBezTo>
                  <a:pt x="83" y="37"/>
                  <a:pt x="63" y="72"/>
                  <a:pt x="70" y="78"/>
                </a:cubicBezTo>
                <a:cubicBezTo>
                  <a:pt x="71" y="79"/>
                  <a:pt x="72" y="80"/>
                  <a:pt x="73" y="80"/>
                </a:cubicBezTo>
                <a:cubicBezTo>
                  <a:pt x="79" y="80"/>
                  <a:pt x="86" y="71"/>
                  <a:pt x="92" y="62"/>
                </a:cubicBezTo>
                <a:cubicBezTo>
                  <a:pt x="88" y="78"/>
                  <a:pt x="85" y="96"/>
                  <a:pt x="84" y="112"/>
                </a:cubicBezTo>
                <a:cubicBezTo>
                  <a:pt x="99" y="112"/>
                  <a:pt x="99" y="112"/>
                  <a:pt x="99" y="112"/>
                </a:cubicBezTo>
                <a:cubicBezTo>
                  <a:pt x="100" y="103"/>
                  <a:pt x="105" y="91"/>
                  <a:pt x="111" y="91"/>
                </a:cubicBezTo>
                <a:cubicBezTo>
                  <a:pt x="117" y="91"/>
                  <a:pt x="123" y="103"/>
                  <a:pt x="123" y="112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7" y="96"/>
                  <a:pt x="134" y="78"/>
                  <a:pt x="130" y="62"/>
                </a:cubicBezTo>
                <a:cubicBezTo>
                  <a:pt x="136" y="71"/>
                  <a:pt x="143" y="80"/>
                  <a:pt x="149" y="80"/>
                </a:cubicBezTo>
                <a:cubicBezTo>
                  <a:pt x="150" y="80"/>
                  <a:pt x="152" y="79"/>
                  <a:pt x="153" y="78"/>
                </a:cubicBezTo>
                <a:cubicBezTo>
                  <a:pt x="159" y="72"/>
                  <a:pt x="140" y="37"/>
                  <a:pt x="122" y="31"/>
                </a:cubicBezTo>
                <a:cubicBezTo>
                  <a:pt x="126" y="28"/>
                  <a:pt x="128" y="23"/>
                  <a:pt x="128" y="17"/>
                </a:cubicBezTo>
                <a:cubicBezTo>
                  <a:pt x="128" y="8"/>
                  <a:pt x="121" y="0"/>
                  <a:pt x="111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Freeform 190"/>
          <p:cNvSpPr>
            <a:spLocks noEditPoints="1"/>
          </p:cNvSpPr>
          <p:nvPr/>
        </p:nvSpPr>
        <p:spPr bwMode="auto">
          <a:xfrm>
            <a:off x="1043700" y="2357944"/>
            <a:ext cx="448449" cy="362576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40424E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706322" y="3023071"/>
            <a:ext cx="450630" cy="348492"/>
            <a:chOff x="4935424" y="3709055"/>
            <a:chExt cx="450630" cy="348492"/>
          </a:xfrm>
        </p:grpSpPr>
        <p:sp>
          <p:nvSpPr>
            <p:cNvPr id="72" name="Freeform 6"/>
            <p:cNvSpPr>
              <a:spLocks/>
            </p:cNvSpPr>
            <p:nvPr/>
          </p:nvSpPr>
          <p:spPr bwMode="auto">
            <a:xfrm>
              <a:off x="4935424" y="3709055"/>
              <a:ext cx="336645" cy="219799"/>
            </a:xfrm>
            <a:custGeom>
              <a:avLst/>
              <a:gdLst>
                <a:gd name="T0" fmla="*/ 357 w 458"/>
                <a:gd name="T1" fmla="*/ 8 h 299"/>
                <a:gd name="T2" fmla="*/ 184 w 458"/>
                <a:gd name="T3" fmla="*/ 54 h 299"/>
                <a:gd name="T4" fmla="*/ 40 w 458"/>
                <a:gd name="T5" fmla="*/ 161 h 299"/>
                <a:gd name="T6" fmla="*/ 35 w 458"/>
                <a:gd name="T7" fmla="*/ 277 h 299"/>
                <a:gd name="T8" fmla="*/ 36 w 458"/>
                <a:gd name="T9" fmla="*/ 279 h 299"/>
                <a:gd name="T10" fmla="*/ 85 w 458"/>
                <a:gd name="T11" fmla="*/ 288 h 299"/>
                <a:gd name="T12" fmla="*/ 133 w 458"/>
                <a:gd name="T13" fmla="*/ 256 h 299"/>
                <a:gd name="T14" fmla="*/ 142 w 458"/>
                <a:gd name="T15" fmla="*/ 207 h 299"/>
                <a:gd name="T16" fmla="*/ 128 w 458"/>
                <a:gd name="T17" fmla="*/ 195 h 299"/>
                <a:gd name="T18" fmla="*/ 211 w 458"/>
                <a:gd name="T19" fmla="*/ 112 h 299"/>
                <a:gd name="T20" fmla="*/ 211 w 458"/>
                <a:gd name="T21" fmla="*/ 112 h 299"/>
                <a:gd name="T22" fmla="*/ 212 w 458"/>
                <a:gd name="T23" fmla="*/ 112 h 299"/>
                <a:gd name="T24" fmla="*/ 212 w 458"/>
                <a:gd name="T25" fmla="*/ 112 h 299"/>
                <a:gd name="T26" fmla="*/ 212 w 458"/>
                <a:gd name="T27" fmla="*/ 112 h 299"/>
                <a:gd name="T28" fmla="*/ 329 w 458"/>
                <a:gd name="T29" fmla="*/ 97 h 299"/>
                <a:gd name="T30" fmla="*/ 330 w 458"/>
                <a:gd name="T31" fmla="*/ 116 h 299"/>
                <a:gd name="T32" fmla="*/ 374 w 458"/>
                <a:gd name="T33" fmla="*/ 139 h 299"/>
                <a:gd name="T34" fmla="*/ 429 w 458"/>
                <a:gd name="T35" fmla="*/ 121 h 299"/>
                <a:gd name="T36" fmla="*/ 452 w 458"/>
                <a:gd name="T37" fmla="*/ 77 h 299"/>
                <a:gd name="T38" fmla="*/ 451 w 458"/>
                <a:gd name="T39" fmla="*/ 75 h 299"/>
                <a:gd name="T40" fmla="*/ 357 w 458"/>
                <a:gd name="T41" fmla="*/ 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8" h="299">
                  <a:moveTo>
                    <a:pt x="357" y="8"/>
                  </a:moveTo>
                  <a:cubicBezTo>
                    <a:pt x="288" y="0"/>
                    <a:pt x="191" y="50"/>
                    <a:pt x="184" y="54"/>
                  </a:cubicBezTo>
                  <a:cubicBezTo>
                    <a:pt x="176" y="58"/>
                    <a:pt x="77" y="103"/>
                    <a:pt x="40" y="161"/>
                  </a:cubicBezTo>
                  <a:cubicBezTo>
                    <a:pt x="0" y="225"/>
                    <a:pt x="34" y="276"/>
                    <a:pt x="35" y="277"/>
                  </a:cubicBezTo>
                  <a:cubicBezTo>
                    <a:pt x="35" y="278"/>
                    <a:pt x="36" y="278"/>
                    <a:pt x="36" y="279"/>
                  </a:cubicBezTo>
                  <a:cubicBezTo>
                    <a:pt x="47" y="295"/>
                    <a:pt x="69" y="299"/>
                    <a:pt x="85" y="288"/>
                  </a:cubicBezTo>
                  <a:cubicBezTo>
                    <a:pt x="133" y="256"/>
                    <a:pt x="133" y="256"/>
                    <a:pt x="133" y="256"/>
                  </a:cubicBezTo>
                  <a:cubicBezTo>
                    <a:pt x="149" y="245"/>
                    <a:pt x="153" y="223"/>
                    <a:pt x="142" y="207"/>
                  </a:cubicBezTo>
                  <a:cubicBezTo>
                    <a:pt x="138" y="201"/>
                    <a:pt x="133" y="197"/>
                    <a:pt x="128" y="195"/>
                  </a:cubicBezTo>
                  <a:cubicBezTo>
                    <a:pt x="111" y="157"/>
                    <a:pt x="200" y="117"/>
                    <a:pt x="211" y="112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1" y="112"/>
                    <a:pt x="211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23" y="106"/>
                    <a:pt x="310" y="61"/>
                    <a:pt x="329" y="97"/>
                  </a:cubicBezTo>
                  <a:cubicBezTo>
                    <a:pt x="328" y="103"/>
                    <a:pt x="328" y="109"/>
                    <a:pt x="330" y="116"/>
                  </a:cubicBezTo>
                  <a:cubicBezTo>
                    <a:pt x="335" y="134"/>
                    <a:pt x="355" y="145"/>
                    <a:pt x="374" y="139"/>
                  </a:cubicBezTo>
                  <a:cubicBezTo>
                    <a:pt x="429" y="121"/>
                    <a:pt x="429" y="121"/>
                    <a:pt x="429" y="121"/>
                  </a:cubicBezTo>
                  <a:cubicBezTo>
                    <a:pt x="447" y="116"/>
                    <a:pt x="458" y="96"/>
                    <a:pt x="452" y="77"/>
                  </a:cubicBezTo>
                  <a:cubicBezTo>
                    <a:pt x="452" y="76"/>
                    <a:pt x="451" y="76"/>
                    <a:pt x="451" y="75"/>
                  </a:cubicBezTo>
                  <a:cubicBezTo>
                    <a:pt x="451" y="74"/>
                    <a:pt x="432" y="15"/>
                    <a:pt x="357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73" name="Freeform 7"/>
            <p:cNvSpPr>
              <a:spLocks noEditPoints="1"/>
            </p:cNvSpPr>
            <p:nvPr/>
          </p:nvSpPr>
          <p:spPr bwMode="auto">
            <a:xfrm>
              <a:off x="4981182" y="3844285"/>
              <a:ext cx="326839" cy="213262"/>
            </a:xfrm>
            <a:custGeom>
              <a:avLst/>
              <a:gdLst>
                <a:gd name="T0" fmla="*/ 442 w 445"/>
                <a:gd name="T1" fmla="*/ 213 h 290"/>
                <a:gd name="T2" fmla="*/ 313 w 445"/>
                <a:gd name="T3" fmla="*/ 55 h 290"/>
                <a:gd name="T4" fmla="*/ 313 w 445"/>
                <a:gd name="T5" fmla="*/ 26 h 290"/>
                <a:gd name="T6" fmla="*/ 262 w 445"/>
                <a:gd name="T7" fmla="*/ 26 h 290"/>
                <a:gd name="T8" fmla="*/ 183 w 445"/>
                <a:gd name="T9" fmla="*/ 30 h 290"/>
                <a:gd name="T10" fmla="*/ 157 w 445"/>
                <a:gd name="T11" fmla="*/ 0 h 290"/>
                <a:gd name="T12" fmla="*/ 132 w 445"/>
                <a:gd name="T13" fmla="*/ 46 h 290"/>
                <a:gd name="T14" fmla="*/ 132 w 445"/>
                <a:gd name="T15" fmla="*/ 48 h 290"/>
                <a:gd name="T16" fmla="*/ 132 w 445"/>
                <a:gd name="T17" fmla="*/ 53 h 290"/>
                <a:gd name="T18" fmla="*/ 3 w 445"/>
                <a:gd name="T19" fmla="*/ 213 h 290"/>
                <a:gd name="T20" fmla="*/ 0 w 445"/>
                <a:gd name="T21" fmla="*/ 234 h 290"/>
                <a:gd name="T22" fmla="*/ 0 w 445"/>
                <a:gd name="T23" fmla="*/ 278 h 290"/>
                <a:gd name="T24" fmla="*/ 433 w 445"/>
                <a:gd name="T25" fmla="*/ 290 h 290"/>
                <a:gd name="T26" fmla="*/ 445 w 445"/>
                <a:gd name="T27" fmla="*/ 234 h 290"/>
                <a:gd name="T28" fmla="*/ 445 w 445"/>
                <a:gd name="T29" fmla="*/ 230 h 290"/>
                <a:gd name="T30" fmla="*/ 175 w 445"/>
                <a:gd name="T31" fmla="*/ 246 h 290"/>
                <a:gd name="T32" fmla="*/ 146 w 445"/>
                <a:gd name="T33" fmla="*/ 240 h 290"/>
                <a:gd name="T34" fmla="*/ 153 w 445"/>
                <a:gd name="T35" fmla="*/ 211 h 290"/>
                <a:gd name="T36" fmla="*/ 181 w 445"/>
                <a:gd name="T37" fmla="*/ 218 h 290"/>
                <a:gd name="T38" fmla="*/ 181 w 445"/>
                <a:gd name="T39" fmla="*/ 187 h 290"/>
                <a:gd name="T40" fmla="*/ 153 w 445"/>
                <a:gd name="T41" fmla="*/ 193 h 290"/>
                <a:gd name="T42" fmla="*/ 146 w 445"/>
                <a:gd name="T43" fmla="*/ 164 h 290"/>
                <a:gd name="T44" fmla="*/ 175 w 445"/>
                <a:gd name="T45" fmla="*/ 158 h 290"/>
                <a:gd name="T46" fmla="*/ 181 w 445"/>
                <a:gd name="T47" fmla="*/ 187 h 290"/>
                <a:gd name="T48" fmla="*/ 175 w 445"/>
                <a:gd name="T49" fmla="*/ 140 h 290"/>
                <a:gd name="T50" fmla="*/ 146 w 445"/>
                <a:gd name="T51" fmla="*/ 134 h 290"/>
                <a:gd name="T52" fmla="*/ 153 w 445"/>
                <a:gd name="T53" fmla="*/ 105 h 290"/>
                <a:gd name="T54" fmla="*/ 181 w 445"/>
                <a:gd name="T55" fmla="*/ 111 h 290"/>
                <a:gd name="T56" fmla="*/ 240 w 445"/>
                <a:gd name="T57" fmla="*/ 240 h 290"/>
                <a:gd name="T58" fmla="*/ 211 w 445"/>
                <a:gd name="T59" fmla="*/ 246 h 290"/>
                <a:gd name="T60" fmla="*/ 205 w 445"/>
                <a:gd name="T61" fmla="*/ 218 h 290"/>
                <a:gd name="T62" fmla="*/ 234 w 445"/>
                <a:gd name="T63" fmla="*/ 211 h 290"/>
                <a:gd name="T64" fmla="*/ 240 w 445"/>
                <a:gd name="T65" fmla="*/ 240 h 290"/>
                <a:gd name="T66" fmla="*/ 234 w 445"/>
                <a:gd name="T67" fmla="*/ 193 h 290"/>
                <a:gd name="T68" fmla="*/ 205 w 445"/>
                <a:gd name="T69" fmla="*/ 187 h 290"/>
                <a:gd name="T70" fmla="*/ 211 w 445"/>
                <a:gd name="T71" fmla="*/ 158 h 290"/>
                <a:gd name="T72" fmla="*/ 240 w 445"/>
                <a:gd name="T73" fmla="*/ 164 h 290"/>
                <a:gd name="T74" fmla="*/ 240 w 445"/>
                <a:gd name="T75" fmla="*/ 134 h 290"/>
                <a:gd name="T76" fmla="*/ 211 w 445"/>
                <a:gd name="T77" fmla="*/ 140 h 290"/>
                <a:gd name="T78" fmla="*/ 205 w 445"/>
                <a:gd name="T79" fmla="*/ 111 h 290"/>
                <a:gd name="T80" fmla="*/ 234 w 445"/>
                <a:gd name="T81" fmla="*/ 105 h 290"/>
                <a:gd name="T82" fmla="*/ 240 w 445"/>
                <a:gd name="T83" fmla="*/ 134 h 290"/>
                <a:gd name="T84" fmla="*/ 292 w 445"/>
                <a:gd name="T85" fmla="*/ 246 h 290"/>
                <a:gd name="T86" fmla="*/ 263 w 445"/>
                <a:gd name="T87" fmla="*/ 240 h 290"/>
                <a:gd name="T88" fmla="*/ 269 w 445"/>
                <a:gd name="T89" fmla="*/ 211 h 290"/>
                <a:gd name="T90" fmla="*/ 298 w 445"/>
                <a:gd name="T91" fmla="*/ 218 h 290"/>
                <a:gd name="T92" fmla="*/ 298 w 445"/>
                <a:gd name="T93" fmla="*/ 187 h 290"/>
                <a:gd name="T94" fmla="*/ 269 w 445"/>
                <a:gd name="T95" fmla="*/ 193 h 290"/>
                <a:gd name="T96" fmla="*/ 263 w 445"/>
                <a:gd name="T97" fmla="*/ 164 h 290"/>
                <a:gd name="T98" fmla="*/ 292 w 445"/>
                <a:gd name="T99" fmla="*/ 158 h 290"/>
                <a:gd name="T100" fmla="*/ 298 w 445"/>
                <a:gd name="T101" fmla="*/ 187 h 290"/>
                <a:gd name="T102" fmla="*/ 292 w 445"/>
                <a:gd name="T103" fmla="*/ 140 h 290"/>
                <a:gd name="T104" fmla="*/ 263 w 445"/>
                <a:gd name="T105" fmla="*/ 134 h 290"/>
                <a:gd name="T106" fmla="*/ 269 w 445"/>
                <a:gd name="T107" fmla="*/ 105 h 290"/>
                <a:gd name="T108" fmla="*/ 298 w 445"/>
                <a:gd name="T109" fmla="*/ 11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5" h="290">
                  <a:moveTo>
                    <a:pt x="445" y="230"/>
                  </a:moveTo>
                  <a:cubicBezTo>
                    <a:pt x="445" y="224"/>
                    <a:pt x="444" y="218"/>
                    <a:pt x="442" y="213"/>
                  </a:cubicBezTo>
                  <a:cubicBezTo>
                    <a:pt x="433" y="184"/>
                    <a:pt x="397" y="165"/>
                    <a:pt x="397" y="165"/>
                  </a:cubicBezTo>
                  <a:cubicBezTo>
                    <a:pt x="325" y="114"/>
                    <a:pt x="314" y="77"/>
                    <a:pt x="313" y="55"/>
                  </a:cubicBezTo>
                  <a:cubicBezTo>
                    <a:pt x="313" y="54"/>
                    <a:pt x="313" y="54"/>
                    <a:pt x="313" y="53"/>
                  </a:cubicBezTo>
                  <a:cubicBezTo>
                    <a:pt x="313" y="26"/>
                    <a:pt x="313" y="26"/>
                    <a:pt x="313" y="26"/>
                  </a:cubicBezTo>
                  <a:cubicBezTo>
                    <a:pt x="313" y="12"/>
                    <a:pt x="302" y="0"/>
                    <a:pt x="288" y="0"/>
                  </a:cubicBezTo>
                  <a:cubicBezTo>
                    <a:pt x="274" y="0"/>
                    <a:pt x="262" y="12"/>
                    <a:pt x="262" y="26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20" y="42"/>
                    <a:pt x="193" y="34"/>
                    <a:pt x="183" y="30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12"/>
                    <a:pt x="172" y="0"/>
                    <a:pt x="157" y="0"/>
                  </a:cubicBezTo>
                  <a:cubicBezTo>
                    <a:pt x="143" y="0"/>
                    <a:pt x="132" y="12"/>
                    <a:pt x="132" y="2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2" y="47"/>
                    <a:pt x="132" y="48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73"/>
                    <a:pt x="122" y="113"/>
                    <a:pt x="48" y="165"/>
                  </a:cubicBezTo>
                  <a:cubicBezTo>
                    <a:pt x="48" y="165"/>
                    <a:pt x="11" y="184"/>
                    <a:pt x="3" y="213"/>
                  </a:cubicBezTo>
                  <a:cubicBezTo>
                    <a:pt x="1" y="218"/>
                    <a:pt x="0" y="224"/>
                    <a:pt x="0" y="230"/>
                  </a:cubicBezTo>
                  <a:cubicBezTo>
                    <a:pt x="0" y="231"/>
                    <a:pt x="0" y="232"/>
                    <a:pt x="0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85"/>
                    <a:pt x="6" y="290"/>
                    <a:pt x="12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9" y="290"/>
                    <a:pt x="445" y="285"/>
                    <a:pt x="445" y="278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2"/>
                    <a:pt x="445" y="231"/>
                    <a:pt x="445" y="230"/>
                  </a:cubicBezTo>
                  <a:close/>
                  <a:moveTo>
                    <a:pt x="181" y="240"/>
                  </a:moveTo>
                  <a:cubicBezTo>
                    <a:pt x="181" y="244"/>
                    <a:pt x="179" y="246"/>
                    <a:pt x="175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49" y="246"/>
                    <a:pt x="146" y="244"/>
                    <a:pt x="146" y="240"/>
                  </a:cubicBezTo>
                  <a:cubicBezTo>
                    <a:pt x="146" y="218"/>
                    <a:pt x="146" y="218"/>
                    <a:pt x="146" y="218"/>
                  </a:cubicBezTo>
                  <a:cubicBezTo>
                    <a:pt x="146" y="214"/>
                    <a:pt x="149" y="211"/>
                    <a:pt x="153" y="211"/>
                  </a:cubicBezTo>
                  <a:cubicBezTo>
                    <a:pt x="175" y="211"/>
                    <a:pt x="175" y="211"/>
                    <a:pt x="175" y="211"/>
                  </a:cubicBezTo>
                  <a:cubicBezTo>
                    <a:pt x="179" y="211"/>
                    <a:pt x="181" y="214"/>
                    <a:pt x="181" y="218"/>
                  </a:cubicBezTo>
                  <a:lnTo>
                    <a:pt x="181" y="240"/>
                  </a:lnTo>
                  <a:close/>
                  <a:moveTo>
                    <a:pt x="181" y="187"/>
                  </a:moveTo>
                  <a:cubicBezTo>
                    <a:pt x="181" y="190"/>
                    <a:pt x="179" y="193"/>
                    <a:pt x="175" y="193"/>
                  </a:cubicBezTo>
                  <a:cubicBezTo>
                    <a:pt x="153" y="193"/>
                    <a:pt x="153" y="193"/>
                    <a:pt x="153" y="193"/>
                  </a:cubicBezTo>
                  <a:cubicBezTo>
                    <a:pt x="149" y="193"/>
                    <a:pt x="146" y="190"/>
                    <a:pt x="146" y="187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1"/>
                    <a:pt x="149" y="158"/>
                    <a:pt x="153" y="158"/>
                  </a:cubicBezTo>
                  <a:cubicBezTo>
                    <a:pt x="175" y="158"/>
                    <a:pt x="175" y="158"/>
                    <a:pt x="175" y="158"/>
                  </a:cubicBezTo>
                  <a:cubicBezTo>
                    <a:pt x="179" y="158"/>
                    <a:pt x="181" y="161"/>
                    <a:pt x="181" y="164"/>
                  </a:cubicBezTo>
                  <a:lnTo>
                    <a:pt x="181" y="187"/>
                  </a:lnTo>
                  <a:close/>
                  <a:moveTo>
                    <a:pt x="181" y="134"/>
                  </a:moveTo>
                  <a:cubicBezTo>
                    <a:pt x="181" y="137"/>
                    <a:pt x="179" y="140"/>
                    <a:pt x="175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49" y="140"/>
                    <a:pt x="146" y="137"/>
                    <a:pt x="146" y="134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08"/>
                    <a:pt x="149" y="105"/>
                    <a:pt x="153" y="105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9" y="105"/>
                    <a:pt x="181" y="108"/>
                    <a:pt x="181" y="111"/>
                  </a:cubicBezTo>
                  <a:lnTo>
                    <a:pt x="181" y="134"/>
                  </a:lnTo>
                  <a:close/>
                  <a:moveTo>
                    <a:pt x="240" y="240"/>
                  </a:moveTo>
                  <a:cubicBezTo>
                    <a:pt x="240" y="244"/>
                    <a:pt x="237" y="246"/>
                    <a:pt x="234" y="246"/>
                  </a:cubicBezTo>
                  <a:cubicBezTo>
                    <a:pt x="211" y="246"/>
                    <a:pt x="211" y="246"/>
                    <a:pt x="211" y="246"/>
                  </a:cubicBezTo>
                  <a:cubicBezTo>
                    <a:pt x="208" y="246"/>
                    <a:pt x="205" y="244"/>
                    <a:pt x="205" y="240"/>
                  </a:cubicBezTo>
                  <a:cubicBezTo>
                    <a:pt x="205" y="218"/>
                    <a:pt x="205" y="218"/>
                    <a:pt x="205" y="218"/>
                  </a:cubicBezTo>
                  <a:cubicBezTo>
                    <a:pt x="205" y="214"/>
                    <a:pt x="208" y="211"/>
                    <a:pt x="211" y="211"/>
                  </a:cubicBezTo>
                  <a:cubicBezTo>
                    <a:pt x="234" y="211"/>
                    <a:pt x="234" y="211"/>
                    <a:pt x="234" y="211"/>
                  </a:cubicBezTo>
                  <a:cubicBezTo>
                    <a:pt x="237" y="211"/>
                    <a:pt x="240" y="214"/>
                    <a:pt x="240" y="218"/>
                  </a:cubicBezTo>
                  <a:lnTo>
                    <a:pt x="240" y="240"/>
                  </a:lnTo>
                  <a:close/>
                  <a:moveTo>
                    <a:pt x="240" y="187"/>
                  </a:moveTo>
                  <a:cubicBezTo>
                    <a:pt x="240" y="190"/>
                    <a:pt x="237" y="193"/>
                    <a:pt x="234" y="193"/>
                  </a:cubicBezTo>
                  <a:cubicBezTo>
                    <a:pt x="211" y="193"/>
                    <a:pt x="211" y="193"/>
                    <a:pt x="211" y="193"/>
                  </a:cubicBezTo>
                  <a:cubicBezTo>
                    <a:pt x="208" y="193"/>
                    <a:pt x="205" y="190"/>
                    <a:pt x="205" y="187"/>
                  </a:cubicBezTo>
                  <a:cubicBezTo>
                    <a:pt x="205" y="164"/>
                    <a:pt x="205" y="164"/>
                    <a:pt x="205" y="164"/>
                  </a:cubicBezTo>
                  <a:cubicBezTo>
                    <a:pt x="205" y="161"/>
                    <a:pt x="208" y="158"/>
                    <a:pt x="211" y="158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7" y="158"/>
                    <a:pt x="240" y="161"/>
                    <a:pt x="240" y="164"/>
                  </a:cubicBezTo>
                  <a:lnTo>
                    <a:pt x="240" y="187"/>
                  </a:lnTo>
                  <a:close/>
                  <a:moveTo>
                    <a:pt x="240" y="134"/>
                  </a:moveTo>
                  <a:cubicBezTo>
                    <a:pt x="240" y="137"/>
                    <a:pt x="237" y="140"/>
                    <a:pt x="234" y="140"/>
                  </a:cubicBezTo>
                  <a:cubicBezTo>
                    <a:pt x="211" y="140"/>
                    <a:pt x="211" y="140"/>
                    <a:pt x="211" y="140"/>
                  </a:cubicBezTo>
                  <a:cubicBezTo>
                    <a:pt x="208" y="140"/>
                    <a:pt x="205" y="137"/>
                    <a:pt x="205" y="134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08"/>
                    <a:pt x="208" y="105"/>
                    <a:pt x="211" y="105"/>
                  </a:cubicBezTo>
                  <a:cubicBezTo>
                    <a:pt x="234" y="105"/>
                    <a:pt x="234" y="105"/>
                    <a:pt x="234" y="105"/>
                  </a:cubicBezTo>
                  <a:cubicBezTo>
                    <a:pt x="237" y="105"/>
                    <a:pt x="240" y="108"/>
                    <a:pt x="240" y="111"/>
                  </a:cubicBezTo>
                  <a:lnTo>
                    <a:pt x="240" y="134"/>
                  </a:lnTo>
                  <a:close/>
                  <a:moveTo>
                    <a:pt x="298" y="240"/>
                  </a:moveTo>
                  <a:cubicBezTo>
                    <a:pt x="298" y="244"/>
                    <a:pt x="296" y="246"/>
                    <a:pt x="292" y="246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6" y="246"/>
                    <a:pt x="263" y="244"/>
                    <a:pt x="263" y="240"/>
                  </a:cubicBezTo>
                  <a:cubicBezTo>
                    <a:pt x="263" y="218"/>
                    <a:pt x="263" y="218"/>
                    <a:pt x="263" y="218"/>
                  </a:cubicBezTo>
                  <a:cubicBezTo>
                    <a:pt x="263" y="214"/>
                    <a:pt x="266" y="211"/>
                    <a:pt x="269" y="211"/>
                  </a:cubicBezTo>
                  <a:cubicBezTo>
                    <a:pt x="292" y="211"/>
                    <a:pt x="292" y="211"/>
                    <a:pt x="292" y="211"/>
                  </a:cubicBezTo>
                  <a:cubicBezTo>
                    <a:pt x="296" y="211"/>
                    <a:pt x="298" y="214"/>
                    <a:pt x="298" y="218"/>
                  </a:cubicBezTo>
                  <a:lnTo>
                    <a:pt x="298" y="240"/>
                  </a:lnTo>
                  <a:close/>
                  <a:moveTo>
                    <a:pt x="298" y="187"/>
                  </a:moveTo>
                  <a:cubicBezTo>
                    <a:pt x="298" y="190"/>
                    <a:pt x="296" y="193"/>
                    <a:pt x="292" y="193"/>
                  </a:cubicBezTo>
                  <a:cubicBezTo>
                    <a:pt x="269" y="193"/>
                    <a:pt x="269" y="193"/>
                    <a:pt x="269" y="193"/>
                  </a:cubicBezTo>
                  <a:cubicBezTo>
                    <a:pt x="266" y="193"/>
                    <a:pt x="263" y="190"/>
                    <a:pt x="263" y="187"/>
                  </a:cubicBezTo>
                  <a:cubicBezTo>
                    <a:pt x="263" y="164"/>
                    <a:pt x="263" y="164"/>
                    <a:pt x="263" y="164"/>
                  </a:cubicBezTo>
                  <a:cubicBezTo>
                    <a:pt x="263" y="161"/>
                    <a:pt x="266" y="158"/>
                    <a:pt x="269" y="158"/>
                  </a:cubicBezTo>
                  <a:cubicBezTo>
                    <a:pt x="292" y="158"/>
                    <a:pt x="292" y="158"/>
                    <a:pt x="292" y="158"/>
                  </a:cubicBezTo>
                  <a:cubicBezTo>
                    <a:pt x="296" y="158"/>
                    <a:pt x="298" y="161"/>
                    <a:pt x="298" y="164"/>
                  </a:cubicBezTo>
                  <a:lnTo>
                    <a:pt x="298" y="187"/>
                  </a:lnTo>
                  <a:close/>
                  <a:moveTo>
                    <a:pt x="298" y="134"/>
                  </a:moveTo>
                  <a:cubicBezTo>
                    <a:pt x="298" y="137"/>
                    <a:pt x="296" y="140"/>
                    <a:pt x="292" y="140"/>
                  </a:cubicBezTo>
                  <a:cubicBezTo>
                    <a:pt x="269" y="140"/>
                    <a:pt x="269" y="140"/>
                    <a:pt x="269" y="140"/>
                  </a:cubicBezTo>
                  <a:cubicBezTo>
                    <a:pt x="266" y="140"/>
                    <a:pt x="263" y="137"/>
                    <a:pt x="263" y="134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3" y="108"/>
                    <a:pt x="266" y="105"/>
                    <a:pt x="269" y="105"/>
                  </a:cubicBezTo>
                  <a:cubicBezTo>
                    <a:pt x="292" y="105"/>
                    <a:pt x="292" y="105"/>
                    <a:pt x="292" y="105"/>
                  </a:cubicBezTo>
                  <a:cubicBezTo>
                    <a:pt x="296" y="105"/>
                    <a:pt x="298" y="108"/>
                    <a:pt x="298" y="111"/>
                  </a:cubicBezTo>
                  <a:lnTo>
                    <a:pt x="298" y="1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74" name="Freeform 9"/>
            <p:cNvSpPr>
              <a:spLocks noEditPoints="1"/>
            </p:cNvSpPr>
            <p:nvPr/>
          </p:nvSpPr>
          <p:spPr bwMode="auto">
            <a:xfrm>
              <a:off x="5233665" y="3814052"/>
              <a:ext cx="152389" cy="105406"/>
            </a:xfrm>
            <a:custGeom>
              <a:avLst/>
              <a:gdLst>
                <a:gd name="T0" fmla="*/ 104 w 207"/>
                <a:gd name="T1" fmla="*/ 0 h 143"/>
                <a:gd name="T2" fmla="*/ 0 w 207"/>
                <a:gd name="T3" fmla="*/ 71 h 143"/>
                <a:gd name="T4" fmla="*/ 104 w 207"/>
                <a:gd name="T5" fmla="*/ 143 h 143"/>
                <a:gd name="T6" fmla="*/ 207 w 207"/>
                <a:gd name="T7" fmla="*/ 71 h 143"/>
                <a:gd name="T8" fmla="*/ 104 w 207"/>
                <a:gd name="T9" fmla="*/ 0 h 143"/>
                <a:gd name="T10" fmla="*/ 54 w 207"/>
                <a:gd name="T11" fmla="*/ 85 h 143"/>
                <a:gd name="T12" fmla="*/ 40 w 207"/>
                <a:gd name="T13" fmla="*/ 71 h 143"/>
                <a:gd name="T14" fmla="*/ 54 w 207"/>
                <a:gd name="T15" fmla="*/ 57 h 143"/>
                <a:gd name="T16" fmla="*/ 68 w 207"/>
                <a:gd name="T17" fmla="*/ 71 h 143"/>
                <a:gd name="T18" fmla="*/ 54 w 207"/>
                <a:gd name="T19" fmla="*/ 85 h 143"/>
                <a:gd name="T20" fmla="*/ 104 w 207"/>
                <a:gd name="T21" fmla="*/ 85 h 143"/>
                <a:gd name="T22" fmla="*/ 90 w 207"/>
                <a:gd name="T23" fmla="*/ 71 h 143"/>
                <a:gd name="T24" fmla="*/ 104 w 207"/>
                <a:gd name="T25" fmla="*/ 57 h 143"/>
                <a:gd name="T26" fmla="*/ 118 w 207"/>
                <a:gd name="T27" fmla="*/ 71 h 143"/>
                <a:gd name="T28" fmla="*/ 104 w 207"/>
                <a:gd name="T29" fmla="*/ 85 h 143"/>
                <a:gd name="T30" fmla="*/ 154 w 207"/>
                <a:gd name="T31" fmla="*/ 85 h 143"/>
                <a:gd name="T32" fmla="*/ 140 w 207"/>
                <a:gd name="T33" fmla="*/ 71 h 143"/>
                <a:gd name="T34" fmla="*/ 154 w 207"/>
                <a:gd name="T35" fmla="*/ 57 h 143"/>
                <a:gd name="T36" fmla="*/ 168 w 207"/>
                <a:gd name="T37" fmla="*/ 71 h 143"/>
                <a:gd name="T38" fmla="*/ 154 w 207"/>
                <a:gd name="T39" fmla="*/ 8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143">
                  <a:moveTo>
                    <a:pt x="104" y="0"/>
                  </a:moveTo>
                  <a:cubicBezTo>
                    <a:pt x="47" y="0"/>
                    <a:pt x="0" y="32"/>
                    <a:pt x="0" y="71"/>
                  </a:cubicBezTo>
                  <a:cubicBezTo>
                    <a:pt x="0" y="111"/>
                    <a:pt x="47" y="143"/>
                    <a:pt x="104" y="143"/>
                  </a:cubicBezTo>
                  <a:cubicBezTo>
                    <a:pt x="161" y="143"/>
                    <a:pt x="207" y="111"/>
                    <a:pt x="207" y="71"/>
                  </a:cubicBezTo>
                  <a:cubicBezTo>
                    <a:pt x="207" y="32"/>
                    <a:pt x="161" y="0"/>
                    <a:pt x="104" y="0"/>
                  </a:cubicBezTo>
                  <a:close/>
                  <a:moveTo>
                    <a:pt x="54" y="85"/>
                  </a:moveTo>
                  <a:cubicBezTo>
                    <a:pt x="46" y="85"/>
                    <a:pt x="40" y="79"/>
                    <a:pt x="40" y="71"/>
                  </a:cubicBezTo>
                  <a:cubicBezTo>
                    <a:pt x="40" y="64"/>
                    <a:pt x="46" y="57"/>
                    <a:pt x="54" y="57"/>
                  </a:cubicBezTo>
                  <a:cubicBezTo>
                    <a:pt x="62" y="57"/>
                    <a:pt x="68" y="64"/>
                    <a:pt x="68" y="71"/>
                  </a:cubicBezTo>
                  <a:cubicBezTo>
                    <a:pt x="68" y="79"/>
                    <a:pt x="62" y="85"/>
                    <a:pt x="54" y="85"/>
                  </a:cubicBezTo>
                  <a:close/>
                  <a:moveTo>
                    <a:pt x="104" y="85"/>
                  </a:moveTo>
                  <a:cubicBezTo>
                    <a:pt x="96" y="85"/>
                    <a:pt x="90" y="79"/>
                    <a:pt x="90" y="71"/>
                  </a:cubicBezTo>
                  <a:cubicBezTo>
                    <a:pt x="90" y="64"/>
                    <a:pt x="96" y="57"/>
                    <a:pt x="104" y="57"/>
                  </a:cubicBezTo>
                  <a:cubicBezTo>
                    <a:pt x="112" y="57"/>
                    <a:pt x="118" y="64"/>
                    <a:pt x="118" y="71"/>
                  </a:cubicBezTo>
                  <a:cubicBezTo>
                    <a:pt x="118" y="79"/>
                    <a:pt x="112" y="85"/>
                    <a:pt x="104" y="85"/>
                  </a:cubicBezTo>
                  <a:close/>
                  <a:moveTo>
                    <a:pt x="154" y="85"/>
                  </a:moveTo>
                  <a:cubicBezTo>
                    <a:pt x="146" y="85"/>
                    <a:pt x="140" y="79"/>
                    <a:pt x="140" y="71"/>
                  </a:cubicBezTo>
                  <a:cubicBezTo>
                    <a:pt x="140" y="64"/>
                    <a:pt x="146" y="57"/>
                    <a:pt x="154" y="57"/>
                  </a:cubicBezTo>
                  <a:cubicBezTo>
                    <a:pt x="162" y="57"/>
                    <a:pt x="168" y="64"/>
                    <a:pt x="168" y="71"/>
                  </a:cubicBezTo>
                  <a:cubicBezTo>
                    <a:pt x="168" y="79"/>
                    <a:pt x="162" y="85"/>
                    <a:pt x="154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907367" y="4224000"/>
            <a:ext cx="383889" cy="393113"/>
            <a:chOff x="3598200" y="1732459"/>
            <a:chExt cx="1947600" cy="1994400"/>
          </a:xfrm>
        </p:grpSpPr>
        <p:sp>
          <p:nvSpPr>
            <p:cNvPr id="77" name="Freeform 5"/>
            <p:cNvSpPr>
              <a:spLocks/>
            </p:cNvSpPr>
            <p:nvPr/>
          </p:nvSpPr>
          <p:spPr bwMode="auto">
            <a:xfrm>
              <a:off x="4815450" y="1732459"/>
              <a:ext cx="417924" cy="1423836"/>
            </a:xfrm>
            <a:custGeom>
              <a:avLst/>
              <a:gdLst>
                <a:gd name="T0" fmla="*/ 2 w 43"/>
                <a:gd name="T1" fmla="*/ 115 h 115"/>
                <a:gd name="T2" fmla="*/ 3 w 43"/>
                <a:gd name="T3" fmla="*/ 115 h 115"/>
                <a:gd name="T4" fmla="*/ 3 w 43"/>
                <a:gd name="T5" fmla="*/ 115 h 115"/>
                <a:gd name="T6" fmla="*/ 3 w 43"/>
                <a:gd name="T7" fmla="*/ 115 h 115"/>
                <a:gd name="T8" fmla="*/ 4 w 43"/>
                <a:gd name="T9" fmla="*/ 115 h 115"/>
                <a:gd name="T10" fmla="*/ 4 w 43"/>
                <a:gd name="T11" fmla="*/ 115 h 115"/>
                <a:gd name="T12" fmla="*/ 5 w 43"/>
                <a:gd name="T13" fmla="*/ 114 h 115"/>
                <a:gd name="T14" fmla="*/ 22 w 43"/>
                <a:gd name="T15" fmla="*/ 98 h 115"/>
                <a:gd name="T16" fmla="*/ 38 w 43"/>
                <a:gd name="T17" fmla="*/ 114 h 115"/>
                <a:gd name="T18" fmla="*/ 39 w 43"/>
                <a:gd name="T19" fmla="*/ 115 h 115"/>
                <a:gd name="T20" fmla="*/ 39 w 43"/>
                <a:gd name="T21" fmla="*/ 115 h 115"/>
                <a:gd name="T22" fmla="*/ 40 w 43"/>
                <a:gd name="T23" fmla="*/ 115 h 115"/>
                <a:gd name="T24" fmla="*/ 40 w 43"/>
                <a:gd name="T25" fmla="*/ 115 h 115"/>
                <a:gd name="T26" fmla="*/ 40 w 43"/>
                <a:gd name="T27" fmla="*/ 115 h 115"/>
                <a:gd name="T28" fmla="*/ 41 w 43"/>
                <a:gd name="T29" fmla="*/ 115 h 115"/>
                <a:gd name="T30" fmla="*/ 42 w 43"/>
                <a:gd name="T31" fmla="*/ 114 h 115"/>
                <a:gd name="T32" fmla="*/ 43 w 43"/>
                <a:gd name="T33" fmla="*/ 112 h 115"/>
                <a:gd name="T34" fmla="*/ 43 w 43"/>
                <a:gd name="T35" fmla="*/ 27 h 115"/>
                <a:gd name="T36" fmla="*/ 43 w 43"/>
                <a:gd name="T37" fmla="*/ 13 h 115"/>
                <a:gd name="T38" fmla="*/ 43 w 43"/>
                <a:gd name="T39" fmla="*/ 3 h 115"/>
                <a:gd name="T40" fmla="*/ 42 w 43"/>
                <a:gd name="T41" fmla="*/ 1 h 115"/>
                <a:gd name="T42" fmla="*/ 40 w 43"/>
                <a:gd name="T43" fmla="*/ 0 h 115"/>
                <a:gd name="T44" fmla="*/ 3 w 43"/>
                <a:gd name="T45" fmla="*/ 0 h 115"/>
                <a:gd name="T46" fmla="*/ 3 w 43"/>
                <a:gd name="T47" fmla="*/ 0 h 115"/>
                <a:gd name="T48" fmla="*/ 2 w 43"/>
                <a:gd name="T49" fmla="*/ 1 h 115"/>
                <a:gd name="T50" fmla="*/ 2 w 43"/>
                <a:gd name="T51" fmla="*/ 1 h 115"/>
                <a:gd name="T52" fmla="*/ 0 w 43"/>
                <a:gd name="T53" fmla="*/ 3 h 115"/>
                <a:gd name="T54" fmla="*/ 0 w 43"/>
                <a:gd name="T55" fmla="*/ 13 h 115"/>
                <a:gd name="T56" fmla="*/ 0 w 43"/>
                <a:gd name="T57" fmla="*/ 27 h 115"/>
                <a:gd name="T58" fmla="*/ 0 w 43"/>
                <a:gd name="T59" fmla="*/ 112 h 115"/>
                <a:gd name="T60" fmla="*/ 2 w 43"/>
                <a:gd name="T6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115">
                  <a:moveTo>
                    <a:pt x="2" y="115"/>
                  </a:moveTo>
                  <a:cubicBezTo>
                    <a:pt x="2" y="115"/>
                    <a:pt x="2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5"/>
                    <a:pt x="4" y="115"/>
                    <a:pt x="4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4" y="115"/>
                    <a:pt x="5" y="114"/>
                    <a:pt x="5" y="11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4"/>
                    <a:pt x="39" y="115"/>
                    <a:pt x="39" y="115"/>
                  </a:cubicBezTo>
                  <a:cubicBezTo>
                    <a:pt x="39" y="115"/>
                    <a:pt x="39" y="115"/>
                    <a:pt x="39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5"/>
                    <a:pt x="42" y="114"/>
                    <a:pt x="42" y="114"/>
                  </a:cubicBezTo>
                  <a:cubicBezTo>
                    <a:pt x="43" y="114"/>
                    <a:pt x="43" y="113"/>
                    <a:pt x="43" y="11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2"/>
                    <a:pt x="42" y="1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3"/>
                    <a:pt x="1" y="114"/>
                    <a:pt x="2" y="11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6"/>
            <p:cNvSpPr>
              <a:spLocks/>
            </p:cNvSpPr>
            <p:nvPr/>
          </p:nvSpPr>
          <p:spPr bwMode="auto">
            <a:xfrm>
              <a:off x="3853824" y="2462367"/>
              <a:ext cx="515304" cy="61683"/>
            </a:xfrm>
            <a:custGeom>
              <a:avLst/>
              <a:gdLst>
                <a:gd name="T0" fmla="*/ 0 w 53"/>
                <a:gd name="T1" fmla="*/ 3 h 5"/>
                <a:gd name="T2" fmla="*/ 3 w 53"/>
                <a:gd name="T3" fmla="*/ 5 h 5"/>
                <a:gd name="T4" fmla="*/ 50 w 53"/>
                <a:gd name="T5" fmla="*/ 5 h 5"/>
                <a:gd name="T6" fmla="*/ 53 w 53"/>
                <a:gd name="T7" fmla="*/ 3 h 5"/>
                <a:gd name="T8" fmla="*/ 50 w 53"/>
                <a:gd name="T9" fmla="*/ 0 h 5"/>
                <a:gd name="T10" fmla="*/ 3 w 53"/>
                <a:gd name="T11" fmla="*/ 0 h 5"/>
                <a:gd name="T12" fmla="*/ 0 w 53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">
                  <a:moveTo>
                    <a:pt x="0" y="3"/>
                  </a:moveTo>
                  <a:cubicBezTo>
                    <a:pt x="0" y="4"/>
                    <a:pt x="2" y="5"/>
                    <a:pt x="3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2" y="5"/>
                    <a:pt x="53" y="4"/>
                    <a:pt x="53" y="3"/>
                  </a:cubicBezTo>
                  <a:cubicBezTo>
                    <a:pt x="53" y="1"/>
                    <a:pt x="52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3853824" y="2750218"/>
              <a:ext cx="515304" cy="61683"/>
            </a:xfrm>
            <a:custGeom>
              <a:avLst/>
              <a:gdLst>
                <a:gd name="T0" fmla="*/ 50 w 53"/>
                <a:gd name="T1" fmla="*/ 0 h 5"/>
                <a:gd name="T2" fmla="*/ 3 w 53"/>
                <a:gd name="T3" fmla="*/ 0 h 5"/>
                <a:gd name="T4" fmla="*/ 0 w 53"/>
                <a:gd name="T5" fmla="*/ 2 h 5"/>
                <a:gd name="T6" fmla="*/ 3 w 53"/>
                <a:gd name="T7" fmla="*/ 5 h 5"/>
                <a:gd name="T8" fmla="*/ 50 w 53"/>
                <a:gd name="T9" fmla="*/ 5 h 5"/>
                <a:gd name="T10" fmla="*/ 53 w 53"/>
                <a:gd name="T11" fmla="*/ 2 h 5"/>
                <a:gd name="T12" fmla="*/ 50 w 5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">
                  <a:moveTo>
                    <a:pt x="5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2" y="5"/>
                    <a:pt x="53" y="4"/>
                    <a:pt x="53" y="2"/>
                  </a:cubicBezTo>
                  <a:cubicBezTo>
                    <a:pt x="53" y="1"/>
                    <a:pt x="52" y="0"/>
                    <a:pt x="5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8"/>
            <p:cNvSpPr>
              <a:spLocks/>
            </p:cNvSpPr>
            <p:nvPr/>
          </p:nvSpPr>
          <p:spPr bwMode="auto">
            <a:xfrm>
              <a:off x="3853824" y="3032931"/>
              <a:ext cx="515304" cy="61683"/>
            </a:xfrm>
            <a:custGeom>
              <a:avLst/>
              <a:gdLst>
                <a:gd name="T0" fmla="*/ 50 w 53"/>
                <a:gd name="T1" fmla="*/ 0 h 5"/>
                <a:gd name="T2" fmla="*/ 3 w 53"/>
                <a:gd name="T3" fmla="*/ 0 h 5"/>
                <a:gd name="T4" fmla="*/ 0 w 53"/>
                <a:gd name="T5" fmla="*/ 2 h 5"/>
                <a:gd name="T6" fmla="*/ 3 w 53"/>
                <a:gd name="T7" fmla="*/ 5 h 5"/>
                <a:gd name="T8" fmla="*/ 50 w 53"/>
                <a:gd name="T9" fmla="*/ 5 h 5"/>
                <a:gd name="T10" fmla="*/ 53 w 53"/>
                <a:gd name="T11" fmla="*/ 2 h 5"/>
                <a:gd name="T12" fmla="*/ 50 w 5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">
                  <a:moveTo>
                    <a:pt x="5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2" y="5"/>
                    <a:pt x="53" y="4"/>
                    <a:pt x="53" y="2"/>
                  </a:cubicBezTo>
                  <a:cubicBezTo>
                    <a:pt x="53" y="1"/>
                    <a:pt x="52" y="0"/>
                    <a:pt x="5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9"/>
            <p:cNvSpPr>
              <a:spLocks noEditPoints="1"/>
            </p:cNvSpPr>
            <p:nvPr/>
          </p:nvSpPr>
          <p:spPr bwMode="auto">
            <a:xfrm>
              <a:off x="3598200" y="1881526"/>
              <a:ext cx="1947600" cy="1845333"/>
            </a:xfrm>
            <a:custGeom>
              <a:avLst/>
              <a:gdLst>
                <a:gd name="T0" fmla="*/ 177 w 200"/>
                <a:gd name="T1" fmla="*/ 3 h 149"/>
                <a:gd name="T2" fmla="*/ 177 w 200"/>
                <a:gd name="T3" fmla="*/ 17 h 149"/>
                <a:gd name="T4" fmla="*/ 186 w 200"/>
                <a:gd name="T5" fmla="*/ 21 h 149"/>
                <a:gd name="T6" fmla="*/ 186 w 200"/>
                <a:gd name="T7" fmla="*/ 134 h 149"/>
                <a:gd name="T8" fmla="*/ 107 w 200"/>
                <a:gd name="T9" fmla="*/ 134 h 149"/>
                <a:gd name="T10" fmla="*/ 107 w 200"/>
                <a:gd name="T11" fmla="*/ 21 h 149"/>
                <a:gd name="T12" fmla="*/ 117 w 200"/>
                <a:gd name="T13" fmla="*/ 17 h 149"/>
                <a:gd name="T14" fmla="*/ 117 w 200"/>
                <a:gd name="T15" fmla="*/ 3 h 149"/>
                <a:gd name="T16" fmla="*/ 100 w 200"/>
                <a:gd name="T17" fmla="*/ 9 h 149"/>
                <a:gd name="T18" fmla="*/ 53 w 200"/>
                <a:gd name="T19" fmla="*/ 0 h 149"/>
                <a:gd name="T20" fmla="*/ 0 w 200"/>
                <a:gd name="T21" fmla="*/ 20 h 149"/>
                <a:gd name="T22" fmla="*/ 0 w 200"/>
                <a:gd name="T23" fmla="*/ 142 h 149"/>
                <a:gd name="T24" fmla="*/ 2 w 200"/>
                <a:gd name="T25" fmla="*/ 147 h 149"/>
                <a:gd name="T26" fmla="*/ 8 w 200"/>
                <a:gd name="T27" fmla="*/ 149 h 149"/>
                <a:gd name="T28" fmla="*/ 53 w 200"/>
                <a:gd name="T29" fmla="*/ 145 h 149"/>
                <a:gd name="T30" fmla="*/ 99 w 200"/>
                <a:gd name="T31" fmla="*/ 149 h 149"/>
                <a:gd name="T32" fmla="*/ 99 w 200"/>
                <a:gd name="T33" fmla="*/ 149 h 149"/>
                <a:gd name="T34" fmla="*/ 100 w 200"/>
                <a:gd name="T35" fmla="*/ 149 h 149"/>
                <a:gd name="T36" fmla="*/ 100 w 200"/>
                <a:gd name="T37" fmla="*/ 149 h 149"/>
                <a:gd name="T38" fmla="*/ 101 w 200"/>
                <a:gd name="T39" fmla="*/ 149 h 149"/>
                <a:gd name="T40" fmla="*/ 101 w 200"/>
                <a:gd name="T41" fmla="*/ 149 h 149"/>
                <a:gd name="T42" fmla="*/ 146 w 200"/>
                <a:gd name="T43" fmla="*/ 145 h 149"/>
                <a:gd name="T44" fmla="*/ 192 w 200"/>
                <a:gd name="T45" fmla="*/ 149 h 149"/>
                <a:gd name="T46" fmla="*/ 193 w 200"/>
                <a:gd name="T47" fmla="*/ 149 h 149"/>
                <a:gd name="T48" fmla="*/ 197 w 200"/>
                <a:gd name="T49" fmla="*/ 147 h 149"/>
                <a:gd name="T50" fmla="*/ 200 w 200"/>
                <a:gd name="T51" fmla="*/ 142 h 149"/>
                <a:gd name="T52" fmla="*/ 200 w 200"/>
                <a:gd name="T53" fmla="*/ 20 h 149"/>
                <a:gd name="T54" fmla="*/ 177 w 200"/>
                <a:gd name="T55" fmla="*/ 3 h 149"/>
                <a:gd name="T56" fmla="*/ 93 w 200"/>
                <a:gd name="T57" fmla="*/ 134 h 149"/>
                <a:gd name="T58" fmla="*/ 53 w 200"/>
                <a:gd name="T59" fmla="*/ 131 h 149"/>
                <a:gd name="T60" fmla="*/ 14 w 200"/>
                <a:gd name="T61" fmla="*/ 134 h 149"/>
                <a:gd name="T62" fmla="*/ 14 w 200"/>
                <a:gd name="T63" fmla="*/ 21 h 149"/>
                <a:gd name="T64" fmla="*/ 53 w 200"/>
                <a:gd name="T65" fmla="*/ 14 h 149"/>
                <a:gd name="T66" fmla="*/ 93 w 200"/>
                <a:gd name="T67" fmla="*/ 21 h 149"/>
                <a:gd name="T68" fmla="*/ 93 w 200"/>
                <a:gd name="T69" fmla="*/ 13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149">
                  <a:moveTo>
                    <a:pt x="177" y="3"/>
                  </a:moveTo>
                  <a:cubicBezTo>
                    <a:pt x="177" y="17"/>
                    <a:pt x="177" y="17"/>
                    <a:pt x="177" y="17"/>
                  </a:cubicBezTo>
                  <a:cubicBezTo>
                    <a:pt x="181" y="18"/>
                    <a:pt x="185" y="20"/>
                    <a:pt x="186" y="21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161" y="130"/>
                    <a:pt x="131" y="130"/>
                    <a:pt x="107" y="134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8" y="20"/>
                    <a:pt x="111" y="18"/>
                    <a:pt x="117" y="17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0" y="4"/>
                    <a:pt x="104" y="6"/>
                    <a:pt x="100" y="9"/>
                  </a:cubicBezTo>
                  <a:cubicBezTo>
                    <a:pt x="90" y="2"/>
                    <a:pt x="70" y="0"/>
                    <a:pt x="53" y="0"/>
                  </a:cubicBezTo>
                  <a:cubicBezTo>
                    <a:pt x="29" y="0"/>
                    <a:pt x="0" y="5"/>
                    <a:pt x="0" y="2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4"/>
                    <a:pt x="1" y="146"/>
                    <a:pt x="2" y="147"/>
                  </a:cubicBezTo>
                  <a:cubicBezTo>
                    <a:pt x="4" y="148"/>
                    <a:pt x="6" y="149"/>
                    <a:pt x="8" y="149"/>
                  </a:cubicBezTo>
                  <a:cubicBezTo>
                    <a:pt x="22" y="146"/>
                    <a:pt x="37" y="145"/>
                    <a:pt x="53" y="145"/>
                  </a:cubicBezTo>
                  <a:cubicBezTo>
                    <a:pt x="69" y="145"/>
                    <a:pt x="85" y="146"/>
                    <a:pt x="99" y="149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9" y="149"/>
                    <a:pt x="99" y="149"/>
                    <a:pt x="100" y="149"/>
                  </a:cubicBezTo>
                  <a:cubicBezTo>
                    <a:pt x="100" y="149"/>
                    <a:pt x="100" y="149"/>
                    <a:pt x="100" y="149"/>
                  </a:cubicBezTo>
                  <a:cubicBezTo>
                    <a:pt x="100" y="149"/>
                    <a:pt x="100" y="149"/>
                    <a:pt x="101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15" y="146"/>
                    <a:pt x="130" y="145"/>
                    <a:pt x="146" y="145"/>
                  </a:cubicBezTo>
                  <a:cubicBezTo>
                    <a:pt x="162" y="145"/>
                    <a:pt x="178" y="146"/>
                    <a:pt x="192" y="149"/>
                  </a:cubicBezTo>
                  <a:cubicBezTo>
                    <a:pt x="192" y="149"/>
                    <a:pt x="192" y="149"/>
                    <a:pt x="193" y="149"/>
                  </a:cubicBezTo>
                  <a:cubicBezTo>
                    <a:pt x="194" y="149"/>
                    <a:pt x="196" y="148"/>
                    <a:pt x="197" y="147"/>
                  </a:cubicBezTo>
                  <a:cubicBezTo>
                    <a:pt x="199" y="146"/>
                    <a:pt x="200" y="144"/>
                    <a:pt x="200" y="142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11"/>
                    <a:pt x="190" y="6"/>
                    <a:pt x="177" y="3"/>
                  </a:cubicBezTo>
                  <a:close/>
                  <a:moveTo>
                    <a:pt x="93" y="134"/>
                  </a:moveTo>
                  <a:cubicBezTo>
                    <a:pt x="80" y="132"/>
                    <a:pt x="67" y="131"/>
                    <a:pt x="53" y="131"/>
                  </a:cubicBezTo>
                  <a:cubicBezTo>
                    <a:pt x="40" y="131"/>
                    <a:pt x="26" y="132"/>
                    <a:pt x="14" y="1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6" y="18"/>
                    <a:pt x="30" y="14"/>
                    <a:pt x="53" y="14"/>
                  </a:cubicBezTo>
                  <a:cubicBezTo>
                    <a:pt x="76" y="14"/>
                    <a:pt x="90" y="18"/>
                    <a:pt x="93" y="21"/>
                  </a:cubicBezTo>
                  <a:lnTo>
                    <a:pt x="93" y="1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2" name="KSO_Shape"/>
          <p:cNvSpPr>
            <a:spLocks/>
          </p:cNvSpPr>
          <p:nvPr/>
        </p:nvSpPr>
        <p:spPr bwMode="auto">
          <a:xfrm>
            <a:off x="1854844" y="3035122"/>
            <a:ext cx="440681" cy="367233"/>
          </a:xfrm>
          <a:custGeom>
            <a:avLst/>
            <a:gdLst>
              <a:gd name="T0" fmla="*/ 2147483646 w 282"/>
              <a:gd name="T1" fmla="*/ 2147483646 h 235"/>
              <a:gd name="T2" fmla="*/ 2147483646 w 282"/>
              <a:gd name="T3" fmla="*/ 2147483646 h 235"/>
              <a:gd name="T4" fmla="*/ 2147483646 w 282"/>
              <a:gd name="T5" fmla="*/ 2147483646 h 235"/>
              <a:gd name="T6" fmla="*/ 2147483646 w 282"/>
              <a:gd name="T7" fmla="*/ 2147483646 h 235"/>
              <a:gd name="T8" fmla="*/ 2147483646 w 282"/>
              <a:gd name="T9" fmla="*/ 2147483646 h 235"/>
              <a:gd name="T10" fmla="*/ 2147483646 w 282"/>
              <a:gd name="T11" fmla="*/ 2147483646 h 235"/>
              <a:gd name="T12" fmla="*/ 2147483646 w 282"/>
              <a:gd name="T13" fmla="*/ 2147483646 h 235"/>
              <a:gd name="T14" fmla="*/ 2147483646 w 282"/>
              <a:gd name="T15" fmla="*/ 2147483646 h 235"/>
              <a:gd name="T16" fmla="*/ 2147483646 w 282"/>
              <a:gd name="T17" fmla="*/ 2147483646 h 235"/>
              <a:gd name="T18" fmla="*/ 2147483646 w 282"/>
              <a:gd name="T19" fmla="*/ 2147483646 h 235"/>
              <a:gd name="T20" fmla="*/ 2147483646 w 282"/>
              <a:gd name="T21" fmla="*/ 2147483646 h 235"/>
              <a:gd name="T22" fmla="*/ 2147483646 w 282"/>
              <a:gd name="T23" fmla="*/ 2147483646 h 235"/>
              <a:gd name="T24" fmla="*/ 2147483646 w 282"/>
              <a:gd name="T25" fmla="*/ 2147483646 h 235"/>
              <a:gd name="T26" fmla="*/ 2147483646 w 282"/>
              <a:gd name="T27" fmla="*/ 2147483646 h 235"/>
              <a:gd name="T28" fmla="*/ 2147483646 w 282"/>
              <a:gd name="T29" fmla="*/ 2147483646 h 235"/>
              <a:gd name="T30" fmla="*/ 2147483646 w 282"/>
              <a:gd name="T31" fmla="*/ 2147483646 h 235"/>
              <a:gd name="T32" fmla="*/ 2147483646 w 282"/>
              <a:gd name="T33" fmla="*/ 2147483646 h 235"/>
              <a:gd name="T34" fmla="*/ 2147483646 w 282"/>
              <a:gd name="T35" fmla="*/ 2147483646 h 235"/>
              <a:gd name="T36" fmla="*/ 2147483646 w 282"/>
              <a:gd name="T37" fmla="*/ 2147483646 h 235"/>
              <a:gd name="T38" fmla="*/ 2147483646 w 282"/>
              <a:gd name="T39" fmla="*/ 2147483646 h 235"/>
              <a:gd name="T40" fmla="*/ 2147483646 w 282"/>
              <a:gd name="T41" fmla="*/ 2147483646 h 235"/>
              <a:gd name="T42" fmla="*/ 2147483646 w 282"/>
              <a:gd name="T43" fmla="*/ 2147483646 h 235"/>
              <a:gd name="T44" fmla="*/ 2147483646 w 282"/>
              <a:gd name="T45" fmla="*/ 2147483646 h 235"/>
              <a:gd name="T46" fmla="*/ 2147483646 w 282"/>
              <a:gd name="T47" fmla="*/ 2147483646 h 235"/>
              <a:gd name="T48" fmla="*/ 2147483646 w 282"/>
              <a:gd name="T49" fmla="*/ 2147483646 h 235"/>
              <a:gd name="T50" fmla="*/ 2147483646 w 282"/>
              <a:gd name="T51" fmla="*/ 2147483646 h 235"/>
              <a:gd name="T52" fmla="*/ 2147483646 w 282"/>
              <a:gd name="T53" fmla="*/ 2147483646 h 235"/>
              <a:gd name="T54" fmla="*/ 2147483646 w 282"/>
              <a:gd name="T55" fmla="*/ 2147483646 h 235"/>
              <a:gd name="T56" fmla="*/ 2147483646 w 282"/>
              <a:gd name="T57" fmla="*/ 2147483646 h 235"/>
              <a:gd name="T58" fmla="*/ 2147483646 w 282"/>
              <a:gd name="T59" fmla="*/ 2147483646 h 235"/>
              <a:gd name="T60" fmla="*/ 2147483646 w 282"/>
              <a:gd name="T61" fmla="*/ 2147483646 h 235"/>
              <a:gd name="T62" fmla="*/ 2147483646 w 282"/>
              <a:gd name="T63" fmla="*/ 2147483646 h 235"/>
              <a:gd name="T64" fmla="*/ 2147483646 w 282"/>
              <a:gd name="T65" fmla="*/ 2147483646 h 235"/>
              <a:gd name="T66" fmla="*/ 2147483646 w 282"/>
              <a:gd name="T67" fmla="*/ 2147483646 h 235"/>
              <a:gd name="T68" fmla="*/ 2147483646 w 282"/>
              <a:gd name="T69" fmla="*/ 2147483646 h 235"/>
              <a:gd name="T70" fmla="*/ 2147483646 w 282"/>
              <a:gd name="T71" fmla="*/ 2147483646 h 235"/>
              <a:gd name="T72" fmla="*/ 2147483646 w 282"/>
              <a:gd name="T73" fmla="*/ 2147483646 h 235"/>
              <a:gd name="T74" fmla="*/ 2147483646 w 282"/>
              <a:gd name="T75" fmla="*/ 2147483646 h 235"/>
              <a:gd name="T76" fmla="*/ 2147483646 w 282"/>
              <a:gd name="T77" fmla="*/ 2147483646 h 235"/>
              <a:gd name="T78" fmla="*/ 2147483646 w 282"/>
              <a:gd name="T79" fmla="*/ 2147483646 h 235"/>
              <a:gd name="T80" fmla="*/ 2147483646 w 282"/>
              <a:gd name="T81" fmla="*/ 2147483646 h 235"/>
              <a:gd name="T82" fmla="*/ 2147483646 w 282"/>
              <a:gd name="T83" fmla="*/ 2147483646 h 235"/>
              <a:gd name="T84" fmla="*/ 2147483646 w 282"/>
              <a:gd name="T85" fmla="*/ 2147483646 h 235"/>
              <a:gd name="T86" fmla="*/ 2147483646 w 282"/>
              <a:gd name="T87" fmla="*/ 2147483646 h 235"/>
              <a:gd name="T88" fmla="*/ 2147483646 w 282"/>
              <a:gd name="T89" fmla="*/ 2147483646 h 235"/>
              <a:gd name="T90" fmla="*/ 2147483646 w 282"/>
              <a:gd name="T91" fmla="*/ 2147483646 h 235"/>
              <a:gd name="T92" fmla="*/ 2147483646 w 282"/>
              <a:gd name="T93" fmla="*/ 2147483646 h 235"/>
              <a:gd name="T94" fmla="*/ 2147483646 w 282"/>
              <a:gd name="T95" fmla="*/ 2147483646 h 235"/>
              <a:gd name="T96" fmla="*/ 2147483646 w 282"/>
              <a:gd name="T97" fmla="*/ 2147483646 h 235"/>
              <a:gd name="T98" fmla="*/ 2147483646 w 282"/>
              <a:gd name="T99" fmla="*/ 2147483646 h 235"/>
              <a:gd name="T100" fmla="*/ 2147483646 w 282"/>
              <a:gd name="T101" fmla="*/ 2147483646 h 235"/>
              <a:gd name="T102" fmla="*/ 0 w 282"/>
              <a:gd name="T103" fmla="*/ 2147483646 h 235"/>
              <a:gd name="T104" fmla="*/ 0 w 282"/>
              <a:gd name="T105" fmla="*/ 2147483646 h 235"/>
              <a:gd name="T106" fmla="*/ 2147483646 w 282"/>
              <a:gd name="T107" fmla="*/ 2147483646 h 235"/>
              <a:gd name="T108" fmla="*/ 2147483646 w 282"/>
              <a:gd name="T109" fmla="*/ 2147483646 h 235"/>
              <a:gd name="T110" fmla="*/ 2147483646 w 282"/>
              <a:gd name="T111" fmla="*/ 2147483646 h 235"/>
              <a:gd name="T112" fmla="*/ 2147483646 w 282"/>
              <a:gd name="T113" fmla="*/ 2147483646 h 235"/>
              <a:gd name="T114" fmla="*/ 2147483646 w 282"/>
              <a:gd name="T115" fmla="*/ 2147483646 h 235"/>
              <a:gd name="T116" fmla="*/ 2147483646 w 282"/>
              <a:gd name="T117" fmla="*/ 2147483646 h 235"/>
              <a:gd name="T118" fmla="*/ 2147483646 w 282"/>
              <a:gd name="T119" fmla="*/ 2147483646 h 235"/>
              <a:gd name="T120" fmla="*/ 2147483646 w 282"/>
              <a:gd name="T121" fmla="*/ 2147483646 h 235"/>
              <a:gd name="T122" fmla="*/ 2147483646 w 282"/>
              <a:gd name="T123" fmla="*/ 2147483646 h 2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82" h="235">
                <a:moveTo>
                  <a:pt x="28" y="131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44"/>
                  <a:pt x="36" y="36"/>
                  <a:pt x="46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36" y="148"/>
                  <a:pt x="28" y="140"/>
                  <a:pt x="28" y="131"/>
                </a:cubicBezTo>
                <a:close/>
                <a:moveTo>
                  <a:pt x="214" y="131"/>
                </a:moveTo>
                <a:cubicBezTo>
                  <a:pt x="214" y="53"/>
                  <a:pt x="214" y="53"/>
                  <a:pt x="214" y="53"/>
                </a:cubicBezTo>
                <a:cubicBezTo>
                  <a:pt x="214" y="44"/>
                  <a:pt x="207" y="36"/>
                  <a:pt x="197" y="36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97" y="148"/>
                  <a:pt x="197" y="148"/>
                  <a:pt x="197" y="148"/>
                </a:cubicBezTo>
                <a:cubicBezTo>
                  <a:pt x="207" y="148"/>
                  <a:pt x="214" y="140"/>
                  <a:pt x="214" y="131"/>
                </a:cubicBezTo>
                <a:close/>
                <a:moveTo>
                  <a:pt x="154" y="36"/>
                </a:moveTo>
                <a:cubicBezTo>
                  <a:pt x="152" y="21"/>
                  <a:pt x="143" y="13"/>
                  <a:pt x="131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00" y="13"/>
                  <a:pt x="91" y="21"/>
                  <a:pt x="89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36"/>
                  <a:pt x="166" y="36"/>
                  <a:pt x="166" y="36"/>
                </a:cubicBezTo>
                <a:lnTo>
                  <a:pt x="154" y="36"/>
                </a:lnTo>
                <a:close/>
                <a:moveTo>
                  <a:pt x="101" y="36"/>
                </a:moveTo>
                <a:cubicBezTo>
                  <a:pt x="102" y="23"/>
                  <a:pt x="110" y="23"/>
                  <a:pt x="112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7" y="23"/>
                  <a:pt x="141" y="27"/>
                  <a:pt x="142" y="36"/>
                </a:cubicBezTo>
                <a:lnTo>
                  <a:pt x="101" y="36"/>
                </a:lnTo>
                <a:close/>
                <a:moveTo>
                  <a:pt x="42" y="187"/>
                </a:moveTo>
                <a:cubicBezTo>
                  <a:pt x="28" y="187"/>
                  <a:pt x="17" y="198"/>
                  <a:pt x="17" y="211"/>
                </a:cubicBezTo>
                <a:cubicBezTo>
                  <a:pt x="17" y="224"/>
                  <a:pt x="28" y="235"/>
                  <a:pt x="42" y="235"/>
                </a:cubicBezTo>
                <a:cubicBezTo>
                  <a:pt x="55" y="235"/>
                  <a:pt x="66" y="224"/>
                  <a:pt x="66" y="211"/>
                </a:cubicBezTo>
                <a:cubicBezTo>
                  <a:pt x="66" y="198"/>
                  <a:pt x="55" y="187"/>
                  <a:pt x="42" y="187"/>
                </a:cubicBezTo>
                <a:close/>
                <a:moveTo>
                  <a:pt x="42" y="224"/>
                </a:moveTo>
                <a:cubicBezTo>
                  <a:pt x="34" y="224"/>
                  <a:pt x="29" y="218"/>
                  <a:pt x="29" y="211"/>
                </a:cubicBezTo>
                <a:cubicBezTo>
                  <a:pt x="29" y="204"/>
                  <a:pt x="34" y="198"/>
                  <a:pt x="42" y="198"/>
                </a:cubicBezTo>
                <a:cubicBezTo>
                  <a:pt x="49" y="198"/>
                  <a:pt x="54" y="204"/>
                  <a:pt x="54" y="211"/>
                </a:cubicBezTo>
                <a:cubicBezTo>
                  <a:pt x="54" y="218"/>
                  <a:pt x="49" y="224"/>
                  <a:pt x="42" y="224"/>
                </a:cubicBezTo>
                <a:close/>
                <a:moveTo>
                  <a:pt x="202" y="187"/>
                </a:moveTo>
                <a:cubicBezTo>
                  <a:pt x="188" y="187"/>
                  <a:pt x="177" y="198"/>
                  <a:pt x="177" y="211"/>
                </a:cubicBezTo>
                <a:cubicBezTo>
                  <a:pt x="177" y="224"/>
                  <a:pt x="188" y="235"/>
                  <a:pt x="202" y="235"/>
                </a:cubicBezTo>
                <a:cubicBezTo>
                  <a:pt x="215" y="235"/>
                  <a:pt x="226" y="224"/>
                  <a:pt x="226" y="211"/>
                </a:cubicBezTo>
                <a:cubicBezTo>
                  <a:pt x="226" y="198"/>
                  <a:pt x="215" y="187"/>
                  <a:pt x="202" y="187"/>
                </a:cubicBezTo>
                <a:close/>
                <a:moveTo>
                  <a:pt x="202" y="224"/>
                </a:moveTo>
                <a:cubicBezTo>
                  <a:pt x="194" y="224"/>
                  <a:pt x="189" y="218"/>
                  <a:pt x="189" y="211"/>
                </a:cubicBezTo>
                <a:cubicBezTo>
                  <a:pt x="189" y="204"/>
                  <a:pt x="194" y="198"/>
                  <a:pt x="202" y="198"/>
                </a:cubicBezTo>
                <a:cubicBezTo>
                  <a:pt x="209" y="198"/>
                  <a:pt x="214" y="204"/>
                  <a:pt x="214" y="211"/>
                </a:cubicBezTo>
                <a:cubicBezTo>
                  <a:pt x="214" y="218"/>
                  <a:pt x="209" y="224"/>
                  <a:pt x="202" y="224"/>
                </a:cubicBezTo>
                <a:close/>
                <a:moveTo>
                  <a:pt x="275" y="20"/>
                </a:moveTo>
                <a:cubicBezTo>
                  <a:pt x="246" y="36"/>
                  <a:pt x="246" y="36"/>
                  <a:pt x="246" y="36"/>
                </a:cubicBezTo>
                <a:cubicBezTo>
                  <a:pt x="246" y="179"/>
                  <a:pt x="246" y="179"/>
                  <a:pt x="246" y="17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40"/>
                  <a:pt x="0" y="140"/>
                  <a:pt x="0" y="14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226" y="160"/>
                  <a:pt x="226" y="160"/>
                  <a:pt x="226" y="160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31"/>
                  <a:pt x="226" y="30"/>
                  <a:pt x="226" y="29"/>
                </a:cubicBezTo>
                <a:cubicBezTo>
                  <a:pt x="227" y="26"/>
                  <a:pt x="228" y="23"/>
                  <a:pt x="231" y="22"/>
                </a:cubicBezTo>
                <a:cubicBezTo>
                  <a:pt x="266" y="3"/>
                  <a:pt x="266" y="3"/>
                  <a:pt x="266" y="3"/>
                </a:cubicBezTo>
                <a:cubicBezTo>
                  <a:pt x="271" y="0"/>
                  <a:pt x="277" y="2"/>
                  <a:pt x="279" y="7"/>
                </a:cubicBezTo>
                <a:cubicBezTo>
                  <a:pt x="282" y="12"/>
                  <a:pt x="280" y="17"/>
                  <a:pt x="275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8532440" y="3613741"/>
            <a:ext cx="286080" cy="369042"/>
            <a:chOff x="0" y="0"/>
            <a:chExt cx="381000" cy="492126"/>
          </a:xfrm>
        </p:grpSpPr>
        <p:sp>
          <p:nvSpPr>
            <p:cNvPr id="84" name="Freeform 1011"/>
            <p:cNvSpPr>
              <a:spLocks noChangeArrowheads="1"/>
            </p:cNvSpPr>
            <p:nvPr/>
          </p:nvSpPr>
          <p:spPr bwMode="auto">
            <a:xfrm>
              <a:off x="182562" y="0"/>
              <a:ext cx="46038" cy="111125"/>
            </a:xfrm>
            <a:custGeom>
              <a:avLst/>
              <a:gdLst>
                <a:gd name="T0" fmla="*/ 8 w 8"/>
                <a:gd name="T1" fmla="*/ 15 h 19"/>
                <a:gd name="T2" fmla="*/ 4 w 8"/>
                <a:gd name="T3" fmla="*/ 19 h 19"/>
                <a:gd name="T4" fmla="*/ 4 w 8"/>
                <a:gd name="T5" fmla="*/ 19 h 19"/>
                <a:gd name="T6" fmla="*/ 0 w 8"/>
                <a:gd name="T7" fmla="*/ 15 h 19"/>
                <a:gd name="T8" fmla="*/ 0 w 8"/>
                <a:gd name="T9" fmla="*/ 5 h 19"/>
                <a:gd name="T10" fmla="*/ 4 w 8"/>
                <a:gd name="T11" fmla="*/ 0 h 19"/>
                <a:gd name="T12" fmla="*/ 4 w 8"/>
                <a:gd name="T13" fmla="*/ 0 h 19"/>
                <a:gd name="T14" fmla="*/ 8 w 8"/>
                <a:gd name="T15" fmla="*/ 5 h 19"/>
                <a:gd name="T16" fmla="*/ 8 w 8"/>
                <a:gd name="T17" fmla="*/ 15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9"/>
                <a:gd name="T29" fmla="*/ 8 w 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9">
                  <a:moveTo>
                    <a:pt x="8" y="15"/>
                  </a:moveTo>
                  <a:cubicBezTo>
                    <a:pt x="8" y="17"/>
                    <a:pt x="6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lnTo>
                    <a:pt x="8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012"/>
            <p:cNvSpPr>
              <a:spLocks noChangeArrowheads="1"/>
            </p:cNvSpPr>
            <p:nvPr/>
          </p:nvSpPr>
          <p:spPr bwMode="auto">
            <a:xfrm>
              <a:off x="293687" y="0"/>
              <a:ext cx="52388" cy="111125"/>
            </a:xfrm>
            <a:custGeom>
              <a:avLst/>
              <a:gdLst>
                <a:gd name="T0" fmla="*/ 9 w 9"/>
                <a:gd name="T1" fmla="*/ 15 h 19"/>
                <a:gd name="T2" fmla="*/ 4 w 9"/>
                <a:gd name="T3" fmla="*/ 19 h 19"/>
                <a:gd name="T4" fmla="*/ 4 w 9"/>
                <a:gd name="T5" fmla="*/ 19 h 19"/>
                <a:gd name="T6" fmla="*/ 0 w 9"/>
                <a:gd name="T7" fmla="*/ 15 h 19"/>
                <a:gd name="T8" fmla="*/ 0 w 9"/>
                <a:gd name="T9" fmla="*/ 5 h 19"/>
                <a:gd name="T10" fmla="*/ 4 w 9"/>
                <a:gd name="T11" fmla="*/ 0 h 19"/>
                <a:gd name="T12" fmla="*/ 4 w 9"/>
                <a:gd name="T13" fmla="*/ 0 h 19"/>
                <a:gd name="T14" fmla="*/ 9 w 9"/>
                <a:gd name="T15" fmla="*/ 5 h 19"/>
                <a:gd name="T16" fmla="*/ 9 w 9"/>
                <a:gd name="T17" fmla="*/ 15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9"/>
                <a:gd name="T29" fmla="*/ 9 w 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9">
                  <a:moveTo>
                    <a:pt x="9" y="15"/>
                  </a:moveTo>
                  <a:cubicBezTo>
                    <a:pt x="9" y="17"/>
                    <a:pt x="7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1013"/>
            <p:cNvSpPr>
              <a:spLocks noChangeArrowheads="1"/>
            </p:cNvSpPr>
            <p:nvPr/>
          </p:nvSpPr>
          <p:spPr bwMode="auto">
            <a:xfrm>
              <a:off x="147637" y="134938"/>
              <a:ext cx="233363" cy="204788"/>
            </a:xfrm>
            <a:custGeom>
              <a:avLst/>
              <a:gdLst>
                <a:gd name="T0" fmla="*/ 35 w 40"/>
                <a:gd name="T1" fmla="*/ 0 h 35"/>
                <a:gd name="T2" fmla="*/ 5 w 40"/>
                <a:gd name="T3" fmla="*/ 0 h 35"/>
                <a:gd name="T4" fmla="*/ 0 w 40"/>
                <a:gd name="T5" fmla="*/ 0 h 35"/>
                <a:gd name="T6" fmla="*/ 0 w 40"/>
                <a:gd name="T7" fmla="*/ 4 h 35"/>
                <a:gd name="T8" fmla="*/ 0 w 40"/>
                <a:gd name="T9" fmla="*/ 10 h 35"/>
                <a:gd name="T10" fmla="*/ 0 w 40"/>
                <a:gd name="T11" fmla="*/ 27 h 35"/>
                <a:gd name="T12" fmla="*/ 5 w 40"/>
                <a:gd name="T13" fmla="*/ 31 h 35"/>
                <a:gd name="T14" fmla="*/ 12 w 40"/>
                <a:gd name="T15" fmla="*/ 31 h 35"/>
                <a:gd name="T16" fmla="*/ 16 w 40"/>
                <a:gd name="T17" fmla="*/ 35 h 35"/>
                <a:gd name="T18" fmla="*/ 25 w 40"/>
                <a:gd name="T19" fmla="*/ 35 h 35"/>
                <a:gd name="T20" fmla="*/ 29 w 40"/>
                <a:gd name="T21" fmla="*/ 31 h 35"/>
                <a:gd name="T22" fmla="*/ 35 w 40"/>
                <a:gd name="T23" fmla="*/ 31 h 35"/>
                <a:gd name="T24" fmla="*/ 40 w 40"/>
                <a:gd name="T25" fmla="*/ 27 h 35"/>
                <a:gd name="T26" fmla="*/ 40 w 40"/>
                <a:gd name="T27" fmla="*/ 10 h 35"/>
                <a:gd name="T28" fmla="*/ 40 w 40"/>
                <a:gd name="T29" fmla="*/ 4 h 35"/>
                <a:gd name="T30" fmla="*/ 40 w 40"/>
                <a:gd name="T31" fmla="*/ 0 h 35"/>
                <a:gd name="T32" fmla="*/ 35 w 40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5"/>
                <a:gd name="T53" fmla="*/ 40 w 40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5">
                  <a:moveTo>
                    <a:pt x="3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5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4" y="35"/>
                    <a:pt x="1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29" y="33"/>
                    <a:pt x="29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8" y="31"/>
                    <a:pt x="40" y="29"/>
                    <a:pt x="40" y="2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1014"/>
            <p:cNvSpPr>
              <a:spLocks noChangeArrowheads="1"/>
            </p:cNvSpPr>
            <p:nvPr/>
          </p:nvSpPr>
          <p:spPr bwMode="auto">
            <a:xfrm>
              <a:off x="0" y="334963"/>
              <a:ext cx="280988" cy="157163"/>
            </a:xfrm>
            <a:custGeom>
              <a:avLst/>
              <a:gdLst>
                <a:gd name="T0" fmla="*/ 45 w 48"/>
                <a:gd name="T1" fmla="*/ 2 h 27"/>
                <a:gd name="T2" fmla="*/ 43 w 48"/>
                <a:gd name="T3" fmla="*/ 5 h 27"/>
                <a:gd name="T4" fmla="*/ 43 w 48"/>
                <a:gd name="T5" fmla="*/ 13 h 27"/>
                <a:gd name="T6" fmla="*/ 35 w 48"/>
                <a:gd name="T7" fmla="*/ 21 h 27"/>
                <a:gd name="T8" fmla="*/ 27 w 48"/>
                <a:gd name="T9" fmla="*/ 13 h 27"/>
                <a:gd name="T10" fmla="*/ 13 w 48"/>
                <a:gd name="T11" fmla="*/ 0 h 27"/>
                <a:gd name="T12" fmla="*/ 0 w 48"/>
                <a:gd name="T13" fmla="*/ 13 h 27"/>
                <a:gd name="T14" fmla="*/ 3 w 48"/>
                <a:gd name="T15" fmla="*/ 16 h 27"/>
                <a:gd name="T16" fmla="*/ 6 w 48"/>
                <a:gd name="T17" fmla="*/ 13 h 27"/>
                <a:gd name="T18" fmla="*/ 13 w 48"/>
                <a:gd name="T19" fmla="*/ 5 h 27"/>
                <a:gd name="T20" fmla="*/ 21 w 48"/>
                <a:gd name="T21" fmla="*/ 13 h 27"/>
                <a:gd name="T22" fmla="*/ 35 w 48"/>
                <a:gd name="T23" fmla="*/ 27 h 27"/>
                <a:gd name="T24" fmla="*/ 48 w 48"/>
                <a:gd name="T25" fmla="*/ 13 h 27"/>
                <a:gd name="T26" fmla="*/ 48 w 48"/>
                <a:gd name="T27" fmla="*/ 5 h 27"/>
                <a:gd name="T28" fmla="*/ 45 w 48"/>
                <a:gd name="T29" fmla="*/ 2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27"/>
                <a:gd name="T47" fmla="*/ 48 w 48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27">
                  <a:moveTo>
                    <a:pt x="45" y="2"/>
                  </a:moveTo>
                  <a:cubicBezTo>
                    <a:pt x="44" y="2"/>
                    <a:pt x="43" y="3"/>
                    <a:pt x="43" y="5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8"/>
                    <a:pt x="39" y="21"/>
                    <a:pt x="35" y="21"/>
                  </a:cubicBezTo>
                  <a:cubicBezTo>
                    <a:pt x="30" y="21"/>
                    <a:pt x="27" y="18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1" y="16"/>
                    <a:pt x="3" y="16"/>
                  </a:cubicBezTo>
                  <a:cubicBezTo>
                    <a:pt x="4" y="16"/>
                    <a:pt x="6" y="15"/>
                    <a:pt x="6" y="13"/>
                  </a:cubicBezTo>
                  <a:cubicBezTo>
                    <a:pt x="6" y="9"/>
                    <a:pt x="9" y="5"/>
                    <a:pt x="13" y="5"/>
                  </a:cubicBezTo>
                  <a:cubicBezTo>
                    <a:pt x="18" y="5"/>
                    <a:pt x="21" y="9"/>
                    <a:pt x="21" y="13"/>
                  </a:cubicBezTo>
                  <a:cubicBezTo>
                    <a:pt x="21" y="21"/>
                    <a:pt x="27" y="27"/>
                    <a:pt x="35" y="27"/>
                  </a:cubicBezTo>
                  <a:cubicBezTo>
                    <a:pt x="42" y="27"/>
                    <a:pt x="48" y="21"/>
                    <a:pt x="48" y="13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3"/>
                    <a:pt x="47" y="2"/>
                    <a:pt x="4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8" name="Freeform 18"/>
          <p:cNvSpPr>
            <a:spLocks noChangeAspect="1" noEditPoints="1"/>
          </p:cNvSpPr>
          <p:nvPr/>
        </p:nvSpPr>
        <p:spPr bwMode="auto">
          <a:xfrm>
            <a:off x="2670991" y="4122407"/>
            <a:ext cx="447188" cy="540000"/>
          </a:xfrm>
          <a:custGeom>
            <a:avLst/>
            <a:gdLst>
              <a:gd name="T0" fmla="*/ 37 w 106"/>
              <a:gd name="T1" fmla="*/ 98 h 128"/>
              <a:gd name="T2" fmla="*/ 38 w 106"/>
              <a:gd name="T3" fmla="*/ 101 h 128"/>
              <a:gd name="T4" fmla="*/ 42 w 106"/>
              <a:gd name="T5" fmla="*/ 103 h 128"/>
              <a:gd name="T6" fmla="*/ 50 w 106"/>
              <a:gd name="T7" fmla="*/ 106 h 128"/>
              <a:gd name="T8" fmla="*/ 60 w 106"/>
              <a:gd name="T9" fmla="*/ 106 h 128"/>
              <a:gd name="T10" fmla="*/ 68 w 106"/>
              <a:gd name="T11" fmla="*/ 102 h 128"/>
              <a:gd name="T12" fmla="*/ 72 w 106"/>
              <a:gd name="T13" fmla="*/ 99 h 128"/>
              <a:gd name="T14" fmla="*/ 73 w 106"/>
              <a:gd name="T15" fmla="*/ 97 h 128"/>
              <a:gd name="T16" fmla="*/ 47 w 106"/>
              <a:gd name="T17" fmla="*/ 99 h 128"/>
              <a:gd name="T18" fmla="*/ 37 w 106"/>
              <a:gd name="T19" fmla="*/ 97 h 128"/>
              <a:gd name="T20" fmla="*/ 69 w 106"/>
              <a:gd name="T21" fmla="*/ 2 h 128"/>
              <a:gd name="T22" fmla="*/ 76 w 106"/>
              <a:gd name="T23" fmla="*/ 13 h 128"/>
              <a:gd name="T24" fmla="*/ 76 w 106"/>
              <a:gd name="T25" fmla="*/ 23 h 128"/>
              <a:gd name="T26" fmla="*/ 73 w 106"/>
              <a:gd name="T27" fmla="*/ 27 h 128"/>
              <a:gd name="T28" fmla="*/ 69 w 106"/>
              <a:gd name="T29" fmla="*/ 29 h 128"/>
              <a:gd name="T30" fmla="*/ 67 w 106"/>
              <a:gd name="T31" fmla="*/ 26 h 128"/>
              <a:gd name="T32" fmla="*/ 64 w 106"/>
              <a:gd name="T33" fmla="*/ 23 h 128"/>
              <a:gd name="T34" fmla="*/ 55 w 106"/>
              <a:gd name="T35" fmla="*/ 29 h 128"/>
              <a:gd name="T36" fmla="*/ 43 w 106"/>
              <a:gd name="T37" fmla="*/ 27 h 128"/>
              <a:gd name="T38" fmla="*/ 37 w 106"/>
              <a:gd name="T39" fmla="*/ 30 h 128"/>
              <a:gd name="T40" fmla="*/ 38 w 106"/>
              <a:gd name="T41" fmla="*/ 47 h 128"/>
              <a:gd name="T42" fmla="*/ 42 w 106"/>
              <a:gd name="T43" fmla="*/ 65 h 128"/>
              <a:gd name="T44" fmla="*/ 49 w 106"/>
              <a:gd name="T45" fmla="*/ 60 h 128"/>
              <a:gd name="T46" fmla="*/ 64 w 106"/>
              <a:gd name="T47" fmla="*/ 56 h 128"/>
              <a:gd name="T48" fmla="*/ 83 w 106"/>
              <a:gd name="T49" fmla="*/ 68 h 128"/>
              <a:gd name="T50" fmla="*/ 97 w 106"/>
              <a:gd name="T51" fmla="*/ 59 h 128"/>
              <a:gd name="T52" fmla="*/ 106 w 106"/>
              <a:gd name="T53" fmla="*/ 56 h 128"/>
              <a:gd name="T54" fmla="*/ 102 w 106"/>
              <a:gd name="T55" fmla="*/ 127 h 128"/>
              <a:gd name="T56" fmla="*/ 88 w 106"/>
              <a:gd name="T57" fmla="*/ 118 h 128"/>
              <a:gd name="T58" fmla="*/ 63 w 106"/>
              <a:gd name="T59" fmla="*/ 114 h 128"/>
              <a:gd name="T60" fmla="*/ 35 w 106"/>
              <a:gd name="T61" fmla="*/ 114 h 128"/>
              <a:gd name="T62" fmla="*/ 17 w 106"/>
              <a:gd name="T63" fmla="*/ 107 h 128"/>
              <a:gd name="T64" fmla="*/ 12 w 106"/>
              <a:gd name="T65" fmla="*/ 102 h 128"/>
              <a:gd name="T66" fmla="*/ 9 w 106"/>
              <a:gd name="T67" fmla="*/ 102 h 128"/>
              <a:gd name="T68" fmla="*/ 5 w 106"/>
              <a:gd name="T69" fmla="*/ 101 h 128"/>
              <a:gd name="T70" fmla="*/ 1 w 106"/>
              <a:gd name="T71" fmla="*/ 97 h 128"/>
              <a:gd name="T72" fmla="*/ 0 w 106"/>
              <a:gd name="T73" fmla="*/ 91 h 128"/>
              <a:gd name="T74" fmla="*/ 1 w 106"/>
              <a:gd name="T75" fmla="*/ 84 h 128"/>
              <a:gd name="T76" fmla="*/ 3 w 106"/>
              <a:gd name="T77" fmla="*/ 59 h 128"/>
              <a:gd name="T78" fmla="*/ 11 w 106"/>
              <a:gd name="T79" fmla="*/ 38 h 128"/>
              <a:gd name="T80" fmla="*/ 16 w 106"/>
              <a:gd name="T81" fmla="*/ 30 h 128"/>
              <a:gd name="T82" fmla="*/ 14 w 106"/>
              <a:gd name="T83" fmla="*/ 25 h 128"/>
              <a:gd name="T84" fmla="*/ 20 w 106"/>
              <a:gd name="T85" fmla="*/ 13 h 128"/>
              <a:gd name="T86" fmla="*/ 39 w 106"/>
              <a:gd name="T87" fmla="*/ 5 h 128"/>
              <a:gd name="T88" fmla="*/ 63 w 106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" h="128">
                <a:moveTo>
                  <a:pt x="37" y="97"/>
                </a:moveTo>
                <a:lnTo>
                  <a:pt x="37" y="98"/>
                </a:lnTo>
                <a:lnTo>
                  <a:pt x="38" y="98"/>
                </a:lnTo>
                <a:lnTo>
                  <a:pt x="38" y="101"/>
                </a:lnTo>
                <a:lnTo>
                  <a:pt x="41" y="102"/>
                </a:lnTo>
                <a:lnTo>
                  <a:pt x="42" y="103"/>
                </a:lnTo>
                <a:lnTo>
                  <a:pt x="46" y="104"/>
                </a:lnTo>
                <a:lnTo>
                  <a:pt x="50" y="106"/>
                </a:lnTo>
                <a:lnTo>
                  <a:pt x="55" y="106"/>
                </a:lnTo>
                <a:lnTo>
                  <a:pt x="60" y="106"/>
                </a:lnTo>
                <a:lnTo>
                  <a:pt x="66" y="104"/>
                </a:lnTo>
                <a:lnTo>
                  <a:pt x="68" y="102"/>
                </a:lnTo>
                <a:lnTo>
                  <a:pt x="71" y="101"/>
                </a:lnTo>
                <a:lnTo>
                  <a:pt x="72" y="99"/>
                </a:lnTo>
                <a:lnTo>
                  <a:pt x="73" y="98"/>
                </a:lnTo>
                <a:lnTo>
                  <a:pt x="73" y="97"/>
                </a:lnTo>
                <a:lnTo>
                  <a:pt x="59" y="99"/>
                </a:lnTo>
                <a:lnTo>
                  <a:pt x="47" y="99"/>
                </a:lnTo>
                <a:lnTo>
                  <a:pt x="39" y="98"/>
                </a:lnTo>
                <a:lnTo>
                  <a:pt x="37" y="97"/>
                </a:lnTo>
                <a:close/>
                <a:moveTo>
                  <a:pt x="63" y="0"/>
                </a:moveTo>
                <a:lnTo>
                  <a:pt x="69" y="2"/>
                </a:lnTo>
                <a:lnTo>
                  <a:pt x="73" y="8"/>
                </a:lnTo>
                <a:lnTo>
                  <a:pt x="76" y="13"/>
                </a:lnTo>
                <a:lnTo>
                  <a:pt x="76" y="18"/>
                </a:lnTo>
                <a:lnTo>
                  <a:pt x="76" y="23"/>
                </a:lnTo>
                <a:lnTo>
                  <a:pt x="76" y="25"/>
                </a:lnTo>
                <a:lnTo>
                  <a:pt x="73" y="27"/>
                </a:lnTo>
                <a:lnTo>
                  <a:pt x="72" y="29"/>
                </a:lnTo>
                <a:lnTo>
                  <a:pt x="69" y="29"/>
                </a:lnTo>
                <a:lnTo>
                  <a:pt x="68" y="27"/>
                </a:lnTo>
                <a:lnTo>
                  <a:pt x="67" y="26"/>
                </a:lnTo>
                <a:lnTo>
                  <a:pt x="66" y="25"/>
                </a:lnTo>
                <a:lnTo>
                  <a:pt x="64" y="23"/>
                </a:lnTo>
                <a:lnTo>
                  <a:pt x="63" y="25"/>
                </a:lnTo>
                <a:lnTo>
                  <a:pt x="55" y="29"/>
                </a:lnTo>
                <a:lnTo>
                  <a:pt x="49" y="29"/>
                </a:lnTo>
                <a:lnTo>
                  <a:pt x="43" y="27"/>
                </a:lnTo>
                <a:lnTo>
                  <a:pt x="42" y="25"/>
                </a:lnTo>
                <a:lnTo>
                  <a:pt x="37" y="30"/>
                </a:lnTo>
                <a:lnTo>
                  <a:pt x="37" y="38"/>
                </a:lnTo>
                <a:lnTo>
                  <a:pt x="38" y="47"/>
                </a:lnTo>
                <a:lnTo>
                  <a:pt x="41" y="56"/>
                </a:lnTo>
                <a:lnTo>
                  <a:pt x="42" y="65"/>
                </a:lnTo>
                <a:lnTo>
                  <a:pt x="45" y="63"/>
                </a:lnTo>
                <a:lnTo>
                  <a:pt x="49" y="60"/>
                </a:lnTo>
                <a:lnTo>
                  <a:pt x="56" y="57"/>
                </a:lnTo>
                <a:lnTo>
                  <a:pt x="64" y="56"/>
                </a:lnTo>
                <a:lnTo>
                  <a:pt x="73" y="59"/>
                </a:lnTo>
                <a:lnTo>
                  <a:pt x="83" y="68"/>
                </a:lnTo>
                <a:lnTo>
                  <a:pt x="89" y="61"/>
                </a:lnTo>
                <a:lnTo>
                  <a:pt x="97" y="59"/>
                </a:lnTo>
                <a:lnTo>
                  <a:pt x="104" y="56"/>
                </a:lnTo>
                <a:lnTo>
                  <a:pt x="106" y="56"/>
                </a:lnTo>
                <a:lnTo>
                  <a:pt x="106" y="128"/>
                </a:lnTo>
                <a:lnTo>
                  <a:pt x="102" y="127"/>
                </a:lnTo>
                <a:lnTo>
                  <a:pt x="96" y="124"/>
                </a:lnTo>
                <a:lnTo>
                  <a:pt x="88" y="118"/>
                </a:lnTo>
                <a:lnTo>
                  <a:pt x="81" y="107"/>
                </a:lnTo>
                <a:lnTo>
                  <a:pt x="63" y="114"/>
                </a:lnTo>
                <a:lnTo>
                  <a:pt x="47" y="115"/>
                </a:lnTo>
                <a:lnTo>
                  <a:pt x="35" y="114"/>
                </a:lnTo>
                <a:lnTo>
                  <a:pt x="25" y="111"/>
                </a:lnTo>
                <a:lnTo>
                  <a:pt x="17" y="107"/>
                </a:lnTo>
                <a:lnTo>
                  <a:pt x="13" y="103"/>
                </a:lnTo>
                <a:lnTo>
                  <a:pt x="12" y="102"/>
                </a:lnTo>
                <a:lnTo>
                  <a:pt x="12" y="102"/>
                </a:lnTo>
                <a:lnTo>
                  <a:pt x="9" y="102"/>
                </a:lnTo>
                <a:lnTo>
                  <a:pt x="8" y="102"/>
                </a:lnTo>
                <a:lnTo>
                  <a:pt x="5" y="101"/>
                </a:lnTo>
                <a:lnTo>
                  <a:pt x="4" y="99"/>
                </a:lnTo>
                <a:lnTo>
                  <a:pt x="1" y="97"/>
                </a:lnTo>
                <a:lnTo>
                  <a:pt x="0" y="94"/>
                </a:lnTo>
                <a:lnTo>
                  <a:pt x="0" y="91"/>
                </a:lnTo>
                <a:lnTo>
                  <a:pt x="0" y="87"/>
                </a:lnTo>
                <a:lnTo>
                  <a:pt x="1" y="84"/>
                </a:lnTo>
                <a:lnTo>
                  <a:pt x="0" y="70"/>
                </a:lnTo>
                <a:lnTo>
                  <a:pt x="3" y="59"/>
                </a:lnTo>
                <a:lnTo>
                  <a:pt x="5" y="47"/>
                </a:lnTo>
                <a:lnTo>
                  <a:pt x="11" y="38"/>
                </a:lnTo>
                <a:lnTo>
                  <a:pt x="13" y="32"/>
                </a:lnTo>
                <a:lnTo>
                  <a:pt x="16" y="30"/>
                </a:lnTo>
                <a:lnTo>
                  <a:pt x="14" y="29"/>
                </a:lnTo>
                <a:lnTo>
                  <a:pt x="14" y="25"/>
                </a:lnTo>
                <a:lnTo>
                  <a:pt x="17" y="19"/>
                </a:lnTo>
                <a:lnTo>
                  <a:pt x="20" y="13"/>
                </a:lnTo>
                <a:lnTo>
                  <a:pt x="28" y="9"/>
                </a:lnTo>
                <a:lnTo>
                  <a:pt x="39" y="5"/>
                </a:lnTo>
                <a:lnTo>
                  <a:pt x="54" y="1"/>
                </a:lnTo>
                <a:lnTo>
                  <a:pt x="6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Freeform 67"/>
          <p:cNvSpPr>
            <a:spLocks noChangeAspect="1" noEditPoints="1"/>
          </p:cNvSpPr>
          <p:nvPr/>
        </p:nvSpPr>
        <p:spPr bwMode="auto">
          <a:xfrm>
            <a:off x="6044046" y="2905328"/>
            <a:ext cx="509154" cy="496129"/>
          </a:xfrm>
          <a:custGeom>
            <a:avLst/>
            <a:gdLst>
              <a:gd name="T0" fmla="*/ 30 w 67"/>
              <a:gd name="T1" fmla="*/ 44 h 65"/>
              <a:gd name="T2" fmla="*/ 18 w 67"/>
              <a:gd name="T3" fmla="*/ 56 h 65"/>
              <a:gd name="T4" fmla="*/ 14 w 67"/>
              <a:gd name="T5" fmla="*/ 56 h 65"/>
              <a:gd name="T6" fmla="*/ 14 w 67"/>
              <a:gd name="T7" fmla="*/ 56 h 65"/>
              <a:gd name="T8" fmla="*/ 13 w 67"/>
              <a:gd name="T9" fmla="*/ 51 h 65"/>
              <a:gd name="T10" fmla="*/ 26 w 67"/>
              <a:gd name="T11" fmla="*/ 39 h 65"/>
              <a:gd name="T12" fmla="*/ 22 w 67"/>
              <a:gd name="T13" fmla="*/ 34 h 65"/>
              <a:gd name="T14" fmla="*/ 9 w 67"/>
              <a:gd name="T15" fmla="*/ 47 h 65"/>
              <a:gd name="T16" fmla="*/ 6 w 67"/>
              <a:gd name="T17" fmla="*/ 48 h 65"/>
              <a:gd name="T18" fmla="*/ 8 w 67"/>
              <a:gd name="T19" fmla="*/ 61 h 65"/>
              <a:gd name="T20" fmla="*/ 8 w 67"/>
              <a:gd name="T21" fmla="*/ 61 h 65"/>
              <a:gd name="T22" fmla="*/ 21 w 67"/>
              <a:gd name="T23" fmla="*/ 62 h 65"/>
              <a:gd name="T24" fmla="*/ 22 w 67"/>
              <a:gd name="T25" fmla="*/ 60 h 65"/>
              <a:gd name="T26" fmla="*/ 34 w 67"/>
              <a:gd name="T27" fmla="*/ 48 h 65"/>
              <a:gd name="T28" fmla="*/ 30 w 67"/>
              <a:gd name="T29" fmla="*/ 44 h 65"/>
              <a:gd name="T30" fmla="*/ 28 w 67"/>
              <a:gd name="T31" fmla="*/ 22 h 65"/>
              <a:gd name="T32" fmla="*/ 58 w 67"/>
              <a:gd name="T33" fmla="*/ 50 h 65"/>
              <a:gd name="T34" fmla="*/ 58 w 67"/>
              <a:gd name="T35" fmla="*/ 61 h 65"/>
              <a:gd name="T36" fmla="*/ 58 w 67"/>
              <a:gd name="T37" fmla="*/ 61 h 65"/>
              <a:gd name="T38" fmla="*/ 48 w 67"/>
              <a:gd name="T39" fmla="*/ 61 h 65"/>
              <a:gd name="T40" fmla="*/ 21 w 67"/>
              <a:gd name="T41" fmla="*/ 29 h 65"/>
              <a:gd name="T42" fmla="*/ 11 w 67"/>
              <a:gd name="T43" fmla="*/ 31 h 65"/>
              <a:gd name="T44" fmla="*/ 0 w 67"/>
              <a:gd name="T45" fmla="*/ 16 h 65"/>
              <a:gd name="T46" fmla="*/ 3 w 67"/>
              <a:gd name="T47" fmla="*/ 13 h 65"/>
              <a:gd name="T48" fmla="*/ 11 w 67"/>
              <a:gd name="T49" fmla="*/ 21 h 65"/>
              <a:gd name="T50" fmla="*/ 17 w 67"/>
              <a:gd name="T51" fmla="*/ 18 h 65"/>
              <a:gd name="T52" fmla="*/ 20 w 67"/>
              <a:gd name="T53" fmla="*/ 12 h 65"/>
              <a:gd name="T54" fmla="*/ 13 w 67"/>
              <a:gd name="T55" fmla="*/ 3 h 65"/>
              <a:gd name="T56" fmla="*/ 15 w 67"/>
              <a:gd name="T57" fmla="*/ 0 h 65"/>
              <a:gd name="T58" fmla="*/ 30 w 67"/>
              <a:gd name="T59" fmla="*/ 12 h 65"/>
              <a:gd name="T60" fmla="*/ 28 w 67"/>
              <a:gd name="T61" fmla="*/ 22 h 65"/>
              <a:gd name="T62" fmla="*/ 60 w 67"/>
              <a:gd name="T63" fmla="*/ 3 h 65"/>
              <a:gd name="T64" fmla="*/ 51 w 67"/>
              <a:gd name="T65" fmla="*/ 8 h 65"/>
              <a:gd name="T66" fmla="*/ 52 w 67"/>
              <a:gd name="T67" fmla="*/ 12 h 65"/>
              <a:gd name="T68" fmla="*/ 38 w 67"/>
              <a:gd name="T69" fmla="*/ 27 h 65"/>
              <a:gd name="T70" fmla="*/ 42 w 67"/>
              <a:gd name="T71" fmla="*/ 31 h 65"/>
              <a:gd name="T72" fmla="*/ 57 w 67"/>
              <a:gd name="T73" fmla="*/ 17 h 65"/>
              <a:gd name="T74" fmla="*/ 61 w 67"/>
              <a:gd name="T75" fmla="*/ 18 h 65"/>
              <a:gd name="T76" fmla="*/ 67 w 67"/>
              <a:gd name="T77" fmla="*/ 9 h 65"/>
              <a:gd name="T78" fmla="*/ 63 w 67"/>
              <a:gd name="T79" fmla="*/ 6 h 65"/>
              <a:gd name="T80" fmla="*/ 60 w 67"/>
              <a:gd name="T81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" h="65">
                <a:moveTo>
                  <a:pt x="30" y="44"/>
                </a:moveTo>
                <a:cubicBezTo>
                  <a:pt x="18" y="56"/>
                  <a:pt x="18" y="56"/>
                  <a:pt x="18" y="56"/>
                </a:cubicBezTo>
                <a:cubicBezTo>
                  <a:pt x="17" y="57"/>
                  <a:pt x="15" y="57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2" y="54"/>
                  <a:pt x="12" y="52"/>
                  <a:pt x="13" y="51"/>
                </a:cubicBezTo>
                <a:cubicBezTo>
                  <a:pt x="26" y="39"/>
                  <a:pt x="26" y="39"/>
                  <a:pt x="26" y="39"/>
                </a:cubicBezTo>
                <a:cubicBezTo>
                  <a:pt x="22" y="34"/>
                  <a:pt x="22" y="34"/>
                  <a:pt x="22" y="34"/>
                </a:cubicBezTo>
                <a:cubicBezTo>
                  <a:pt x="9" y="47"/>
                  <a:pt x="9" y="47"/>
                  <a:pt x="9" y="47"/>
                </a:cubicBezTo>
                <a:cubicBezTo>
                  <a:pt x="8" y="48"/>
                  <a:pt x="7" y="48"/>
                  <a:pt x="6" y="48"/>
                </a:cubicBezTo>
                <a:cubicBezTo>
                  <a:pt x="3" y="51"/>
                  <a:pt x="4" y="57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12" y="65"/>
                  <a:pt x="18" y="65"/>
                  <a:pt x="21" y="62"/>
                </a:cubicBezTo>
                <a:cubicBezTo>
                  <a:pt x="21" y="61"/>
                  <a:pt x="21" y="60"/>
                  <a:pt x="22" y="60"/>
                </a:cubicBezTo>
                <a:cubicBezTo>
                  <a:pt x="34" y="48"/>
                  <a:pt x="34" y="48"/>
                  <a:pt x="34" y="48"/>
                </a:cubicBezTo>
                <a:cubicBezTo>
                  <a:pt x="30" y="44"/>
                  <a:pt x="30" y="44"/>
                  <a:pt x="30" y="44"/>
                </a:cubicBezTo>
                <a:close/>
                <a:moveTo>
                  <a:pt x="28" y="22"/>
                </a:moveTo>
                <a:cubicBezTo>
                  <a:pt x="58" y="50"/>
                  <a:pt x="58" y="50"/>
                  <a:pt x="58" y="50"/>
                </a:cubicBezTo>
                <a:cubicBezTo>
                  <a:pt x="61" y="53"/>
                  <a:pt x="61" y="58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6" y="63"/>
                  <a:pt x="51" y="64"/>
                  <a:pt x="48" y="61"/>
                </a:cubicBezTo>
                <a:cubicBezTo>
                  <a:pt x="21" y="29"/>
                  <a:pt x="21" y="29"/>
                  <a:pt x="21" y="29"/>
                </a:cubicBezTo>
                <a:cubicBezTo>
                  <a:pt x="18" y="31"/>
                  <a:pt x="15" y="32"/>
                  <a:pt x="11" y="31"/>
                </a:cubicBezTo>
                <a:cubicBezTo>
                  <a:pt x="0" y="16"/>
                  <a:pt x="0" y="16"/>
                  <a:pt x="0" y="16"/>
                </a:cubicBezTo>
                <a:cubicBezTo>
                  <a:pt x="3" y="13"/>
                  <a:pt x="3" y="13"/>
                  <a:pt x="3" y="13"/>
                </a:cubicBezTo>
                <a:cubicBezTo>
                  <a:pt x="11" y="21"/>
                  <a:pt x="11" y="21"/>
                  <a:pt x="11" y="21"/>
                </a:cubicBezTo>
                <a:cubicBezTo>
                  <a:pt x="17" y="18"/>
                  <a:pt x="17" y="18"/>
                  <a:pt x="17" y="18"/>
                </a:cubicBezTo>
                <a:cubicBezTo>
                  <a:pt x="20" y="12"/>
                  <a:pt x="20" y="12"/>
                  <a:pt x="20" y="12"/>
                </a:cubicBezTo>
                <a:cubicBezTo>
                  <a:pt x="13" y="3"/>
                  <a:pt x="13" y="3"/>
                  <a:pt x="13" y="3"/>
                </a:cubicBezTo>
                <a:cubicBezTo>
                  <a:pt x="15" y="0"/>
                  <a:pt x="15" y="0"/>
                  <a:pt x="15" y="0"/>
                </a:cubicBezTo>
                <a:cubicBezTo>
                  <a:pt x="30" y="12"/>
                  <a:pt x="30" y="12"/>
                  <a:pt x="30" y="12"/>
                </a:cubicBezTo>
                <a:cubicBezTo>
                  <a:pt x="31" y="16"/>
                  <a:pt x="30" y="19"/>
                  <a:pt x="28" y="22"/>
                </a:cubicBezTo>
                <a:close/>
                <a:moveTo>
                  <a:pt x="60" y="3"/>
                </a:moveTo>
                <a:cubicBezTo>
                  <a:pt x="51" y="8"/>
                  <a:pt x="51" y="8"/>
                  <a:pt x="51" y="8"/>
                </a:cubicBezTo>
                <a:cubicBezTo>
                  <a:pt x="52" y="12"/>
                  <a:pt x="52" y="12"/>
                  <a:pt x="52" y="12"/>
                </a:cubicBezTo>
                <a:cubicBezTo>
                  <a:pt x="38" y="27"/>
                  <a:pt x="38" y="27"/>
                  <a:pt x="38" y="27"/>
                </a:cubicBezTo>
                <a:cubicBezTo>
                  <a:pt x="42" y="31"/>
                  <a:pt x="42" y="31"/>
                  <a:pt x="42" y="31"/>
                </a:cubicBezTo>
                <a:cubicBezTo>
                  <a:pt x="57" y="17"/>
                  <a:pt x="57" y="17"/>
                  <a:pt x="57" y="17"/>
                </a:cubicBezTo>
                <a:cubicBezTo>
                  <a:pt x="61" y="18"/>
                  <a:pt x="61" y="18"/>
                  <a:pt x="61" y="18"/>
                </a:cubicBezTo>
                <a:cubicBezTo>
                  <a:pt x="67" y="9"/>
                  <a:pt x="67" y="9"/>
                  <a:pt x="67" y="9"/>
                </a:cubicBezTo>
                <a:cubicBezTo>
                  <a:pt x="63" y="6"/>
                  <a:pt x="63" y="6"/>
                  <a:pt x="63" y="6"/>
                </a:cubicBezTo>
                <a:lnTo>
                  <a:pt x="60" y="3"/>
                </a:lnTo>
                <a:close/>
              </a:path>
            </a:pathLst>
          </a:custGeom>
          <a:solidFill>
            <a:srgbClr val="40424E"/>
          </a:soli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E74C2E"/>
              </a:solidFill>
              <a:cs typeface="+mn-ea"/>
              <a:sym typeface="+mn-lt"/>
            </a:endParaRPr>
          </a:p>
        </p:txBody>
      </p:sp>
      <p:sp>
        <p:nvSpPr>
          <p:cNvPr id="90" name="Freeform 1690"/>
          <p:cNvSpPr>
            <a:spLocks/>
          </p:cNvSpPr>
          <p:nvPr/>
        </p:nvSpPr>
        <p:spPr bwMode="auto">
          <a:xfrm>
            <a:off x="198618" y="3571501"/>
            <a:ext cx="432048" cy="385615"/>
          </a:xfrm>
          <a:custGeom>
            <a:avLst/>
            <a:gdLst/>
            <a:ahLst/>
            <a:cxnLst/>
            <a:rect l="l" t="t" r="r" b="b"/>
            <a:pathLst>
              <a:path w="487363" h="434985">
                <a:moveTo>
                  <a:pt x="304800" y="295285"/>
                </a:moveTo>
                <a:lnTo>
                  <a:pt x="307943" y="307985"/>
                </a:lnTo>
                <a:cubicBezTo>
                  <a:pt x="307952" y="307991"/>
                  <a:pt x="309043" y="308768"/>
                  <a:pt x="446218" y="406410"/>
                </a:cubicBezTo>
                <a:cubicBezTo>
                  <a:pt x="449360" y="406410"/>
                  <a:pt x="449360" y="406410"/>
                  <a:pt x="452503" y="406410"/>
                </a:cubicBezTo>
                <a:lnTo>
                  <a:pt x="455645" y="393710"/>
                </a:lnTo>
                <a:cubicBezTo>
                  <a:pt x="455636" y="393704"/>
                  <a:pt x="454532" y="392935"/>
                  <a:pt x="314228" y="295285"/>
                </a:cubicBezTo>
                <a:cubicBezTo>
                  <a:pt x="311085" y="292110"/>
                  <a:pt x="307943" y="292110"/>
                  <a:pt x="304800" y="295285"/>
                </a:cubicBezTo>
                <a:close/>
                <a:moveTo>
                  <a:pt x="171450" y="295285"/>
                </a:moveTo>
                <a:cubicBezTo>
                  <a:pt x="171443" y="295290"/>
                  <a:pt x="170485" y="295965"/>
                  <a:pt x="31750" y="393710"/>
                </a:cubicBezTo>
                <a:cubicBezTo>
                  <a:pt x="28575" y="396885"/>
                  <a:pt x="28575" y="400060"/>
                  <a:pt x="31750" y="403235"/>
                </a:cubicBezTo>
                <a:cubicBezTo>
                  <a:pt x="38100" y="406410"/>
                  <a:pt x="38100" y="406410"/>
                  <a:pt x="41275" y="406410"/>
                </a:cubicBezTo>
                <a:cubicBezTo>
                  <a:pt x="41288" y="406402"/>
                  <a:pt x="42592" y="405482"/>
                  <a:pt x="180975" y="307985"/>
                </a:cubicBezTo>
                <a:lnTo>
                  <a:pt x="184150" y="295285"/>
                </a:lnTo>
                <a:cubicBezTo>
                  <a:pt x="180975" y="292110"/>
                  <a:pt x="177800" y="292110"/>
                  <a:pt x="171450" y="295285"/>
                </a:cubicBezTo>
                <a:close/>
                <a:moveTo>
                  <a:pt x="25318" y="142885"/>
                </a:moveTo>
                <a:cubicBezTo>
                  <a:pt x="28482" y="142885"/>
                  <a:pt x="28482" y="142885"/>
                  <a:pt x="243682" y="292110"/>
                </a:cubicBezTo>
                <a:cubicBezTo>
                  <a:pt x="243693" y="292103"/>
                  <a:pt x="245225" y="291041"/>
                  <a:pt x="458881" y="142885"/>
                </a:cubicBezTo>
                <a:cubicBezTo>
                  <a:pt x="474704" y="142885"/>
                  <a:pt x="487363" y="152410"/>
                  <a:pt x="487363" y="165110"/>
                </a:cubicBezTo>
                <a:cubicBezTo>
                  <a:pt x="487363" y="165122"/>
                  <a:pt x="487363" y="166805"/>
                  <a:pt x="487363" y="409585"/>
                </a:cubicBezTo>
                <a:cubicBezTo>
                  <a:pt x="487363" y="422285"/>
                  <a:pt x="474704" y="434985"/>
                  <a:pt x="462046" y="434985"/>
                </a:cubicBezTo>
                <a:cubicBezTo>
                  <a:pt x="462028" y="434985"/>
                  <a:pt x="459294" y="434985"/>
                  <a:pt x="25318" y="434985"/>
                </a:cubicBezTo>
                <a:cubicBezTo>
                  <a:pt x="12659" y="434985"/>
                  <a:pt x="0" y="422285"/>
                  <a:pt x="0" y="409585"/>
                </a:cubicBezTo>
                <a:cubicBezTo>
                  <a:pt x="0" y="409573"/>
                  <a:pt x="0" y="407876"/>
                  <a:pt x="0" y="165110"/>
                </a:cubicBezTo>
                <a:cubicBezTo>
                  <a:pt x="0" y="152410"/>
                  <a:pt x="12659" y="142885"/>
                  <a:pt x="25318" y="142885"/>
                </a:cubicBezTo>
                <a:close/>
                <a:moveTo>
                  <a:pt x="243682" y="0"/>
                </a:moveTo>
                <a:cubicBezTo>
                  <a:pt x="249215" y="0"/>
                  <a:pt x="254749" y="1578"/>
                  <a:pt x="259493" y="4734"/>
                </a:cubicBezTo>
                <a:cubicBezTo>
                  <a:pt x="259493" y="4734"/>
                  <a:pt x="259493" y="4734"/>
                  <a:pt x="430251" y="115189"/>
                </a:cubicBezTo>
                <a:cubicBezTo>
                  <a:pt x="436576" y="121501"/>
                  <a:pt x="439738" y="130969"/>
                  <a:pt x="430251" y="134125"/>
                </a:cubicBezTo>
                <a:lnTo>
                  <a:pt x="259493" y="254048"/>
                </a:lnTo>
                <a:cubicBezTo>
                  <a:pt x="250006" y="260360"/>
                  <a:pt x="237357" y="260360"/>
                  <a:pt x="227871" y="254048"/>
                </a:cubicBezTo>
                <a:cubicBezTo>
                  <a:pt x="227871" y="254048"/>
                  <a:pt x="227871" y="254048"/>
                  <a:pt x="57112" y="134125"/>
                </a:cubicBezTo>
                <a:cubicBezTo>
                  <a:pt x="47625" y="130969"/>
                  <a:pt x="47625" y="121501"/>
                  <a:pt x="57112" y="115189"/>
                </a:cubicBezTo>
                <a:cubicBezTo>
                  <a:pt x="57112" y="115189"/>
                  <a:pt x="57112" y="115189"/>
                  <a:pt x="227871" y="4734"/>
                </a:cubicBezTo>
                <a:cubicBezTo>
                  <a:pt x="232614" y="1578"/>
                  <a:pt x="238148" y="0"/>
                  <a:pt x="2436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Freeform 5"/>
          <p:cNvSpPr>
            <a:spLocks/>
          </p:cNvSpPr>
          <p:nvPr/>
        </p:nvSpPr>
        <p:spPr bwMode="auto">
          <a:xfrm>
            <a:off x="6900027" y="3638550"/>
            <a:ext cx="369257" cy="350350"/>
          </a:xfrm>
          <a:custGeom>
            <a:avLst/>
            <a:gdLst/>
            <a:ahLst/>
            <a:cxnLst/>
            <a:rect l="l" t="t" r="r" b="b"/>
            <a:pathLst>
              <a:path w="573088" h="543745">
                <a:moveTo>
                  <a:pt x="286545" y="66856"/>
                </a:moveTo>
                <a:cubicBezTo>
                  <a:pt x="301568" y="66856"/>
                  <a:pt x="316591" y="72568"/>
                  <a:pt x="328037" y="83990"/>
                </a:cubicBezTo>
                <a:cubicBezTo>
                  <a:pt x="328037" y="83990"/>
                  <a:pt x="328037" y="83990"/>
                  <a:pt x="502591" y="252472"/>
                </a:cubicBezTo>
                <a:cubicBezTo>
                  <a:pt x="508314" y="258183"/>
                  <a:pt x="511176" y="266750"/>
                  <a:pt x="511176" y="275317"/>
                </a:cubicBezTo>
                <a:cubicBezTo>
                  <a:pt x="511176" y="275317"/>
                  <a:pt x="511176" y="275317"/>
                  <a:pt x="511176" y="355274"/>
                </a:cubicBezTo>
                <a:cubicBezTo>
                  <a:pt x="511176" y="355274"/>
                  <a:pt x="511176" y="355274"/>
                  <a:pt x="511176" y="360985"/>
                </a:cubicBezTo>
                <a:cubicBezTo>
                  <a:pt x="511176" y="360985"/>
                  <a:pt x="511176" y="360985"/>
                  <a:pt x="511176" y="480921"/>
                </a:cubicBezTo>
                <a:cubicBezTo>
                  <a:pt x="511176" y="480921"/>
                  <a:pt x="511176" y="480921"/>
                  <a:pt x="511176" y="483420"/>
                </a:cubicBezTo>
                <a:lnTo>
                  <a:pt x="511176" y="500911"/>
                </a:lnTo>
                <a:cubicBezTo>
                  <a:pt x="511176" y="523756"/>
                  <a:pt x="491145" y="543745"/>
                  <a:pt x="468253" y="543745"/>
                </a:cubicBezTo>
                <a:cubicBezTo>
                  <a:pt x="468253" y="543745"/>
                  <a:pt x="468253" y="543745"/>
                  <a:pt x="348068" y="543745"/>
                </a:cubicBezTo>
                <a:cubicBezTo>
                  <a:pt x="348068" y="543745"/>
                  <a:pt x="348068" y="543745"/>
                  <a:pt x="348068" y="406675"/>
                </a:cubicBezTo>
                <a:cubicBezTo>
                  <a:pt x="348068" y="395253"/>
                  <a:pt x="339483" y="386686"/>
                  <a:pt x="325175" y="386686"/>
                </a:cubicBezTo>
                <a:cubicBezTo>
                  <a:pt x="325175" y="386686"/>
                  <a:pt x="325175" y="386686"/>
                  <a:pt x="247914" y="386686"/>
                </a:cubicBezTo>
                <a:cubicBezTo>
                  <a:pt x="233606" y="386686"/>
                  <a:pt x="225021" y="395253"/>
                  <a:pt x="225021" y="406675"/>
                </a:cubicBezTo>
                <a:cubicBezTo>
                  <a:pt x="225021" y="406675"/>
                  <a:pt x="225021" y="406675"/>
                  <a:pt x="225021" y="543745"/>
                </a:cubicBezTo>
                <a:cubicBezTo>
                  <a:pt x="225021" y="543745"/>
                  <a:pt x="225021" y="543745"/>
                  <a:pt x="104836" y="543745"/>
                </a:cubicBezTo>
                <a:cubicBezTo>
                  <a:pt x="81944" y="543745"/>
                  <a:pt x="61913" y="523756"/>
                  <a:pt x="61913" y="500911"/>
                </a:cubicBezTo>
                <a:cubicBezTo>
                  <a:pt x="61913" y="500911"/>
                  <a:pt x="61913" y="500911"/>
                  <a:pt x="61913" y="326718"/>
                </a:cubicBezTo>
                <a:cubicBezTo>
                  <a:pt x="61913" y="326718"/>
                  <a:pt x="61913" y="326718"/>
                  <a:pt x="61913" y="275317"/>
                </a:cubicBezTo>
                <a:cubicBezTo>
                  <a:pt x="61913" y="266750"/>
                  <a:pt x="64775" y="258183"/>
                  <a:pt x="73359" y="252472"/>
                </a:cubicBezTo>
                <a:cubicBezTo>
                  <a:pt x="73359" y="252472"/>
                  <a:pt x="73359" y="252472"/>
                  <a:pt x="245052" y="83990"/>
                </a:cubicBezTo>
                <a:cubicBezTo>
                  <a:pt x="256498" y="72568"/>
                  <a:pt x="271521" y="66856"/>
                  <a:pt x="286545" y="66856"/>
                </a:cubicBezTo>
                <a:close/>
                <a:moveTo>
                  <a:pt x="88900" y="61145"/>
                </a:moveTo>
                <a:lnTo>
                  <a:pt x="142875" y="61145"/>
                </a:lnTo>
                <a:lnTo>
                  <a:pt x="142875" y="107183"/>
                </a:lnTo>
                <a:lnTo>
                  <a:pt x="88900" y="157983"/>
                </a:lnTo>
                <a:close/>
                <a:moveTo>
                  <a:pt x="286544" y="0"/>
                </a:moveTo>
                <a:cubicBezTo>
                  <a:pt x="302938" y="0"/>
                  <a:pt x="319333" y="7118"/>
                  <a:pt x="333589" y="21354"/>
                </a:cubicBezTo>
                <a:cubicBezTo>
                  <a:pt x="333593" y="21358"/>
                  <a:pt x="334605" y="22330"/>
                  <a:pt x="561683" y="240584"/>
                </a:cubicBezTo>
                <a:cubicBezTo>
                  <a:pt x="567386" y="246279"/>
                  <a:pt x="570237" y="249126"/>
                  <a:pt x="573088" y="254820"/>
                </a:cubicBezTo>
                <a:cubicBezTo>
                  <a:pt x="573085" y="254820"/>
                  <a:pt x="572659" y="254820"/>
                  <a:pt x="518916" y="254820"/>
                </a:cubicBezTo>
                <a:cubicBezTo>
                  <a:pt x="518912" y="254817"/>
                  <a:pt x="518106" y="254036"/>
                  <a:pt x="333589" y="75449"/>
                </a:cubicBezTo>
                <a:cubicBezTo>
                  <a:pt x="307928" y="49825"/>
                  <a:pt x="265160" y="49825"/>
                  <a:pt x="239499" y="75449"/>
                </a:cubicBezTo>
                <a:cubicBezTo>
                  <a:pt x="239496" y="75453"/>
                  <a:pt x="238664" y="76258"/>
                  <a:pt x="54172" y="254820"/>
                </a:cubicBezTo>
                <a:lnTo>
                  <a:pt x="0" y="254820"/>
                </a:lnTo>
                <a:cubicBezTo>
                  <a:pt x="2851" y="249126"/>
                  <a:pt x="5702" y="246279"/>
                  <a:pt x="11405" y="240584"/>
                </a:cubicBezTo>
                <a:cubicBezTo>
                  <a:pt x="11409" y="240580"/>
                  <a:pt x="12424" y="239604"/>
                  <a:pt x="239499" y="21354"/>
                </a:cubicBezTo>
                <a:cubicBezTo>
                  <a:pt x="253755" y="7118"/>
                  <a:pt x="270150" y="0"/>
                  <a:pt x="286544" y="0"/>
                </a:cubicBezTo>
                <a:close/>
              </a:path>
            </a:pathLst>
          </a:custGeom>
          <a:solidFill>
            <a:srgbClr val="4042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Freeform 139"/>
          <p:cNvSpPr>
            <a:spLocks noEditPoints="1"/>
          </p:cNvSpPr>
          <p:nvPr/>
        </p:nvSpPr>
        <p:spPr bwMode="auto">
          <a:xfrm>
            <a:off x="6947129" y="2337942"/>
            <a:ext cx="415696" cy="415697"/>
          </a:xfrm>
          <a:custGeom>
            <a:avLst/>
            <a:gdLst>
              <a:gd name="T0" fmla="*/ 42 w 97"/>
              <a:gd name="T1" fmla="*/ 14 h 97"/>
              <a:gd name="T2" fmla="*/ 55 w 97"/>
              <a:gd name="T3" fmla="*/ 14 h 97"/>
              <a:gd name="T4" fmla="*/ 48 w 97"/>
              <a:gd name="T5" fmla="*/ 0 h 97"/>
              <a:gd name="T6" fmla="*/ 42 w 97"/>
              <a:gd name="T7" fmla="*/ 14 h 97"/>
              <a:gd name="T8" fmla="*/ 49 w 97"/>
              <a:gd name="T9" fmla="*/ 18 h 97"/>
              <a:gd name="T10" fmla="*/ 79 w 97"/>
              <a:gd name="T11" fmla="*/ 48 h 97"/>
              <a:gd name="T12" fmla="*/ 49 w 97"/>
              <a:gd name="T13" fmla="*/ 79 h 97"/>
              <a:gd name="T14" fmla="*/ 18 w 97"/>
              <a:gd name="T15" fmla="*/ 48 h 97"/>
              <a:gd name="T16" fmla="*/ 49 w 97"/>
              <a:gd name="T17" fmla="*/ 18 h 97"/>
              <a:gd name="T18" fmla="*/ 60 w 97"/>
              <a:gd name="T19" fmla="*/ 15 h 97"/>
              <a:gd name="T20" fmla="*/ 71 w 97"/>
              <a:gd name="T21" fmla="*/ 22 h 97"/>
              <a:gd name="T22" fmla="*/ 73 w 97"/>
              <a:gd name="T23" fmla="*/ 6 h 97"/>
              <a:gd name="T24" fmla="*/ 60 w 97"/>
              <a:gd name="T25" fmla="*/ 15 h 97"/>
              <a:gd name="T26" fmla="*/ 75 w 97"/>
              <a:gd name="T27" fmla="*/ 25 h 97"/>
              <a:gd name="T28" fmla="*/ 81 w 97"/>
              <a:gd name="T29" fmla="*/ 36 h 97"/>
              <a:gd name="T30" fmla="*/ 91 w 97"/>
              <a:gd name="T31" fmla="*/ 24 h 97"/>
              <a:gd name="T32" fmla="*/ 75 w 97"/>
              <a:gd name="T33" fmla="*/ 25 h 97"/>
              <a:gd name="T34" fmla="*/ 83 w 97"/>
              <a:gd name="T35" fmla="*/ 42 h 97"/>
              <a:gd name="T36" fmla="*/ 83 w 97"/>
              <a:gd name="T37" fmla="*/ 54 h 97"/>
              <a:gd name="T38" fmla="*/ 97 w 97"/>
              <a:gd name="T39" fmla="*/ 48 h 97"/>
              <a:gd name="T40" fmla="*/ 83 w 97"/>
              <a:gd name="T41" fmla="*/ 42 h 97"/>
              <a:gd name="T42" fmla="*/ 82 w 97"/>
              <a:gd name="T43" fmla="*/ 60 h 97"/>
              <a:gd name="T44" fmla="*/ 75 w 97"/>
              <a:gd name="T45" fmla="*/ 71 h 97"/>
              <a:gd name="T46" fmla="*/ 91 w 97"/>
              <a:gd name="T47" fmla="*/ 72 h 97"/>
              <a:gd name="T48" fmla="*/ 82 w 97"/>
              <a:gd name="T49" fmla="*/ 60 h 97"/>
              <a:gd name="T50" fmla="*/ 72 w 97"/>
              <a:gd name="T51" fmla="*/ 75 h 97"/>
              <a:gd name="T52" fmla="*/ 61 w 97"/>
              <a:gd name="T53" fmla="*/ 81 h 97"/>
              <a:gd name="T54" fmla="*/ 73 w 97"/>
              <a:gd name="T55" fmla="*/ 90 h 97"/>
              <a:gd name="T56" fmla="*/ 72 w 97"/>
              <a:gd name="T57" fmla="*/ 75 h 97"/>
              <a:gd name="T58" fmla="*/ 55 w 97"/>
              <a:gd name="T59" fmla="*/ 83 h 97"/>
              <a:gd name="T60" fmla="*/ 43 w 97"/>
              <a:gd name="T61" fmla="*/ 83 h 97"/>
              <a:gd name="T62" fmla="*/ 49 w 97"/>
              <a:gd name="T63" fmla="*/ 97 h 97"/>
              <a:gd name="T64" fmla="*/ 55 w 97"/>
              <a:gd name="T65" fmla="*/ 83 h 97"/>
              <a:gd name="T66" fmla="*/ 37 w 97"/>
              <a:gd name="T67" fmla="*/ 81 h 97"/>
              <a:gd name="T68" fmla="*/ 26 w 97"/>
              <a:gd name="T69" fmla="*/ 75 h 97"/>
              <a:gd name="T70" fmla="*/ 25 w 97"/>
              <a:gd name="T71" fmla="*/ 91 h 97"/>
              <a:gd name="T72" fmla="*/ 37 w 97"/>
              <a:gd name="T73" fmla="*/ 81 h 97"/>
              <a:gd name="T74" fmla="*/ 22 w 97"/>
              <a:gd name="T75" fmla="*/ 71 h 97"/>
              <a:gd name="T76" fmla="*/ 16 w 97"/>
              <a:gd name="T77" fmla="*/ 60 h 97"/>
              <a:gd name="T78" fmla="*/ 7 w 97"/>
              <a:gd name="T79" fmla="*/ 73 h 97"/>
              <a:gd name="T80" fmla="*/ 22 w 97"/>
              <a:gd name="T81" fmla="*/ 71 h 97"/>
              <a:gd name="T82" fmla="*/ 14 w 97"/>
              <a:gd name="T83" fmla="*/ 55 h 97"/>
              <a:gd name="T84" fmla="*/ 14 w 97"/>
              <a:gd name="T85" fmla="*/ 42 h 97"/>
              <a:gd name="T86" fmla="*/ 0 w 97"/>
              <a:gd name="T87" fmla="*/ 49 h 97"/>
              <a:gd name="T88" fmla="*/ 14 w 97"/>
              <a:gd name="T89" fmla="*/ 55 h 97"/>
              <a:gd name="T90" fmla="*/ 15 w 97"/>
              <a:gd name="T91" fmla="*/ 37 h 97"/>
              <a:gd name="T92" fmla="*/ 22 w 97"/>
              <a:gd name="T93" fmla="*/ 26 h 97"/>
              <a:gd name="T94" fmla="*/ 6 w 97"/>
              <a:gd name="T95" fmla="*/ 24 h 97"/>
              <a:gd name="T96" fmla="*/ 15 w 97"/>
              <a:gd name="T97" fmla="*/ 37 h 97"/>
              <a:gd name="T98" fmla="*/ 26 w 97"/>
              <a:gd name="T99" fmla="*/ 22 h 97"/>
              <a:gd name="T100" fmla="*/ 37 w 97"/>
              <a:gd name="T101" fmla="*/ 16 h 97"/>
              <a:gd name="T102" fmla="*/ 24 w 97"/>
              <a:gd name="T103" fmla="*/ 6 h 97"/>
              <a:gd name="T104" fmla="*/ 26 w 97"/>
              <a:gd name="T105" fmla="*/ 2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7" h="97">
                <a:moveTo>
                  <a:pt x="42" y="14"/>
                </a:moveTo>
                <a:cubicBezTo>
                  <a:pt x="55" y="14"/>
                  <a:pt x="55" y="14"/>
                  <a:pt x="55" y="14"/>
                </a:cubicBezTo>
                <a:cubicBezTo>
                  <a:pt x="48" y="0"/>
                  <a:pt x="48" y="0"/>
                  <a:pt x="48" y="0"/>
                </a:cubicBezTo>
                <a:cubicBezTo>
                  <a:pt x="42" y="14"/>
                  <a:pt x="42" y="14"/>
                  <a:pt x="42" y="14"/>
                </a:cubicBezTo>
                <a:close/>
                <a:moveTo>
                  <a:pt x="49" y="18"/>
                </a:moveTo>
                <a:cubicBezTo>
                  <a:pt x="65" y="18"/>
                  <a:pt x="79" y="31"/>
                  <a:pt x="79" y="48"/>
                </a:cubicBezTo>
                <a:cubicBezTo>
                  <a:pt x="79" y="65"/>
                  <a:pt x="65" y="79"/>
                  <a:pt x="49" y="79"/>
                </a:cubicBezTo>
                <a:cubicBezTo>
                  <a:pt x="32" y="79"/>
                  <a:pt x="18" y="65"/>
                  <a:pt x="18" y="48"/>
                </a:cubicBezTo>
                <a:cubicBezTo>
                  <a:pt x="18" y="31"/>
                  <a:pt x="32" y="18"/>
                  <a:pt x="49" y="18"/>
                </a:cubicBezTo>
                <a:close/>
                <a:moveTo>
                  <a:pt x="60" y="15"/>
                </a:moveTo>
                <a:cubicBezTo>
                  <a:pt x="71" y="22"/>
                  <a:pt x="71" y="22"/>
                  <a:pt x="71" y="22"/>
                </a:cubicBezTo>
                <a:cubicBezTo>
                  <a:pt x="73" y="6"/>
                  <a:pt x="73" y="6"/>
                  <a:pt x="73" y="6"/>
                </a:cubicBezTo>
                <a:cubicBezTo>
                  <a:pt x="60" y="15"/>
                  <a:pt x="60" y="15"/>
                  <a:pt x="60" y="15"/>
                </a:cubicBezTo>
                <a:close/>
                <a:moveTo>
                  <a:pt x="75" y="25"/>
                </a:moveTo>
                <a:cubicBezTo>
                  <a:pt x="81" y="36"/>
                  <a:pt x="81" y="36"/>
                  <a:pt x="81" y="36"/>
                </a:cubicBezTo>
                <a:cubicBezTo>
                  <a:pt x="91" y="24"/>
                  <a:pt x="91" y="24"/>
                  <a:pt x="91" y="24"/>
                </a:cubicBezTo>
                <a:cubicBezTo>
                  <a:pt x="75" y="25"/>
                  <a:pt x="75" y="25"/>
                  <a:pt x="75" y="25"/>
                </a:cubicBezTo>
                <a:close/>
                <a:moveTo>
                  <a:pt x="83" y="42"/>
                </a:moveTo>
                <a:cubicBezTo>
                  <a:pt x="83" y="54"/>
                  <a:pt x="83" y="54"/>
                  <a:pt x="83" y="54"/>
                </a:cubicBezTo>
                <a:cubicBezTo>
                  <a:pt x="97" y="48"/>
                  <a:pt x="97" y="48"/>
                  <a:pt x="97" y="48"/>
                </a:cubicBezTo>
                <a:cubicBezTo>
                  <a:pt x="83" y="42"/>
                  <a:pt x="83" y="42"/>
                  <a:pt x="83" y="42"/>
                </a:cubicBezTo>
                <a:close/>
                <a:moveTo>
                  <a:pt x="82" y="60"/>
                </a:moveTo>
                <a:cubicBezTo>
                  <a:pt x="75" y="71"/>
                  <a:pt x="75" y="71"/>
                  <a:pt x="75" y="71"/>
                </a:cubicBezTo>
                <a:cubicBezTo>
                  <a:pt x="91" y="72"/>
                  <a:pt x="91" y="72"/>
                  <a:pt x="91" y="72"/>
                </a:cubicBezTo>
                <a:cubicBezTo>
                  <a:pt x="82" y="60"/>
                  <a:pt x="82" y="60"/>
                  <a:pt x="82" y="60"/>
                </a:cubicBezTo>
                <a:close/>
                <a:moveTo>
                  <a:pt x="72" y="75"/>
                </a:moveTo>
                <a:cubicBezTo>
                  <a:pt x="61" y="81"/>
                  <a:pt x="61" y="81"/>
                  <a:pt x="61" y="81"/>
                </a:cubicBezTo>
                <a:cubicBezTo>
                  <a:pt x="73" y="90"/>
                  <a:pt x="73" y="90"/>
                  <a:pt x="73" y="90"/>
                </a:cubicBezTo>
                <a:cubicBezTo>
                  <a:pt x="72" y="75"/>
                  <a:pt x="72" y="75"/>
                  <a:pt x="72" y="75"/>
                </a:cubicBezTo>
                <a:close/>
                <a:moveTo>
                  <a:pt x="55" y="83"/>
                </a:moveTo>
                <a:cubicBezTo>
                  <a:pt x="43" y="83"/>
                  <a:pt x="43" y="83"/>
                  <a:pt x="43" y="83"/>
                </a:cubicBezTo>
                <a:cubicBezTo>
                  <a:pt x="49" y="97"/>
                  <a:pt x="49" y="97"/>
                  <a:pt x="49" y="97"/>
                </a:cubicBezTo>
                <a:cubicBezTo>
                  <a:pt x="55" y="83"/>
                  <a:pt x="55" y="83"/>
                  <a:pt x="55" y="83"/>
                </a:cubicBezTo>
                <a:close/>
                <a:moveTo>
                  <a:pt x="37" y="81"/>
                </a:moveTo>
                <a:cubicBezTo>
                  <a:pt x="26" y="75"/>
                  <a:pt x="26" y="75"/>
                  <a:pt x="26" y="75"/>
                </a:cubicBezTo>
                <a:cubicBezTo>
                  <a:pt x="25" y="91"/>
                  <a:pt x="25" y="91"/>
                  <a:pt x="25" y="91"/>
                </a:cubicBezTo>
                <a:cubicBezTo>
                  <a:pt x="37" y="81"/>
                  <a:pt x="37" y="81"/>
                  <a:pt x="37" y="81"/>
                </a:cubicBezTo>
                <a:close/>
                <a:moveTo>
                  <a:pt x="22" y="71"/>
                </a:moveTo>
                <a:cubicBezTo>
                  <a:pt x="16" y="60"/>
                  <a:pt x="16" y="60"/>
                  <a:pt x="16" y="60"/>
                </a:cubicBezTo>
                <a:cubicBezTo>
                  <a:pt x="7" y="73"/>
                  <a:pt x="7" y="73"/>
                  <a:pt x="7" y="73"/>
                </a:cubicBezTo>
                <a:cubicBezTo>
                  <a:pt x="22" y="71"/>
                  <a:pt x="22" y="71"/>
                  <a:pt x="22" y="71"/>
                </a:cubicBezTo>
                <a:close/>
                <a:moveTo>
                  <a:pt x="14" y="55"/>
                </a:moveTo>
                <a:cubicBezTo>
                  <a:pt x="14" y="42"/>
                  <a:pt x="14" y="42"/>
                  <a:pt x="14" y="42"/>
                </a:cubicBezTo>
                <a:cubicBezTo>
                  <a:pt x="0" y="49"/>
                  <a:pt x="0" y="49"/>
                  <a:pt x="0" y="49"/>
                </a:cubicBezTo>
                <a:cubicBezTo>
                  <a:pt x="14" y="55"/>
                  <a:pt x="14" y="55"/>
                  <a:pt x="14" y="55"/>
                </a:cubicBezTo>
                <a:close/>
                <a:moveTo>
                  <a:pt x="15" y="37"/>
                </a:moveTo>
                <a:cubicBezTo>
                  <a:pt x="22" y="26"/>
                  <a:pt x="22" y="26"/>
                  <a:pt x="22" y="26"/>
                </a:cubicBezTo>
                <a:cubicBezTo>
                  <a:pt x="6" y="24"/>
                  <a:pt x="6" y="24"/>
                  <a:pt x="6" y="24"/>
                </a:cubicBezTo>
                <a:cubicBezTo>
                  <a:pt x="15" y="37"/>
                  <a:pt x="15" y="37"/>
                  <a:pt x="15" y="37"/>
                </a:cubicBezTo>
                <a:close/>
                <a:moveTo>
                  <a:pt x="26" y="22"/>
                </a:moveTo>
                <a:cubicBezTo>
                  <a:pt x="37" y="16"/>
                  <a:pt x="37" y="16"/>
                  <a:pt x="37" y="16"/>
                </a:cubicBezTo>
                <a:cubicBezTo>
                  <a:pt x="24" y="6"/>
                  <a:pt x="24" y="6"/>
                  <a:pt x="24" y="6"/>
                </a:cubicBezTo>
                <a:lnTo>
                  <a:pt x="26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Freeform 168"/>
          <p:cNvSpPr>
            <a:spLocks noEditPoints="1"/>
          </p:cNvSpPr>
          <p:nvPr/>
        </p:nvSpPr>
        <p:spPr bwMode="auto">
          <a:xfrm>
            <a:off x="7826071" y="2282196"/>
            <a:ext cx="384479" cy="395624"/>
          </a:xfrm>
          <a:custGeom>
            <a:avLst/>
            <a:gdLst>
              <a:gd name="T0" fmla="*/ 5 w 96"/>
              <a:gd name="T1" fmla="*/ 42 h 99"/>
              <a:gd name="T2" fmla="*/ 74 w 96"/>
              <a:gd name="T3" fmla="*/ 42 h 99"/>
              <a:gd name="T4" fmla="*/ 77 w 96"/>
              <a:gd name="T5" fmla="*/ 41 h 99"/>
              <a:gd name="T6" fmla="*/ 91 w 96"/>
              <a:gd name="T7" fmla="*/ 47 h 99"/>
              <a:gd name="T8" fmla="*/ 96 w 96"/>
              <a:gd name="T9" fmla="*/ 60 h 99"/>
              <a:gd name="T10" fmla="*/ 91 w 96"/>
              <a:gd name="T11" fmla="*/ 73 h 99"/>
              <a:gd name="T12" fmla="*/ 77 w 96"/>
              <a:gd name="T13" fmla="*/ 78 h 99"/>
              <a:gd name="T14" fmla="*/ 68 w 96"/>
              <a:gd name="T15" fmla="*/ 76 h 99"/>
              <a:gd name="T16" fmla="*/ 62 w 96"/>
              <a:gd name="T17" fmla="*/ 85 h 99"/>
              <a:gd name="T18" fmla="*/ 67 w 96"/>
              <a:gd name="T19" fmla="*/ 85 h 99"/>
              <a:gd name="T20" fmla="*/ 84 w 96"/>
              <a:gd name="T21" fmla="*/ 85 h 99"/>
              <a:gd name="T22" fmla="*/ 71 w 96"/>
              <a:gd name="T23" fmla="*/ 99 h 99"/>
              <a:gd name="T24" fmla="*/ 17 w 96"/>
              <a:gd name="T25" fmla="*/ 99 h 99"/>
              <a:gd name="T26" fmla="*/ 12 w 96"/>
              <a:gd name="T27" fmla="*/ 99 h 99"/>
              <a:gd name="T28" fmla="*/ 0 w 96"/>
              <a:gd name="T29" fmla="*/ 85 h 99"/>
              <a:gd name="T30" fmla="*/ 17 w 96"/>
              <a:gd name="T31" fmla="*/ 85 h 99"/>
              <a:gd name="T32" fmla="*/ 21 w 96"/>
              <a:gd name="T33" fmla="*/ 85 h 99"/>
              <a:gd name="T34" fmla="*/ 5 w 96"/>
              <a:gd name="T35" fmla="*/ 42 h 99"/>
              <a:gd name="T36" fmla="*/ 56 w 96"/>
              <a:gd name="T37" fmla="*/ 36 h 99"/>
              <a:gd name="T38" fmla="*/ 55 w 96"/>
              <a:gd name="T39" fmla="*/ 6 h 99"/>
              <a:gd name="T40" fmla="*/ 56 w 96"/>
              <a:gd name="T41" fmla="*/ 36 h 99"/>
              <a:gd name="T42" fmla="*/ 43 w 96"/>
              <a:gd name="T43" fmla="*/ 30 h 99"/>
              <a:gd name="T44" fmla="*/ 42 w 96"/>
              <a:gd name="T45" fmla="*/ 0 h 99"/>
              <a:gd name="T46" fmla="*/ 43 w 96"/>
              <a:gd name="T47" fmla="*/ 30 h 99"/>
              <a:gd name="T48" fmla="*/ 30 w 96"/>
              <a:gd name="T49" fmla="*/ 34 h 99"/>
              <a:gd name="T50" fmla="*/ 29 w 96"/>
              <a:gd name="T51" fmla="*/ 4 h 99"/>
              <a:gd name="T52" fmla="*/ 30 w 96"/>
              <a:gd name="T53" fmla="*/ 34 h 99"/>
              <a:gd name="T54" fmla="*/ 15 w 96"/>
              <a:gd name="T55" fmla="*/ 53 h 99"/>
              <a:gd name="T56" fmla="*/ 26 w 96"/>
              <a:gd name="T57" fmla="*/ 80 h 99"/>
              <a:gd name="T58" fmla="*/ 33 w 96"/>
              <a:gd name="T59" fmla="*/ 75 h 99"/>
              <a:gd name="T60" fmla="*/ 24 w 96"/>
              <a:gd name="T61" fmla="*/ 52 h 99"/>
              <a:gd name="T62" fmla="*/ 15 w 96"/>
              <a:gd name="T63" fmla="*/ 53 h 99"/>
              <a:gd name="T64" fmla="*/ 77 w 96"/>
              <a:gd name="T65" fmla="*/ 50 h 99"/>
              <a:gd name="T66" fmla="*/ 72 w 96"/>
              <a:gd name="T67" fmla="*/ 68 h 99"/>
              <a:gd name="T68" fmla="*/ 77 w 96"/>
              <a:gd name="T69" fmla="*/ 70 h 99"/>
              <a:gd name="T70" fmla="*/ 84 w 96"/>
              <a:gd name="T71" fmla="*/ 67 h 99"/>
              <a:gd name="T72" fmla="*/ 87 w 96"/>
              <a:gd name="T73" fmla="*/ 60 h 99"/>
              <a:gd name="T74" fmla="*/ 84 w 96"/>
              <a:gd name="T75" fmla="*/ 53 h 99"/>
              <a:gd name="T76" fmla="*/ 77 w 96"/>
              <a:gd name="T77" fmla="*/ 50 h 99"/>
              <a:gd name="T78" fmla="*/ 77 w 96"/>
              <a:gd name="T79" fmla="*/ 5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" h="99">
                <a:moveTo>
                  <a:pt x="5" y="42"/>
                </a:moveTo>
                <a:cubicBezTo>
                  <a:pt x="28" y="42"/>
                  <a:pt x="51" y="42"/>
                  <a:pt x="74" y="42"/>
                </a:cubicBezTo>
                <a:cubicBezTo>
                  <a:pt x="75" y="41"/>
                  <a:pt x="76" y="41"/>
                  <a:pt x="77" y="41"/>
                </a:cubicBezTo>
                <a:cubicBezTo>
                  <a:pt x="83" y="41"/>
                  <a:pt x="87" y="43"/>
                  <a:pt x="91" y="47"/>
                </a:cubicBezTo>
                <a:cubicBezTo>
                  <a:pt x="94" y="50"/>
                  <a:pt x="96" y="55"/>
                  <a:pt x="96" y="60"/>
                </a:cubicBezTo>
                <a:cubicBezTo>
                  <a:pt x="96" y="65"/>
                  <a:pt x="94" y="70"/>
                  <a:pt x="91" y="73"/>
                </a:cubicBezTo>
                <a:cubicBezTo>
                  <a:pt x="87" y="76"/>
                  <a:pt x="83" y="78"/>
                  <a:pt x="77" y="78"/>
                </a:cubicBezTo>
                <a:cubicBezTo>
                  <a:pt x="74" y="78"/>
                  <a:pt x="71" y="78"/>
                  <a:pt x="68" y="76"/>
                </a:cubicBezTo>
                <a:cubicBezTo>
                  <a:pt x="67" y="79"/>
                  <a:pt x="65" y="82"/>
                  <a:pt x="62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71" y="99"/>
                  <a:pt x="71" y="99"/>
                  <a:pt x="71" y="99"/>
                </a:cubicBezTo>
                <a:cubicBezTo>
                  <a:pt x="17" y="99"/>
                  <a:pt x="17" y="99"/>
                  <a:pt x="17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0" y="85"/>
                  <a:pt x="0" y="85"/>
                  <a:pt x="0" y="85"/>
                </a:cubicBezTo>
                <a:cubicBezTo>
                  <a:pt x="17" y="85"/>
                  <a:pt x="17" y="85"/>
                  <a:pt x="17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1" y="72"/>
                  <a:pt x="6" y="58"/>
                  <a:pt x="5" y="42"/>
                </a:cubicBezTo>
                <a:close/>
                <a:moveTo>
                  <a:pt x="56" y="36"/>
                </a:moveTo>
                <a:cubicBezTo>
                  <a:pt x="42" y="15"/>
                  <a:pt x="59" y="19"/>
                  <a:pt x="55" y="6"/>
                </a:cubicBezTo>
                <a:cubicBezTo>
                  <a:pt x="64" y="18"/>
                  <a:pt x="50" y="19"/>
                  <a:pt x="56" y="36"/>
                </a:cubicBezTo>
                <a:close/>
                <a:moveTo>
                  <a:pt x="43" y="30"/>
                </a:moveTo>
                <a:cubicBezTo>
                  <a:pt x="37" y="13"/>
                  <a:pt x="51" y="12"/>
                  <a:pt x="42" y="0"/>
                </a:cubicBezTo>
                <a:cubicBezTo>
                  <a:pt x="46" y="14"/>
                  <a:pt x="29" y="10"/>
                  <a:pt x="43" y="30"/>
                </a:cubicBezTo>
                <a:close/>
                <a:moveTo>
                  <a:pt x="30" y="34"/>
                </a:moveTo>
                <a:cubicBezTo>
                  <a:pt x="16" y="14"/>
                  <a:pt x="33" y="18"/>
                  <a:pt x="29" y="4"/>
                </a:cubicBezTo>
                <a:cubicBezTo>
                  <a:pt x="38" y="17"/>
                  <a:pt x="24" y="17"/>
                  <a:pt x="30" y="34"/>
                </a:cubicBezTo>
                <a:close/>
                <a:moveTo>
                  <a:pt x="15" y="53"/>
                </a:moveTo>
                <a:cubicBezTo>
                  <a:pt x="17" y="62"/>
                  <a:pt x="21" y="72"/>
                  <a:pt x="26" y="80"/>
                </a:cubicBezTo>
                <a:cubicBezTo>
                  <a:pt x="33" y="75"/>
                  <a:pt x="33" y="75"/>
                  <a:pt x="33" y="75"/>
                </a:cubicBezTo>
                <a:cubicBezTo>
                  <a:pt x="29" y="68"/>
                  <a:pt x="25" y="59"/>
                  <a:pt x="24" y="52"/>
                </a:cubicBezTo>
                <a:cubicBezTo>
                  <a:pt x="15" y="53"/>
                  <a:pt x="15" y="53"/>
                  <a:pt x="15" y="53"/>
                </a:cubicBezTo>
                <a:close/>
                <a:moveTo>
                  <a:pt x="77" y="50"/>
                </a:moveTo>
                <a:cubicBezTo>
                  <a:pt x="76" y="56"/>
                  <a:pt x="74" y="62"/>
                  <a:pt x="72" y="68"/>
                </a:cubicBezTo>
                <a:cubicBezTo>
                  <a:pt x="74" y="69"/>
                  <a:pt x="75" y="70"/>
                  <a:pt x="77" y="70"/>
                </a:cubicBezTo>
                <a:cubicBezTo>
                  <a:pt x="80" y="70"/>
                  <a:pt x="83" y="69"/>
                  <a:pt x="84" y="67"/>
                </a:cubicBezTo>
                <a:cubicBezTo>
                  <a:pt x="86" y="65"/>
                  <a:pt x="87" y="63"/>
                  <a:pt x="87" y="60"/>
                </a:cubicBezTo>
                <a:cubicBezTo>
                  <a:pt x="87" y="57"/>
                  <a:pt x="86" y="55"/>
                  <a:pt x="84" y="53"/>
                </a:cubicBezTo>
                <a:cubicBezTo>
                  <a:pt x="83" y="51"/>
                  <a:pt x="80" y="50"/>
                  <a:pt x="77" y="50"/>
                </a:cubicBezTo>
                <a:cubicBezTo>
                  <a:pt x="77" y="50"/>
                  <a:pt x="77" y="50"/>
                  <a:pt x="77" y="50"/>
                </a:cubicBezTo>
                <a:close/>
              </a:path>
            </a:pathLst>
          </a:custGeom>
          <a:solidFill>
            <a:srgbClr val="40424E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Freeform 119"/>
          <p:cNvSpPr>
            <a:spLocks noEditPoints="1"/>
          </p:cNvSpPr>
          <p:nvPr/>
        </p:nvSpPr>
        <p:spPr bwMode="auto">
          <a:xfrm>
            <a:off x="7734383" y="3664332"/>
            <a:ext cx="409491" cy="288315"/>
          </a:xfrm>
          <a:custGeom>
            <a:avLst/>
            <a:gdLst>
              <a:gd name="T0" fmla="*/ 65 w 91"/>
              <a:gd name="T1" fmla="*/ 9 h 64"/>
              <a:gd name="T2" fmla="*/ 34 w 91"/>
              <a:gd name="T3" fmla="*/ 9 h 64"/>
              <a:gd name="T4" fmla="*/ 27 w 91"/>
              <a:gd name="T5" fmla="*/ 0 h 64"/>
              <a:gd name="T6" fmla="*/ 5 w 91"/>
              <a:gd name="T7" fmla="*/ 0 h 64"/>
              <a:gd name="T8" fmla="*/ 0 w 91"/>
              <a:gd name="T9" fmla="*/ 4 h 64"/>
              <a:gd name="T10" fmla="*/ 0 w 91"/>
              <a:gd name="T11" fmla="*/ 50 h 64"/>
              <a:gd name="T12" fmla="*/ 4 w 91"/>
              <a:gd name="T13" fmla="*/ 54 h 64"/>
              <a:gd name="T14" fmla="*/ 14 w 91"/>
              <a:gd name="T15" fmla="*/ 25 h 64"/>
              <a:gd name="T16" fmla="*/ 20 w 91"/>
              <a:gd name="T17" fmla="*/ 18 h 64"/>
              <a:gd name="T18" fmla="*/ 29 w 91"/>
              <a:gd name="T19" fmla="*/ 14 h 64"/>
              <a:gd name="T20" fmla="*/ 60 w 91"/>
              <a:gd name="T21" fmla="*/ 14 h 64"/>
              <a:gd name="T22" fmla="*/ 65 w 91"/>
              <a:gd name="T23" fmla="*/ 9 h 64"/>
              <a:gd name="T24" fmla="*/ 72 w 91"/>
              <a:gd name="T25" fmla="*/ 15 h 64"/>
              <a:gd name="T26" fmla="*/ 66 w 91"/>
              <a:gd name="T27" fmla="*/ 15 h 64"/>
              <a:gd name="T28" fmla="*/ 79 w 91"/>
              <a:gd name="T29" fmla="*/ 1 h 64"/>
              <a:gd name="T30" fmla="*/ 90 w 91"/>
              <a:gd name="T31" fmla="*/ 15 h 64"/>
              <a:gd name="T32" fmla="*/ 85 w 91"/>
              <a:gd name="T33" fmla="*/ 15 h 64"/>
              <a:gd name="T34" fmla="*/ 59 w 91"/>
              <a:gd name="T35" fmla="*/ 36 h 64"/>
              <a:gd name="T36" fmla="*/ 59 w 91"/>
              <a:gd name="T37" fmla="*/ 33 h 64"/>
              <a:gd name="T38" fmla="*/ 72 w 91"/>
              <a:gd name="T39" fmla="*/ 15 h 64"/>
              <a:gd name="T40" fmla="*/ 79 w 91"/>
              <a:gd name="T41" fmla="*/ 64 h 64"/>
              <a:gd name="T42" fmla="*/ 11 w 91"/>
              <a:gd name="T43" fmla="*/ 64 h 64"/>
              <a:gd name="T44" fmla="*/ 22 w 91"/>
              <a:gd name="T45" fmla="*/ 31 h 64"/>
              <a:gd name="T46" fmla="*/ 26 w 91"/>
              <a:gd name="T47" fmla="*/ 26 h 64"/>
              <a:gd name="T48" fmla="*/ 33 w 91"/>
              <a:gd name="T49" fmla="*/ 23 h 64"/>
              <a:gd name="T50" fmla="*/ 63 w 91"/>
              <a:gd name="T51" fmla="*/ 23 h 64"/>
              <a:gd name="T52" fmla="*/ 57 w 91"/>
              <a:gd name="T53" fmla="*/ 28 h 64"/>
              <a:gd name="T54" fmla="*/ 54 w 91"/>
              <a:gd name="T55" fmla="*/ 30 h 64"/>
              <a:gd name="T56" fmla="*/ 54 w 91"/>
              <a:gd name="T57" fmla="*/ 41 h 64"/>
              <a:gd name="T58" fmla="*/ 59 w 91"/>
              <a:gd name="T59" fmla="*/ 41 h 64"/>
              <a:gd name="T60" fmla="*/ 87 w 91"/>
              <a:gd name="T61" fmla="*/ 23 h 64"/>
              <a:gd name="T62" fmla="*/ 89 w 91"/>
              <a:gd name="T63" fmla="*/ 24 h 64"/>
              <a:gd name="T64" fmla="*/ 91 w 91"/>
              <a:gd name="T65" fmla="*/ 25 h 64"/>
              <a:gd name="T66" fmla="*/ 91 w 91"/>
              <a:gd name="T67" fmla="*/ 28 h 64"/>
              <a:gd name="T68" fmla="*/ 91 w 91"/>
              <a:gd name="T69" fmla="*/ 30 h 64"/>
              <a:gd name="T70" fmla="*/ 79 w 91"/>
              <a:gd name="T7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1" h="64">
                <a:moveTo>
                  <a:pt x="65" y="9"/>
                </a:moveTo>
                <a:cubicBezTo>
                  <a:pt x="34" y="9"/>
                  <a:pt x="34" y="9"/>
                  <a:pt x="34" y="9"/>
                </a:cubicBezTo>
                <a:cubicBezTo>
                  <a:pt x="27" y="0"/>
                  <a:pt x="27" y="0"/>
                  <a:pt x="27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2"/>
                  <a:pt x="2" y="54"/>
                  <a:pt x="4" y="54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2"/>
                  <a:pt x="17" y="20"/>
                  <a:pt x="20" y="18"/>
                </a:cubicBezTo>
                <a:cubicBezTo>
                  <a:pt x="22" y="16"/>
                  <a:pt x="26" y="14"/>
                  <a:pt x="29" y="14"/>
                </a:cubicBezTo>
                <a:cubicBezTo>
                  <a:pt x="60" y="14"/>
                  <a:pt x="60" y="14"/>
                  <a:pt x="60" y="14"/>
                </a:cubicBezTo>
                <a:cubicBezTo>
                  <a:pt x="65" y="9"/>
                  <a:pt x="65" y="9"/>
                  <a:pt x="65" y="9"/>
                </a:cubicBezTo>
                <a:close/>
                <a:moveTo>
                  <a:pt x="72" y="15"/>
                </a:moveTo>
                <a:cubicBezTo>
                  <a:pt x="66" y="15"/>
                  <a:pt x="66" y="15"/>
                  <a:pt x="66" y="15"/>
                </a:cubicBezTo>
                <a:cubicBezTo>
                  <a:pt x="79" y="1"/>
                  <a:pt x="79" y="1"/>
                  <a:pt x="79" y="1"/>
                </a:cubicBezTo>
                <a:cubicBezTo>
                  <a:pt x="90" y="15"/>
                  <a:pt x="90" y="15"/>
                  <a:pt x="90" y="15"/>
                </a:cubicBezTo>
                <a:cubicBezTo>
                  <a:pt x="85" y="15"/>
                  <a:pt x="85" y="15"/>
                  <a:pt x="85" y="15"/>
                </a:cubicBezTo>
                <a:cubicBezTo>
                  <a:pt x="82" y="28"/>
                  <a:pt x="72" y="35"/>
                  <a:pt x="59" y="36"/>
                </a:cubicBezTo>
                <a:cubicBezTo>
                  <a:pt x="59" y="33"/>
                  <a:pt x="59" y="33"/>
                  <a:pt x="59" y="33"/>
                </a:cubicBezTo>
                <a:cubicBezTo>
                  <a:pt x="66" y="29"/>
                  <a:pt x="70" y="23"/>
                  <a:pt x="72" y="15"/>
                </a:cubicBezTo>
                <a:close/>
                <a:moveTo>
                  <a:pt x="79" y="64"/>
                </a:moveTo>
                <a:cubicBezTo>
                  <a:pt x="11" y="64"/>
                  <a:pt x="11" y="64"/>
                  <a:pt x="11" y="64"/>
                </a:cubicBezTo>
                <a:cubicBezTo>
                  <a:pt x="22" y="31"/>
                  <a:pt x="22" y="31"/>
                  <a:pt x="22" y="31"/>
                </a:cubicBezTo>
                <a:cubicBezTo>
                  <a:pt x="23" y="29"/>
                  <a:pt x="24" y="27"/>
                  <a:pt x="26" y="26"/>
                </a:cubicBezTo>
                <a:cubicBezTo>
                  <a:pt x="28" y="24"/>
                  <a:pt x="31" y="23"/>
                  <a:pt x="33" y="23"/>
                </a:cubicBezTo>
                <a:cubicBezTo>
                  <a:pt x="63" y="23"/>
                  <a:pt x="63" y="23"/>
                  <a:pt x="63" y="23"/>
                </a:cubicBezTo>
                <a:cubicBezTo>
                  <a:pt x="61" y="25"/>
                  <a:pt x="59" y="27"/>
                  <a:pt x="57" y="28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41"/>
                  <a:pt x="54" y="41"/>
                  <a:pt x="54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72" y="40"/>
                  <a:pt x="82" y="34"/>
                  <a:pt x="87" y="23"/>
                </a:cubicBezTo>
                <a:cubicBezTo>
                  <a:pt x="88" y="23"/>
                  <a:pt x="88" y="24"/>
                  <a:pt x="89" y="24"/>
                </a:cubicBezTo>
                <a:cubicBezTo>
                  <a:pt x="89" y="24"/>
                  <a:pt x="90" y="25"/>
                  <a:pt x="91" y="25"/>
                </a:cubicBezTo>
                <a:cubicBezTo>
                  <a:pt x="91" y="26"/>
                  <a:pt x="91" y="27"/>
                  <a:pt x="91" y="28"/>
                </a:cubicBezTo>
                <a:cubicBezTo>
                  <a:pt x="91" y="28"/>
                  <a:pt x="91" y="29"/>
                  <a:pt x="91" y="30"/>
                </a:cubicBezTo>
                <a:lnTo>
                  <a:pt x="79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Freeform 203"/>
          <p:cNvSpPr>
            <a:spLocks noEditPoints="1"/>
          </p:cNvSpPr>
          <p:nvPr/>
        </p:nvSpPr>
        <p:spPr bwMode="auto">
          <a:xfrm>
            <a:off x="6096291" y="3610589"/>
            <a:ext cx="387057" cy="378311"/>
          </a:xfrm>
          <a:custGeom>
            <a:avLst/>
            <a:gdLst>
              <a:gd name="T0" fmla="*/ 74 w 82"/>
              <a:gd name="T1" fmla="*/ 6 h 80"/>
              <a:gd name="T2" fmla="*/ 67 w 82"/>
              <a:gd name="T3" fmla="*/ 27 h 80"/>
              <a:gd name="T4" fmla="*/ 65 w 82"/>
              <a:gd name="T5" fmla="*/ 30 h 80"/>
              <a:gd name="T6" fmla="*/ 75 w 82"/>
              <a:gd name="T7" fmla="*/ 71 h 80"/>
              <a:gd name="T8" fmla="*/ 66 w 82"/>
              <a:gd name="T9" fmla="*/ 80 h 80"/>
              <a:gd name="T10" fmla="*/ 44 w 82"/>
              <a:gd name="T11" fmla="*/ 50 h 80"/>
              <a:gd name="T12" fmla="*/ 36 w 82"/>
              <a:gd name="T13" fmla="*/ 57 h 80"/>
              <a:gd name="T14" fmla="*/ 39 w 82"/>
              <a:gd name="T15" fmla="*/ 70 h 80"/>
              <a:gd name="T16" fmla="*/ 34 w 82"/>
              <a:gd name="T17" fmla="*/ 75 h 80"/>
              <a:gd name="T18" fmla="*/ 26 w 82"/>
              <a:gd name="T19" fmla="*/ 61 h 80"/>
              <a:gd name="T20" fmla="*/ 21 w 82"/>
              <a:gd name="T21" fmla="*/ 67 h 80"/>
              <a:gd name="T22" fmla="*/ 16 w 82"/>
              <a:gd name="T23" fmla="*/ 62 h 80"/>
              <a:gd name="T24" fmla="*/ 21 w 82"/>
              <a:gd name="T25" fmla="*/ 57 h 80"/>
              <a:gd name="T26" fmla="*/ 7 w 82"/>
              <a:gd name="T27" fmla="*/ 50 h 80"/>
              <a:gd name="T28" fmla="*/ 12 w 82"/>
              <a:gd name="T29" fmla="*/ 44 h 80"/>
              <a:gd name="T30" fmla="*/ 25 w 82"/>
              <a:gd name="T31" fmla="*/ 47 h 80"/>
              <a:gd name="T32" fmla="*/ 32 w 82"/>
              <a:gd name="T33" fmla="*/ 39 h 80"/>
              <a:gd name="T34" fmla="*/ 0 w 82"/>
              <a:gd name="T35" fmla="*/ 18 h 80"/>
              <a:gd name="T36" fmla="*/ 9 w 82"/>
              <a:gd name="T37" fmla="*/ 8 h 80"/>
              <a:gd name="T38" fmla="*/ 51 w 82"/>
              <a:gd name="T39" fmla="*/ 16 h 80"/>
              <a:gd name="T40" fmla="*/ 53 w 82"/>
              <a:gd name="T41" fmla="*/ 13 h 80"/>
              <a:gd name="T42" fmla="*/ 74 w 82"/>
              <a:gd name="T43" fmla="*/ 6 h 80"/>
              <a:gd name="T44" fmla="*/ 82 w 82"/>
              <a:gd name="T45" fmla="*/ 50 h 80"/>
              <a:gd name="T46" fmla="*/ 74 w 82"/>
              <a:gd name="T47" fmla="*/ 42 h 80"/>
              <a:gd name="T48" fmla="*/ 72 w 82"/>
              <a:gd name="T49" fmla="*/ 44 h 80"/>
              <a:gd name="T50" fmla="*/ 76 w 82"/>
              <a:gd name="T51" fmla="*/ 57 h 80"/>
              <a:gd name="T52" fmla="*/ 82 w 82"/>
              <a:gd name="T53" fmla="*/ 50 h 80"/>
              <a:gd name="T54" fmla="*/ 29 w 82"/>
              <a:gd name="T55" fmla="*/ 0 h 80"/>
              <a:gd name="T56" fmla="*/ 23 w 82"/>
              <a:gd name="T57" fmla="*/ 7 h 80"/>
              <a:gd name="T58" fmla="*/ 36 w 82"/>
              <a:gd name="T59" fmla="*/ 10 h 80"/>
              <a:gd name="T60" fmla="*/ 37 w 82"/>
              <a:gd name="T61" fmla="*/ 8 h 80"/>
              <a:gd name="T62" fmla="*/ 29 w 82"/>
              <a:gd name="T63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80">
                <a:moveTo>
                  <a:pt x="74" y="6"/>
                </a:moveTo>
                <a:cubicBezTo>
                  <a:pt x="76" y="15"/>
                  <a:pt x="74" y="21"/>
                  <a:pt x="67" y="27"/>
                </a:cubicBezTo>
                <a:cubicBezTo>
                  <a:pt x="65" y="30"/>
                  <a:pt x="65" y="30"/>
                  <a:pt x="65" y="30"/>
                </a:cubicBezTo>
                <a:cubicBezTo>
                  <a:pt x="75" y="71"/>
                  <a:pt x="75" y="71"/>
                  <a:pt x="75" y="71"/>
                </a:cubicBezTo>
                <a:cubicBezTo>
                  <a:pt x="66" y="80"/>
                  <a:pt x="66" y="80"/>
                  <a:pt x="66" y="80"/>
                </a:cubicBezTo>
                <a:cubicBezTo>
                  <a:pt x="44" y="50"/>
                  <a:pt x="44" y="50"/>
                  <a:pt x="44" y="50"/>
                </a:cubicBezTo>
                <a:cubicBezTo>
                  <a:pt x="36" y="57"/>
                  <a:pt x="36" y="57"/>
                  <a:pt x="36" y="57"/>
                </a:cubicBezTo>
                <a:cubicBezTo>
                  <a:pt x="39" y="70"/>
                  <a:pt x="39" y="70"/>
                  <a:pt x="39" y="70"/>
                </a:cubicBezTo>
                <a:cubicBezTo>
                  <a:pt x="34" y="75"/>
                  <a:pt x="34" y="75"/>
                  <a:pt x="34" y="75"/>
                </a:cubicBezTo>
                <a:cubicBezTo>
                  <a:pt x="26" y="61"/>
                  <a:pt x="26" y="61"/>
                  <a:pt x="26" y="61"/>
                </a:cubicBezTo>
                <a:cubicBezTo>
                  <a:pt x="21" y="67"/>
                  <a:pt x="21" y="67"/>
                  <a:pt x="21" y="67"/>
                </a:cubicBezTo>
                <a:cubicBezTo>
                  <a:pt x="16" y="62"/>
                  <a:pt x="16" y="62"/>
                  <a:pt x="16" y="62"/>
                </a:cubicBezTo>
                <a:cubicBezTo>
                  <a:pt x="21" y="57"/>
                  <a:pt x="21" y="57"/>
                  <a:pt x="21" y="57"/>
                </a:cubicBezTo>
                <a:cubicBezTo>
                  <a:pt x="7" y="50"/>
                  <a:pt x="7" y="50"/>
                  <a:pt x="7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25" y="47"/>
                  <a:pt x="25" y="47"/>
                  <a:pt x="25" y="47"/>
                </a:cubicBezTo>
                <a:cubicBezTo>
                  <a:pt x="32" y="39"/>
                  <a:pt x="32" y="39"/>
                  <a:pt x="32" y="39"/>
                </a:cubicBezTo>
                <a:cubicBezTo>
                  <a:pt x="0" y="18"/>
                  <a:pt x="0" y="18"/>
                  <a:pt x="0" y="18"/>
                </a:cubicBezTo>
                <a:cubicBezTo>
                  <a:pt x="9" y="8"/>
                  <a:pt x="9" y="8"/>
                  <a:pt x="9" y="8"/>
                </a:cubicBezTo>
                <a:cubicBezTo>
                  <a:pt x="51" y="16"/>
                  <a:pt x="51" y="16"/>
                  <a:pt x="51" y="16"/>
                </a:cubicBezTo>
                <a:cubicBezTo>
                  <a:pt x="53" y="13"/>
                  <a:pt x="53" y="13"/>
                  <a:pt x="53" y="13"/>
                </a:cubicBezTo>
                <a:cubicBezTo>
                  <a:pt x="60" y="5"/>
                  <a:pt x="67" y="4"/>
                  <a:pt x="74" y="6"/>
                </a:cubicBezTo>
                <a:close/>
                <a:moveTo>
                  <a:pt x="82" y="50"/>
                </a:moveTo>
                <a:cubicBezTo>
                  <a:pt x="74" y="42"/>
                  <a:pt x="74" y="42"/>
                  <a:pt x="74" y="42"/>
                </a:cubicBezTo>
                <a:cubicBezTo>
                  <a:pt x="72" y="44"/>
                  <a:pt x="72" y="44"/>
                  <a:pt x="72" y="44"/>
                </a:cubicBezTo>
                <a:cubicBezTo>
                  <a:pt x="76" y="57"/>
                  <a:pt x="76" y="57"/>
                  <a:pt x="76" y="57"/>
                </a:cubicBezTo>
                <a:cubicBezTo>
                  <a:pt x="82" y="50"/>
                  <a:pt x="82" y="50"/>
                  <a:pt x="82" y="50"/>
                </a:cubicBezTo>
                <a:close/>
                <a:moveTo>
                  <a:pt x="29" y="0"/>
                </a:moveTo>
                <a:cubicBezTo>
                  <a:pt x="23" y="7"/>
                  <a:pt x="23" y="7"/>
                  <a:pt x="23" y="7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8"/>
                  <a:pt x="37" y="8"/>
                  <a:pt x="37" y="8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灯片编号占位符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36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573537" y="2272700"/>
            <a:ext cx="1965602" cy="731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rgbClr val="FF3300"/>
                </a:solidFill>
                <a:cs typeface="+mn-ea"/>
                <a:sym typeface="+mn-lt"/>
              </a:rPr>
              <a:t>COMPANY</a:t>
            </a:r>
            <a:r>
              <a:rPr lang="zh-CN" altLang="en-US" sz="1100" dirty="0">
                <a:solidFill>
                  <a:srgbClr val="FF3300"/>
                </a:solidFill>
                <a:cs typeface="+mn-ea"/>
                <a:sym typeface="+mn-lt"/>
              </a:rPr>
              <a:t>：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freeppt7.com</a:t>
            </a: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rgbClr val="FF3300"/>
                </a:solidFill>
                <a:cs typeface="+mn-ea"/>
                <a:sym typeface="+mn-lt"/>
              </a:rPr>
              <a:t>DESIGNER: 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freeppt7.com</a:t>
            </a: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rgbClr val="FF3300"/>
                </a:solidFill>
                <a:cs typeface="+mn-ea"/>
                <a:sym typeface="+mn-lt"/>
              </a:rPr>
              <a:t>DATE: 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00.00.20XX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525886" y="1048430"/>
            <a:ext cx="4295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3300"/>
                </a:solidFill>
                <a:cs typeface="+mn-ea"/>
                <a:sym typeface="+mn-lt"/>
              </a:rPr>
              <a:t>THANK YOU</a:t>
            </a:r>
            <a:endParaRPr lang="zh-CN" altLang="en-US" sz="5400" dirty="0">
              <a:solidFill>
                <a:srgbClr val="FF3300"/>
              </a:solidFill>
              <a:cs typeface="+mn-ea"/>
              <a:sym typeface="+mn-l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4172776" y="4060809"/>
            <a:ext cx="864096" cy="664901"/>
          </a:xfrm>
          <a:prstGeom prst="rect">
            <a:avLst/>
          </a:prstGeom>
          <a:solidFill>
            <a:srgbClr val="404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Freeform 201"/>
          <p:cNvSpPr>
            <a:spLocks noEditPoints="1"/>
          </p:cNvSpPr>
          <p:nvPr/>
        </p:nvSpPr>
        <p:spPr bwMode="auto">
          <a:xfrm>
            <a:off x="8596730" y="2384607"/>
            <a:ext cx="320594" cy="329181"/>
          </a:xfrm>
          <a:custGeom>
            <a:avLst/>
            <a:gdLst>
              <a:gd name="T0" fmla="*/ 19 w 104"/>
              <a:gd name="T1" fmla="*/ 40 h 107"/>
              <a:gd name="T2" fmla="*/ 25 w 104"/>
              <a:gd name="T3" fmla="*/ 35 h 107"/>
              <a:gd name="T4" fmla="*/ 27 w 104"/>
              <a:gd name="T5" fmla="*/ 26 h 107"/>
              <a:gd name="T6" fmla="*/ 37 w 104"/>
              <a:gd name="T7" fmla="*/ 26 h 107"/>
              <a:gd name="T8" fmla="*/ 42 w 104"/>
              <a:gd name="T9" fmla="*/ 22 h 107"/>
              <a:gd name="T10" fmla="*/ 44 w 104"/>
              <a:gd name="T11" fmla="*/ 13 h 107"/>
              <a:gd name="T12" fmla="*/ 54 w 104"/>
              <a:gd name="T13" fmla="*/ 13 h 107"/>
              <a:gd name="T14" fmla="*/ 60 w 104"/>
              <a:gd name="T15" fmla="*/ 8 h 107"/>
              <a:gd name="T16" fmla="*/ 62 w 104"/>
              <a:gd name="T17" fmla="*/ 0 h 107"/>
              <a:gd name="T18" fmla="*/ 99 w 104"/>
              <a:gd name="T19" fmla="*/ 38 h 107"/>
              <a:gd name="T20" fmla="*/ 103 w 104"/>
              <a:gd name="T21" fmla="*/ 47 h 107"/>
              <a:gd name="T22" fmla="*/ 100 w 104"/>
              <a:gd name="T23" fmla="*/ 59 h 107"/>
              <a:gd name="T24" fmla="*/ 37 w 104"/>
              <a:gd name="T25" fmla="*/ 106 h 107"/>
              <a:gd name="T26" fmla="*/ 28 w 104"/>
              <a:gd name="T27" fmla="*/ 104 h 107"/>
              <a:gd name="T28" fmla="*/ 1 w 104"/>
              <a:gd name="T29" fmla="*/ 70 h 107"/>
              <a:gd name="T30" fmla="*/ 1 w 104"/>
              <a:gd name="T31" fmla="*/ 66 h 107"/>
              <a:gd name="T32" fmla="*/ 8 w 104"/>
              <a:gd name="T33" fmla="*/ 52 h 107"/>
              <a:gd name="T34" fmla="*/ 33 w 104"/>
              <a:gd name="T35" fmla="*/ 83 h 107"/>
              <a:gd name="T36" fmla="*/ 10 w 104"/>
              <a:gd name="T37" fmla="*/ 64 h 107"/>
              <a:gd name="T38" fmla="*/ 32 w 104"/>
              <a:gd name="T39" fmla="*/ 99 h 107"/>
              <a:gd name="T40" fmla="*/ 39 w 104"/>
              <a:gd name="T41" fmla="*/ 98 h 107"/>
              <a:gd name="T42" fmla="*/ 37 w 104"/>
              <a:gd name="T43" fmla="*/ 84 h 107"/>
              <a:gd name="T44" fmla="*/ 11 w 104"/>
              <a:gd name="T45" fmla="*/ 50 h 107"/>
              <a:gd name="T46" fmla="*/ 16 w 104"/>
              <a:gd name="T47" fmla="*/ 42 h 107"/>
              <a:gd name="T48" fmla="*/ 40 w 104"/>
              <a:gd name="T49" fmla="*/ 64 h 107"/>
              <a:gd name="T50" fmla="*/ 66 w 104"/>
              <a:gd name="T51" fmla="*/ 18 h 107"/>
              <a:gd name="T52" fmla="*/ 67 w 104"/>
              <a:gd name="T53" fmla="*/ 59 h 107"/>
              <a:gd name="T54" fmla="*/ 88 w 104"/>
              <a:gd name="T55" fmla="*/ 48 h 107"/>
              <a:gd name="T56" fmla="*/ 67 w 104"/>
              <a:gd name="T57" fmla="*/ 59 h 107"/>
              <a:gd name="T58" fmla="*/ 49 w 104"/>
              <a:gd name="T59" fmla="*/ 79 h 107"/>
              <a:gd name="T60" fmla="*/ 64 w 104"/>
              <a:gd name="T61" fmla="*/ 61 h 107"/>
              <a:gd name="T62" fmla="*/ 63 w 104"/>
              <a:gd name="T63" fmla="*/ 52 h 107"/>
              <a:gd name="T64" fmla="*/ 84 w 104"/>
              <a:gd name="T65" fmla="*/ 42 h 107"/>
              <a:gd name="T66" fmla="*/ 63 w 104"/>
              <a:gd name="T67" fmla="*/ 52 h 107"/>
              <a:gd name="T68" fmla="*/ 45 w 104"/>
              <a:gd name="T69" fmla="*/ 72 h 107"/>
              <a:gd name="T70" fmla="*/ 60 w 104"/>
              <a:gd name="T71" fmla="*/ 54 h 107"/>
              <a:gd name="T72" fmla="*/ 69 w 104"/>
              <a:gd name="T73" fmla="*/ 10 h 107"/>
              <a:gd name="T74" fmla="*/ 42 w 104"/>
              <a:gd name="T75" fmla="*/ 80 h 107"/>
              <a:gd name="T76" fmla="*/ 47 w 104"/>
              <a:gd name="T77" fmla="*/ 90 h 107"/>
              <a:gd name="T78" fmla="*/ 95 w 104"/>
              <a:gd name="T79" fmla="*/ 54 h 107"/>
              <a:gd name="T80" fmla="*/ 94 w 104"/>
              <a:gd name="T81" fmla="*/ 42 h 107"/>
              <a:gd name="T82" fmla="*/ 69 w 104"/>
              <a:gd name="T83" fmla="*/ 1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4" h="107">
                <a:moveTo>
                  <a:pt x="16" y="42"/>
                </a:moveTo>
                <a:cubicBezTo>
                  <a:pt x="19" y="40"/>
                  <a:pt x="19" y="40"/>
                  <a:pt x="19" y="40"/>
                </a:cubicBezTo>
                <a:cubicBezTo>
                  <a:pt x="19" y="33"/>
                  <a:pt x="19" y="33"/>
                  <a:pt x="19" y="33"/>
                </a:cubicBezTo>
                <a:cubicBezTo>
                  <a:pt x="25" y="35"/>
                  <a:pt x="25" y="35"/>
                  <a:pt x="25" y="35"/>
                </a:cubicBezTo>
                <a:cubicBezTo>
                  <a:pt x="28" y="33"/>
                  <a:pt x="28" y="33"/>
                  <a:pt x="28" y="33"/>
                </a:cubicBezTo>
                <a:cubicBezTo>
                  <a:pt x="27" y="26"/>
                  <a:pt x="27" y="26"/>
                  <a:pt x="27" y="26"/>
                </a:cubicBezTo>
                <a:cubicBezTo>
                  <a:pt x="34" y="29"/>
                  <a:pt x="34" y="29"/>
                  <a:pt x="34" y="29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0"/>
                  <a:pt x="36" y="20"/>
                  <a:pt x="36" y="20"/>
                </a:cubicBezTo>
                <a:cubicBezTo>
                  <a:pt x="42" y="22"/>
                  <a:pt x="42" y="22"/>
                  <a:pt x="42" y="22"/>
                </a:cubicBezTo>
                <a:cubicBezTo>
                  <a:pt x="45" y="19"/>
                  <a:pt x="45" y="19"/>
                  <a:pt x="45" y="19"/>
                </a:cubicBezTo>
                <a:cubicBezTo>
                  <a:pt x="44" y="13"/>
                  <a:pt x="44" y="13"/>
                  <a:pt x="44" y="13"/>
                </a:cubicBezTo>
                <a:cubicBezTo>
                  <a:pt x="51" y="15"/>
                  <a:pt x="51" y="15"/>
                  <a:pt x="51" y="15"/>
                </a:cubicBezTo>
                <a:cubicBezTo>
                  <a:pt x="54" y="13"/>
                  <a:pt x="54" y="13"/>
                  <a:pt x="54" y="13"/>
                </a:cubicBezTo>
                <a:cubicBezTo>
                  <a:pt x="53" y="6"/>
                  <a:pt x="53" y="6"/>
                  <a:pt x="53" y="6"/>
                </a:cubicBezTo>
                <a:cubicBezTo>
                  <a:pt x="60" y="8"/>
                  <a:pt x="60" y="8"/>
                  <a:pt x="60" y="8"/>
                </a:cubicBezTo>
                <a:cubicBezTo>
                  <a:pt x="63" y="6"/>
                  <a:pt x="63" y="6"/>
                  <a:pt x="63" y="6"/>
                </a:cubicBezTo>
                <a:cubicBezTo>
                  <a:pt x="62" y="0"/>
                  <a:pt x="62" y="0"/>
                  <a:pt x="62" y="0"/>
                </a:cubicBezTo>
                <a:cubicBezTo>
                  <a:pt x="72" y="3"/>
                  <a:pt x="72" y="3"/>
                  <a:pt x="72" y="3"/>
                </a:cubicBezTo>
                <a:cubicBezTo>
                  <a:pt x="99" y="38"/>
                  <a:pt x="99" y="38"/>
                  <a:pt x="99" y="38"/>
                </a:cubicBezTo>
                <a:cubicBezTo>
                  <a:pt x="99" y="38"/>
                  <a:pt x="99" y="38"/>
                  <a:pt x="99" y="38"/>
                </a:cubicBezTo>
                <a:cubicBezTo>
                  <a:pt x="102" y="41"/>
                  <a:pt x="103" y="44"/>
                  <a:pt x="103" y="47"/>
                </a:cubicBezTo>
                <a:cubicBezTo>
                  <a:pt x="104" y="51"/>
                  <a:pt x="103" y="54"/>
                  <a:pt x="101" y="58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2" y="104"/>
                  <a:pt x="40" y="106"/>
                  <a:pt x="37" y="106"/>
                </a:cubicBezTo>
                <a:cubicBezTo>
                  <a:pt x="34" y="107"/>
                  <a:pt x="31" y="106"/>
                  <a:pt x="28" y="105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1" y="70"/>
                  <a:pt x="1" y="70"/>
                  <a:pt x="1" y="70"/>
                </a:cubicBezTo>
                <a:cubicBezTo>
                  <a:pt x="0" y="68"/>
                  <a:pt x="0" y="68"/>
                  <a:pt x="0" y="68"/>
                </a:cubicBezTo>
                <a:cubicBezTo>
                  <a:pt x="1" y="66"/>
                  <a:pt x="1" y="66"/>
                  <a:pt x="1" y="66"/>
                </a:cubicBezTo>
                <a:cubicBezTo>
                  <a:pt x="6" y="56"/>
                  <a:pt x="6" y="56"/>
                  <a:pt x="6" y="56"/>
                </a:cubicBezTo>
                <a:cubicBezTo>
                  <a:pt x="8" y="52"/>
                  <a:pt x="8" y="52"/>
                  <a:pt x="8" y="52"/>
                </a:cubicBezTo>
                <a:cubicBezTo>
                  <a:pt x="12" y="56"/>
                  <a:pt x="12" y="56"/>
                  <a:pt x="12" y="56"/>
                </a:cubicBezTo>
                <a:cubicBezTo>
                  <a:pt x="33" y="83"/>
                  <a:pt x="33" y="83"/>
                  <a:pt x="33" y="83"/>
                </a:cubicBezTo>
                <a:cubicBezTo>
                  <a:pt x="27" y="87"/>
                  <a:pt x="27" y="87"/>
                  <a:pt x="27" y="87"/>
                </a:cubicBezTo>
                <a:cubicBezTo>
                  <a:pt x="10" y="64"/>
                  <a:pt x="10" y="64"/>
                  <a:pt x="10" y="64"/>
                </a:cubicBezTo>
                <a:cubicBezTo>
                  <a:pt x="8" y="68"/>
                  <a:pt x="8" y="68"/>
                  <a:pt x="8" y="68"/>
                </a:cubicBezTo>
                <a:cubicBezTo>
                  <a:pt x="32" y="99"/>
                  <a:pt x="32" y="99"/>
                  <a:pt x="32" y="99"/>
                </a:cubicBezTo>
                <a:cubicBezTo>
                  <a:pt x="33" y="100"/>
                  <a:pt x="34" y="100"/>
                  <a:pt x="35" y="99"/>
                </a:cubicBezTo>
                <a:cubicBezTo>
                  <a:pt x="37" y="99"/>
                  <a:pt x="38" y="99"/>
                  <a:pt x="39" y="98"/>
                </a:cubicBezTo>
                <a:cubicBezTo>
                  <a:pt x="40" y="95"/>
                  <a:pt x="40" y="93"/>
                  <a:pt x="40" y="91"/>
                </a:cubicBezTo>
                <a:cubicBezTo>
                  <a:pt x="40" y="88"/>
                  <a:pt x="39" y="86"/>
                  <a:pt x="37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40"/>
                  <a:pt x="10" y="40"/>
                  <a:pt x="10" y="40"/>
                </a:cubicBezTo>
                <a:cubicBezTo>
                  <a:pt x="16" y="42"/>
                  <a:pt x="16" y="42"/>
                  <a:pt x="16" y="42"/>
                </a:cubicBezTo>
                <a:close/>
                <a:moveTo>
                  <a:pt x="28" y="48"/>
                </a:moveTo>
                <a:cubicBezTo>
                  <a:pt x="40" y="64"/>
                  <a:pt x="40" y="64"/>
                  <a:pt x="40" y="64"/>
                </a:cubicBezTo>
                <a:cubicBezTo>
                  <a:pt x="79" y="34"/>
                  <a:pt x="79" y="34"/>
                  <a:pt x="79" y="34"/>
                </a:cubicBezTo>
                <a:cubicBezTo>
                  <a:pt x="66" y="18"/>
                  <a:pt x="66" y="18"/>
                  <a:pt x="66" y="18"/>
                </a:cubicBezTo>
                <a:cubicBezTo>
                  <a:pt x="28" y="48"/>
                  <a:pt x="28" y="48"/>
                  <a:pt x="28" y="48"/>
                </a:cubicBezTo>
                <a:close/>
                <a:moveTo>
                  <a:pt x="67" y="59"/>
                </a:moveTo>
                <a:cubicBezTo>
                  <a:pt x="70" y="62"/>
                  <a:pt x="70" y="62"/>
                  <a:pt x="70" y="62"/>
                </a:cubicBezTo>
                <a:cubicBezTo>
                  <a:pt x="88" y="48"/>
                  <a:pt x="88" y="48"/>
                  <a:pt x="88" y="48"/>
                </a:cubicBezTo>
                <a:cubicBezTo>
                  <a:pt x="85" y="45"/>
                  <a:pt x="85" y="45"/>
                  <a:pt x="85" y="45"/>
                </a:cubicBezTo>
                <a:cubicBezTo>
                  <a:pt x="67" y="59"/>
                  <a:pt x="67" y="59"/>
                  <a:pt x="67" y="59"/>
                </a:cubicBezTo>
                <a:close/>
                <a:moveTo>
                  <a:pt x="46" y="75"/>
                </a:moveTo>
                <a:cubicBezTo>
                  <a:pt x="49" y="79"/>
                  <a:pt x="49" y="79"/>
                  <a:pt x="49" y="79"/>
                </a:cubicBezTo>
                <a:cubicBezTo>
                  <a:pt x="67" y="65"/>
                  <a:pt x="67" y="65"/>
                  <a:pt x="67" y="65"/>
                </a:cubicBezTo>
                <a:cubicBezTo>
                  <a:pt x="64" y="61"/>
                  <a:pt x="64" y="61"/>
                  <a:pt x="64" y="61"/>
                </a:cubicBezTo>
                <a:cubicBezTo>
                  <a:pt x="46" y="75"/>
                  <a:pt x="46" y="75"/>
                  <a:pt x="46" y="75"/>
                </a:cubicBezTo>
                <a:close/>
                <a:moveTo>
                  <a:pt x="63" y="52"/>
                </a:moveTo>
                <a:cubicBezTo>
                  <a:pt x="66" y="56"/>
                  <a:pt x="66" y="56"/>
                  <a:pt x="66" y="56"/>
                </a:cubicBezTo>
                <a:cubicBezTo>
                  <a:pt x="84" y="42"/>
                  <a:pt x="84" y="42"/>
                  <a:pt x="84" y="42"/>
                </a:cubicBezTo>
                <a:cubicBezTo>
                  <a:pt x="81" y="38"/>
                  <a:pt x="81" y="38"/>
                  <a:pt x="81" y="38"/>
                </a:cubicBezTo>
                <a:cubicBezTo>
                  <a:pt x="63" y="52"/>
                  <a:pt x="63" y="52"/>
                  <a:pt x="63" y="52"/>
                </a:cubicBezTo>
                <a:close/>
                <a:moveTo>
                  <a:pt x="42" y="68"/>
                </a:moveTo>
                <a:cubicBezTo>
                  <a:pt x="45" y="72"/>
                  <a:pt x="45" y="72"/>
                  <a:pt x="45" y="72"/>
                </a:cubicBezTo>
                <a:cubicBezTo>
                  <a:pt x="63" y="58"/>
                  <a:pt x="63" y="58"/>
                  <a:pt x="63" y="58"/>
                </a:cubicBezTo>
                <a:cubicBezTo>
                  <a:pt x="60" y="54"/>
                  <a:pt x="60" y="54"/>
                  <a:pt x="60" y="54"/>
                </a:cubicBezTo>
                <a:cubicBezTo>
                  <a:pt x="42" y="68"/>
                  <a:pt x="42" y="68"/>
                  <a:pt x="42" y="68"/>
                </a:cubicBezTo>
                <a:close/>
                <a:moveTo>
                  <a:pt x="69" y="10"/>
                </a:moveTo>
                <a:cubicBezTo>
                  <a:pt x="19" y="49"/>
                  <a:pt x="19" y="49"/>
                  <a:pt x="19" y="49"/>
                </a:cubicBezTo>
                <a:cubicBezTo>
                  <a:pt x="42" y="80"/>
                  <a:pt x="42" y="80"/>
                  <a:pt x="42" y="80"/>
                </a:cubicBezTo>
                <a:cubicBezTo>
                  <a:pt x="42" y="80"/>
                  <a:pt x="42" y="80"/>
                  <a:pt x="42" y="80"/>
                </a:cubicBezTo>
                <a:cubicBezTo>
                  <a:pt x="45" y="83"/>
                  <a:pt x="46" y="86"/>
                  <a:pt x="47" y="90"/>
                </a:cubicBezTo>
                <a:cubicBezTo>
                  <a:pt x="47" y="90"/>
                  <a:pt x="47" y="91"/>
                  <a:pt x="47" y="91"/>
                </a:cubicBezTo>
                <a:cubicBezTo>
                  <a:pt x="95" y="54"/>
                  <a:pt x="95" y="54"/>
                  <a:pt x="95" y="54"/>
                </a:cubicBezTo>
                <a:cubicBezTo>
                  <a:pt x="96" y="52"/>
                  <a:pt x="97" y="50"/>
                  <a:pt x="96" y="48"/>
                </a:cubicBezTo>
                <a:cubicBezTo>
                  <a:pt x="96" y="46"/>
                  <a:pt x="95" y="44"/>
                  <a:pt x="94" y="42"/>
                </a:cubicBezTo>
                <a:cubicBezTo>
                  <a:pt x="94" y="42"/>
                  <a:pt x="94" y="42"/>
                  <a:pt x="94" y="42"/>
                </a:cubicBezTo>
                <a:lnTo>
                  <a:pt x="69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Freeform 245"/>
          <p:cNvSpPr>
            <a:spLocks noEditPoints="1"/>
          </p:cNvSpPr>
          <p:nvPr/>
        </p:nvSpPr>
        <p:spPr bwMode="auto">
          <a:xfrm>
            <a:off x="8560793" y="2952912"/>
            <a:ext cx="481607" cy="474182"/>
          </a:xfrm>
          <a:custGeom>
            <a:avLst/>
            <a:gdLst>
              <a:gd name="T0" fmla="*/ 81 w 264"/>
              <a:gd name="T1" fmla="*/ 4 h 260"/>
              <a:gd name="T2" fmla="*/ 133 w 264"/>
              <a:gd name="T3" fmla="*/ 57 h 260"/>
              <a:gd name="T4" fmla="*/ 133 w 264"/>
              <a:gd name="T5" fmla="*/ 62 h 260"/>
              <a:gd name="T6" fmla="*/ 118 w 264"/>
              <a:gd name="T7" fmla="*/ 100 h 260"/>
              <a:gd name="T8" fmla="*/ 99 w 264"/>
              <a:gd name="T9" fmla="*/ 81 h 260"/>
              <a:gd name="T10" fmla="*/ 89 w 264"/>
              <a:gd name="T11" fmla="*/ 55 h 260"/>
              <a:gd name="T12" fmla="*/ 63 w 264"/>
              <a:gd name="T13" fmla="*/ 45 h 260"/>
              <a:gd name="T14" fmla="*/ 45 w 264"/>
              <a:gd name="T15" fmla="*/ 26 h 260"/>
              <a:gd name="T16" fmla="*/ 81 w 264"/>
              <a:gd name="T17" fmla="*/ 4 h 260"/>
              <a:gd name="T18" fmla="*/ 60 w 264"/>
              <a:gd name="T19" fmla="*/ 56 h 260"/>
              <a:gd name="T20" fmla="*/ 64 w 264"/>
              <a:gd name="T21" fmla="*/ 80 h 260"/>
              <a:gd name="T22" fmla="*/ 87 w 264"/>
              <a:gd name="T23" fmla="*/ 84 h 260"/>
              <a:gd name="T24" fmla="*/ 84 w 264"/>
              <a:gd name="T25" fmla="*/ 60 h 260"/>
              <a:gd name="T26" fmla="*/ 60 w 264"/>
              <a:gd name="T27" fmla="*/ 56 h 260"/>
              <a:gd name="T28" fmla="*/ 4 w 264"/>
              <a:gd name="T29" fmla="*/ 94 h 260"/>
              <a:gd name="T30" fmla="*/ 0 w 264"/>
              <a:gd name="T31" fmla="*/ 108 h 260"/>
              <a:gd name="T32" fmla="*/ 128 w 264"/>
              <a:gd name="T33" fmla="*/ 236 h 260"/>
              <a:gd name="T34" fmla="*/ 237 w 264"/>
              <a:gd name="T35" fmla="*/ 127 h 260"/>
              <a:gd name="T36" fmla="*/ 111 w 264"/>
              <a:gd name="T37" fmla="*/ 0 h 260"/>
              <a:gd name="T38" fmla="*/ 97 w 264"/>
              <a:gd name="T39" fmla="*/ 4 h 260"/>
              <a:gd name="T40" fmla="*/ 142 w 264"/>
              <a:gd name="T41" fmla="*/ 49 h 260"/>
              <a:gd name="T42" fmla="*/ 144 w 264"/>
              <a:gd name="T43" fmla="*/ 51 h 260"/>
              <a:gd name="T44" fmla="*/ 144 w 264"/>
              <a:gd name="T45" fmla="*/ 54 h 260"/>
              <a:gd name="T46" fmla="*/ 144 w 264"/>
              <a:gd name="T47" fmla="*/ 64 h 260"/>
              <a:gd name="T48" fmla="*/ 118 w 264"/>
              <a:gd name="T49" fmla="*/ 118 h 260"/>
              <a:gd name="T50" fmla="*/ 66 w 264"/>
              <a:gd name="T51" fmla="*/ 143 h 260"/>
              <a:gd name="T52" fmla="*/ 56 w 264"/>
              <a:gd name="T53" fmla="*/ 143 h 260"/>
              <a:gd name="T54" fmla="*/ 53 w 264"/>
              <a:gd name="T55" fmla="*/ 142 h 260"/>
              <a:gd name="T56" fmla="*/ 51 w 264"/>
              <a:gd name="T57" fmla="*/ 140 h 260"/>
              <a:gd name="T58" fmla="*/ 4 w 264"/>
              <a:gd name="T59" fmla="*/ 94 h 260"/>
              <a:gd name="T60" fmla="*/ 31 w 264"/>
              <a:gd name="T61" fmla="*/ 40 h 260"/>
              <a:gd name="T62" fmla="*/ 7 w 264"/>
              <a:gd name="T63" fmla="*/ 77 h 260"/>
              <a:gd name="T64" fmla="*/ 60 w 264"/>
              <a:gd name="T65" fmla="*/ 130 h 260"/>
              <a:gd name="T66" fmla="*/ 64 w 264"/>
              <a:gd name="T67" fmla="*/ 130 h 260"/>
              <a:gd name="T68" fmla="*/ 104 w 264"/>
              <a:gd name="T69" fmla="*/ 114 h 260"/>
              <a:gd name="T70" fmla="*/ 86 w 264"/>
              <a:gd name="T71" fmla="*/ 95 h 260"/>
              <a:gd name="T72" fmla="*/ 59 w 264"/>
              <a:gd name="T73" fmla="*/ 85 h 260"/>
              <a:gd name="T74" fmla="*/ 49 w 264"/>
              <a:gd name="T75" fmla="*/ 58 h 260"/>
              <a:gd name="T76" fmla="*/ 31 w 264"/>
              <a:gd name="T77" fmla="*/ 4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64" h="260">
                <a:moveTo>
                  <a:pt x="81" y="4"/>
                </a:moveTo>
                <a:cubicBezTo>
                  <a:pt x="133" y="57"/>
                  <a:pt x="133" y="57"/>
                  <a:pt x="133" y="57"/>
                </a:cubicBezTo>
                <a:cubicBezTo>
                  <a:pt x="133" y="58"/>
                  <a:pt x="133" y="60"/>
                  <a:pt x="133" y="62"/>
                </a:cubicBezTo>
                <a:cubicBezTo>
                  <a:pt x="132" y="76"/>
                  <a:pt x="126" y="89"/>
                  <a:pt x="118" y="100"/>
                </a:cubicBezTo>
                <a:cubicBezTo>
                  <a:pt x="99" y="81"/>
                  <a:pt x="99" y="81"/>
                  <a:pt x="99" y="81"/>
                </a:cubicBezTo>
                <a:cubicBezTo>
                  <a:pt x="100" y="73"/>
                  <a:pt x="97" y="63"/>
                  <a:pt x="89" y="55"/>
                </a:cubicBezTo>
                <a:cubicBezTo>
                  <a:pt x="81" y="47"/>
                  <a:pt x="71" y="44"/>
                  <a:pt x="63" y="45"/>
                </a:cubicBezTo>
                <a:cubicBezTo>
                  <a:pt x="45" y="26"/>
                  <a:pt x="45" y="26"/>
                  <a:pt x="45" y="26"/>
                </a:cubicBezTo>
                <a:cubicBezTo>
                  <a:pt x="55" y="17"/>
                  <a:pt x="67" y="10"/>
                  <a:pt x="81" y="4"/>
                </a:cubicBezTo>
                <a:close/>
                <a:moveTo>
                  <a:pt x="60" y="56"/>
                </a:moveTo>
                <a:cubicBezTo>
                  <a:pt x="54" y="62"/>
                  <a:pt x="56" y="73"/>
                  <a:pt x="64" y="80"/>
                </a:cubicBezTo>
                <a:cubicBezTo>
                  <a:pt x="71" y="88"/>
                  <a:pt x="82" y="90"/>
                  <a:pt x="87" y="84"/>
                </a:cubicBezTo>
                <a:cubicBezTo>
                  <a:pt x="93" y="78"/>
                  <a:pt x="91" y="68"/>
                  <a:pt x="84" y="60"/>
                </a:cubicBezTo>
                <a:cubicBezTo>
                  <a:pt x="76" y="52"/>
                  <a:pt x="65" y="51"/>
                  <a:pt x="60" y="56"/>
                </a:cubicBezTo>
                <a:close/>
                <a:moveTo>
                  <a:pt x="4" y="94"/>
                </a:moveTo>
                <a:cubicBezTo>
                  <a:pt x="3" y="98"/>
                  <a:pt x="1" y="103"/>
                  <a:pt x="0" y="108"/>
                </a:cubicBezTo>
                <a:cubicBezTo>
                  <a:pt x="128" y="236"/>
                  <a:pt x="128" y="236"/>
                  <a:pt x="128" y="236"/>
                </a:cubicBezTo>
                <a:cubicBezTo>
                  <a:pt x="186" y="260"/>
                  <a:pt x="264" y="193"/>
                  <a:pt x="237" y="127"/>
                </a:cubicBezTo>
                <a:cubicBezTo>
                  <a:pt x="111" y="0"/>
                  <a:pt x="111" y="0"/>
                  <a:pt x="111" y="0"/>
                </a:cubicBezTo>
                <a:cubicBezTo>
                  <a:pt x="106" y="1"/>
                  <a:pt x="102" y="3"/>
                  <a:pt x="97" y="4"/>
                </a:cubicBezTo>
                <a:cubicBezTo>
                  <a:pt x="142" y="49"/>
                  <a:pt x="142" y="49"/>
                  <a:pt x="142" y="49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5" y="58"/>
                  <a:pt x="145" y="61"/>
                  <a:pt x="144" y="64"/>
                </a:cubicBezTo>
                <a:cubicBezTo>
                  <a:pt x="143" y="85"/>
                  <a:pt x="133" y="104"/>
                  <a:pt x="118" y="118"/>
                </a:cubicBezTo>
                <a:cubicBezTo>
                  <a:pt x="103" y="132"/>
                  <a:pt x="84" y="141"/>
                  <a:pt x="66" y="143"/>
                </a:cubicBezTo>
                <a:cubicBezTo>
                  <a:pt x="62" y="143"/>
                  <a:pt x="59" y="143"/>
                  <a:pt x="56" y="143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1" y="140"/>
                  <a:pt x="51" y="140"/>
                  <a:pt x="51" y="140"/>
                </a:cubicBezTo>
                <a:cubicBezTo>
                  <a:pt x="4" y="94"/>
                  <a:pt x="4" y="94"/>
                  <a:pt x="4" y="94"/>
                </a:cubicBezTo>
                <a:close/>
                <a:moveTo>
                  <a:pt x="31" y="40"/>
                </a:moveTo>
                <a:cubicBezTo>
                  <a:pt x="21" y="51"/>
                  <a:pt x="13" y="63"/>
                  <a:pt x="7" y="77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1" y="130"/>
                  <a:pt x="63" y="130"/>
                  <a:pt x="64" y="130"/>
                </a:cubicBezTo>
                <a:cubicBezTo>
                  <a:pt x="78" y="129"/>
                  <a:pt x="92" y="123"/>
                  <a:pt x="104" y="114"/>
                </a:cubicBezTo>
                <a:cubicBezTo>
                  <a:pt x="86" y="95"/>
                  <a:pt x="86" y="95"/>
                  <a:pt x="86" y="95"/>
                </a:cubicBezTo>
                <a:cubicBezTo>
                  <a:pt x="77" y="97"/>
                  <a:pt x="67" y="93"/>
                  <a:pt x="59" y="85"/>
                </a:cubicBezTo>
                <a:cubicBezTo>
                  <a:pt x="50" y="77"/>
                  <a:pt x="47" y="66"/>
                  <a:pt x="49" y="58"/>
                </a:cubicBezTo>
                <a:lnTo>
                  <a:pt x="31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611560" y="195486"/>
            <a:ext cx="1709122" cy="349004"/>
            <a:chOff x="611560" y="195486"/>
            <a:chExt cx="1709122" cy="349004"/>
          </a:xfrm>
        </p:grpSpPr>
        <p:sp>
          <p:nvSpPr>
            <p:cNvPr id="110" name="矩形 109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11560" y="298269"/>
              <a:ext cx="17091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03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150"/>
                            </p:stCondLst>
                            <p:childTnLst>
                              <p:par>
                                <p:cTn id="2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450"/>
                            </p:stCondLst>
                            <p:childTnLst>
                              <p:par>
                                <p:cTn id="2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900"/>
                            </p:stCondLst>
                            <p:childTnLst>
                              <p:par>
                                <p:cTn id="2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050"/>
                            </p:stCondLst>
                            <p:childTnLst>
                              <p:par>
                                <p:cTn id="2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200"/>
                            </p:stCondLst>
                            <p:childTnLst>
                              <p:par>
                                <p:cTn id="2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350"/>
                            </p:stCondLst>
                            <p:childTnLst>
                              <p:par>
                                <p:cTn id="2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500"/>
                            </p:stCondLst>
                            <p:childTnLst>
                              <p:par>
                                <p:cTn id="2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650"/>
                            </p:stCondLst>
                            <p:childTnLst>
                              <p:par>
                                <p:cTn id="2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800"/>
                            </p:stCondLst>
                            <p:childTnLst>
                              <p:par>
                                <p:cTn id="2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950"/>
                            </p:stCondLst>
                            <p:childTnLst>
                              <p:par>
                                <p:cTn id="2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100"/>
                            </p:stCondLst>
                            <p:childTnLst>
                              <p:par>
                                <p:cTn id="2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250"/>
                            </p:stCondLst>
                            <p:childTnLst>
                              <p:par>
                                <p:cTn id="2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400"/>
                            </p:stCondLst>
                            <p:childTnLst>
                              <p:par>
                                <p:cTn id="2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550"/>
                            </p:stCondLst>
                            <p:childTnLst>
                              <p:par>
                                <p:cTn id="2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4700"/>
                            </p:stCondLst>
                            <p:childTnLst>
                              <p:par>
                                <p:cTn id="2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850"/>
                            </p:stCondLst>
                            <p:childTnLst>
                              <p:par>
                                <p:cTn id="2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0"/>
                            </p:stCondLst>
                            <p:childTnLst>
                              <p:par>
                                <p:cTn id="3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150"/>
                            </p:stCondLst>
                            <p:childTnLst>
                              <p:par>
                                <p:cTn id="30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300"/>
                            </p:stCondLst>
                            <p:childTnLst>
                              <p:par>
                                <p:cTn id="3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450"/>
                            </p:stCondLst>
                            <p:childTnLst>
                              <p:par>
                                <p:cTn id="3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600"/>
                            </p:stCondLst>
                            <p:childTnLst>
                              <p:par>
                                <p:cTn id="3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750"/>
                            </p:stCondLst>
                            <p:childTnLst>
                              <p:par>
                                <p:cTn id="3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900"/>
                            </p:stCondLst>
                            <p:childTnLst>
                              <p:par>
                                <p:cTn id="3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6050"/>
                            </p:stCondLst>
                            <p:childTnLst>
                              <p:par>
                                <p:cTn id="3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6200"/>
                            </p:stCondLst>
                            <p:childTnLst>
                              <p:par>
                                <p:cTn id="3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6350"/>
                            </p:stCondLst>
                            <p:childTnLst>
                              <p:par>
                                <p:cTn id="3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500"/>
                            </p:stCondLst>
                            <p:childTnLst>
                              <p:par>
                                <p:cTn id="3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4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9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8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1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7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3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2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5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8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4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60" grpId="0" animBg="1"/>
      <p:bldP spid="60" grpId="1" animBg="1"/>
      <p:bldP spid="60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82" grpId="0" animBg="1"/>
      <p:bldP spid="82" grpId="1" animBg="1"/>
      <p:bldP spid="82" grpId="2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5" grpId="0"/>
      <p:bldP spid="100" grpId="0"/>
      <p:bldP spid="106" grpId="0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9620" y="941090"/>
            <a:ext cx="1804177" cy="1350368"/>
          </a:xfrm>
          <a:prstGeom prst="rect">
            <a:avLst/>
          </a:prstGeom>
          <a:solidFill>
            <a:srgbClr val="008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kern="0" dirty="0" err="1">
                <a:solidFill>
                  <a:srgbClr val="FFFFFF"/>
                </a:solidFill>
                <a:cs typeface="+mn-ea"/>
                <a:sym typeface="+mn-lt"/>
              </a:rPr>
              <a:t>Tilte</a:t>
            </a:r>
            <a:endParaRPr lang="en-US" altLang="zh-CN" sz="1400" kern="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rgbClr val="FFFFFF"/>
                </a:solidFill>
                <a:cs typeface="+mn-ea"/>
                <a:sym typeface="+mn-lt"/>
              </a:rPr>
              <a:t>Fill in the description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rgbClr val="FFFFFF"/>
                </a:solidFill>
                <a:cs typeface="+mn-ea"/>
                <a:sym typeface="+mn-lt"/>
              </a:rPr>
              <a:t>Fill in the description</a:t>
            </a:r>
            <a:endParaRPr lang="zh-CN" altLang="en-US" sz="1200" kern="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rgbClr val="FFFFFF"/>
                </a:solidFill>
                <a:cs typeface="+mn-ea"/>
                <a:sym typeface="+mn-lt"/>
              </a:rPr>
              <a:t>Fill in the description</a:t>
            </a:r>
            <a:endParaRPr lang="zh-CN" altLang="en-US" sz="12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79024" y="941090"/>
            <a:ext cx="1804177" cy="135036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76838" y="2265934"/>
            <a:ext cx="1804177" cy="135036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79620" y="2291458"/>
            <a:ext cx="1804177" cy="135036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67849" y="915566"/>
            <a:ext cx="1804177" cy="1350368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kern="0" dirty="0" err="1">
                <a:solidFill>
                  <a:srgbClr val="FFFFFF"/>
                </a:solidFill>
                <a:cs typeface="+mn-ea"/>
                <a:sym typeface="+mn-lt"/>
              </a:rPr>
              <a:t>Tilte</a:t>
            </a:r>
            <a:endParaRPr lang="en-US" altLang="zh-CN" sz="1400" kern="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rgbClr val="FFFFFF"/>
                </a:solidFill>
                <a:cs typeface="+mn-ea"/>
                <a:sym typeface="+mn-lt"/>
              </a:rPr>
              <a:t>Fill in the description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rgbClr val="FFFFFF"/>
                </a:solidFill>
                <a:cs typeface="+mn-ea"/>
                <a:sym typeface="+mn-lt"/>
              </a:rPr>
              <a:t>Fill in the description</a:t>
            </a:r>
            <a:endParaRPr lang="zh-CN" altLang="en-US" sz="1200" kern="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rgbClr val="FFFFFF"/>
                </a:solidFill>
                <a:cs typeface="+mn-ea"/>
                <a:sym typeface="+mn-lt"/>
              </a:rPr>
              <a:t>Fill in the description</a:t>
            </a:r>
            <a:endParaRPr lang="zh-CN" altLang="en-US" sz="12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83797" y="2291458"/>
            <a:ext cx="1804177" cy="1350368"/>
          </a:xfrm>
          <a:prstGeom prst="rect">
            <a:avLst/>
          </a:prstGeom>
          <a:solidFill>
            <a:srgbClr val="FF6E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kern="0" dirty="0" err="1">
                <a:solidFill>
                  <a:srgbClr val="FFFFFF"/>
                </a:solidFill>
                <a:cs typeface="+mn-ea"/>
                <a:sym typeface="+mn-lt"/>
              </a:rPr>
              <a:t>Tilte</a:t>
            </a:r>
            <a:endParaRPr lang="en-US" altLang="zh-CN" sz="1400" kern="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rgbClr val="FFFFFF"/>
                </a:solidFill>
                <a:cs typeface="+mn-ea"/>
                <a:sym typeface="+mn-lt"/>
              </a:rPr>
              <a:t>Fill in the description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rgbClr val="FFFFFF"/>
                </a:solidFill>
                <a:cs typeface="+mn-ea"/>
                <a:sym typeface="+mn-lt"/>
              </a:rPr>
              <a:t>Fill in the description</a:t>
            </a:r>
            <a:endParaRPr lang="zh-CN" altLang="en-US" sz="1200" kern="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rgbClr val="FFFFFF"/>
                </a:solidFill>
                <a:cs typeface="+mn-ea"/>
                <a:sym typeface="+mn-lt"/>
              </a:rPr>
              <a:t>Fill in the description</a:t>
            </a:r>
            <a:endParaRPr lang="zh-CN" altLang="en-US" sz="12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72026" y="941090"/>
            <a:ext cx="1804177" cy="135036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84247" y="2291458"/>
            <a:ext cx="1804177" cy="1350368"/>
          </a:xfrm>
          <a:prstGeom prst="rect">
            <a:avLst/>
          </a:prstGeom>
          <a:solidFill>
            <a:srgbClr val="FF28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kern="0" dirty="0" err="1">
                <a:solidFill>
                  <a:srgbClr val="FFFFFF"/>
                </a:solidFill>
                <a:cs typeface="+mn-ea"/>
                <a:sym typeface="+mn-lt"/>
              </a:rPr>
              <a:t>Tilte</a:t>
            </a:r>
            <a:endParaRPr lang="en-US" altLang="zh-CN" sz="1400" kern="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rgbClr val="FFFFFF"/>
                </a:solidFill>
                <a:cs typeface="+mn-ea"/>
                <a:sym typeface="+mn-lt"/>
              </a:rPr>
              <a:t>Fill in the description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rgbClr val="FFFFFF"/>
                </a:solidFill>
                <a:cs typeface="+mn-ea"/>
                <a:sym typeface="+mn-lt"/>
              </a:rPr>
              <a:t>Fill in the description</a:t>
            </a:r>
            <a:endParaRPr lang="zh-CN" altLang="en-US" sz="1200" kern="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rgbClr val="FFFFFF"/>
                </a:solidFill>
                <a:cs typeface="+mn-ea"/>
                <a:sym typeface="+mn-lt"/>
              </a:rPr>
              <a:t>Fill in the description</a:t>
            </a:r>
            <a:endParaRPr lang="zh-CN" altLang="en-US" sz="12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文本框 21"/>
          <p:cNvSpPr txBox="1"/>
          <p:nvPr/>
        </p:nvSpPr>
        <p:spPr>
          <a:xfrm>
            <a:off x="1179620" y="3867894"/>
            <a:ext cx="7254875" cy="58578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kern="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4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20" name="矩形 19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90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>
            <a:spLocks noChangeArrowheads="1"/>
          </p:cNvSpPr>
          <p:nvPr/>
        </p:nvSpPr>
        <p:spPr bwMode="auto">
          <a:xfrm>
            <a:off x="1008856" y="3310025"/>
            <a:ext cx="1943521" cy="73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25"/>
          <p:cNvSpPr txBox="1">
            <a:spLocks noChangeArrowheads="1"/>
          </p:cNvSpPr>
          <p:nvPr/>
        </p:nvSpPr>
        <p:spPr bwMode="auto">
          <a:xfrm>
            <a:off x="2869406" y="3310025"/>
            <a:ext cx="1943521" cy="73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28"/>
          <p:cNvSpPr txBox="1">
            <a:spLocks noChangeArrowheads="1"/>
          </p:cNvSpPr>
          <p:nvPr/>
        </p:nvSpPr>
        <p:spPr bwMode="auto">
          <a:xfrm>
            <a:off x="4729956" y="3310025"/>
            <a:ext cx="1943521" cy="73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31"/>
          <p:cNvSpPr txBox="1">
            <a:spLocks noChangeArrowheads="1"/>
          </p:cNvSpPr>
          <p:nvPr/>
        </p:nvSpPr>
        <p:spPr bwMode="auto">
          <a:xfrm>
            <a:off x="6588919" y="3310025"/>
            <a:ext cx="1943521" cy="73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Fill in the description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313656" y="1327238"/>
            <a:ext cx="1095375" cy="1646803"/>
            <a:chOff x="1313656" y="1327238"/>
            <a:chExt cx="1095375" cy="1646803"/>
          </a:xfrm>
        </p:grpSpPr>
        <p:sp>
          <p:nvSpPr>
            <p:cNvPr id="2" name="圆角矩形 1"/>
            <p:cNvSpPr/>
            <p:nvPr/>
          </p:nvSpPr>
          <p:spPr>
            <a:xfrm rot="2700000">
              <a:off x="1314051" y="1879456"/>
              <a:ext cx="1094584" cy="1094585"/>
            </a:xfrm>
            <a:prstGeom prst="roundRect">
              <a:avLst/>
            </a:prstGeom>
            <a:gradFill flip="none" rotWithShape="1">
              <a:gsLst>
                <a:gs pos="0">
                  <a:srgbClr val="FF2801">
                    <a:shade val="30000"/>
                    <a:satMod val="115000"/>
                  </a:srgbClr>
                </a:gs>
                <a:gs pos="50000">
                  <a:srgbClr val="FF2801">
                    <a:shade val="67500"/>
                    <a:satMod val="115000"/>
                  </a:srgbClr>
                </a:gs>
                <a:gs pos="100000">
                  <a:srgbClr val="FF280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101600" dist="88900" dir="108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 rot="3891413">
              <a:off x="1313656" y="1327238"/>
              <a:ext cx="1095375" cy="1095375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FF2801"/>
              </a:solidFill>
              <a:prstDash val="solid"/>
              <a:miter lim="800000"/>
            </a:ln>
            <a:effectLst>
              <a:outerShdw blurRad="127000" dist="76200" dir="10800000" algn="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KSO_Shape"/>
            <p:cNvSpPr/>
            <p:nvPr/>
          </p:nvSpPr>
          <p:spPr>
            <a:xfrm>
              <a:off x="1604169" y="1625688"/>
              <a:ext cx="504825" cy="468312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rgbClr val="FF28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74206" y="1423350"/>
            <a:ext cx="1095375" cy="1542188"/>
            <a:chOff x="3174206" y="1423350"/>
            <a:chExt cx="1095375" cy="1542188"/>
          </a:xfrm>
        </p:grpSpPr>
        <p:sp>
          <p:nvSpPr>
            <p:cNvPr id="5" name="圆角矩形 4"/>
            <p:cNvSpPr/>
            <p:nvPr/>
          </p:nvSpPr>
          <p:spPr>
            <a:xfrm rot="2700000">
              <a:off x="3174292" y="1423349"/>
              <a:ext cx="1094584" cy="1094585"/>
            </a:xfrm>
            <a:prstGeom prst="roundRect">
              <a:avLst/>
            </a:prstGeom>
            <a:gradFill flip="none" rotWithShape="1">
              <a:gsLst>
                <a:gs pos="0">
                  <a:srgbClr val="FF6E01">
                    <a:shade val="30000"/>
                    <a:satMod val="115000"/>
                  </a:srgbClr>
                </a:gs>
                <a:gs pos="50000">
                  <a:srgbClr val="FF6E01">
                    <a:shade val="67500"/>
                    <a:satMod val="115000"/>
                  </a:srgbClr>
                </a:gs>
                <a:gs pos="100000">
                  <a:srgbClr val="FF6E0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101600" dist="88900" dir="108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rot="1514154">
              <a:off x="3174206" y="1871750"/>
              <a:ext cx="1095375" cy="1093788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FF6E01"/>
              </a:solidFill>
              <a:prstDash val="solid"/>
              <a:miter lim="800000"/>
            </a:ln>
            <a:effectLst>
              <a:outerShdw blurRad="127000" dist="762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AutoShape 31"/>
            <p:cNvSpPr>
              <a:spLocks noChangeAspect="1" noChangeArrowheads="1" noTextEdit="1"/>
            </p:cNvSpPr>
            <p:nvPr/>
          </p:nvSpPr>
          <p:spPr bwMode="auto">
            <a:xfrm>
              <a:off x="3437731" y="2157500"/>
              <a:ext cx="568325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KSO_Shape"/>
            <p:cNvSpPr/>
            <p:nvPr/>
          </p:nvSpPr>
          <p:spPr>
            <a:xfrm>
              <a:off x="3513931" y="2259100"/>
              <a:ext cx="414338" cy="319088"/>
            </a:xfrm>
            <a:custGeom>
              <a:avLst/>
              <a:gdLst/>
              <a:ahLst/>
              <a:cxnLst/>
              <a:rect l="l" t="t" r="r" b="b"/>
              <a:pathLst>
                <a:path w="3710374" h="2848566">
                  <a:moveTo>
                    <a:pt x="132902" y="1177607"/>
                  </a:moveTo>
                  <a:cubicBezTo>
                    <a:pt x="206302" y="1177607"/>
                    <a:pt x="265804" y="1237109"/>
                    <a:pt x="265804" y="1310509"/>
                  </a:cubicBezTo>
                  <a:lnTo>
                    <a:pt x="265804" y="1822976"/>
                  </a:lnTo>
                  <a:cubicBezTo>
                    <a:pt x="265804" y="1896376"/>
                    <a:pt x="206302" y="1955878"/>
                    <a:pt x="132902" y="1955878"/>
                  </a:cubicBezTo>
                  <a:cubicBezTo>
                    <a:pt x="59502" y="1955878"/>
                    <a:pt x="0" y="1896376"/>
                    <a:pt x="0" y="1822976"/>
                  </a:cubicBezTo>
                  <a:lnTo>
                    <a:pt x="0" y="1310509"/>
                  </a:lnTo>
                  <a:cubicBezTo>
                    <a:pt x="0" y="1237109"/>
                    <a:pt x="59502" y="1177607"/>
                    <a:pt x="132902" y="1177607"/>
                  </a:cubicBezTo>
                  <a:close/>
                  <a:moveTo>
                    <a:pt x="3676647" y="1014899"/>
                  </a:moveTo>
                  <a:cubicBezTo>
                    <a:pt x="3699953" y="1011726"/>
                    <a:pt x="3709766" y="1038156"/>
                    <a:pt x="3709762" y="1126078"/>
                  </a:cubicBezTo>
                  <a:lnTo>
                    <a:pt x="3709762" y="2733814"/>
                  </a:lnTo>
                  <a:cubicBezTo>
                    <a:pt x="3714789" y="2810852"/>
                    <a:pt x="3689665" y="2852720"/>
                    <a:pt x="3604255" y="2784056"/>
                  </a:cubicBezTo>
                  <a:cubicBezTo>
                    <a:pt x="3539382" y="2731902"/>
                    <a:pt x="3308368" y="2542961"/>
                    <a:pt x="3100502" y="2373078"/>
                  </a:cubicBezTo>
                  <a:lnTo>
                    <a:pt x="2983265" y="2373078"/>
                  </a:lnTo>
                  <a:lnTo>
                    <a:pt x="2983265" y="2692091"/>
                  </a:lnTo>
                  <a:cubicBezTo>
                    <a:pt x="2983265" y="2778510"/>
                    <a:pt x="2913209" y="2848566"/>
                    <a:pt x="2826790" y="2848566"/>
                  </a:cubicBezTo>
                  <a:lnTo>
                    <a:pt x="542844" y="2848566"/>
                  </a:lnTo>
                  <a:cubicBezTo>
                    <a:pt x="456425" y="2848566"/>
                    <a:pt x="386369" y="2778510"/>
                    <a:pt x="386369" y="2692091"/>
                  </a:cubicBezTo>
                  <a:lnTo>
                    <a:pt x="386369" y="1261585"/>
                  </a:lnTo>
                  <a:cubicBezTo>
                    <a:pt x="386369" y="1175166"/>
                    <a:pt x="456425" y="1105110"/>
                    <a:pt x="542844" y="1105110"/>
                  </a:cubicBezTo>
                  <a:lnTo>
                    <a:pt x="2826790" y="1105110"/>
                  </a:lnTo>
                  <a:cubicBezTo>
                    <a:pt x="2913209" y="1105110"/>
                    <a:pt x="2983265" y="1175166"/>
                    <a:pt x="2983265" y="1261585"/>
                  </a:cubicBezTo>
                  <a:lnTo>
                    <a:pt x="2983265" y="1470870"/>
                  </a:lnTo>
                  <a:lnTo>
                    <a:pt x="3095401" y="1470870"/>
                  </a:lnTo>
                  <a:cubicBezTo>
                    <a:pt x="3315877" y="1289257"/>
                    <a:pt x="3568799" y="1079374"/>
                    <a:pt x="3619327" y="1045691"/>
                  </a:cubicBezTo>
                  <a:cubicBezTo>
                    <a:pt x="3643821" y="1029362"/>
                    <a:pt x="3662662" y="1016802"/>
                    <a:pt x="3676647" y="1014899"/>
                  </a:cubicBezTo>
                  <a:close/>
                  <a:moveTo>
                    <a:pt x="2266043" y="0"/>
                  </a:moveTo>
                  <a:cubicBezTo>
                    <a:pt x="2555481" y="0"/>
                    <a:pt x="2790117" y="234636"/>
                    <a:pt x="2790117" y="524074"/>
                  </a:cubicBezTo>
                  <a:cubicBezTo>
                    <a:pt x="2790117" y="813512"/>
                    <a:pt x="2555481" y="1048148"/>
                    <a:pt x="2266043" y="1048148"/>
                  </a:cubicBezTo>
                  <a:cubicBezTo>
                    <a:pt x="1976605" y="1048148"/>
                    <a:pt x="1741969" y="813512"/>
                    <a:pt x="1741969" y="524074"/>
                  </a:cubicBezTo>
                  <a:cubicBezTo>
                    <a:pt x="1741969" y="234636"/>
                    <a:pt x="1976605" y="0"/>
                    <a:pt x="2266043" y="0"/>
                  </a:cubicBezTo>
                  <a:close/>
                  <a:moveTo>
                    <a:pt x="1041907" y="0"/>
                  </a:moveTo>
                  <a:cubicBezTo>
                    <a:pt x="1331345" y="0"/>
                    <a:pt x="1565981" y="234636"/>
                    <a:pt x="1565981" y="524074"/>
                  </a:cubicBezTo>
                  <a:cubicBezTo>
                    <a:pt x="1565981" y="813512"/>
                    <a:pt x="1331345" y="1048148"/>
                    <a:pt x="1041907" y="1048148"/>
                  </a:cubicBezTo>
                  <a:cubicBezTo>
                    <a:pt x="752469" y="1048148"/>
                    <a:pt x="517833" y="813512"/>
                    <a:pt x="517833" y="524074"/>
                  </a:cubicBezTo>
                  <a:cubicBezTo>
                    <a:pt x="517833" y="234636"/>
                    <a:pt x="752469" y="0"/>
                    <a:pt x="1041907" y="0"/>
                  </a:cubicBezTo>
                  <a:close/>
                </a:path>
              </a:pathLst>
            </a:custGeom>
            <a:solidFill>
              <a:srgbClr val="FF6E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034532" y="1366925"/>
            <a:ext cx="1094585" cy="1625454"/>
            <a:chOff x="5034532" y="1366925"/>
            <a:chExt cx="1094585" cy="1625454"/>
          </a:xfrm>
        </p:grpSpPr>
        <p:sp>
          <p:nvSpPr>
            <p:cNvPr id="9" name="圆角矩形 8"/>
            <p:cNvSpPr/>
            <p:nvPr/>
          </p:nvSpPr>
          <p:spPr>
            <a:xfrm rot="2700000">
              <a:off x="5034533" y="1897794"/>
              <a:ext cx="1094584" cy="1094585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01600" dist="88900" dir="108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4881661">
              <a:off x="5033962" y="1367719"/>
              <a:ext cx="1095375" cy="1093788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>
              <a:outerShdw blurRad="127000" dist="762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KSO_Shape"/>
            <p:cNvSpPr/>
            <p:nvPr/>
          </p:nvSpPr>
          <p:spPr>
            <a:xfrm>
              <a:off x="5431631" y="1681250"/>
              <a:ext cx="300038" cy="512763"/>
            </a:xfrm>
            <a:custGeom>
              <a:avLst/>
              <a:gdLst/>
              <a:ahLst/>
              <a:cxnLst/>
              <a:rect l="l" t="t" r="r" b="b"/>
              <a:pathLst>
                <a:path w="559792" h="955625">
                  <a:moveTo>
                    <a:pt x="279896" y="194422"/>
                  </a:moveTo>
                  <a:cubicBezTo>
                    <a:pt x="168660" y="194422"/>
                    <a:pt x="78485" y="284596"/>
                    <a:pt x="78485" y="395833"/>
                  </a:cubicBezTo>
                  <a:cubicBezTo>
                    <a:pt x="78485" y="507069"/>
                    <a:pt x="168660" y="597244"/>
                    <a:pt x="279896" y="597244"/>
                  </a:cubicBezTo>
                  <a:cubicBezTo>
                    <a:pt x="391133" y="597244"/>
                    <a:pt x="481307" y="507069"/>
                    <a:pt x="481307" y="395833"/>
                  </a:cubicBezTo>
                  <a:cubicBezTo>
                    <a:pt x="481307" y="284596"/>
                    <a:pt x="391133" y="194422"/>
                    <a:pt x="279896" y="194422"/>
                  </a:cubicBezTo>
                  <a:close/>
                  <a:moveTo>
                    <a:pt x="279896" y="0"/>
                  </a:moveTo>
                  <a:cubicBezTo>
                    <a:pt x="381198" y="-1"/>
                    <a:pt x="482501" y="38646"/>
                    <a:pt x="559792" y="115937"/>
                  </a:cubicBezTo>
                  <a:cubicBezTo>
                    <a:pt x="714375" y="270519"/>
                    <a:pt x="714375" y="521146"/>
                    <a:pt x="559792" y="675729"/>
                  </a:cubicBezTo>
                  <a:lnTo>
                    <a:pt x="279896" y="955625"/>
                  </a:lnTo>
                  <a:lnTo>
                    <a:pt x="0" y="675729"/>
                  </a:lnTo>
                  <a:cubicBezTo>
                    <a:pt x="-154583" y="521146"/>
                    <a:pt x="-154583" y="270519"/>
                    <a:pt x="0" y="115937"/>
                  </a:cubicBezTo>
                  <a:cubicBezTo>
                    <a:pt x="77291" y="38646"/>
                    <a:pt x="178594" y="-1"/>
                    <a:pt x="279896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bIns="32400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94773" y="1484550"/>
            <a:ext cx="1094585" cy="1566713"/>
            <a:chOff x="6894773" y="1484550"/>
            <a:chExt cx="1094585" cy="1566713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6894774" y="1484549"/>
              <a:ext cx="1094584" cy="1094585"/>
            </a:xfrm>
            <a:prstGeom prst="roundRect">
              <a:avLst/>
            </a:prstGeom>
            <a:solidFill>
              <a:srgbClr val="00808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01600" dist="88900" dir="108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8720">
              <a:off x="6895306" y="1957475"/>
              <a:ext cx="1093788" cy="1093788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008080"/>
              </a:solidFill>
              <a:prstDash val="solid"/>
              <a:miter lim="800000"/>
            </a:ln>
            <a:effectLst>
              <a:outerShdw blurRad="127000" dist="762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KSO_Shape"/>
            <p:cNvSpPr>
              <a:spLocks/>
            </p:cNvSpPr>
            <p:nvPr/>
          </p:nvSpPr>
          <p:spPr bwMode="auto">
            <a:xfrm>
              <a:off x="7262019" y="2260688"/>
              <a:ext cx="358775" cy="487362"/>
            </a:xfrm>
            <a:custGeom>
              <a:avLst/>
              <a:gdLst>
                <a:gd name="T0" fmla="*/ 1986916 w 2092325"/>
                <a:gd name="T1" fmla="*/ 2844484 h 2844800"/>
                <a:gd name="T2" fmla="*/ 1969453 w 2092325"/>
                <a:gd name="T3" fmla="*/ 2834683 h 2844800"/>
                <a:gd name="T4" fmla="*/ 154940 w 2092325"/>
                <a:gd name="T5" fmla="*/ 2633663 h 2844800"/>
                <a:gd name="T6" fmla="*/ 2091061 w 2092325"/>
                <a:gd name="T7" fmla="*/ 2470151 h 2844800"/>
                <a:gd name="T8" fmla="*/ 1886541 w 2092325"/>
                <a:gd name="T9" fmla="*/ 2517458 h 2844800"/>
                <a:gd name="T10" fmla="*/ 1876425 w 2092325"/>
                <a:gd name="T11" fmla="*/ 2439353 h 2844800"/>
                <a:gd name="T12" fmla="*/ 604193 w 2092325"/>
                <a:gd name="T13" fmla="*/ 1560521 h 2844800"/>
                <a:gd name="T14" fmla="*/ 604193 w 2092325"/>
                <a:gd name="T15" fmla="*/ 1890386 h 2844800"/>
                <a:gd name="T16" fmla="*/ 371519 w 2092325"/>
                <a:gd name="T17" fmla="*/ 1899602 h 2844800"/>
                <a:gd name="T18" fmla="*/ 354013 w 2092325"/>
                <a:gd name="T19" fmla="*/ 1572915 h 2844800"/>
                <a:gd name="T20" fmla="*/ 373747 w 2092325"/>
                <a:gd name="T21" fmla="*/ 1551305 h 2844800"/>
                <a:gd name="T22" fmla="*/ 969955 w 2092325"/>
                <a:gd name="T23" fmla="*/ 1450989 h 2844800"/>
                <a:gd name="T24" fmla="*/ 974405 w 2092325"/>
                <a:gd name="T25" fmla="*/ 1886557 h 2844800"/>
                <a:gd name="T26" fmla="*/ 742022 w 2092325"/>
                <a:gd name="T27" fmla="*/ 1900238 h 2844800"/>
                <a:gd name="T28" fmla="*/ 722313 w 2092325"/>
                <a:gd name="T29" fmla="*/ 1878603 h 2844800"/>
                <a:gd name="T30" fmla="*/ 739797 w 2092325"/>
                <a:gd name="T31" fmla="*/ 1445262 h 2844800"/>
                <a:gd name="T32" fmla="*/ 1337979 w 2092325"/>
                <a:gd name="T33" fmla="*/ 1231906 h 2844800"/>
                <a:gd name="T34" fmla="*/ 1342718 w 2092325"/>
                <a:gd name="T35" fmla="*/ 1886573 h 2844800"/>
                <a:gd name="T36" fmla="*/ 1111786 w 2092325"/>
                <a:gd name="T37" fmla="*/ 1900238 h 2844800"/>
                <a:gd name="T38" fmla="*/ 1092200 w 2092325"/>
                <a:gd name="T39" fmla="*/ 1878628 h 2844800"/>
                <a:gd name="T40" fmla="*/ 1109575 w 2092325"/>
                <a:gd name="T41" fmla="*/ 1225868 h 2844800"/>
                <a:gd name="T42" fmla="*/ 1412876 w 2092325"/>
                <a:gd name="T43" fmla="*/ 1040448 h 2844800"/>
                <a:gd name="T44" fmla="*/ 1197928 w 2092325"/>
                <a:gd name="T45" fmla="*/ 1029018 h 2844800"/>
                <a:gd name="T46" fmla="*/ 1092201 w 2092325"/>
                <a:gd name="T47" fmla="*/ 1161416 h 2844800"/>
                <a:gd name="T48" fmla="*/ 949643 w 2092325"/>
                <a:gd name="T49" fmla="*/ 1278573 h 2844800"/>
                <a:gd name="T50" fmla="*/ 801370 w 2092325"/>
                <a:gd name="T51" fmla="*/ 1357313 h 2844800"/>
                <a:gd name="T52" fmla="*/ 658178 w 2092325"/>
                <a:gd name="T53" fmla="*/ 1404621 h 2844800"/>
                <a:gd name="T54" fmla="*/ 438150 w 2092325"/>
                <a:gd name="T55" fmla="*/ 1435736 h 2844800"/>
                <a:gd name="T56" fmla="*/ 378778 w 2092325"/>
                <a:gd name="T57" fmla="*/ 1314768 h 2844800"/>
                <a:gd name="T58" fmla="*/ 551498 w 2092325"/>
                <a:gd name="T59" fmla="*/ 1302386 h 2844800"/>
                <a:gd name="T60" fmla="*/ 733425 w 2092325"/>
                <a:gd name="T61" fmla="*/ 1253808 h 2844800"/>
                <a:gd name="T62" fmla="*/ 914083 w 2092325"/>
                <a:gd name="T63" fmla="*/ 1155383 h 2844800"/>
                <a:gd name="T64" fmla="*/ 1005206 w 2092325"/>
                <a:gd name="T65" fmla="*/ 1076326 h 2844800"/>
                <a:gd name="T66" fmla="*/ 1095376 w 2092325"/>
                <a:gd name="T67" fmla="*/ 963930 h 2844800"/>
                <a:gd name="T68" fmla="*/ 1083946 w 2092325"/>
                <a:gd name="T69" fmla="*/ 882015 h 2844800"/>
                <a:gd name="T70" fmla="*/ 1124903 w 2092325"/>
                <a:gd name="T71" fmla="*/ 736917 h 2844800"/>
                <a:gd name="T72" fmla="*/ 1993068 w 2092325"/>
                <a:gd name="T73" fmla="*/ 604837 h 2844800"/>
                <a:gd name="T74" fmla="*/ 2046490 w 2092325"/>
                <a:gd name="T75" fmla="*/ 623229 h 2844800"/>
                <a:gd name="T76" fmla="*/ 2072094 w 2092325"/>
                <a:gd name="T77" fmla="*/ 660330 h 2844800"/>
                <a:gd name="T78" fmla="*/ 2090745 w 2092325"/>
                <a:gd name="T79" fmla="*/ 727555 h 2844800"/>
                <a:gd name="T80" fmla="*/ 1876741 w 2092325"/>
                <a:gd name="T81" fmla="*/ 736434 h 2844800"/>
                <a:gd name="T82" fmla="*/ 1892231 w 2092325"/>
                <a:gd name="T83" fmla="*/ 672062 h 2844800"/>
                <a:gd name="T84" fmla="*/ 1915938 w 2092325"/>
                <a:gd name="T85" fmla="*/ 629571 h 2844800"/>
                <a:gd name="T86" fmla="*/ 1951026 w 2092325"/>
                <a:gd name="T87" fmla="*/ 608642 h 2844800"/>
                <a:gd name="T88" fmla="*/ 201612 w 2092325"/>
                <a:gd name="T89" fmla="*/ 0 h 2844800"/>
                <a:gd name="T90" fmla="*/ 1583373 w 2092325"/>
                <a:gd name="T91" fmla="*/ 15240 h 2844800"/>
                <a:gd name="T92" fmla="*/ 1653858 w 2092325"/>
                <a:gd name="T93" fmla="*/ 62230 h 2844800"/>
                <a:gd name="T94" fmla="*/ 1697356 w 2092325"/>
                <a:gd name="T95" fmla="*/ 133667 h 2844800"/>
                <a:gd name="T96" fmla="*/ 1705611 w 2092325"/>
                <a:gd name="T97" fmla="*/ 2674303 h 2844800"/>
                <a:gd name="T98" fmla="*/ 1677353 w 2092325"/>
                <a:gd name="T99" fmla="*/ 2753360 h 2844800"/>
                <a:gd name="T100" fmla="*/ 1617663 w 2092325"/>
                <a:gd name="T101" fmla="*/ 2812098 h 2844800"/>
                <a:gd name="T102" fmla="*/ 1535748 w 2092325"/>
                <a:gd name="T103" fmla="*/ 2842578 h 2844800"/>
                <a:gd name="T104" fmla="*/ 151447 w 2092325"/>
                <a:gd name="T105" fmla="*/ 2838768 h 2844800"/>
                <a:gd name="T106" fmla="*/ 73660 w 2092325"/>
                <a:gd name="T107" fmla="*/ 2801303 h 2844800"/>
                <a:gd name="T108" fmla="*/ 20002 w 2092325"/>
                <a:gd name="T109" fmla="*/ 2737168 h 2844800"/>
                <a:gd name="T110" fmla="*/ 0 w 2092325"/>
                <a:gd name="T111" fmla="*/ 2654935 h 2844800"/>
                <a:gd name="T112" fmla="*/ 15875 w 2092325"/>
                <a:gd name="T113" fmla="*/ 116205 h 2844800"/>
                <a:gd name="T114" fmla="*/ 66357 w 2092325"/>
                <a:gd name="T115" fmla="*/ 49212 h 2844800"/>
                <a:gd name="T116" fmla="*/ 141922 w 2092325"/>
                <a:gd name="T117" fmla="*/ 8572 h 284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92325" h="2844800">
                  <a:moveTo>
                    <a:pt x="1912938" y="2620962"/>
                  </a:moveTo>
                  <a:lnTo>
                    <a:pt x="2055813" y="2620962"/>
                  </a:lnTo>
                  <a:lnTo>
                    <a:pt x="2000568" y="2832470"/>
                  </a:lnTo>
                  <a:lnTo>
                    <a:pt x="1998663" y="2836264"/>
                  </a:lnTo>
                  <a:lnTo>
                    <a:pt x="1996441" y="2838793"/>
                  </a:lnTo>
                  <a:lnTo>
                    <a:pt x="1994218" y="2841006"/>
                  </a:lnTo>
                  <a:lnTo>
                    <a:pt x="1991678" y="2842587"/>
                  </a:lnTo>
                  <a:lnTo>
                    <a:pt x="1989456" y="2844168"/>
                  </a:lnTo>
                  <a:lnTo>
                    <a:pt x="1986916" y="2844484"/>
                  </a:lnTo>
                  <a:lnTo>
                    <a:pt x="1984693" y="2844800"/>
                  </a:lnTo>
                  <a:lnTo>
                    <a:pt x="1982153" y="2844484"/>
                  </a:lnTo>
                  <a:lnTo>
                    <a:pt x="1979931" y="2844168"/>
                  </a:lnTo>
                  <a:lnTo>
                    <a:pt x="1977708" y="2843219"/>
                  </a:lnTo>
                  <a:lnTo>
                    <a:pt x="1975486" y="2841955"/>
                  </a:lnTo>
                  <a:lnTo>
                    <a:pt x="1973581" y="2840690"/>
                  </a:lnTo>
                  <a:lnTo>
                    <a:pt x="1971993" y="2838793"/>
                  </a:lnTo>
                  <a:lnTo>
                    <a:pt x="1970406" y="2836896"/>
                  </a:lnTo>
                  <a:lnTo>
                    <a:pt x="1969453" y="2834683"/>
                  </a:lnTo>
                  <a:lnTo>
                    <a:pt x="1968501" y="2833102"/>
                  </a:lnTo>
                  <a:lnTo>
                    <a:pt x="1912938" y="2620962"/>
                  </a:lnTo>
                  <a:close/>
                  <a:moveTo>
                    <a:pt x="1156018" y="2488248"/>
                  </a:moveTo>
                  <a:lnTo>
                    <a:pt x="1156018" y="2633663"/>
                  </a:lnTo>
                  <a:lnTo>
                    <a:pt x="1552258" y="2633663"/>
                  </a:lnTo>
                  <a:lnTo>
                    <a:pt x="1552258" y="2488248"/>
                  </a:lnTo>
                  <a:lnTo>
                    <a:pt x="1156018" y="2488248"/>
                  </a:lnTo>
                  <a:close/>
                  <a:moveTo>
                    <a:pt x="154940" y="2488248"/>
                  </a:moveTo>
                  <a:lnTo>
                    <a:pt x="154940" y="2633663"/>
                  </a:lnTo>
                  <a:lnTo>
                    <a:pt x="550862" y="2633663"/>
                  </a:lnTo>
                  <a:lnTo>
                    <a:pt x="550862" y="2488248"/>
                  </a:lnTo>
                  <a:lnTo>
                    <a:pt x="154940" y="2488248"/>
                  </a:lnTo>
                  <a:close/>
                  <a:moveTo>
                    <a:pt x="1876425" y="1765300"/>
                  </a:moveTo>
                  <a:lnTo>
                    <a:pt x="2092325" y="1765300"/>
                  </a:lnTo>
                  <a:lnTo>
                    <a:pt x="2092325" y="2439353"/>
                  </a:lnTo>
                  <a:lnTo>
                    <a:pt x="2092325" y="2449831"/>
                  </a:lnTo>
                  <a:lnTo>
                    <a:pt x="2091693" y="2460308"/>
                  </a:lnTo>
                  <a:lnTo>
                    <a:pt x="2091061" y="2470151"/>
                  </a:lnTo>
                  <a:lnTo>
                    <a:pt x="2089796" y="2479993"/>
                  </a:lnTo>
                  <a:lnTo>
                    <a:pt x="2088848" y="2488883"/>
                  </a:lnTo>
                  <a:lnTo>
                    <a:pt x="2086951" y="2497773"/>
                  </a:lnTo>
                  <a:lnTo>
                    <a:pt x="2085055" y="2506346"/>
                  </a:lnTo>
                  <a:lnTo>
                    <a:pt x="2082842" y="2513966"/>
                  </a:lnTo>
                  <a:lnTo>
                    <a:pt x="2082526" y="2517458"/>
                  </a:lnTo>
                  <a:lnTo>
                    <a:pt x="2070198" y="2563813"/>
                  </a:lnTo>
                  <a:lnTo>
                    <a:pt x="1898553" y="2563813"/>
                  </a:lnTo>
                  <a:lnTo>
                    <a:pt x="1886541" y="2517458"/>
                  </a:lnTo>
                  <a:lnTo>
                    <a:pt x="1886225" y="2513966"/>
                  </a:lnTo>
                  <a:lnTo>
                    <a:pt x="1883696" y="2506346"/>
                  </a:lnTo>
                  <a:lnTo>
                    <a:pt x="1882115" y="2497773"/>
                  </a:lnTo>
                  <a:lnTo>
                    <a:pt x="1880219" y="2488883"/>
                  </a:lnTo>
                  <a:lnTo>
                    <a:pt x="1878954" y="2479993"/>
                  </a:lnTo>
                  <a:lnTo>
                    <a:pt x="1878006" y="2470151"/>
                  </a:lnTo>
                  <a:lnTo>
                    <a:pt x="1876741" y="2460308"/>
                  </a:lnTo>
                  <a:lnTo>
                    <a:pt x="1876425" y="2450148"/>
                  </a:lnTo>
                  <a:lnTo>
                    <a:pt x="1876425" y="2439353"/>
                  </a:lnTo>
                  <a:lnTo>
                    <a:pt x="1876425" y="1765300"/>
                  </a:lnTo>
                  <a:close/>
                  <a:moveTo>
                    <a:pt x="375975" y="1550987"/>
                  </a:moveTo>
                  <a:lnTo>
                    <a:pt x="586369" y="1550987"/>
                  </a:lnTo>
                  <a:lnTo>
                    <a:pt x="588597" y="1551305"/>
                  </a:lnTo>
                  <a:lnTo>
                    <a:pt x="590825" y="1551305"/>
                  </a:lnTo>
                  <a:lnTo>
                    <a:pt x="594963" y="1552894"/>
                  </a:lnTo>
                  <a:lnTo>
                    <a:pt x="598782" y="1554483"/>
                  </a:lnTo>
                  <a:lnTo>
                    <a:pt x="601647" y="1557343"/>
                  </a:lnTo>
                  <a:lnTo>
                    <a:pt x="604193" y="1560521"/>
                  </a:lnTo>
                  <a:lnTo>
                    <a:pt x="606740" y="1564334"/>
                  </a:lnTo>
                  <a:lnTo>
                    <a:pt x="607694" y="1568466"/>
                  </a:lnTo>
                  <a:lnTo>
                    <a:pt x="608013" y="1570690"/>
                  </a:lnTo>
                  <a:lnTo>
                    <a:pt x="608013" y="1572915"/>
                  </a:lnTo>
                  <a:lnTo>
                    <a:pt x="608013" y="1878628"/>
                  </a:lnTo>
                  <a:lnTo>
                    <a:pt x="608013" y="1880852"/>
                  </a:lnTo>
                  <a:lnTo>
                    <a:pt x="607694" y="1882759"/>
                  </a:lnTo>
                  <a:lnTo>
                    <a:pt x="606740" y="1886572"/>
                  </a:lnTo>
                  <a:lnTo>
                    <a:pt x="604193" y="1890386"/>
                  </a:lnTo>
                  <a:lnTo>
                    <a:pt x="601647" y="1893881"/>
                  </a:lnTo>
                  <a:lnTo>
                    <a:pt x="598782" y="1896424"/>
                  </a:lnTo>
                  <a:lnTo>
                    <a:pt x="594963" y="1898648"/>
                  </a:lnTo>
                  <a:lnTo>
                    <a:pt x="590825" y="1899602"/>
                  </a:lnTo>
                  <a:lnTo>
                    <a:pt x="588597" y="1900237"/>
                  </a:lnTo>
                  <a:lnTo>
                    <a:pt x="586369" y="1900237"/>
                  </a:lnTo>
                  <a:lnTo>
                    <a:pt x="375975" y="1900237"/>
                  </a:lnTo>
                  <a:lnTo>
                    <a:pt x="373747" y="1900237"/>
                  </a:lnTo>
                  <a:lnTo>
                    <a:pt x="371519" y="1899602"/>
                  </a:lnTo>
                  <a:lnTo>
                    <a:pt x="367381" y="1898648"/>
                  </a:lnTo>
                  <a:lnTo>
                    <a:pt x="363880" y="1896424"/>
                  </a:lnTo>
                  <a:lnTo>
                    <a:pt x="360379" y="1893881"/>
                  </a:lnTo>
                  <a:lnTo>
                    <a:pt x="357832" y="1890386"/>
                  </a:lnTo>
                  <a:lnTo>
                    <a:pt x="355604" y="1886572"/>
                  </a:lnTo>
                  <a:lnTo>
                    <a:pt x="354331" y="1882759"/>
                  </a:lnTo>
                  <a:lnTo>
                    <a:pt x="354013" y="1880852"/>
                  </a:lnTo>
                  <a:lnTo>
                    <a:pt x="354013" y="1878628"/>
                  </a:lnTo>
                  <a:lnTo>
                    <a:pt x="354013" y="1572915"/>
                  </a:lnTo>
                  <a:lnTo>
                    <a:pt x="354013" y="1570690"/>
                  </a:lnTo>
                  <a:lnTo>
                    <a:pt x="354331" y="1568466"/>
                  </a:lnTo>
                  <a:lnTo>
                    <a:pt x="355604" y="1564334"/>
                  </a:lnTo>
                  <a:lnTo>
                    <a:pt x="357832" y="1560521"/>
                  </a:lnTo>
                  <a:lnTo>
                    <a:pt x="360379" y="1557343"/>
                  </a:lnTo>
                  <a:lnTo>
                    <a:pt x="363880" y="1554483"/>
                  </a:lnTo>
                  <a:lnTo>
                    <a:pt x="367381" y="1552894"/>
                  </a:lnTo>
                  <a:lnTo>
                    <a:pt x="371519" y="1551305"/>
                  </a:lnTo>
                  <a:lnTo>
                    <a:pt x="373747" y="1551305"/>
                  </a:lnTo>
                  <a:lnTo>
                    <a:pt x="375975" y="1550987"/>
                  </a:lnTo>
                  <a:close/>
                  <a:moveTo>
                    <a:pt x="742022" y="1444625"/>
                  </a:moveTo>
                  <a:lnTo>
                    <a:pt x="744248" y="1444625"/>
                  </a:lnTo>
                  <a:lnTo>
                    <a:pt x="954696" y="1444625"/>
                  </a:lnTo>
                  <a:lnTo>
                    <a:pt x="956603" y="1444625"/>
                  </a:lnTo>
                  <a:lnTo>
                    <a:pt x="958828" y="1445262"/>
                  </a:lnTo>
                  <a:lnTo>
                    <a:pt x="962961" y="1446216"/>
                  </a:lnTo>
                  <a:lnTo>
                    <a:pt x="966776" y="1448443"/>
                  </a:lnTo>
                  <a:lnTo>
                    <a:pt x="969955" y="1450989"/>
                  </a:lnTo>
                  <a:lnTo>
                    <a:pt x="972498" y="1454170"/>
                  </a:lnTo>
                  <a:lnTo>
                    <a:pt x="974405" y="1457670"/>
                  </a:lnTo>
                  <a:lnTo>
                    <a:pt x="975995" y="1461806"/>
                  </a:lnTo>
                  <a:lnTo>
                    <a:pt x="976313" y="1464033"/>
                  </a:lnTo>
                  <a:lnTo>
                    <a:pt x="976313" y="1466261"/>
                  </a:lnTo>
                  <a:lnTo>
                    <a:pt x="976313" y="1878603"/>
                  </a:lnTo>
                  <a:lnTo>
                    <a:pt x="976313" y="1880830"/>
                  </a:lnTo>
                  <a:lnTo>
                    <a:pt x="975995" y="1882739"/>
                  </a:lnTo>
                  <a:lnTo>
                    <a:pt x="974405" y="1886557"/>
                  </a:lnTo>
                  <a:lnTo>
                    <a:pt x="972498" y="1890375"/>
                  </a:lnTo>
                  <a:lnTo>
                    <a:pt x="969955" y="1893875"/>
                  </a:lnTo>
                  <a:lnTo>
                    <a:pt x="966776" y="1896420"/>
                  </a:lnTo>
                  <a:lnTo>
                    <a:pt x="962961" y="1898647"/>
                  </a:lnTo>
                  <a:lnTo>
                    <a:pt x="958828" y="1899602"/>
                  </a:lnTo>
                  <a:lnTo>
                    <a:pt x="956603" y="1900238"/>
                  </a:lnTo>
                  <a:lnTo>
                    <a:pt x="954696" y="1900238"/>
                  </a:lnTo>
                  <a:lnTo>
                    <a:pt x="744248" y="1900238"/>
                  </a:lnTo>
                  <a:lnTo>
                    <a:pt x="742022" y="1900238"/>
                  </a:lnTo>
                  <a:lnTo>
                    <a:pt x="739797" y="1899602"/>
                  </a:lnTo>
                  <a:lnTo>
                    <a:pt x="735664" y="1898647"/>
                  </a:lnTo>
                  <a:lnTo>
                    <a:pt x="731850" y="1896420"/>
                  </a:lnTo>
                  <a:lnTo>
                    <a:pt x="728989" y="1893875"/>
                  </a:lnTo>
                  <a:lnTo>
                    <a:pt x="726445" y="1890375"/>
                  </a:lnTo>
                  <a:lnTo>
                    <a:pt x="724220" y="1886557"/>
                  </a:lnTo>
                  <a:lnTo>
                    <a:pt x="722949" y="1882739"/>
                  </a:lnTo>
                  <a:lnTo>
                    <a:pt x="722631" y="1880830"/>
                  </a:lnTo>
                  <a:lnTo>
                    <a:pt x="722313" y="1878603"/>
                  </a:lnTo>
                  <a:lnTo>
                    <a:pt x="722313" y="1466261"/>
                  </a:lnTo>
                  <a:lnTo>
                    <a:pt x="722631" y="1464033"/>
                  </a:lnTo>
                  <a:lnTo>
                    <a:pt x="722949" y="1461806"/>
                  </a:lnTo>
                  <a:lnTo>
                    <a:pt x="724220" y="1457670"/>
                  </a:lnTo>
                  <a:lnTo>
                    <a:pt x="726445" y="1454170"/>
                  </a:lnTo>
                  <a:lnTo>
                    <a:pt x="728989" y="1450989"/>
                  </a:lnTo>
                  <a:lnTo>
                    <a:pt x="731850" y="1448443"/>
                  </a:lnTo>
                  <a:lnTo>
                    <a:pt x="735664" y="1446216"/>
                  </a:lnTo>
                  <a:lnTo>
                    <a:pt x="739797" y="1445262"/>
                  </a:lnTo>
                  <a:lnTo>
                    <a:pt x="742022" y="1444625"/>
                  </a:lnTo>
                  <a:close/>
                  <a:moveTo>
                    <a:pt x="1111786" y="1225550"/>
                  </a:moveTo>
                  <a:lnTo>
                    <a:pt x="1113998" y="1225550"/>
                  </a:lnTo>
                  <a:lnTo>
                    <a:pt x="1322815" y="1225550"/>
                  </a:lnTo>
                  <a:lnTo>
                    <a:pt x="1325027" y="1225550"/>
                  </a:lnTo>
                  <a:lnTo>
                    <a:pt x="1327238" y="1225868"/>
                  </a:lnTo>
                  <a:lnTo>
                    <a:pt x="1331345" y="1227139"/>
                  </a:lnTo>
                  <a:lnTo>
                    <a:pt x="1335136" y="1229364"/>
                  </a:lnTo>
                  <a:lnTo>
                    <a:pt x="1337979" y="1231906"/>
                  </a:lnTo>
                  <a:lnTo>
                    <a:pt x="1340822" y="1235084"/>
                  </a:lnTo>
                  <a:lnTo>
                    <a:pt x="1342718" y="1238898"/>
                  </a:lnTo>
                  <a:lnTo>
                    <a:pt x="1343981" y="1243029"/>
                  </a:lnTo>
                  <a:lnTo>
                    <a:pt x="1344297" y="1245254"/>
                  </a:lnTo>
                  <a:lnTo>
                    <a:pt x="1344613" y="1247478"/>
                  </a:lnTo>
                  <a:lnTo>
                    <a:pt x="1344613" y="1878628"/>
                  </a:lnTo>
                  <a:lnTo>
                    <a:pt x="1344297" y="1880852"/>
                  </a:lnTo>
                  <a:lnTo>
                    <a:pt x="1343981" y="1882759"/>
                  </a:lnTo>
                  <a:lnTo>
                    <a:pt x="1342718" y="1886573"/>
                  </a:lnTo>
                  <a:lnTo>
                    <a:pt x="1340822" y="1890386"/>
                  </a:lnTo>
                  <a:lnTo>
                    <a:pt x="1337979" y="1893882"/>
                  </a:lnTo>
                  <a:lnTo>
                    <a:pt x="1335136" y="1896425"/>
                  </a:lnTo>
                  <a:lnTo>
                    <a:pt x="1331345" y="1898649"/>
                  </a:lnTo>
                  <a:lnTo>
                    <a:pt x="1327238" y="1899603"/>
                  </a:lnTo>
                  <a:lnTo>
                    <a:pt x="1325027" y="1900238"/>
                  </a:lnTo>
                  <a:lnTo>
                    <a:pt x="1322815" y="1900238"/>
                  </a:lnTo>
                  <a:lnTo>
                    <a:pt x="1113998" y="1900238"/>
                  </a:lnTo>
                  <a:lnTo>
                    <a:pt x="1111786" y="1900238"/>
                  </a:lnTo>
                  <a:lnTo>
                    <a:pt x="1109575" y="1899603"/>
                  </a:lnTo>
                  <a:lnTo>
                    <a:pt x="1105468" y="1898649"/>
                  </a:lnTo>
                  <a:lnTo>
                    <a:pt x="1101677" y="1896425"/>
                  </a:lnTo>
                  <a:lnTo>
                    <a:pt x="1098834" y="1893882"/>
                  </a:lnTo>
                  <a:lnTo>
                    <a:pt x="1095991" y="1890386"/>
                  </a:lnTo>
                  <a:lnTo>
                    <a:pt x="1094095" y="1886573"/>
                  </a:lnTo>
                  <a:lnTo>
                    <a:pt x="1092832" y="1882759"/>
                  </a:lnTo>
                  <a:lnTo>
                    <a:pt x="1092516" y="1880852"/>
                  </a:lnTo>
                  <a:lnTo>
                    <a:pt x="1092200" y="1878628"/>
                  </a:lnTo>
                  <a:lnTo>
                    <a:pt x="1092200" y="1247478"/>
                  </a:lnTo>
                  <a:lnTo>
                    <a:pt x="1092516" y="1245254"/>
                  </a:lnTo>
                  <a:lnTo>
                    <a:pt x="1092832" y="1243029"/>
                  </a:lnTo>
                  <a:lnTo>
                    <a:pt x="1094095" y="1238898"/>
                  </a:lnTo>
                  <a:lnTo>
                    <a:pt x="1095991" y="1235084"/>
                  </a:lnTo>
                  <a:lnTo>
                    <a:pt x="1098834" y="1231906"/>
                  </a:lnTo>
                  <a:lnTo>
                    <a:pt x="1101677" y="1229364"/>
                  </a:lnTo>
                  <a:lnTo>
                    <a:pt x="1105468" y="1227139"/>
                  </a:lnTo>
                  <a:lnTo>
                    <a:pt x="1109575" y="1225868"/>
                  </a:lnTo>
                  <a:lnTo>
                    <a:pt x="1111786" y="1225550"/>
                  </a:lnTo>
                  <a:close/>
                  <a:moveTo>
                    <a:pt x="1876425" y="912812"/>
                  </a:moveTo>
                  <a:lnTo>
                    <a:pt x="2092325" y="912812"/>
                  </a:lnTo>
                  <a:lnTo>
                    <a:pt x="2092325" y="1709737"/>
                  </a:lnTo>
                  <a:lnTo>
                    <a:pt x="1876425" y="1709737"/>
                  </a:lnTo>
                  <a:lnTo>
                    <a:pt x="1876425" y="912812"/>
                  </a:lnTo>
                  <a:close/>
                  <a:moveTo>
                    <a:pt x="1350011" y="644525"/>
                  </a:moveTo>
                  <a:lnTo>
                    <a:pt x="1362394" y="722630"/>
                  </a:lnTo>
                  <a:lnTo>
                    <a:pt x="1412876" y="1040448"/>
                  </a:lnTo>
                  <a:lnTo>
                    <a:pt x="1292861" y="1059498"/>
                  </a:lnTo>
                  <a:lnTo>
                    <a:pt x="1267779" y="902653"/>
                  </a:lnTo>
                  <a:lnTo>
                    <a:pt x="1258571" y="922020"/>
                  </a:lnTo>
                  <a:lnTo>
                    <a:pt x="1249363" y="941070"/>
                  </a:lnTo>
                  <a:lnTo>
                    <a:pt x="1239203" y="959485"/>
                  </a:lnTo>
                  <a:lnTo>
                    <a:pt x="1229361" y="977583"/>
                  </a:lnTo>
                  <a:lnTo>
                    <a:pt x="1219201" y="995045"/>
                  </a:lnTo>
                  <a:lnTo>
                    <a:pt x="1208723" y="1012190"/>
                  </a:lnTo>
                  <a:lnTo>
                    <a:pt x="1197928" y="1029018"/>
                  </a:lnTo>
                  <a:lnTo>
                    <a:pt x="1186816" y="1045210"/>
                  </a:lnTo>
                  <a:lnTo>
                    <a:pt x="1175703" y="1061403"/>
                  </a:lnTo>
                  <a:lnTo>
                    <a:pt x="1164273" y="1076961"/>
                  </a:lnTo>
                  <a:lnTo>
                    <a:pt x="1152843" y="1091883"/>
                  </a:lnTo>
                  <a:lnTo>
                    <a:pt x="1141096" y="1106806"/>
                  </a:lnTo>
                  <a:lnTo>
                    <a:pt x="1129031" y="1120776"/>
                  </a:lnTo>
                  <a:lnTo>
                    <a:pt x="1116966" y="1134428"/>
                  </a:lnTo>
                  <a:lnTo>
                    <a:pt x="1104901" y="1147763"/>
                  </a:lnTo>
                  <a:lnTo>
                    <a:pt x="1092201" y="1161416"/>
                  </a:lnTo>
                  <a:lnTo>
                    <a:pt x="1076961" y="1176656"/>
                  </a:lnTo>
                  <a:lnTo>
                    <a:pt x="1061721" y="1190943"/>
                  </a:lnTo>
                  <a:lnTo>
                    <a:pt x="1046163" y="1205231"/>
                  </a:lnTo>
                  <a:lnTo>
                    <a:pt x="1029971" y="1218883"/>
                  </a:lnTo>
                  <a:lnTo>
                    <a:pt x="1014096" y="1231901"/>
                  </a:lnTo>
                  <a:lnTo>
                    <a:pt x="998221" y="1244283"/>
                  </a:lnTo>
                  <a:lnTo>
                    <a:pt x="982346" y="1256348"/>
                  </a:lnTo>
                  <a:lnTo>
                    <a:pt x="965836" y="1267778"/>
                  </a:lnTo>
                  <a:lnTo>
                    <a:pt x="949643" y="1278573"/>
                  </a:lnTo>
                  <a:lnTo>
                    <a:pt x="933133" y="1289368"/>
                  </a:lnTo>
                  <a:lnTo>
                    <a:pt x="916306" y="1299528"/>
                  </a:lnTo>
                  <a:lnTo>
                    <a:pt x="900113" y="1309053"/>
                  </a:lnTo>
                  <a:lnTo>
                    <a:pt x="883603" y="1317943"/>
                  </a:lnTo>
                  <a:lnTo>
                    <a:pt x="867093" y="1326833"/>
                  </a:lnTo>
                  <a:lnTo>
                    <a:pt x="850583" y="1335088"/>
                  </a:lnTo>
                  <a:lnTo>
                    <a:pt x="834073" y="1343026"/>
                  </a:lnTo>
                  <a:lnTo>
                    <a:pt x="817563" y="1350328"/>
                  </a:lnTo>
                  <a:lnTo>
                    <a:pt x="801370" y="1357313"/>
                  </a:lnTo>
                  <a:lnTo>
                    <a:pt x="784860" y="1363981"/>
                  </a:lnTo>
                  <a:lnTo>
                    <a:pt x="768668" y="1370331"/>
                  </a:lnTo>
                  <a:lnTo>
                    <a:pt x="752475" y="1376363"/>
                  </a:lnTo>
                  <a:lnTo>
                    <a:pt x="736600" y="1382078"/>
                  </a:lnTo>
                  <a:lnTo>
                    <a:pt x="720725" y="1387158"/>
                  </a:lnTo>
                  <a:lnTo>
                    <a:pt x="704533" y="1391921"/>
                  </a:lnTo>
                  <a:lnTo>
                    <a:pt x="688975" y="1396366"/>
                  </a:lnTo>
                  <a:lnTo>
                    <a:pt x="673735" y="1400493"/>
                  </a:lnTo>
                  <a:lnTo>
                    <a:pt x="658178" y="1404621"/>
                  </a:lnTo>
                  <a:lnTo>
                    <a:pt x="643255" y="1408431"/>
                  </a:lnTo>
                  <a:lnTo>
                    <a:pt x="613728" y="1414781"/>
                  </a:lnTo>
                  <a:lnTo>
                    <a:pt x="585153" y="1420178"/>
                  </a:lnTo>
                  <a:lnTo>
                    <a:pt x="557530" y="1424623"/>
                  </a:lnTo>
                  <a:lnTo>
                    <a:pt x="530860" y="1428433"/>
                  </a:lnTo>
                  <a:lnTo>
                    <a:pt x="505460" y="1430973"/>
                  </a:lnTo>
                  <a:lnTo>
                    <a:pt x="481648" y="1433196"/>
                  </a:lnTo>
                  <a:lnTo>
                    <a:pt x="459423" y="1434783"/>
                  </a:lnTo>
                  <a:lnTo>
                    <a:pt x="438150" y="1435736"/>
                  </a:lnTo>
                  <a:lnTo>
                    <a:pt x="419100" y="1436371"/>
                  </a:lnTo>
                  <a:lnTo>
                    <a:pt x="401638" y="1436688"/>
                  </a:lnTo>
                  <a:lnTo>
                    <a:pt x="385445" y="1436371"/>
                  </a:lnTo>
                  <a:lnTo>
                    <a:pt x="371793" y="1435736"/>
                  </a:lnTo>
                  <a:lnTo>
                    <a:pt x="350838" y="1434783"/>
                  </a:lnTo>
                  <a:lnTo>
                    <a:pt x="350838" y="1313181"/>
                  </a:lnTo>
                  <a:lnTo>
                    <a:pt x="352425" y="1313181"/>
                  </a:lnTo>
                  <a:lnTo>
                    <a:pt x="362585" y="1314133"/>
                  </a:lnTo>
                  <a:lnTo>
                    <a:pt x="378778" y="1314768"/>
                  </a:lnTo>
                  <a:lnTo>
                    <a:pt x="401638" y="1315086"/>
                  </a:lnTo>
                  <a:lnTo>
                    <a:pt x="425133" y="1314768"/>
                  </a:lnTo>
                  <a:lnTo>
                    <a:pt x="452438" y="1313498"/>
                  </a:lnTo>
                  <a:lnTo>
                    <a:pt x="467360" y="1312546"/>
                  </a:lnTo>
                  <a:lnTo>
                    <a:pt x="482918" y="1311276"/>
                  </a:lnTo>
                  <a:lnTo>
                    <a:pt x="499110" y="1309371"/>
                  </a:lnTo>
                  <a:lnTo>
                    <a:pt x="515938" y="1307783"/>
                  </a:lnTo>
                  <a:lnTo>
                    <a:pt x="533718" y="1305561"/>
                  </a:lnTo>
                  <a:lnTo>
                    <a:pt x="551498" y="1302386"/>
                  </a:lnTo>
                  <a:lnTo>
                    <a:pt x="570548" y="1299528"/>
                  </a:lnTo>
                  <a:lnTo>
                    <a:pt x="589598" y="1295718"/>
                  </a:lnTo>
                  <a:lnTo>
                    <a:pt x="609283" y="1291591"/>
                  </a:lnTo>
                  <a:lnTo>
                    <a:pt x="628968" y="1286828"/>
                  </a:lnTo>
                  <a:lnTo>
                    <a:pt x="649288" y="1281431"/>
                  </a:lnTo>
                  <a:lnTo>
                    <a:pt x="670243" y="1275716"/>
                  </a:lnTo>
                  <a:lnTo>
                    <a:pt x="690880" y="1269048"/>
                  </a:lnTo>
                  <a:lnTo>
                    <a:pt x="711835" y="1262063"/>
                  </a:lnTo>
                  <a:lnTo>
                    <a:pt x="733425" y="1253808"/>
                  </a:lnTo>
                  <a:lnTo>
                    <a:pt x="754380" y="1245236"/>
                  </a:lnTo>
                  <a:lnTo>
                    <a:pt x="775970" y="1236028"/>
                  </a:lnTo>
                  <a:lnTo>
                    <a:pt x="797243" y="1225868"/>
                  </a:lnTo>
                  <a:lnTo>
                    <a:pt x="818833" y="1215073"/>
                  </a:lnTo>
                  <a:lnTo>
                    <a:pt x="840423" y="1203326"/>
                  </a:lnTo>
                  <a:lnTo>
                    <a:pt x="861378" y="1190943"/>
                  </a:lnTo>
                  <a:lnTo>
                    <a:pt x="882651" y="1177291"/>
                  </a:lnTo>
                  <a:lnTo>
                    <a:pt x="903923" y="1163003"/>
                  </a:lnTo>
                  <a:lnTo>
                    <a:pt x="914083" y="1155383"/>
                  </a:lnTo>
                  <a:lnTo>
                    <a:pt x="924561" y="1147446"/>
                  </a:lnTo>
                  <a:lnTo>
                    <a:pt x="935038" y="1139826"/>
                  </a:lnTo>
                  <a:lnTo>
                    <a:pt x="945516" y="1131571"/>
                  </a:lnTo>
                  <a:lnTo>
                    <a:pt x="955358" y="1122998"/>
                  </a:lnTo>
                  <a:lnTo>
                    <a:pt x="965518" y="1114108"/>
                  </a:lnTo>
                  <a:lnTo>
                    <a:pt x="975996" y="1105218"/>
                  </a:lnTo>
                  <a:lnTo>
                    <a:pt x="985521" y="1096011"/>
                  </a:lnTo>
                  <a:lnTo>
                    <a:pt x="995681" y="1086168"/>
                  </a:lnTo>
                  <a:lnTo>
                    <a:pt x="1005206" y="1076326"/>
                  </a:lnTo>
                  <a:lnTo>
                    <a:pt x="1016001" y="1065531"/>
                  </a:lnTo>
                  <a:lnTo>
                    <a:pt x="1026478" y="1053783"/>
                  </a:lnTo>
                  <a:lnTo>
                    <a:pt x="1036956" y="1042035"/>
                  </a:lnTo>
                  <a:lnTo>
                    <a:pt x="1046798" y="1029970"/>
                  </a:lnTo>
                  <a:lnTo>
                    <a:pt x="1056958" y="1017588"/>
                  </a:lnTo>
                  <a:lnTo>
                    <a:pt x="1066801" y="1004888"/>
                  </a:lnTo>
                  <a:lnTo>
                    <a:pt x="1076643" y="991553"/>
                  </a:lnTo>
                  <a:lnTo>
                    <a:pt x="1086168" y="977583"/>
                  </a:lnTo>
                  <a:lnTo>
                    <a:pt x="1095376" y="963930"/>
                  </a:lnTo>
                  <a:lnTo>
                    <a:pt x="1104901" y="949643"/>
                  </a:lnTo>
                  <a:lnTo>
                    <a:pt x="1113791" y="934720"/>
                  </a:lnTo>
                  <a:lnTo>
                    <a:pt x="1122681" y="919798"/>
                  </a:lnTo>
                  <a:lnTo>
                    <a:pt x="1131571" y="904240"/>
                  </a:lnTo>
                  <a:lnTo>
                    <a:pt x="1140143" y="888048"/>
                  </a:lnTo>
                  <a:lnTo>
                    <a:pt x="1148398" y="871855"/>
                  </a:lnTo>
                  <a:lnTo>
                    <a:pt x="1156336" y="854710"/>
                  </a:lnTo>
                  <a:lnTo>
                    <a:pt x="1120141" y="868363"/>
                  </a:lnTo>
                  <a:lnTo>
                    <a:pt x="1083946" y="882015"/>
                  </a:lnTo>
                  <a:lnTo>
                    <a:pt x="1048068" y="895985"/>
                  </a:lnTo>
                  <a:lnTo>
                    <a:pt x="1029653" y="903288"/>
                  </a:lnTo>
                  <a:lnTo>
                    <a:pt x="1011873" y="911225"/>
                  </a:lnTo>
                  <a:lnTo>
                    <a:pt x="963931" y="799465"/>
                  </a:lnTo>
                  <a:lnTo>
                    <a:pt x="984886" y="790892"/>
                  </a:lnTo>
                  <a:lnTo>
                    <a:pt x="1005206" y="782320"/>
                  </a:lnTo>
                  <a:lnTo>
                    <a:pt x="1046163" y="766762"/>
                  </a:lnTo>
                  <a:lnTo>
                    <a:pt x="1085851" y="751522"/>
                  </a:lnTo>
                  <a:lnTo>
                    <a:pt x="1124903" y="736917"/>
                  </a:lnTo>
                  <a:lnTo>
                    <a:pt x="1163956" y="722630"/>
                  </a:lnTo>
                  <a:lnTo>
                    <a:pt x="1202056" y="708025"/>
                  </a:lnTo>
                  <a:lnTo>
                    <a:pt x="1240156" y="692785"/>
                  </a:lnTo>
                  <a:lnTo>
                    <a:pt x="1258889" y="684530"/>
                  </a:lnTo>
                  <a:lnTo>
                    <a:pt x="1277939" y="676275"/>
                  </a:lnTo>
                  <a:lnTo>
                    <a:pt x="1350011" y="644525"/>
                  </a:lnTo>
                  <a:close/>
                  <a:moveTo>
                    <a:pt x="1975682" y="604837"/>
                  </a:moveTo>
                  <a:lnTo>
                    <a:pt x="1984533" y="604837"/>
                  </a:lnTo>
                  <a:lnTo>
                    <a:pt x="1993068" y="604837"/>
                  </a:lnTo>
                  <a:lnTo>
                    <a:pt x="2001603" y="605788"/>
                  </a:lnTo>
                  <a:lnTo>
                    <a:pt x="2009506" y="606739"/>
                  </a:lnTo>
                  <a:lnTo>
                    <a:pt x="2017408" y="608642"/>
                  </a:lnTo>
                  <a:lnTo>
                    <a:pt x="2024995" y="610862"/>
                  </a:lnTo>
                  <a:lnTo>
                    <a:pt x="2032581" y="614350"/>
                  </a:lnTo>
                  <a:lnTo>
                    <a:pt x="2036375" y="615935"/>
                  </a:lnTo>
                  <a:lnTo>
                    <a:pt x="2039536" y="618472"/>
                  </a:lnTo>
                  <a:lnTo>
                    <a:pt x="2043329" y="620692"/>
                  </a:lnTo>
                  <a:lnTo>
                    <a:pt x="2046490" y="623229"/>
                  </a:lnTo>
                  <a:lnTo>
                    <a:pt x="2049651" y="626083"/>
                  </a:lnTo>
                  <a:lnTo>
                    <a:pt x="2052812" y="629571"/>
                  </a:lnTo>
                  <a:lnTo>
                    <a:pt x="2055973" y="632742"/>
                  </a:lnTo>
                  <a:lnTo>
                    <a:pt x="2058818" y="636547"/>
                  </a:lnTo>
                  <a:lnTo>
                    <a:pt x="2061663" y="640669"/>
                  </a:lnTo>
                  <a:lnTo>
                    <a:pt x="2064508" y="645109"/>
                  </a:lnTo>
                  <a:lnTo>
                    <a:pt x="2067037" y="649865"/>
                  </a:lnTo>
                  <a:lnTo>
                    <a:pt x="2069566" y="654622"/>
                  </a:lnTo>
                  <a:lnTo>
                    <a:pt x="2072094" y="660330"/>
                  </a:lnTo>
                  <a:lnTo>
                    <a:pt x="2074307" y="665720"/>
                  </a:lnTo>
                  <a:lnTo>
                    <a:pt x="2076520" y="672062"/>
                  </a:lnTo>
                  <a:lnTo>
                    <a:pt x="2078417" y="678404"/>
                  </a:lnTo>
                  <a:lnTo>
                    <a:pt x="2080313" y="685381"/>
                  </a:lnTo>
                  <a:lnTo>
                    <a:pt x="2082210" y="692674"/>
                  </a:lnTo>
                  <a:lnTo>
                    <a:pt x="2085371" y="708529"/>
                  </a:lnTo>
                  <a:lnTo>
                    <a:pt x="2086951" y="714871"/>
                  </a:lnTo>
                  <a:lnTo>
                    <a:pt x="2088532" y="719628"/>
                  </a:lnTo>
                  <a:lnTo>
                    <a:pt x="2090745" y="727555"/>
                  </a:lnTo>
                  <a:lnTo>
                    <a:pt x="2091377" y="731360"/>
                  </a:lnTo>
                  <a:lnTo>
                    <a:pt x="2092009" y="736434"/>
                  </a:lnTo>
                  <a:lnTo>
                    <a:pt x="2092325" y="742776"/>
                  </a:lnTo>
                  <a:lnTo>
                    <a:pt x="2092325" y="750704"/>
                  </a:lnTo>
                  <a:lnTo>
                    <a:pt x="2092325" y="857250"/>
                  </a:lnTo>
                  <a:lnTo>
                    <a:pt x="1876425" y="857250"/>
                  </a:lnTo>
                  <a:lnTo>
                    <a:pt x="1876425" y="750704"/>
                  </a:lnTo>
                  <a:lnTo>
                    <a:pt x="1876425" y="742776"/>
                  </a:lnTo>
                  <a:lnTo>
                    <a:pt x="1876741" y="736434"/>
                  </a:lnTo>
                  <a:lnTo>
                    <a:pt x="1877690" y="731360"/>
                  </a:lnTo>
                  <a:lnTo>
                    <a:pt x="1878322" y="727555"/>
                  </a:lnTo>
                  <a:lnTo>
                    <a:pt x="1880535" y="719628"/>
                  </a:lnTo>
                  <a:lnTo>
                    <a:pt x="1882115" y="714871"/>
                  </a:lnTo>
                  <a:lnTo>
                    <a:pt x="1883380" y="708529"/>
                  </a:lnTo>
                  <a:lnTo>
                    <a:pt x="1886857" y="692674"/>
                  </a:lnTo>
                  <a:lnTo>
                    <a:pt x="1888753" y="685381"/>
                  </a:lnTo>
                  <a:lnTo>
                    <a:pt x="1890650" y="678404"/>
                  </a:lnTo>
                  <a:lnTo>
                    <a:pt x="1892231" y="672062"/>
                  </a:lnTo>
                  <a:lnTo>
                    <a:pt x="1894443" y="665720"/>
                  </a:lnTo>
                  <a:lnTo>
                    <a:pt x="1896656" y="660330"/>
                  </a:lnTo>
                  <a:lnTo>
                    <a:pt x="1899501" y="654622"/>
                  </a:lnTo>
                  <a:lnTo>
                    <a:pt x="1901714" y="649865"/>
                  </a:lnTo>
                  <a:lnTo>
                    <a:pt x="1904243" y="645109"/>
                  </a:lnTo>
                  <a:lnTo>
                    <a:pt x="1907087" y="640669"/>
                  </a:lnTo>
                  <a:lnTo>
                    <a:pt x="1910249" y="636547"/>
                  </a:lnTo>
                  <a:lnTo>
                    <a:pt x="1912777" y="632742"/>
                  </a:lnTo>
                  <a:lnTo>
                    <a:pt x="1915938" y="629571"/>
                  </a:lnTo>
                  <a:lnTo>
                    <a:pt x="1919099" y="626083"/>
                  </a:lnTo>
                  <a:lnTo>
                    <a:pt x="1922261" y="623229"/>
                  </a:lnTo>
                  <a:lnTo>
                    <a:pt x="1925738" y="620692"/>
                  </a:lnTo>
                  <a:lnTo>
                    <a:pt x="1928899" y="618472"/>
                  </a:lnTo>
                  <a:lnTo>
                    <a:pt x="1932692" y="615935"/>
                  </a:lnTo>
                  <a:lnTo>
                    <a:pt x="1935853" y="614350"/>
                  </a:lnTo>
                  <a:lnTo>
                    <a:pt x="1939646" y="612447"/>
                  </a:lnTo>
                  <a:lnTo>
                    <a:pt x="1943440" y="610862"/>
                  </a:lnTo>
                  <a:lnTo>
                    <a:pt x="1951026" y="608642"/>
                  </a:lnTo>
                  <a:lnTo>
                    <a:pt x="1959245" y="606739"/>
                  </a:lnTo>
                  <a:lnTo>
                    <a:pt x="1967464" y="605788"/>
                  </a:lnTo>
                  <a:lnTo>
                    <a:pt x="1975682" y="604837"/>
                  </a:lnTo>
                  <a:close/>
                  <a:moveTo>
                    <a:pt x="154940" y="259715"/>
                  </a:moveTo>
                  <a:lnTo>
                    <a:pt x="154940" y="2241868"/>
                  </a:lnTo>
                  <a:lnTo>
                    <a:pt x="1552258" y="2241868"/>
                  </a:lnTo>
                  <a:lnTo>
                    <a:pt x="1552258" y="259715"/>
                  </a:lnTo>
                  <a:lnTo>
                    <a:pt x="154940" y="259715"/>
                  </a:lnTo>
                  <a:close/>
                  <a:moveTo>
                    <a:pt x="201612" y="0"/>
                  </a:moveTo>
                  <a:lnTo>
                    <a:pt x="1504951" y="0"/>
                  </a:lnTo>
                  <a:lnTo>
                    <a:pt x="1515428" y="317"/>
                  </a:lnTo>
                  <a:lnTo>
                    <a:pt x="1525906" y="952"/>
                  </a:lnTo>
                  <a:lnTo>
                    <a:pt x="1535748" y="2222"/>
                  </a:lnTo>
                  <a:lnTo>
                    <a:pt x="1545591" y="3810"/>
                  </a:lnTo>
                  <a:lnTo>
                    <a:pt x="1555116" y="5715"/>
                  </a:lnTo>
                  <a:lnTo>
                    <a:pt x="1564958" y="8572"/>
                  </a:lnTo>
                  <a:lnTo>
                    <a:pt x="1574166" y="11430"/>
                  </a:lnTo>
                  <a:lnTo>
                    <a:pt x="1583373" y="15240"/>
                  </a:lnTo>
                  <a:lnTo>
                    <a:pt x="1592263" y="18732"/>
                  </a:lnTo>
                  <a:lnTo>
                    <a:pt x="1600836" y="22860"/>
                  </a:lnTo>
                  <a:lnTo>
                    <a:pt x="1609408" y="27305"/>
                  </a:lnTo>
                  <a:lnTo>
                    <a:pt x="1617663" y="32702"/>
                  </a:lnTo>
                  <a:lnTo>
                    <a:pt x="1625283" y="37782"/>
                  </a:lnTo>
                  <a:lnTo>
                    <a:pt x="1633221" y="43497"/>
                  </a:lnTo>
                  <a:lnTo>
                    <a:pt x="1640206" y="49212"/>
                  </a:lnTo>
                  <a:lnTo>
                    <a:pt x="1647191" y="55562"/>
                  </a:lnTo>
                  <a:lnTo>
                    <a:pt x="1653858" y="62230"/>
                  </a:lnTo>
                  <a:lnTo>
                    <a:pt x="1660208" y="69215"/>
                  </a:lnTo>
                  <a:lnTo>
                    <a:pt x="1666558" y="76517"/>
                  </a:lnTo>
                  <a:lnTo>
                    <a:pt x="1672273" y="83820"/>
                  </a:lnTo>
                  <a:lnTo>
                    <a:pt x="1677353" y="91757"/>
                  </a:lnTo>
                  <a:lnTo>
                    <a:pt x="1682116" y="99377"/>
                  </a:lnTo>
                  <a:lnTo>
                    <a:pt x="1686561" y="107632"/>
                  </a:lnTo>
                  <a:lnTo>
                    <a:pt x="1690688" y="116205"/>
                  </a:lnTo>
                  <a:lnTo>
                    <a:pt x="1694498" y="124777"/>
                  </a:lnTo>
                  <a:lnTo>
                    <a:pt x="1697356" y="133667"/>
                  </a:lnTo>
                  <a:lnTo>
                    <a:pt x="1700531" y="142557"/>
                  </a:lnTo>
                  <a:lnTo>
                    <a:pt x="1702753" y="151447"/>
                  </a:lnTo>
                  <a:lnTo>
                    <a:pt x="1704023" y="160972"/>
                  </a:lnTo>
                  <a:lnTo>
                    <a:pt x="1705611" y="170497"/>
                  </a:lnTo>
                  <a:lnTo>
                    <a:pt x="1706246" y="180022"/>
                  </a:lnTo>
                  <a:lnTo>
                    <a:pt x="1706563" y="189865"/>
                  </a:lnTo>
                  <a:lnTo>
                    <a:pt x="1706563" y="2654935"/>
                  </a:lnTo>
                  <a:lnTo>
                    <a:pt x="1706246" y="2664460"/>
                  </a:lnTo>
                  <a:lnTo>
                    <a:pt x="1705611" y="2674303"/>
                  </a:lnTo>
                  <a:lnTo>
                    <a:pt x="1704023" y="2683828"/>
                  </a:lnTo>
                  <a:lnTo>
                    <a:pt x="1702753" y="2693353"/>
                  </a:lnTo>
                  <a:lnTo>
                    <a:pt x="1700531" y="2702560"/>
                  </a:lnTo>
                  <a:lnTo>
                    <a:pt x="1697356" y="2711450"/>
                  </a:lnTo>
                  <a:lnTo>
                    <a:pt x="1694498" y="2720023"/>
                  </a:lnTo>
                  <a:lnTo>
                    <a:pt x="1690688" y="2728913"/>
                  </a:lnTo>
                  <a:lnTo>
                    <a:pt x="1686561" y="2737168"/>
                  </a:lnTo>
                  <a:lnTo>
                    <a:pt x="1682116" y="2745105"/>
                  </a:lnTo>
                  <a:lnTo>
                    <a:pt x="1677353" y="2753360"/>
                  </a:lnTo>
                  <a:lnTo>
                    <a:pt x="1672273" y="2760980"/>
                  </a:lnTo>
                  <a:lnTo>
                    <a:pt x="1666558" y="2768283"/>
                  </a:lnTo>
                  <a:lnTo>
                    <a:pt x="1660208" y="2775585"/>
                  </a:lnTo>
                  <a:lnTo>
                    <a:pt x="1653858" y="2782253"/>
                  </a:lnTo>
                  <a:lnTo>
                    <a:pt x="1647191" y="2788920"/>
                  </a:lnTo>
                  <a:lnTo>
                    <a:pt x="1640206" y="2795270"/>
                  </a:lnTo>
                  <a:lnTo>
                    <a:pt x="1633221" y="2801303"/>
                  </a:lnTo>
                  <a:lnTo>
                    <a:pt x="1625283" y="2807018"/>
                  </a:lnTo>
                  <a:lnTo>
                    <a:pt x="1617663" y="2812098"/>
                  </a:lnTo>
                  <a:lnTo>
                    <a:pt x="1609408" y="2817178"/>
                  </a:lnTo>
                  <a:lnTo>
                    <a:pt x="1600836" y="2821623"/>
                  </a:lnTo>
                  <a:lnTo>
                    <a:pt x="1592263" y="2825750"/>
                  </a:lnTo>
                  <a:lnTo>
                    <a:pt x="1583373" y="2829878"/>
                  </a:lnTo>
                  <a:lnTo>
                    <a:pt x="1574166" y="2833370"/>
                  </a:lnTo>
                  <a:lnTo>
                    <a:pt x="1564958" y="2836228"/>
                  </a:lnTo>
                  <a:lnTo>
                    <a:pt x="1555116" y="2838768"/>
                  </a:lnTo>
                  <a:lnTo>
                    <a:pt x="1545591" y="2840673"/>
                  </a:lnTo>
                  <a:lnTo>
                    <a:pt x="1535748" y="2842578"/>
                  </a:lnTo>
                  <a:lnTo>
                    <a:pt x="1525906" y="2843848"/>
                  </a:lnTo>
                  <a:lnTo>
                    <a:pt x="1515428" y="2844483"/>
                  </a:lnTo>
                  <a:lnTo>
                    <a:pt x="1504951" y="2844800"/>
                  </a:lnTo>
                  <a:lnTo>
                    <a:pt x="201612" y="2844800"/>
                  </a:lnTo>
                  <a:lnTo>
                    <a:pt x="191135" y="2844483"/>
                  </a:lnTo>
                  <a:lnTo>
                    <a:pt x="180975" y="2843848"/>
                  </a:lnTo>
                  <a:lnTo>
                    <a:pt x="170815" y="2842578"/>
                  </a:lnTo>
                  <a:lnTo>
                    <a:pt x="161290" y="2840673"/>
                  </a:lnTo>
                  <a:lnTo>
                    <a:pt x="151447" y="2838768"/>
                  </a:lnTo>
                  <a:lnTo>
                    <a:pt x="141922" y="2836228"/>
                  </a:lnTo>
                  <a:lnTo>
                    <a:pt x="132715" y="2833370"/>
                  </a:lnTo>
                  <a:lnTo>
                    <a:pt x="123190" y="2829878"/>
                  </a:lnTo>
                  <a:lnTo>
                    <a:pt x="114300" y="2825750"/>
                  </a:lnTo>
                  <a:lnTo>
                    <a:pt x="105727" y="2821623"/>
                  </a:lnTo>
                  <a:lnTo>
                    <a:pt x="97155" y="2817178"/>
                  </a:lnTo>
                  <a:lnTo>
                    <a:pt x="89217" y="2812098"/>
                  </a:lnTo>
                  <a:lnTo>
                    <a:pt x="81280" y="2807018"/>
                  </a:lnTo>
                  <a:lnTo>
                    <a:pt x="73660" y="2801303"/>
                  </a:lnTo>
                  <a:lnTo>
                    <a:pt x="66357" y="2795270"/>
                  </a:lnTo>
                  <a:lnTo>
                    <a:pt x="59372" y="2788920"/>
                  </a:lnTo>
                  <a:lnTo>
                    <a:pt x="52705" y="2782253"/>
                  </a:lnTo>
                  <a:lnTo>
                    <a:pt x="46355" y="2775585"/>
                  </a:lnTo>
                  <a:lnTo>
                    <a:pt x="40322" y="2768283"/>
                  </a:lnTo>
                  <a:lnTo>
                    <a:pt x="34607" y="2760980"/>
                  </a:lnTo>
                  <a:lnTo>
                    <a:pt x="29210" y="2753360"/>
                  </a:lnTo>
                  <a:lnTo>
                    <a:pt x="24447" y="2745105"/>
                  </a:lnTo>
                  <a:lnTo>
                    <a:pt x="20002" y="2737168"/>
                  </a:lnTo>
                  <a:lnTo>
                    <a:pt x="15875" y="2728913"/>
                  </a:lnTo>
                  <a:lnTo>
                    <a:pt x="12065" y="2720023"/>
                  </a:lnTo>
                  <a:lnTo>
                    <a:pt x="9207" y="2711450"/>
                  </a:lnTo>
                  <a:lnTo>
                    <a:pt x="6667" y="2702560"/>
                  </a:lnTo>
                  <a:lnTo>
                    <a:pt x="4127" y="2693353"/>
                  </a:lnTo>
                  <a:lnTo>
                    <a:pt x="2540" y="2683828"/>
                  </a:lnTo>
                  <a:lnTo>
                    <a:pt x="952" y="2674303"/>
                  </a:lnTo>
                  <a:lnTo>
                    <a:pt x="317" y="2664460"/>
                  </a:lnTo>
                  <a:lnTo>
                    <a:pt x="0" y="2654935"/>
                  </a:lnTo>
                  <a:lnTo>
                    <a:pt x="0" y="189865"/>
                  </a:lnTo>
                  <a:lnTo>
                    <a:pt x="317" y="180022"/>
                  </a:lnTo>
                  <a:lnTo>
                    <a:pt x="952" y="170497"/>
                  </a:lnTo>
                  <a:lnTo>
                    <a:pt x="2540" y="160972"/>
                  </a:lnTo>
                  <a:lnTo>
                    <a:pt x="4127" y="151447"/>
                  </a:lnTo>
                  <a:lnTo>
                    <a:pt x="6667" y="142557"/>
                  </a:lnTo>
                  <a:lnTo>
                    <a:pt x="9207" y="133667"/>
                  </a:lnTo>
                  <a:lnTo>
                    <a:pt x="12065" y="124777"/>
                  </a:lnTo>
                  <a:lnTo>
                    <a:pt x="15875" y="116205"/>
                  </a:lnTo>
                  <a:lnTo>
                    <a:pt x="20002" y="107632"/>
                  </a:lnTo>
                  <a:lnTo>
                    <a:pt x="24447" y="99377"/>
                  </a:lnTo>
                  <a:lnTo>
                    <a:pt x="29210" y="91757"/>
                  </a:lnTo>
                  <a:lnTo>
                    <a:pt x="34607" y="83820"/>
                  </a:lnTo>
                  <a:lnTo>
                    <a:pt x="40322" y="76517"/>
                  </a:lnTo>
                  <a:lnTo>
                    <a:pt x="46355" y="69215"/>
                  </a:lnTo>
                  <a:lnTo>
                    <a:pt x="52705" y="62230"/>
                  </a:lnTo>
                  <a:lnTo>
                    <a:pt x="59372" y="55562"/>
                  </a:lnTo>
                  <a:lnTo>
                    <a:pt x="66357" y="49212"/>
                  </a:lnTo>
                  <a:lnTo>
                    <a:pt x="73660" y="43497"/>
                  </a:lnTo>
                  <a:lnTo>
                    <a:pt x="81280" y="37782"/>
                  </a:lnTo>
                  <a:lnTo>
                    <a:pt x="89217" y="32702"/>
                  </a:lnTo>
                  <a:lnTo>
                    <a:pt x="97155" y="27305"/>
                  </a:lnTo>
                  <a:lnTo>
                    <a:pt x="105727" y="22860"/>
                  </a:lnTo>
                  <a:lnTo>
                    <a:pt x="114300" y="18732"/>
                  </a:lnTo>
                  <a:lnTo>
                    <a:pt x="123190" y="15240"/>
                  </a:lnTo>
                  <a:lnTo>
                    <a:pt x="132715" y="11430"/>
                  </a:lnTo>
                  <a:lnTo>
                    <a:pt x="141922" y="8572"/>
                  </a:lnTo>
                  <a:lnTo>
                    <a:pt x="151447" y="5715"/>
                  </a:lnTo>
                  <a:lnTo>
                    <a:pt x="161290" y="3810"/>
                  </a:lnTo>
                  <a:lnTo>
                    <a:pt x="170815" y="2222"/>
                  </a:lnTo>
                  <a:lnTo>
                    <a:pt x="180975" y="952"/>
                  </a:lnTo>
                  <a:lnTo>
                    <a:pt x="191135" y="317"/>
                  </a:lnTo>
                  <a:lnTo>
                    <a:pt x="201612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5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27" name="矩形 26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51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84168" y="1545062"/>
            <a:ext cx="1866375" cy="596609"/>
            <a:chOff x="6241409" y="2263298"/>
            <a:chExt cx="1866375" cy="596609"/>
          </a:xfrm>
        </p:grpSpPr>
        <p:sp>
          <p:nvSpPr>
            <p:cNvPr id="3" name="TextBox 2"/>
            <p:cNvSpPr txBox="1"/>
            <p:nvPr/>
          </p:nvSpPr>
          <p:spPr>
            <a:xfrm>
              <a:off x="6417578" y="2263298"/>
              <a:ext cx="1690206" cy="238527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1100" dirty="0">
                  <a:solidFill>
                    <a:srgbClr val="E74C2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100" dirty="0">
                  <a:solidFill>
                    <a:srgbClr val="E74C2E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100" dirty="0">
                <a:solidFill>
                  <a:srgbClr val="E74C2E"/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17578" y="2611441"/>
              <a:ext cx="1687000" cy="238527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zh-CN" altLang="en-US" sz="1100" dirty="0">
                  <a:solidFill>
                    <a:srgbClr val="E74C2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100" dirty="0">
                  <a:solidFill>
                    <a:srgbClr val="E74C2E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100" dirty="0">
                <a:solidFill>
                  <a:srgbClr val="E74C2E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241409" y="2284488"/>
              <a:ext cx="175500" cy="216000"/>
              <a:chOff x="7464128" y="2542472"/>
              <a:chExt cx="683470" cy="2604255"/>
            </a:xfrm>
          </p:grpSpPr>
          <p:sp>
            <p:nvSpPr>
              <p:cNvPr id="12" name="Oval 24"/>
              <p:cNvSpPr>
                <a:spLocks noChangeArrowheads="1"/>
              </p:cNvSpPr>
              <p:nvPr/>
            </p:nvSpPr>
            <p:spPr bwMode="auto">
              <a:xfrm>
                <a:off x="7464128" y="2542472"/>
                <a:ext cx="683470" cy="341735"/>
              </a:xfrm>
              <a:prstGeom prst="ellipse">
                <a:avLst/>
              </a:prstGeom>
              <a:solidFill>
                <a:srgbClr val="AF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25"/>
              <p:cNvSpPr>
                <a:spLocks/>
              </p:cNvSpPr>
              <p:nvPr/>
            </p:nvSpPr>
            <p:spPr bwMode="auto">
              <a:xfrm>
                <a:off x="7464128" y="2702734"/>
                <a:ext cx="683470" cy="2443993"/>
              </a:xfrm>
              <a:custGeom>
                <a:avLst/>
                <a:gdLst>
                  <a:gd name="T0" fmla="*/ 0 w 30"/>
                  <a:gd name="T1" fmla="*/ 0 h 107"/>
                  <a:gd name="T2" fmla="*/ 0 w 30"/>
                  <a:gd name="T3" fmla="*/ 99 h 107"/>
                  <a:gd name="T4" fmla="*/ 15 w 30"/>
                  <a:gd name="T5" fmla="*/ 107 h 107"/>
                  <a:gd name="T6" fmla="*/ 30 w 30"/>
                  <a:gd name="T7" fmla="*/ 99 h 107"/>
                  <a:gd name="T8" fmla="*/ 30 w 30"/>
                  <a:gd name="T9" fmla="*/ 0 h 107"/>
                  <a:gd name="T10" fmla="*/ 15 w 30"/>
                  <a:gd name="T11" fmla="*/ 8 h 107"/>
                  <a:gd name="T12" fmla="*/ 0 w 30"/>
                  <a:gd name="T1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7">
                    <a:moveTo>
                      <a:pt x="0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0" y="107"/>
                      <a:pt x="15" y="107"/>
                    </a:cubicBezTo>
                    <a:cubicBezTo>
                      <a:pt x="30" y="107"/>
                      <a:pt x="30" y="99"/>
                      <a:pt x="30" y="9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8"/>
                      <a:pt x="15" y="8"/>
                    </a:cubicBezTo>
                    <a:cubicBezTo>
                      <a:pt x="0" y="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27"/>
              <p:cNvSpPr>
                <a:spLocks/>
              </p:cNvSpPr>
              <p:nvPr/>
            </p:nvSpPr>
            <p:spPr bwMode="auto">
              <a:xfrm>
                <a:off x="7464128" y="4176639"/>
                <a:ext cx="683470" cy="970087"/>
              </a:xfrm>
              <a:custGeom>
                <a:avLst/>
                <a:gdLst>
                  <a:gd name="T0" fmla="*/ 0 w 30"/>
                  <a:gd name="T1" fmla="*/ 0 h 54"/>
                  <a:gd name="T2" fmla="*/ 0 w 30"/>
                  <a:gd name="T3" fmla="*/ 46 h 54"/>
                  <a:gd name="T4" fmla="*/ 15 w 30"/>
                  <a:gd name="T5" fmla="*/ 54 h 54"/>
                  <a:gd name="T6" fmla="*/ 30 w 30"/>
                  <a:gd name="T7" fmla="*/ 46 h 54"/>
                  <a:gd name="T8" fmla="*/ 30 w 30"/>
                  <a:gd name="T9" fmla="*/ 0 h 54"/>
                  <a:gd name="T10" fmla="*/ 15 w 30"/>
                  <a:gd name="T11" fmla="*/ 8 h 54"/>
                  <a:gd name="T12" fmla="*/ 0 w 30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54">
                    <a:moveTo>
                      <a:pt x="0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54"/>
                      <a:pt x="15" y="54"/>
                    </a:cubicBezTo>
                    <a:cubicBezTo>
                      <a:pt x="30" y="54"/>
                      <a:pt x="30" y="46"/>
                      <a:pt x="30" y="46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8"/>
                      <a:pt x="15" y="8"/>
                    </a:cubicBezTo>
                    <a:cubicBezTo>
                      <a:pt x="0" y="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58C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249607" y="2631033"/>
              <a:ext cx="174263" cy="228874"/>
              <a:chOff x="7804302" y="3566767"/>
              <a:chExt cx="232351" cy="305165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7804302" y="3566767"/>
                <a:ext cx="232351" cy="305165"/>
              </a:xfrm>
              <a:prstGeom prst="rect">
                <a:avLst/>
              </a:prstGeom>
              <a:solidFill>
                <a:srgbClr val="FF28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7837858" y="3651680"/>
                <a:ext cx="155656" cy="164944"/>
                <a:chOff x="5442967" y="1302096"/>
                <a:chExt cx="2600720" cy="999590"/>
              </a:xfrm>
            </p:grpSpPr>
            <p:cxnSp>
              <p:nvCxnSpPr>
                <p:cNvPr id="9" name="直接连接符 8"/>
                <p:cNvCxnSpPr/>
                <p:nvPr/>
              </p:nvCxnSpPr>
              <p:spPr>
                <a:xfrm flipV="1">
                  <a:off x="5442967" y="1784355"/>
                  <a:ext cx="867300" cy="49602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>
                  <a:off x="6310267" y="1798977"/>
                  <a:ext cx="869749" cy="502708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 flipV="1">
                  <a:off x="7180016" y="1302096"/>
                  <a:ext cx="863671" cy="99959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" name="组合 14"/>
          <p:cNvGrpSpPr/>
          <p:nvPr/>
        </p:nvGrpSpPr>
        <p:grpSpPr>
          <a:xfrm>
            <a:off x="331663" y="1275606"/>
            <a:ext cx="5044928" cy="2852147"/>
            <a:chOff x="1115888" y="1591811"/>
            <a:chExt cx="5044928" cy="2852147"/>
          </a:xfrm>
        </p:grpSpPr>
        <p:sp>
          <p:nvSpPr>
            <p:cNvPr id="16" name="矩形 73"/>
            <p:cNvSpPr/>
            <p:nvPr/>
          </p:nvSpPr>
          <p:spPr>
            <a:xfrm>
              <a:off x="1419733" y="1981900"/>
              <a:ext cx="3853645" cy="2127630"/>
            </a:xfrm>
            <a:custGeom>
              <a:avLst/>
              <a:gdLst>
                <a:gd name="connsiteX0" fmla="*/ 0 w 5129804"/>
                <a:gd name="connsiteY0" fmla="*/ 0 h 2828451"/>
                <a:gd name="connsiteX1" fmla="*/ 5129804 w 5129804"/>
                <a:gd name="connsiteY1" fmla="*/ 0 h 2828451"/>
                <a:gd name="connsiteX2" fmla="*/ 5129804 w 5129804"/>
                <a:gd name="connsiteY2" fmla="*/ 2828451 h 2828451"/>
                <a:gd name="connsiteX3" fmla="*/ 0 w 5129804"/>
                <a:gd name="connsiteY3" fmla="*/ 2828451 h 2828451"/>
                <a:gd name="connsiteX4" fmla="*/ 0 w 5129804"/>
                <a:gd name="connsiteY4" fmla="*/ 0 h 2828451"/>
                <a:gd name="connsiteX0" fmla="*/ 0 w 5138193"/>
                <a:gd name="connsiteY0" fmla="*/ 8389 h 2828451"/>
                <a:gd name="connsiteX1" fmla="*/ 5138193 w 5138193"/>
                <a:gd name="connsiteY1" fmla="*/ 0 h 2828451"/>
                <a:gd name="connsiteX2" fmla="*/ 5138193 w 5138193"/>
                <a:gd name="connsiteY2" fmla="*/ 2828451 h 2828451"/>
                <a:gd name="connsiteX3" fmla="*/ 8389 w 5138193"/>
                <a:gd name="connsiteY3" fmla="*/ 2828451 h 2828451"/>
                <a:gd name="connsiteX4" fmla="*/ 0 w 5138193"/>
                <a:gd name="connsiteY4" fmla="*/ 8389 h 2828451"/>
                <a:gd name="connsiteX0" fmla="*/ 0 w 5138193"/>
                <a:gd name="connsiteY0" fmla="*/ 0 h 2836840"/>
                <a:gd name="connsiteX1" fmla="*/ 5138193 w 5138193"/>
                <a:gd name="connsiteY1" fmla="*/ 8389 h 2836840"/>
                <a:gd name="connsiteX2" fmla="*/ 5138193 w 5138193"/>
                <a:gd name="connsiteY2" fmla="*/ 2836840 h 2836840"/>
                <a:gd name="connsiteX3" fmla="*/ 8389 w 5138193"/>
                <a:gd name="connsiteY3" fmla="*/ 2836840 h 2836840"/>
                <a:gd name="connsiteX4" fmla="*/ 0 w 5138193"/>
                <a:gd name="connsiteY4" fmla="*/ 0 h 283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8193" h="2836840">
                  <a:moveTo>
                    <a:pt x="0" y="0"/>
                  </a:moveTo>
                  <a:lnTo>
                    <a:pt x="5138193" y="8389"/>
                  </a:lnTo>
                  <a:lnTo>
                    <a:pt x="5138193" y="2836840"/>
                  </a:lnTo>
                  <a:lnTo>
                    <a:pt x="8389" y="2836840"/>
                  </a:lnTo>
                  <a:cubicBezTo>
                    <a:pt x="5593" y="1896819"/>
                    <a:pt x="2796" y="940021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 19"/>
            <p:cNvSpPr/>
            <p:nvPr/>
          </p:nvSpPr>
          <p:spPr>
            <a:xfrm>
              <a:off x="1411738" y="1988191"/>
              <a:ext cx="131312" cy="2112896"/>
            </a:xfrm>
            <a:custGeom>
              <a:avLst/>
              <a:gdLst>
                <a:gd name="connsiteX0" fmla="*/ 0 w 175083"/>
                <a:gd name="connsiteY0" fmla="*/ 0 h 2817194"/>
                <a:gd name="connsiteX1" fmla="*/ 175083 w 175083"/>
                <a:gd name="connsiteY1" fmla="*/ 0 h 2817194"/>
                <a:gd name="connsiteX2" fmla="*/ 175083 w 175083"/>
                <a:gd name="connsiteY2" fmla="*/ 2817194 h 2817194"/>
                <a:gd name="connsiteX3" fmla="*/ 0 w 175083"/>
                <a:gd name="connsiteY3" fmla="*/ 2817194 h 2817194"/>
                <a:gd name="connsiteX4" fmla="*/ 0 w 175083"/>
                <a:gd name="connsiteY4" fmla="*/ 0 h 2817194"/>
                <a:gd name="connsiteX0" fmla="*/ 0 w 194133"/>
                <a:gd name="connsiteY0" fmla="*/ 0 h 2817194"/>
                <a:gd name="connsiteX1" fmla="*/ 175083 w 194133"/>
                <a:gd name="connsiteY1" fmla="*/ 0 h 2817194"/>
                <a:gd name="connsiteX2" fmla="*/ 194133 w 194133"/>
                <a:gd name="connsiteY2" fmla="*/ 2579069 h 2817194"/>
                <a:gd name="connsiteX3" fmla="*/ 0 w 194133"/>
                <a:gd name="connsiteY3" fmla="*/ 2817194 h 2817194"/>
                <a:gd name="connsiteX4" fmla="*/ 0 w 194133"/>
                <a:gd name="connsiteY4" fmla="*/ 0 h 2817194"/>
                <a:gd name="connsiteX0" fmla="*/ 0 w 175083"/>
                <a:gd name="connsiteY0" fmla="*/ 0 h 2817194"/>
                <a:gd name="connsiteX1" fmla="*/ 175083 w 175083"/>
                <a:gd name="connsiteY1" fmla="*/ 0 h 2817194"/>
                <a:gd name="connsiteX2" fmla="*/ 165558 w 175083"/>
                <a:gd name="connsiteY2" fmla="*/ 2579069 h 2817194"/>
                <a:gd name="connsiteX3" fmla="*/ 0 w 175083"/>
                <a:gd name="connsiteY3" fmla="*/ 2817194 h 2817194"/>
                <a:gd name="connsiteX4" fmla="*/ 0 w 175083"/>
                <a:gd name="connsiteY4" fmla="*/ 0 h 2817194"/>
                <a:gd name="connsiteX0" fmla="*/ 9525 w 175083"/>
                <a:gd name="connsiteY0" fmla="*/ 104775 h 2817194"/>
                <a:gd name="connsiteX1" fmla="*/ 175083 w 175083"/>
                <a:gd name="connsiteY1" fmla="*/ 0 h 2817194"/>
                <a:gd name="connsiteX2" fmla="*/ 165558 w 175083"/>
                <a:gd name="connsiteY2" fmla="*/ 2579069 h 2817194"/>
                <a:gd name="connsiteX3" fmla="*/ 0 w 175083"/>
                <a:gd name="connsiteY3" fmla="*/ 2817194 h 2817194"/>
                <a:gd name="connsiteX4" fmla="*/ 9525 w 175083"/>
                <a:gd name="connsiteY4" fmla="*/ 104775 h 2817194"/>
                <a:gd name="connsiteX0" fmla="*/ 19050 w 175083"/>
                <a:gd name="connsiteY0" fmla="*/ 104775 h 2817194"/>
                <a:gd name="connsiteX1" fmla="*/ 175083 w 175083"/>
                <a:gd name="connsiteY1" fmla="*/ 0 h 2817194"/>
                <a:gd name="connsiteX2" fmla="*/ 165558 w 175083"/>
                <a:gd name="connsiteY2" fmla="*/ 2579069 h 2817194"/>
                <a:gd name="connsiteX3" fmla="*/ 0 w 175083"/>
                <a:gd name="connsiteY3" fmla="*/ 2817194 h 2817194"/>
                <a:gd name="connsiteX4" fmla="*/ 19050 w 175083"/>
                <a:gd name="connsiteY4" fmla="*/ 104775 h 2817194"/>
                <a:gd name="connsiteX0" fmla="*/ 9525 w 175083"/>
                <a:gd name="connsiteY0" fmla="*/ 95250 h 2817194"/>
                <a:gd name="connsiteX1" fmla="*/ 175083 w 175083"/>
                <a:gd name="connsiteY1" fmla="*/ 0 h 2817194"/>
                <a:gd name="connsiteX2" fmla="*/ 165558 w 175083"/>
                <a:gd name="connsiteY2" fmla="*/ 2579069 h 2817194"/>
                <a:gd name="connsiteX3" fmla="*/ 0 w 175083"/>
                <a:gd name="connsiteY3" fmla="*/ 2817194 h 2817194"/>
                <a:gd name="connsiteX4" fmla="*/ 9525 w 175083"/>
                <a:gd name="connsiteY4" fmla="*/ 95250 h 281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83" h="2817194">
                  <a:moveTo>
                    <a:pt x="9525" y="95250"/>
                  </a:moveTo>
                  <a:lnTo>
                    <a:pt x="175083" y="0"/>
                  </a:lnTo>
                  <a:lnTo>
                    <a:pt x="165558" y="2579069"/>
                  </a:lnTo>
                  <a:lnTo>
                    <a:pt x="0" y="2817194"/>
                  </a:lnTo>
                  <a:lnTo>
                    <a:pt x="9525" y="95250"/>
                  </a:lnTo>
                  <a:close/>
                </a:path>
              </a:pathLst>
            </a:custGeom>
            <a:solidFill>
              <a:schemeClr val="bg1">
                <a:lumMod val="50000"/>
                <a:alpha val="34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平行四边形 16"/>
            <p:cNvSpPr/>
            <p:nvPr/>
          </p:nvSpPr>
          <p:spPr>
            <a:xfrm>
              <a:off x="1412413" y="3939682"/>
              <a:ext cx="3857377" cy="162000"/>
            </a:xfrm>
            <a:custGeom>
              <a:avLst/>
              <a:gdLst>
                <a:gd name="connsiteX0" fmla="*/ 0 w 5139329"/>
                <a:gd name="connsiteY0" fmla="*/ 185973 h 185973"/>
                <a:gd name="connsiteX1" fmla="*/ 46493 w 5139329"/>
                <a:gd name="connsiteY1" fmla="*/ 0 h 185973"/>
                <a:gd name="connsiteX2" fmla="*/ 5139329 w 5139329"/>
                <a:gd name="connsiteY2" fmla="*/ 0 h 185973"/>
                <a:gd name="connsiteX3" fmla="*/ 5092836 w 5139329"/>
                <a:gd name="connsiteY3" fmla="*/ 185973 h 185973"/>
                <a:gd name="connsiteX4" fmla="*/ 0 w 5139329"/>
                <a:gd name="connsiteY4" fmla="*/ 185973 h 185973"/>
                <a:gd name="connsiteX0" fmla="*/ 0 w 5139329"/>
                <a:gd name="connsiteY0" fmla="*/ 185973 h 185973"/>
                <a:gd name="connsiteX1" fmla="*/ 151268 w 5139329"/>
                <a:gd name="connsiteY1" fmla="*/ 0 h 185973"/>
                <a:gd name="connsiteX2" fmla="*/ 5139329 w 5139329"/>
                <a:gd name="connsiteY2" fmla="*/ 0 h 185973"/>
                <a:gd name="connsiteX3" fmla="*/ 5092836 w 5139329"/>
                <a:gd name="connsiteY3" fmla="*/ 185973 h 185973"/>
                <a:gd name="connsiteX4" fmla="*/ 0 w 5139329"/>
                <a:gd name="connsiteY4" fmla="*/ 185973 h 185973"/>
                <a:gd name="connsiteX0" fmla="*/ 0 w 5143170"/>
                <a:gd name="connsiteY0" fmla="*/ 185973 h 185973"/>
                <a:gd name="connsiteX1" fmla="*/ 151268 w 5143170"/>
                <a:gd name="connsiteY1" fmla="*/ 0 h 185973"/>
                <a:gd name="connsiteX2" fmla="*/ 5139329 w 5143170"/>
                <a:gd name="connsiteY2" fmla="*/ 0 h 185973"/>
                <a:gd name="connsiteX3" fmla="*/ 5143170 w 5143170"/>
                <a:gd name="connsiteY3" fmla="*/ 185973 h 185973"/>
                <a:gd name="connsiteX4" fmla="*/ 0 w 5143170"/>
                <a:gd name="connsiteY4" fmla="*/ 185973 h 18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170" h="185973">
                  <a:moveTo>
                    <a:pt x="0" y="185973"/>
                  </a:moveTo>
                  <a:lnTo>
                    <a:pt x="151268" y="0"/>
                  </a:lnTo>
                  <a:lnTo>
                    <a:pt x="5139329" y="0"/>
                  </a:lnTo>
                  <a:cubicBezTo>
                    <a:pt x="5140609" y="61991"/>
                    <a:pt x="5141890" y="123982"/>
                    <a:pt x="5143170" y="185973"/>
                  </a:cubicBezTo>
                  <a:lnTo>
                    <a:pt x="0" y="185973"/>
                  </a:lnTo>
                  <a:close/>
                </a:path>
              </a:pathLst>
            </a:custGeom>
            <a:solidFill>
              <a:schemeClr val="bg1">
                <a:lumMod val="50000"/>
                <a:alpha val="34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418482" y="3010247"/>
              <a:ext cx="3854045" cy="0"/>
            </a:xfrm>
            <a:prstGeom prst="line">
              <a:avLst/>
            </a:prstGeom>
            <a:ln w="3175">
              <a:solidFill>
                <a:srgbClr val="FCC7B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414637" y="3753684"/>
              <a:ext cx="3857889" cy="0"/>
            </a:xfrm>
            <a:prstGeom prst="line">
              <a:avLst/>
            </a:prstGeom>
            <a:ln w="3175">
              <a:solidFill>
                <a:srgbClr val="FCC7B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416560" y="3381965"/>
              <a:ext cx="3855967" cy="0"/>
            </a:xfrm>
            <a:prstGeom prst="line">
              <a:avLst/>
            </a:prstGeom>
            <a:ln w="3175">
              <a:solidFill>
                <a:srgbClr val="FCC7B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420403" y="2638528"/>
              <a:ext cx="3852123" cy="0"/>
            </a:xfrm>
            <a:prstGeom prst="line">
              <a:avLst/>
            </a:prstGeom>
            <a:ln w="3175">
              <a:solidFill>
                <a:srgbClr val="FCC7B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422326" y="2266809"/>
              <a:ext cx="3850201" cy="0"/>
            </a:xfrm>
            <a:prstGeom prst="line">
              <a:avLst/>
            </a:prstGeom>
            <a:ln w="3175">
              <a:solidFill>
                <a:srgbClr val="FCC7B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3050222" y="2276534"/>
              <a:ext cx="514370" cy="1832995"/>
            </a:xfrm>
            <a:custGeom>
              <a:avLst/>
              <a:gdLst>
                <a:gd name="T0" fmla="*/ 0 w 30"/>
                <a:gd name="T1" fmla="*/ 0 h 107"/>
                <a:gd name="T2" fmla="*/ 0 w 30"/>
                <a:gd name="T3" fmla="*/ 99 h 107"/>
                <a:gd name="T4" fmla="*/ 15 w 30"/>
                <a:gd name="T5" fmla="*/ 107 h 107"/>
                <a:gd name="T6" fmla="*/ 30 w 30"/>
                <a:gd name="T7" fmla="*/ 99 h 107"/>
                <a:gd name="T8" fmla="*/ 30 w 30"/>
                <a:gd name="T9" fmla="*/ 0 h 107"/>
                <a:gd name="T10" fmla="*/ 15 w 30"/>
                <a:gd name="T11" fmla="*/ 8 h 107"/>
                <a:gd name="T12" fmla="*/ 0 w 3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7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3700696" y="2276534"/>
              <a:ext cx="512603" cy="1832995"/>
            </a:xfrm>
            <a:custGeom>
              <a:avLst/>
              <a:gdLst>
                <a:gd name="T0" fmla="*/ 0 w 30"/>
                <a:gd name="T1" fmla="*/ 0 h 107"/>
                <a:gd name="T2" fmla="*/ 0 w 30"/>
                <a:gd name="T3" fmla="*/ 99 h 107"/>
                <a:gd name="T4" fmla="*/ 15 w 30"/>
                <a:gd name="T5" fmla="*/ 107 h 107"/>
                <a:gd name="T6" fmla="*/ 30 w 30"/>
                <a:gd name="T7" fmla="*/ 99 h 107"/>
                <a:gd name="T8" fmla="*/ 30 w 30"/>
                <a:gd name="T9" fmla="*/ 0 h 107"/>
                <a:gd name="T10" fmla="*/ 15 w 30"/>
                <a:gd name="T11" fmla="*/ 8 h 107"/>
                <a:gd name="T12" fmla="*/ 0 w 3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7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2399747" y="2276534"/>
              <a:ext cx="514370" cy="1832995"/>
            </a:xfrm>
            <a:custGeom>
              <a:avLst/>
              <a:gdLst>
                <a:gd name="T0" fmla="*/ 0 w 30"/>
                <a:gd name="T1" fmla="*/ 0 h 107"/>
                <a:gd name="T2" fmla="*/ 0 w 30"/>
                <a:gd name="T3" fmla="*/ 99 h 107"/>
                <a:gd name="T4" fmla="*/ 15 w 30"/>
                <a:gd name="T5" fmla="*/ 107 h 107"/>
                <a:gd name="T6" fmla="*/ 30 w 30"/>
                <a:gd name="T7" fmla="*/ 99 h 107"/>
                <a:gd name="T8" fmla="*/ 30 w 30"/>
                <a:gd name="T9" fmla="*/ 0 h 107"/>
                <a:gd name="T10" fmla="*/ 15 w 30"/>
                <a:gd name="T11" fmla="*/ 8 h 107"/>
                <a:gd name="T12" fmla="*/ 0 w 3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7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2399747" y="3021688"/>
              <a:ext cx="514370" cy="719411"/>
            </a:xfrm>
            <a:custGeom>
              <a:avLst/>
              <a:gdLst>
                <a:gd name="T0" fmla="*/ 0 w 30"/>
                <a:gd name="T1" fmla="*/ 0 h 38"/>
                <a:gd name="T2" fmla="*/ 0 w 30"/>
                <a:gd name="T3" fmla="*/ 30 h 38"/>
                <a:gd name="T4" fmla="*/ 15 w 30"/>
                <a:gd name="T5" fmla="*/ 38 h 38"/>
                <a:gd name="T6" fmla="*/ 30 w 30"/>
                <a:gd name="T7" fmla="*/ 30 h 38"/>
                <a:gd name="T8" fmla="*/ 30 w 30"/>
                <a:gd name="T9" fmla="*/ 0 h 38"/>
                <a:gd name="T10" fmla="*/ 15 w 30"/>
                <a:gd name="T11" fmla="*/ 7 h 38"/>
                <a:gd name="T12" fmla="*/ 0 w 3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8">
                  <a:moveTo>
                    <a:pt x="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8"/>
                    <a:pt x="15" y="38"/>
                  </a:cubicBezTo>
                  <a:cubicBezTo>
                    <a:pt x="30" y="38"/>
                    <a:pt x="30" y="30"/>
                    <a:pt x="30" y="3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7"/>
                    <a:pt x="15" y="7"/>
                  </a:cubicBezTo>
                  <a:cubicBezTo>
                    <a:pt x="0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3700696" y="2981319"/>
              <a:ext cx="512603" cy="1044648"/>
            </a:xfrm>
            <a:custGeom>
              <a:avLst/>
              <a:gdLst>
                <a:gd name="T0" fmla="*/ 0 w 30"/>
                <a:gd name="T1" fmla="*/ 0 h 61"/>
                <a:gd name="T2" fmla="*/ 0 w 30"/>
                <a:gd name="T3" fmla="*/ 53 h 61"/>
                <a:gd name="T4" fmla="*/ 15 w 30"/>
                <a:gd name="T5" fmla="*/ 61 h 61"/>
                <a:gd name="T6" fmla="*/ 30 w 30"/>
                <a:gd name="T7" fmla="*/ 53 h 61"/>
                <a:gd name="T8" fmla="*/ 30 w 30"/>
                <a:gd name="T9" fmla="*/ 0 h 61"/>
                <a:gd name="T10" fmla="*/ 15 w 30"/>
                <a:gd name="T11" fmla="*/ 7 h 61"/>
                <a:gd name="T12" fmla="*/ 0 w 30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61">
                  <a:moveTo>
                    <a:pt x="0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1"/>
                    <a:pt x="15" y="61"/>
                  </a:cubicBezTo>
                  <a:cubicBezTo>
                    <a:pt x="30" y="61"/>
                    <a:pt x="30" y="53"/>
                    <a:pt x="30" y="5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7"/>
                    <a:pt x="15" y="7"/>
                  </a:cubicBezTo>
                  <a:cubicBezTo>
                    <a:pt x="0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EB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3050222" y="2633691"/>
              <a:ext cx="514370" cy="1438822"/>
            </a:xfrm>
            <a:custGeom>
              <a:avLst/>
              <a:gdLst>
                <a:gd name="T0" fmla="*/ 0 w 30"/>
                <a:gd name="T1" fmla="*/ 0 h 84"/>
                <a:gd name="T2" fmla="*/ 0 w 30"/>
                <a:gd name="T3" fmla="*/ 76 h 84"/>
                <a:gd name="T4" fmla="*/ 15 w 30"/>
                <a:gd name="T5" fmla="*/ 84 h 84"/>
                <a:gd name="T6" fmla="*/ 30 w 30"/>
                <a:gd name="T7" fmla="*/ 76 h 84"/>
                <a:gd name="T8" fmla="*/ 30 w 30"/>
                <a:gd name="T9" fmla="*/ 0 h 84"/>
                <a:gd name="T10" fmla="*/ 15 w 30"/>
                <a:gd name="T11" fmla="*/ 8 h 84"/>
                <a:gd name="T12" fmla="*/ 0 w 30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4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84"/>
                    <a:pt x="15" y="84"/>
                  </a:cubicBezTo>
                  <a:cubicBezTo>
                    <a:pt x="30" y="84"/>
                    <a:pt x="30" y="76"/>
                    <a:pt x="30" y="7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29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AutoShape 7"/>
            <p:cNvSpPr>
              <a:spLocks noChangeAspect="1" noChangeArrowheads="1" noTextEdit="1"/>
            </p:cNvSpPr>
            <p:nvPr/>
          </p:nvSpPr>
          <p:spPr bwMode="auto">
            <a:xfrm>
              <a:off x="1733365" y="2156338"/>
              <a:ext cx="2746841" cy="1894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1751041" y="2156338"/>
              <a:ext cx="512603" cy="256301"/>
            </a:xfrm>
            <a:prstGeom prst="ellipse">
              <a:avLst/>
            </a:prstGeom>
            <a:solidFill>
              <a:srgbClr val="AF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1751041" y="2276534"/>
              <a:ext cx="512603" cy="1832995"/>
            </a:xfrm>
            <a:custGeom>
              <a:avLst/>
              <a:gdLst>
                <a:gd name="T0" fmla="*/ 0 w 30"/>
                <a:gd name="T1" fmla="*/ 0 h 107"/>
                <a:gd name="T2" fmla="*/ 0 w 30"/>
                <a:gd name="T3" fmla="*/ 99 h 107"/>
                <a:gd name="T4" fmla="*/ 15 w 30"/>
                <a:gd name="T5" fmla="*/ 107 h 107"/>
                <a:gd name="T6" fmla="*/ 30 w 30"/>
                <a:gd name="T7" fmla="*/ 99 h 107"/>
                <a:gd name="T8" fmla="*/ 30 w 30"/>
                <a:gd name="T9" fmla="*/ 0 h 107"/>
                <a:gd name="T10" fmla="*/ 15 w 30"/>
                <a:gd name="T11" fmla="*/ 8 h 107"/>
                <a:gd name="T12" fmla="*/ 0 w 3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7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Oval 26"/>
            <p:cNvSpPr>
              <a:spLocks noChangeArrowheads="1"/>
            </p:cNvSpPr>
            <p:nvPr/>
          </p:nvSpPr>
          <p:spPr bwMode="auto">
            <a:xfrm>
              <a:off x="1751041" y="3247342"/>
              <a:ext cx="512603" cy="256301"/>
            </a:xfrm>
            <a:prstGeom prst="ellipse">
              <a:avLst/>
            </a:prstGeom>
            <a:solidFill>
              <a:srgbClr val="CB351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1751041" y="3389107"/>
              <a:ext cx="512603" cy="727565"/>
            </a:xfrm>
            <a:custGeom>
              <a:avLst/>
              <a:gdLst>
                <a:gd name="T0" fmla="*/ 0 w 30"/>
                <a:gd name="T1" fmla="*/ 0 h 54"/>
                <a:gd name="T2" fmla="*/ 0 w 30"/>
                <a:gd name="T3" fmla="*/ 46 h 54"/>
                <a:gd name="T4" fmla="*/ 15 w 30"/>
                <a:gd name="T5" fmla="*/ 54 h 54"/>
                <a:gd name="T6" fmla="*/ 30 w 30"/>
                <a:gd name="T7" fmla="*/ 46 h 54"/>
                <a:gd name="T8" fmla="*/ 30 w 30"/>
                <a:gd name="T9" fmla="*/ 0 h 54"/>
                <a:gd name="T10" fmla="*/ 15 w 30"/>
                <a:gd name="T11" fmla="*/ 8 h 54"/>
                <a:gd name="T12" fmla="*/ 0 w 30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4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54"/>
                    <a:pt x="15" y="54"/>
                  </a:cubicBezTo>
                  <a:cubicBezTo>
                    <a:pt x="30" y="54"/>
                    <a:pt x="30" y="46"/>
                    <a:pt x="30" y="4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74C2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Oval 28"/>
            <p:cNvSpPr>
              <a:spLocks noChangeArrowheads="1"/>
            </p:cNvSpPr>
            <p:nvPr/>
          </p:nvSpPr>
          <p:spPr bwMode="auto">
            <a:xfrm>
              <a:off x="2399747" y="2156338"/>
              <a:ext cx="514370" cy="256301"/>
            </a:xfrm>
            <a:prstGeom prst="ellipse">
              <a:avLst/>
            </a:prstGeom>
            <a:solidFill>
              <a:srgbClr val="AF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Oval 30"/>
            <p:cNvSpPr>
              <a:spLocks noChangeArrowheads="1"/>
            </p:cNvSpPr>
            <p:nvPr/>
          </p:nvSpPr>
          <p:spPr bwMode="auto">
            <a:xfrm>
              <a:off x="2399747" y="2899635"/>
              <a:ext cx="514370" cy="25806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399747" y="3390119"/>
              <a:ext cx="514370" cy="719411"/>
            </a:xfrm>
            <a:custGeom>
              <a:avLst/>
              <a:gdLst>
                <a:gd name="T0" fmla="*/ 0 w 30"/>
                <a:gd name="T1" fmla="*/ 0 h 38"/>
                <a:gd name="T2" fmla="*/ 0 w 30"/>
                <a:gd name="T3" fmla="*/ 30 h 38"/>
                <a:gd name="T4" fmla="*/ 15 w 30"/>
                <a:gd name="T5" fmla="*/ 38 h 38"/>
                <a:gd name="T6" fmla="*/ 30 w 30"/>
                <a:gd name="T7" fmla="*/ 30 h 38"/>
                <a:gd name="T8" fmla="*/ 30 w 30"/>
                <a:gd name="T9" fmla="*/ 0 h 38"/>
                <a:gd name="T10" fmla="*/ 15 w 30"/>
                <a:gd name="T11" fmla="*/ 7 h 38"/>
                <a:gd name="T12" fmla="*/ 0 w 3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8">
                  <a:moveTo>
                    <a:pt x="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8"/>
                    <a:pt x="15" y="38"/>
                  </a:cubicBezTo>
                  <a:cubicBezTo>
                    <a:pt x="30" y="38"/>
                    <a:pt x="30" y="30"/>
                    <a:pt x="30" y="3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7"/>
                    <a:pt x="15" y="7"/>
                  </a:cubicBezTo>
                  <a:cubicBezTo>
                    <a:pt x="0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Oval 32"/>
            <p:cNvSpPr>
              <a:spLocks noChangeArrowheads="1"/>
            </p:cNvSpPr>
            <p:nvPr/>
          </p:nvSpPr>
          <p:spPr bwMode="auto">
            <a:xfrm>
              <a:off x="3050222" y="2156338"/>
              <a:ext cx="514370" cy="256301"/>
            </a:xfrm>
            <a:prstGeom prst="ellipse">
              <a:avLst/>
            </a:prstGeom>
            <a:solidFill>
              <a:srgbClr val="AF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3050222" y="2507669"/>
              <a:ext cx="514370" cy="27397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3050222" y="2670708"/>
              <a:ext cx="514370" cy="1438822"/>
            </a:xfrm>
            <a:custGeom>
              <a:avLst/>
              <a:gdLst>
                <a:gd name="T0" fmla="*/ 0 w 30"/>
                <a:gd name="T1" fmla="*/ 0 h 84"/>
                <a:gd name="T2" fmla="*/ 0 w 30"/>
                <a:gd name="T3" fmla="*/ 76 h 84"/>
                <a:gd name="T4" fmla="*/ 15 w 30"/>
                <a:gd name="T5" fmla="*/ 84 h 84"/>
                <a:gd name="T6" fmla="*/ 30 w 30"/>
                <a:gd name="T7" fmla="*/ 76 h 84"/>
                <a:gd name="T8" fmla="*/ 30 w 30"/>
                <a:gd name="T9" fmla="*/ 0 h 84"/>
                <a:gd name="T10" fmla="*/ 15 w 30"/>
                <a:gd name="T11" fmla="*/ 8 h 84"/>
                <a:gd name="T12" fmla="*/ 0 w 30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4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84"/>
                    <a:pt x="15" y="84"/>
                  </a:cubicBezTo>
                  <a:cubicBezTo>
                    <a:pt x="30" y="84"/>
                    <a:pt x="30" y="76"/>
                    <a:pt x="30" y="7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6E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Oval 36"/>
            <p:cNvSpPr>
              <a:spLocks noChangeArrowheads="1"/>
            </p:cNvSpPr>
            <p:nvPr/>
          </p:nvSpPr>
          <p:spPr bwMode="auto">
            <a:xfrm>
              <a:off x="3700696" y="2156338"/>
              <a:ext cx="512603" cy="256301"/>
            </a:xfrm>
            <a:prstGeom prst="ellipse">
              <a:avLst/>
            </a:prstGeom>
            <a:solidFill>
              <a:srgbClr val="AF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3700696" y="2876674"/>
              <a:ext cx="512603" cy="25806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3700696" y="3064881"/>
              <a:ext cx="512603" cy="1044648"/>
            </a:xfrm>
            <a:custGeom>
              <a:avLst/>
              <a:gdLst>
                <a:gd name="T0" fmla="*/ 0 w 30"/>
                <a:gd name="T1" fmla="*/ 0 h 61"/>
                <a:gd name="T2" fmla="*/ 0 w 30"/>
                <a:gd name="T3" fmla="*/ 53 h 61"/>
                <a:gd name="T4" fmla="*/ 15 w 30"/>
                <a:gd name="T5" fmla="*/ 61 h 61"/>
                <a:gd name="T6" fmla="*/ 30 w 30"/>
                <a:gd name="T7" fmla="*/ 53 h 61"/>
                <a:gd name="T8" fmla="*/ 30 w 30"/>
                <a:gd name="T9" fmla="*/ 0 h 61"/>
                <a:gd name="T10" fmla="*/ 15 w 30"/>
                <a:gd name="T11" fmla="*/ 7 h 61"/>
                <a:gd name="T12" fmla="*/ 0 w 30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61">
                  <a:moveTo>
                    <a:pt x="0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1"/>
                    <a:pt x="15" y="61"/>
                  </a:cubicBezTo>
                  <a:cubicBezTo>
                    <a:pt x="30" y="61"/>
                    <a:pt x="30" y="53"/>
                    <a:pt x="30" y="5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7"/>
                    <a:pt x="15" y="7"/>
                  </a:cubicBezTo>
                  <a:cubicBezTo>
                    <a:pt x="0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4351171" y="2156338"/>
              <a:ext cx="512603" cy="256301"/>
            </a:xfrm>
            <a:prstGeom prst="ellipse">
              <a:avLst/>
            </a:prstGeom>
            <a:solidFill>
              <a:srgbClr val="AF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4351171" y="2276534"/>
              <a:ext cx="512603" cy="1832995"/>
            </a:xfrm>
            <a:custGeom>
              <a:avLst/>
              <a:gdLst>
                <a:gd name="T0" fmla="*/ 0 w 30"/>
                <a:gd name="T1" fmla="*/ 0 h 107"/>
                <a:gd name="T2" fmla="*/ 0 w 30"/>
                <a:gd name="T3" fmla="*/ 99 h 107"/>
                <a:gd name="T4" fmla="*/ 15 w 30"/>
                <a:gd name="T5" fmla="*/ 107 h 107"/>
                <a:gd name="T6" fmla="*/ 30 w 30"/>
                <a:gd name="T7" fmla="*/ 99 h 107"/>
                <a:gd name="T8" fmla="*/ 30 w 30"/>
                <a:gd name="T9" fmla="*/ 0 h 107"/>
                <a:gd name="T10" fmla="*/ 15 w 30"/>
                <a:gd name="T11" fmla="*/ 8 h 107"/>
                <a:gd name="T12" fmla="*/ 0 w 3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7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4351171" y="2162630"/>
              <a:ext cx="512603" cy="256301"/>
            </a:xfrm>
            <a:prstGeom prst="ellipse">
              <a:avLst/>
            </a:prstGeom>
            <a:solidFill>
              <a:srgbClr val="CB351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4351171" y="3185077"/>
              <a:ext cx="512603" cy="924452"/>
            </a:xfrm>
            <a:custGeom>
              <a:avLst/>
              <a:gdLst>
                <a:gd name="T0" fmla="*/ 0 w 30"/>
                <a:gd name="T1" fmla="*/ 0 h 54"/>
                <a:gd name="T2" fmla="*/ 0 w 30"/>
                <a:gd name="T3" fmla="*/ 46 h 54"/>
                <a:gd name="T4" fmla="*/ 15 w 30"/>
                <a:gd name="T5" fmla="*/ 54 h 54"/>
                <a:gd name="T6" fmla="*/ 30 w 30"/>
                <a:gd name="T7" fmla="*/ 46 h 54"/>
                <a:gd name="T8" fmla="*/ 30 w 30"/>
                <a:gd name="T9" fmla="*/ 0 h 54"/>
                <a:gd name="T10" fmla="*/ 15 w 30"/>
                <a:gd name="T11" fmla="*/ 8 h 54"/>
                <a:gd name="T12" fmla="*/ 0 w 30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4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54"/>
                    <a:pt x="15" y="54"/>
                  </a:cubicBezTo>
                  <a:cubicBezTo>
                    <a:pt x="30" y="54"/>
                    <a:pt x="30" y="46"/>
                    <a:pt x="30" y="4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74C2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4351171" y="2738760"/>
              <a:ext cx="512603" cy="924452"/>
            </a:xfrm>
            <a:custGeom>
              <a:avLst/>
              <a:gdLst>
                <a:gd name="T0" fmla="*/ 0 w 30"/>
                <a:gd name="T1" fmla="*/ 0 h 54"/>
                <a:gd name="T2" fmla="*/ 0 w 30"/>
                <a:gd name="T3" fmla="*/ 46 h 54"/>
                <a:gd name="T4" fmla="*/ 15 w 30"/>
                <a:gd name="T5" fmla="*/ 54 h 54"/>
                <a:gd name="T6" fmla="*/ 30 w 30"/>
                <a:gd name="T7" fmla="*/ 46 h 54"/>
                <a:gd name="T8" fmla="*/ 30 w 30"/>
                <a:gd name="T9" fmla="*/ 0 h 54"/>
                <a:gd name="T10" fmla="*/ 15 w 30"/>
                <a:gd name="T11" fmla="*/ 8 h 54"/>
                <a:gd name="T12" fmla="*/ 0 w 30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4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54"/>
                    <a:pt x="15" y="54"/>
                  </a:cubicBezTo>
                  <a:cubicBezTo>
                    <a:pt x="30" y="54"/>
                    <a:pt x="30" y="46"/>
                    <a:pt x="30" y="4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74C2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4351171" y="2282826"/>
              <a:ext cx="512603" cy="924452"/>
            </a:xfrm>
            <a:custGeom>
              <a:avLst/>
              <a:gdLst>
                <a:gd name="T0" fmla="*/ 0 w 30"/>
                <a:gd name="T1" fmla="*/ 0 h 54"/>
                <a:gd name="T2" fmla="*/ 0 w 30"/>
                <a:gd name="T3" fmla="*/ 46 h 54"/>
                <a:gd name="T4" fmla="*/ 15 w 30"/>
                <a:gd name="T5" fmla="*/ 54 h 54"/>
                <a:gd name="T6" fmla="*/ 30 w 30"/>
                <a:gd name="T7" fmla="*/ 46 h 54"/>
                <a:gd name="T8" fmla="*/ 30 w 30"/>
                <a:gd name="T9" fmla="*/ 0 h 54"/>
                <a:gd name="T10" fmla="*/ 15 w 30"/>
                <a:gd name="T11" fmla="*/ 8 h 54"/>
                <a:gd name="T12" fmla="*/ 0 w 30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4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54"/>
                    <a:pt x="15" y="54"/>
                  </a:cubicBezTo>
                  <a:cubicBezTo>
                    <a:pt x="30" y="54"/>
                    <a:pt x="30" y="46"/>
                    <a:pt x="30" y="4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74C2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50" name="直接箭头连接符 49"/>
            <p:cNvCxnSpPr/>
            <p:nvPr/>
          </p:nvCxnSpPr>
          <p:spPr>
            <a:xfrm>
              <a:off x="1233181" y="4102223"/>
              <a:ext cx="4492304" cy="0"/>
            </a:xfrm>
            <a:prstGeom prst="straightConnector1">
              <a:avLst/>
            </a:prstGeom>
            <a:ln w="12700">
              <a:solidFill>
                <a:srgbClr val="F15A2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 flipV="1">
              <a:off x="1414637" y="1591811"/>
              <a:ext cx="0" cy="2658783"/>
            </a:xfrm>
            <a:prstGeom prst="straightConnector1">
              <a:avLst/>
            </a:prstGeom>
            <a:ln w="12700">
              <a:solidFill>
                <a:srgbClr val="F15A2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782714" y="4236209"/>
              <a:ext cx="407804" cy="2077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900" dirty="0">
                  <a:solidFill>
                    <a:srgbClr val="E74C2E"/>
                  </a:solidFill>
                  <a:cs typeface="+mn-ea"/>
                  <a:sym typeface="+mn-lt"/>
                </a:rPr>
                <a:t>2021</a:t>
              </a:r>
              <a:endParaRPr lang="zh-CN" altLang="en-US" sz="900" dirty="0">
                <a:solidFill>
                  <a:srgbClr val="E74C2E"/>
                </a:solidFill>
                <a:cs typeface="+mn-ea"/>
                <a:sym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76350" y="3634720"/>
              <a:ext cx="273152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dirty="0">
                  <a:solidFill>
                    <a:srgbClr val="F15A24"/>
                  </a:solidFill>
                  <a:cs typeface="+mn-ea"/>
                  <a:sym typeface="+mn-lt"/>
                </a:rPr>
                <a:t>1</a:t>
              </a:r>
              <a:endParaRPr lang="zh-CN" altLang="en-US" dirty="0">
                <a:solidFill>
                  <a:srgbClr val="F15A24"/>
                </a:solidFill>
                <a:cs typeface="+mn-ea"/>
                <a:sym typeface="+mn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76350" y="3245327"/>
              <a:ext cx="273152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dirty="0">
                  <a:solidFill>
                    <a:srgbClr val="F15A24"/>
                  </a:solidFill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srgbClr val="F15A24"/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176350" y="2874717"/>
              <a:ext cx="273152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dirty="0">
                  <a:solidFill>
                    <a:srgbClr val="F15A24"/>
                  </a:solidFill>
                  <a:cs typeface="+mn-ea"/>
                  <a:sym typeface="+mn-lt"/>
                </a:rPr>
                <a:t>3</a:t>
              </a:r>
              <a:endParaRPr lang="zh-CN" altLang="en-US" dirty="0">
                <a:solidFill>
                  <a:srgbClr val="F15A24"/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176350" y="2504107"/>
              <a:ext cx="273152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dirty="0">
                  <a:solidFill>
                    <a:srgbClr val="F15A24"/>
                  </a:solidFill>
                  <a:cs typeface="+mn-ea"/>
                  <a:sym typeface="+mn-lt"/>
                </a:rPr>
                <a:t>4</a:t>
              </a:r>
              <a:endParaRPr lang="zh-CN" altLang="en-US" dirty="0">
                <a:solidFill>
                  <a:srgbClr val="F15A24"/>
                </a:solidFill>
                <a:cs typeface="+mn-ea"/>
                <a:sym typeface="+mn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76350" y="2133497"/>
              <a:ext cx="273152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dirty="0">
                  <a:solidFill>
                    <a:srgbClr val="F15A24"/>
                  </a:solidFill>
                  <a:cs typeface="+mn-ea"/>
                  <a:sym typeface="+mn-lt"/>
                </a:rPr>
                <a:t>5</a:t>
              </a:r>
              <a:endParaRPr lang="zh-CN" altLang="en-US" dirty="0">
                <a:solidFill>
                  <a:srgbClr val="F15A24"/>
                </a:solidFill>
                <a:cs typeface="+mn-ea"/>
                <a:sym typeface="+mn-lt"/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 flipV="1">
              <a:off x="2007342" y="3005709"/>
              <a:ext cx="649590" cy="36812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2656932" y="2633691"/>
              <a:ext cx="650475" cy="37201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3307407" y="2644657"/>
              <a:ext cx="652312" cy="37703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3959719" y="2271996"/>
              <a:ext cx="647753" cy="74969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椭圆 61"/>
            <p:cNvSpPr/>
            <p:nvPr/>
          </p:nvSpPr>
          <p:spPr>
            <a:xfrm>
              <a:off x="1988466" y="3346808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CC7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2650148" y="2970352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CC7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280372" y="2606479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CC7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35762" y="2978741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CC7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4597445" y="2237363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CC7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115888" y="1830898"/>
              <a:ext cx="520014" cy="192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800" dirty="0">
                  <a:solidFill>
                    <a:srgbClr val="E87071"/>
                  </a:solidFill>
                  <a:cs typeface="+mn-ea"/>
                  <a:sym typeface="+mn-lt"/>
                </a:rPr>
                <a:t>amount</a:t>
              </a:r>
              <a:endParaRPr lang="zh-CN" altLang="en-US" sz="800" dirty="0">
                <a:solidFill>
                  <a:srgbClr val="E87071"/>
                </a:solidFill>
                <a:cs typeface="+mn-ea"/>
                <a:sym typeface="+mn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441709" y="4236209"/>
              <a:ext cx="407804" cy="2077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900" dirty="0">
                  <a:solidFill>
                    <a:srgbClr val="E74C2E"/>
                  </a:solidFill>
                  <a:cs typeface="+mn-ea"/>
                  <a:sym typeface="+mn-lt"/>
                </a:rPr>
                <a:t>2022</a:t>
              </a:r>
              <a:endParaRPr lang="zh-CN" altLang="en-US" sz="900" dirty="0">
                <a:solidFill>
                  <a:srgbClr val="E74C2E"/>
                </a:solidFill>
                <a:cs typeface="+mn-ea"/>
                <a:sym typeface="+mn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100703" y="4236209"/>
              <a:ext cx="407804" cy="2077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900" dirty="0">
                  <a:solidFill>
                    <a:srgbClr val="E74C2E"/>
                  </a:solidFill>
                  <a:cs typeface="+mn-ea"/>
                  <a:sym typeface="+mn-lt"/>
                </a:rPr>
                <a:t>2023</a:t>
              </a:r>
              <a:endParaRPr lang="zh-CN" altLang="en-US" sz="900" dirty="0">
                <a:solidFill>
                  <a:srgbClr val="E74C2E"/>
                </a:solidFill>
                <a:cs typeface="+mn-ea"/>
                <a:sym typeface="+mn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759697" y="4236209"/>
              <a:ext cx="407804" cy="2077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900" dirty="0">
                  <a:solidFill>
                    <a:srgbClr val="E74C2E"/>
                  </a:solidFill>
                  <a:cs typeface="+mn-ea"/>
                  <a:sym typeface="+mn-lt"/>
                </a:rPr>
                <a:t>2024</a:t>
              </a:r>
              <a:endParaRPr lang="zh-CN" altLang="en-US" sz="900" dirty="0">
                <a:solidFill>
                  <a:srgbClr val="E74C2E"/>
                </a:solidFill>
                <a:cs typeface="+mn-ea"/>
                <a:sym typeface="+mn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18692" y="4236209"/>
              <a:ext cx="407804" cy="2077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900" dirty="0">
                  <a:solidFill>
                    <a:srgbClr val="E74C2E"/>
                  </a:solidFill>
                  <a:cs typeface="+mn-ea"/>
                  <a:sym typeface="+mn-lt"/>
                </a:rPr>
                <a:t>2025</a:t>
              </a:r>
              <a:endParaRPr lang="zh-CN" altLang="en-US" sz="900" dirty="0">
                <a:solidFill>
                  <a:srgbClr val="E74C2E"/>
                </a:solidFill>
                <a:cs typeface="+mn-ea"/>
                <a:sym typeface="+mn-lt"/>
              </a:endParaRPr>
            </a:p>
          </p:txBody>
        </p:sp>
        <p:cxnSp>
          <p:nvCxnSpPr>
            <p:cNvPr id="77" name="直接箭头连接符 76"/>
            <p:cNvCxnSpPr/>
            <p:nvPr/>
          </p:nvCxnSpPr>
          <p:spPr>
            <a:xfrm flipV="1">
              <a:off x="5272349" y="1605208"/>
              <a:ext cx="0" cy="2658783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5266505" y="3648395"/>
              <a:ext cx="499176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20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%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266505" y="3265841"/>
              <a:ext cx="499176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40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%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266505" y="2883286"/>
              <a:ext cx="499176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60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%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266505" y="2500731"/>
              <a:ext cx="499176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80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%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266506" y="2118176"/>
              <a:ext cx="633828" cy="3462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100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%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225624" y="1843367"/>
              <a:ext cx="935192" cy="192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Completion rate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176350" y="4028179"/>
              <a:ext cx="273152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dirty="0">
                  <a:solidFill>
                    <a:srgbClr val="F15A24"/>
                  </a:solidFill>
                  <a:cs typeface="+mn-ea"/>
                  <a:sym typeface="+mn-lt"/>
                </a:rPr>
                <a:t>0</a:t>
              </a:r>
              <a:endParaRPr lang="zh-CN" altLang="en-US" dirty="0">
                <a:solidFill>
                  <a:srgbClr val="F15A24"/>
                </a:solidFill>
                <a:cs typeface="+mn-ea"/>
                <a:sym typeface="+mn-lt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266505" y="4030951"/>
              <a:ext cx="364523" cy="34624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0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%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827931" y="3676156"/>
              <a:ext cx="423834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40</a:t>
              </a:r>
              <a:r>
                <a:rPr lang="en-US" altLang="zh-CN" sz="800" b="1" dirty="0">
                  <a:solidFill>
                    <a:schemeClr val="bg1"/>
                  </a:solidFill>
                  <a:cs typeface="+mn-ea"/>
                  <a:sym typeface="+mn-lt"/>
                </a:rPr>
                <a:t>%</a:t>
              </a:r>
              <a:endParaRPr lang="zh-CN" altLang="en-US" sz="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05725" y="3319123"/>
              <a:ext cx="423834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60</a:t>
              </a:r>
              <a:r>
                <a:rPr lang="en-US" altLang="zh-CN" sz="800" b="1" dirty="0">
                  <a:solidFill>
                    <a:schemeClr val="bg1"/>
                  </a:solidFill>
                  <a:cs typeface="+mn-ea"/>
                  <a:sym typeface="+mn-lt"/>
                </a:rPr>
                <a:t>%</a:t>
              </a:r>
              <a:endParaRPr lang="zh-CN" altLang="en-US" sz="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158352" y="2955798"/>
              <a:ext cx="423834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80</a:t>
              </a:r>
              <a:r>
                <a:rPr lang="en-US" altLang="zh-CN" sz="800" b="1" dirty="0">
                  <a:solidFill>
                    <a:schemeClr val="bg1"/>
                  </a:solidFill>
                  <a:cs typeface="+mn-ea"/>
                  <a:sym typeface="+mn-lt"/>
                </a:rPr>
                <a:t>%</a:t>
              </a:r>
              <a:endParaRPr lang="zh-CN" altLang="en-US" sz="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687" y="2599923"/>
              <a:ext cx="518412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100</a:t>
              </a:r>
              <a:r>
                <a:rPr lang="en-US" altLang="zh-CN" sz="800" b="1" dirty="0">
                  <a:solidFill>
                    <a:schemeClr val="bg1"/>
                  </a:solidFill>
                  <a:cs typeface="+mn-ea"/>
                  <a:sym typeface="+mn-lt"/>
                </a:rPr>
                <a:t>%</a:t>
              </a:r>
              <a:endParaRPr lang="zh-CN" altLang="en-US" sz="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791339" y="3311630"/>
              <a:ext cx="423834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60</a:t>
              </a:r>
              <a:r>
                <a:rPr lang="en-US" altLang="zh-CN" sz="800" b="1" dirty="0">
                  <a:solidFill>
                    <a:schemeClr val="bg1"/>
                  </a:solidFill>
                  <a:cs typeface="+mn-ea"/>
                  <a:sym typeface="+mn-lt"/>
                </a:rPr>
                <a:t>%</a:t>
              </a:r>
              <a:endParaRPr lang="zh-CN" altLang="en-US" sz="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182386" y="2772098"/>
            <a:ext cx="3505619" cy="371612"/>
            <a:chOff x="5182386" y="2772098"/>
            <a:chExt cx="3505619" cy="371612"/>
          </a:xfrm>
          <a:solidFill>
            <a:srgbClr val="E74C2E"/>
          </a:solidFill>
        </p:grpSpPr>
        <p:sp>
          <p:nvSpPr>
            <p:cNvPr id="87" name="Freeform 60"/>
            <p:cNvSpPr>
              <a:spLocks/>
            </p:cNvSpPr>
            <p:nvPr/>
          </p:nvSpPr>
          <p:spPr bwMode="auto">
            <a:xfrm>
              <a:off x="5182386" y="2772098"/>
              <a:ext cx="345953" cy="371612"/>
            </a:xfrm>
            <a:custGeom>
              <a:avLst/>
              <a:gdLst>
                <a:gd name="T0" fmla="*/ 415 w 437"/>
                <a:gd name="T1" fmla="*/ 364 h 470"/>
                <a:gd name="T2" fmla="*/ 388 w 437"/>
                <a:gd name="T3" fmla="*/ 335 h 470"/>
                <a:gd name="T4" fmla="*/ 307 w 437"/>
                <a:gd name="T5" fmla="*/ 291 h 470"/>
                <a:gd name="T6" fmla="*/ 273 w 437"/>
                <a:gd name="T7" fmla="*/ 257 h 470"/>
                <a:gd name="T8" fmla="*/ 262 w 437"/>
                <a:gd name="T9" fmla="*/ 240 h 470"/>
                <a:gd name="T10" fmla="*/ 288 w 437"/>
                <a:gd name="T11" fmla="*/ 199 h 470"/>
                <a:gd name="T12" fmla="*/ 294 w 437"/>
                <a:gd name="T13" fmla="*/ 185 h 470"/>
                <a:gd name="T14" fmla="*/ 298 w 437"/>
                <a:gd name="T15" fmla="*/ 147 h 470"/>
                <a:gd name="T16" fmla="*/ 285 w 437"/>
                <a:gd name="T17" fmla="*/ 57 h 470"/>
                <a:gd name="T18" fmla="*/ 280 w 437"/>
                <a:gd name="T19" fmla="*/ 52 h 470"/>
                <a:gd name="T20" fmla="*/ 262 w 437"/>
                <a:gd name="T21" fmla="*/ 37 h 470"/>
                <a:gd name="T22" fmla="*/ 155 w 437"/>
                <a:gd name="T23" fmla="*/ 50 h 470"/>
                <a:gd name="T24" fmla="*/ 140 w 437"/>
                <a:gd name="T25" fmla="*/ 140 h 470"/>
                <a:gd name="T26" fmla="*/ 142 w 437"/>
                <a:gd name="T27" fmla="*/ 179 h 470"/>
                <a:gd name="T28" fmla="*/ 150 w 437"/>
                <a:gd name="T29" fmla="*/ 195 h 470"/>
                <a:gd name="T30" fmla="*/ 153 w 437"/>
                <a:gd name="T31" fmla="*/ 202 h 470"/>
                <a:gd name="T32" fmla="*/ 155 w 437"/>
                <a:gd name="T33" fmla="*/ 201 h 470"/>
                <a:gd name="T34" fmla="*/ 178 w 437"/>
                <a:gd name="T35" fmla="*/ 239 h 470"/>
                <a:gd name="T36" fmla="*/ 159 w 437"/>
                <a:gd name="T37" fmla="*/ 256 h 470"/>
                <a:gd name="T38" fmla="*/ 129 w 437"/>
                <a:gd name="T39" fmla="*/ 291 h 470"/>
                <a:gd name="T40" fmla="*/ 48 w 437"/>
                <a:gd name="T41" fmla="*/ 335 h 470"/>
                <a:gd name="T42" fmla="*/ 21 w 437"/>
                <a:gd name="T43" fmla="*/ 364 h 470"/>
                <a:gd name="T44" fmla="*/ 0 w 437"/>
                <a:gd name="T45" fmla="*/ 451 h 470"/>
                <a:gd name="T46" fmla="*/ 0 w 437"/>
                <a:gd name="T47" fmla="*/ 470 h 470"/>
                <a:gd name="T48" fmla="*/ 437 w 437"/>
                <a:gd name="T49" fmla="*/ 470 h 470"/>
                <a:gd name="T50" fmla="*/ 437 w 437"/>
                <a:gd name="T51" fmla="*/ 451 h 470"/>
                <a:gd name="T52" fmla="*/ 415 w 437"/>
                <a:gd name="T53" fmla="*/ 3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70">
                  <a:moveTo>
                    <a:pt x="415" y="364"/>
                  </a:moveTo>
                  <a:cubicBezTo>
                    <a:pt x="415" y="364"/>
                    <a:pt x="422" y="351"/>
                    <a:pt x="388" y="335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56" y="248"/>
                    <a:pt x="246" y="251"/>
                    <a:pt x="262" y="240"/>
                  </a:cubicBezTo>
                  <a:cubicBezTo>
                    <a:pt x="274" y="230"/>
                    <a:pt x="282" y="216"/>
                    <a:pt x="288" y="199"/>
                  </a:cubicBezTo>
                  <a:cubicBezTo>
                    <a:pt x="289" y="198"/>
                    <a:pt x="292" y="194"/>
                    <a:pt x="294" y="185"/>
                  </a:cubicBezTo>
                  <a:cubicBezTo>
                    <a:pt x="294" y="185"/>
                    <a:pt x="325" y="148"/>
                    <a:pt x="298" y="147"/>
                  </a:cubicBezTo>
                  <a:cubicBezTo>
                    <a:pt x="298" y="147"/>
                    <a:pt x="326" y="96"/>
                    <a:pt x="285" y="57"/>
                  </a:cubicBezTo>
                  <a:cubicBezTo>
                    <a:pt x="285" y="57"/>
                    <a:pt x="283" y="55"/>
                    <a:pt x="280" y="52"/>
                  </a:cubicBezTo>
                  <a:cubicBezTo>
                    <a:pt x="271" y="42"/>
                    <a:pt x="262" y="37"/>
                    <a:pt x="262" y="37"/>
                  </a:cubicBezTo>
                  <a:cubicBezTo>
                    <a:pt x="203" y="0"/>
                    <a:pt x="155" y="50"/>
                    <a:pt x="155" y="50"/>
                  </a:cubicBezTo>
                  <a:cubicBezTo>
                    <a:pt x="113" y="88"/>
                    <a:pt x="140" y="140"/>
                    <a:pt x="140" y="140"/>
                  </a:cubicBezTo>
                  <a:cubicBezTo>
                    <a:pt x="112" y="140"/>
                    <a:pt x="142" y="179"/>
                    <a:pt x="142" y="179"/>
                  </a:cubicBezTo>
                  <a:cubicBezTo>
                    <a:pt x="146" y="197"/>
                    <a:pt x="150" y="195"/>
                    <a:pt x="150" y="195"/>
                  </a:cubicBezTo>
                  <a:cubicBezTo>
                    <a:pt x="152" y="195"/>
                    <a:pt x="152" y="198"/>
                    <a:pt x="153" y="202"/>
                  </a:cubicBezTo>
                  <a:cubicBezTo>
                    <a:pt x="154" y="201"/>
                    <a:pt x="154" y="201"/>
                    <a:pt x="155" y="201"/>
                  </a:cubicBezTo>
                  <a:cubicBezTo>
                    <a:pt x="160" y="216"/>
                    <a:pt x="168" y="229"/>
                    <a:pt x="178" y="239"/>
                  </a:cubicBezTo>
                  <a:cubicBezTo>
                    <a:pt x="187" y="251"/>
                    <a:pt x="163" y="251"/>
                    <a:pt x="159" y="256"/>
                  </a:cubicBezTo>
                  <a:cubicBezTo>
                    <a:pt x="157" y="259"/>
                    <a:pt x="129" y="291"/>
                    <a:pt x="129" y="291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15" y="351"/>
                    <a:pt x="21" y="364"/>
                    <a:pt x="21" y="364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437" y="470"/>
                    <a:pt x="437" y="470"/>
                    <a:pt x="437" y="470"/>
                  </a:cubicBezTo>
                  <a:cubicBezTo>
                    <a:pt x="437" y="451"/>
                    <a:pt x="437" y="451"/>
                    <a:pt x="437" y="451"/>
                  </a:cubicBezTo>
                  <a:lnTo>
                    <a:pt x="415" y="3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圆角矩形 87"/>
            <p:cNvSpPr/>
            <p:nvPr/>
          </p:nvSpPr>
          <p:spPr>
            <a:xfrm>
              <a:off x="5598626" y="2871397"/>
              <a:ext cx="3089379" cy="272313"/>
            </a:xfrm>
            <a:prstGeom prst="roundRect">
              <a:avLst>
                <a:gd name="adj" fmla="val 99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b="1" dirty="0"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</p:grpSp>
      <p:sp>
        <p:nvSpPr>
          <p:cNvPr id="89" name="矩形 88"/>
          <p:cNvSpPr/>
          <p:nvPr/>
        </p:nvSpPr>
        <p:spPr>
          <a:xfrm>
            <a:off x="5193271" y="3244956"/>
            <a:ext cx="3494734" cy="527562"/>
          </a:xfrm>
          <a:prstGeom prst="rect">
            <a:avLst/>
          </a:prstGeom>
        </p:spPr>
        <p:txBody>
          <a:bodyPr wrap="square" lIns="65261" tIns="32630" rIns="65261" bIns="3263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74AA1"/>
              </a:buClr>
              <a:defRPr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74AA1"/>
              </a:buClr>
              <a:defRPr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90" name="灯片编号占位符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6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94" name="矩形 93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68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755576" y="1203598"/>
            <a:ext cx="1911351" cy="3096344"/>
            <a:chOff x="755576" y="1203598"/>
            <a:chExt cx="1911351" cy="3096344"/>
          </a:xfrm>
        </p:grpSpPr>
        <p:sp>
          <p:nvSpPr>
            <p:cNvPr id="15" name="矩形 14"/>
            <p:cNvSpPr/>
            <p:nvPr/>
          </p:nvSpPr>
          <p:spPr>
            <a:xfrm>
              <a:off x="755576" y="1203598"/>
              <a:ext cx="1712913" cy="3096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860580" y="1419191"/>
              <a:ext cx="1420813" cy="1436688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7"/>
            <p:cNvSpPr txBox="1">
              <a:spLocks noChangeArrowheads="1"/>
            </p:cNvSpPr>
            <p:nvPr/>
          </p:nvSpPr>
          <p:spPr bwMode="auto">
            <a:xfrm>
              <a:off x="860580" y="2990816"/>
              <a:ext cx="1420813" cy="368300"/>
            </a:xfrm>
            <a:prstGeom prst="rect">
              <a:avLst/>
            </a:prstGeom>
            <a:solidFill>
              <a:srgbClr val="FF2801"/>
            </a:solidFill>
            <a:ln>
              <a:noFill/>
            </a:ln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position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8"/>
            <p:cNvSpPr txBox="1">
              <a:spLocks noChangeArrowheads="1"/>
            </p:cNvSpPr>
            <p:nvPr/>
          </p:nvSpPr>
          <p:spPr bwMode="auto">
            <a:xfrm>
              <a:off x="755576" y="3386104"/>
              <a:ext cx="1911351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Fill in the description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698676" y="1203598"/>
            <a:ext cx="1782763" cy="3096344"/>
            <a:chOff x="2698676" y="1203598"/>
            <a:chExt cx="1782763" cy="3096344"/>
          </a:xfrm>
        </p:grpSpPr>
        <p:sp>
          <p:nvSpPr>
            <p:cNvPr id="16" name="矩形 15"/>
            <p:cNvSpPr/>
            <p:nvPr/>
          </p:nvSpPr>
          <p:spPr>
            <a:xfrm>
              <a:off x="2698676" y="1203598"/>
              <a:ext cx="1712913" cy="3096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872012" y="1419622"/>
              <a:ext cx="1421952" cy="1436523"/>
            </a:xfrm>
            <a:prstGeom prst="rect">
              <a:avLst/>
            </a:prstGeom>
            <a:blipFill>
              <a:blip r:embed="rId5"/>
              <a:srcRect/>
              <a:stretch>
                <a:fillRect l="-1563" t="-4819" r="-1991" b="-464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16"/>
            <p:cNvSpPr txBox="1">
              <a:spLocks noChangeArrowheads="1"/>
            </p:cNvSpPr>
            <p:nvPr/>
          </p:nvSpPr>
          <p:spPr bwMode="auto">
            <a:xfrm>
              <a:off x="2871943" y="2990816"/>
              <a:ext cx="1422400" cy="368300"/>
            </a:xfrm>
            <a:prstGeom prst="rect">
              <a:avLst/>
            </a:prstGeom>
            <a:solidFill>
              <a:srgbClr val="FF6E01"/>
            </a:solidFill>
            <a:ln>
              <a:noFill/>
            </a:ln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position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17"/>
            <p:cNvSpPr txBox="1">
              <a:spLocks noChangeArrowheads="1"/>
            </p:cNvSpPr>
            <p:nvPr/>
          </p:nvSpPr>
          <p:spPr bwMode="auto">
            <a:xfrm>
              <a:off x="2766939" y="3386104"/>
              <a:ext cx="17145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Fill in the description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79876" y="1203598"/>
            <a:ext cx="1812925" cy="3096344"/>
            <a:chOff x="4679876" y="1203598"/>
            <a:chExt cx="1812925" cy="3096344"/>
          </a:xfrm>
        </p:grpSpPr>
        <p:sp>
          <p:nvSpPr>
            <p:cNvPr id="17" name="矩形 16"/>
            <p:cNvSpPr/>
            <p:nvPr/>
          </p:nvSpPr>
          <p:spPr>
            <a:xfrm>
              <a:off x="4679876" y="1203598"/>
              <a:ext cx="1712913" cy="3096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4883305" y="1419191"/>
              <a:ext cx="1422400" cy="1436688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18"/>
            <p:cNvSpPr txBox="1">
              <a:spLocks noChangeArrowheads="1"/>
            </p:cNvSpPr>
            <p:nvPr/>
          </p:nvSpPr>
          <p:spPr bwMode="auto">
            <a:xfrm>
              <a:off x="4883305" y="2990816"/>
              <a:ext cx="1422400" cy="36830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position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文本框 19"/>
            <p:cNvSpPr txBox="1">
              <a:spLocks noChangeArrowheads="1"/>
            </p:cNvSpPr>
            <p:nvPr/>
          </p:nvSpPr>
          <p:spPr bwMode="auto">
            <a:xfrm>
              <a:off x="4778301" y="3386104"/>
              <a:ext cx="17145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Fill in the description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08701" y="1203598"/>
            <a:ext cx="1797050" cy="3096344"/>
            <a:chOff x="6708701" y="1203598"/>
            <a:chExt cx="1797050" cy="3096344"/>
          </a:xfrm>
        </p:grpSpPr>
        <p:sp>
          <p:nvSpPr>
            <p:cNvPr id="18" name="矩形 17"/>
            <p:cNvSpPr/>
            <p:nvPr/>
          </p:nvSpPr>
          <p:spPr>
            <a:xfrm>
              <a:off x="6708701" y="1203598"/>
              <a:ext cx="1712913" cy="3096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896255" y="1419191"/>
              <a:ext cx="1422400" cy="1436688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20"/>
            <p:cNvSpPr txBox="1">
              <a:spLocks noChangeArrowheads="1"/>
            </p:cNvSpPr>
            <p:nvPr/>
          </p:nvSpPr>
          <p:spPr bwMode="auto">
            <a:xfrm>
              <a:off x="6896255" y="2990816"/>
              <a:ext cx="1422400" cy="3683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position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文本框 21"/>
            <p:cNvSpPr txBox="1">
              <a:spLocks noChangeArrowheads="1"/>
            </p:cNvSpPr>
            <p:nvPr/>
          </p:nvSpPr>
          <p:spPr bwMode="auto">
            <a:xfrm>
              <a:off x="6791251" y="3386104"/>
              <a:ext cx="17145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Fill in the description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7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27" name="矩形 26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1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764468" y="3297091"/>
            <a:ext cx="4839980" cy="1350117"/>
            <a:chOff x="1463902" y="3334174"/>
            <a:chExt cx="6122396" cy="1707848"/>
          </a:xfrm>
        </p:grpSpPr>
        <p:sp>
          <p:nvSpPr>
            <p:cNvPr id="2" name="矩形 1"/>
            <p:cNvSpPr/>
            <p:nvPr/>
          </p:nvSpPr>
          <p:spPr>
            <a:xfrm>
              <a:off x="2377758" y="3901047"/>
              <a:ext cx="5208540" cy="685800"/>
            </a:xfrm>
            <a:prstGeom prst="rect">
              <a:avLst/>
            </a:prstGeom>
            <a:solidFill>
              <a:srgbClr val="FF6E0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92100" dist="50800" dir="2700000" algn="tl" rotWithShape="0">
                <a:srgbClr val="565656">
                  <a:alpha val="40000"/>
                </a:srgbClr>
              </a:outerShdw>
            </a:effectLst>
          </p:spPr>
          <p:txBody>
            <a:bodyPr lIns="792000" rtlCol="0" anchor="ctr"/>
            <a:lstStyle/>
            <a:p>
              <a:pPr lvl="0" algn="just"/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463902" y="3334174"/>
              <a:ext cx="1080000" cy="1080000"/>
            </a:xfrm>
            <a:prstGeom prst="ellipse">
              <a:avLst/>
            </a:prstGeom>
            <a:solidFill>
              <a:srgbClr val="FF6E0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17399987" lon="0" rev="0"/>
              </a:camera>
              <a:lightRig rig="threePt" dir="t">
                <a:rot lat="0" lon="0" rev="1200000"/>
              </a:lightRig>
            </a:scene3d>
            <a:sp3d extrusionH="762000">
              <a:bevelT w="0"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 rot="120000">
              <a:off x="1717685" y="4049576"/>
              <a:ext cx="254109" cy="720000"/>
            </a:xfrm>
            <a:prstGeom prst="rect">
              <a:avLst/>
            </a:prstGeom>
            <a:gradFill>
              <a:gsLst>
                <a:gs pos="0">
                  <a:srgbClr val="C30000">
                    <a:lumMod val="5000"/>
                    <a:lumOff val="95000"/>
                    <a:alpha val="0"/>
                  </a:srgbClr>
                </a:gs>
                <a:gs pos="40000">
                  <a:sysClr val="window" lastClr="FFFFFF">
                    <a:alpha val="49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5"/>
            <p:cNvSpPr txBox="1"/>
            <p:nvPr/>
          </p:nvSpPr>
          <p:spPr>
            <a:xfrm>
              <a:off x="1630595" y="3874044"/>
              <a:ext cx="746614" cy="1167978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600000"/>
              </a:lightRig>
            </a:scene3d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25400" dist="25400" dir="13500000">
                      <a:prstClr val="black">
                        <a:alpha val="50000"/>
                      </a:prstClr>
                    </a:innerShdw>
                  </a:effectLst>
                  <a:latin typeface="Barbatrick" panose="00000400000000000000" pitchFamily="2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25400" dist="254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kumimoji="0" lang="zh-CN" altLang="en-US" sz="5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316"/>
            <p:cNvSpPr>
              <a:spLocks noChangeAspect="1" noEditPoints="1"/>
            </p:cNvSpPr>
            <p:nvPr/>
          </p:nvSpPr>
          <p:spPr bwMode="auto">
            <a:xfrm>
              <a:off x="2742226" y="4099947"/>
              <a:ext cx="358399" cy="288000"/>
            </a:xfrm>
            <a:custGeom>
              <a:avLst/>
              <a:gdLst>
                <a:gd name="T0" fmla="*/ 17 w 71"/>
                <a:gd name="T1" fmla="*/ 2 h 57"/>
                <a:gd name="T2" fmla="*/ 49 w 71"/>
                <a:gd name="T3" fmla="*/ 2 h 57"/>
                <a:gd name="T4" fmla="*/ 66 w 71"/>
                <a:gd name="T5" fmla="*/ 5 h 57"/>
                <a:gd name="T6" fmla="*/ 61 w 71"/>
                <a:gd name="T7" fmla="*/ 21 h 57"/>
                <a:gd name="T8" fmla="*/ 48 w 71"/>
                <a:gd name="T9" fmla="*/ 6 h 57"/>
                <a:gd name="T10" fmla="*/ 35 w 71"/>
                <a:gd name="T11" fmla="*/ 44 h 57"/>
                <a:gd name="T12" fmla="*/ 40 w 71"/>
                <a:gd name="T13" fmla="*/ 47 h 57"/>
                <a:gd name="T14" fmla="*/ 41 w 71"/>
                <a:gd name="T15" fmla="*/ 48 h 57"/>
                <a:gd name="T16" fmla="*/ 33 w 71"/>
                <a:gd name="T17" fmla="*/ 49 h 57"/>
                <a:gd name="T18" fmla="*/ 18 w 71"/>
                <a:gd name="T19" fmla="*/ 49 h 57"/>
                <a:gd name="T20" fmla="*/ 0 w 71"/>
                <a:gd name="T21" fmla="*/ 47 h 57"/>
                <a:gd name="T22" fmla="*/ 2 w 71"/>
                <a:gd name="T23" fmla="*/ 2 h 57"/>
                <a:gd name="T24" fmla="*/ 49 w 71"/>
                <a:gd name="T25" fmla="*/ 30 h 57"/>
                <a:gd name="T26" fmla="*/ 47 w 71"/>
                <a:gd name="T27" fmla="*/ 42 h 57"/>
                <a:gd name="T28" fmla="*/ 59 w 71"/>
                <a:gd name="T29" fmla="*/ 43 h 57"/>
                <a:gd name="T30" fmla="*/ 60 w 71"/>
                <a:gd name="T31" fmla="*/ 31 h 57"/>
                <a:gd name="T32" fmla="*/ 46 w 71"/>
                <a:gd name="T33" fmla="*/ 27 h 57"/>
                <a:gd name="T34" fmla="*/ 44 w 71"/>
                <a:gd name="T35" fmla="*/ 44 h 57"/>
                <a:gd name="T36" fmla="*/ 60 w 71"/>
                <a:gd name="T37" fmla="*/ 48 h 57"/>
                <a:gd name="T38" fmla="*/ 65 w 71"/>
                <a:gd name="T39" fmla="*/ 55 h 57"/>
                <a:gd name="T40" fmla="*/ 69 w 71"/>
                <a:gd name="T41" fmla="*/ 56 h 57"/>
                <a:gd name="T42" fmla="*/ 65 w 71"/>
                <a:gd name="T43" fmla="*/ 46 h 57"/>
                <a:gd name="T44" fmla="*/ 66 w 71"/>
                <a:gd name="T45" fmla="*/ 38 h 57"/>
                <a:gd name="T46" fmla="*/ 55 w 71"/>
                <a:gd name="T47" fmla="*/ 24 h 57"/>
                <a:gd name="T48" fmla="*/ 48 w 71"/>
                <a:gd name="T49" fmla="*/ 37 h 57"/>
                <a:gd name="T50" fmla="*/ 48 w 71"/>
                <a:gd name="T51" fmla="*/ 37 h 57"/>
                <a:gd name="T52" fmla="*/ 38 w 71"/>
                <a:gd name="T53" fmla="*/ 15 h 57"/>
                <a:gd name="T54" fmla="*/ 58 w 71"/>
                <a:gd name="T55" fmla="*/ 19 h 57"/>
                <a:gd name="T56" fmla="*/ 58 w 71"/>
                <a:gd name="T57" fmla="*/ 12 h 57"/>
                <a:gd name="T58" fmla="*/ 38 w 71"/>
                <a:gd name="T59" fmla="*/ 12 h 57"/>
                <a:gd name="T60" fmla="*/ 58 w 71"/>
                <a:gd name="T61" fmla="*/ 12 h 57"/>
                <a:gd name="T62" fmla="*/ 8 w 71"/>
                <a:gd name="T63" fmla="*/ 41 h 57"/>
                <a:gd name="T64" fmla="*/ 28 w 71"/>
                <a:gd name="T65" fmla="*/ 38 h 57"/>
                <a:gd name="T66" fmla="*/ 8 w 71"/>
                <a:gd name="T67" fmla="*/ 34 h 57"/>
                <a:gd name="T68" fmla="*/ 28 w 71"/>
                <a:gd name="T69" fmla="*/ 33 h 57"/>
                <a:gd name="T70" fmla="*/ 8 w 71"/>
                <a:gd name="T71" fmla="*/ 34 h 57"/>
                <a:gd name="T72" fmla="*/ 8 w 71"/>
                <a:gd name="T73" fmla="*/ 30 h 57"/>
                <a:gd name="T74" fmla="*/ 28 w 71"/>
                <a:gd name="T75" fmla="*/ 26 h 57"/>
                <a:gd name="T76" fmla="*/ 18 w 71"/>
                <a:gd name="T77" fmla="*/ 21 h 57"/>
                <a:gd name="T78" fmla="*/ 28 w 71"/>
                <a:gd name="T79" fmla="*/ 22 h 57"/>
                <a:gd name="T80" fmla="*/ 18 w 71"/>
                <a:gd name="T81" fmla="*/ 21 h 57"/>
                <a:gd name="T82" fmla="*/ 18 w 71"/>
                <a:gd name="T83" fmla="*/ 17 h 57"/>
                <a:gd name="T84" fmla="*/ 28 w 71"/>
                <a:gd name="T85" fmla="*/ 15 h 57"/>
                <a:gd name="T86" fmla="*/ 18 w 71"/>
                <a:gd name="T87" fmla="*/ 11 h 57"/>
                <a:gd name="T88" fmla="*/ 28 w 71"/>
                <a:gd name="T89" fmla="*/ 12 h 57"/>
                <a:gd name="T90" fmla="*/ 18 w 71"/>
                <a:gd name="T91" fmla="*/ 11 h 57"/>
                <a:gd name="T92" fmla="*/ 8 w 71"/>
                <a:gd name="T93" fmla="*/ 25 h 57"/>
                <a:gd name="T94" fmla="*/ 16 w 71"/>
                <a:gd name="T95" fmla="*/ 11 h 57"/>
                <a:gd name="T96" fmla="*/ 17 w 71"/>
                <a:gd name="T97" fmla="*/ 6 h 57"/>
                <a:gd name="T98" fmla="*/ 4 w 71"/>
                <a:gd name="T99" fmla="*/ 45 h 57"/>
                <a:gd name="T100" fmla="*/ 30 w 71"/>
                <a:gd name="T101" fmla="*/ 44 h 57"/>
                <a:gd name="T102" fmla="*/ 17 w 71"/>
                <a:gd name="T103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57">
                  <a:moveTo>
                    <a:pt x="2" y="2"/>
                  </a:moveTo>
                  <a:cubicBezTo>
                    <a:pt x="7" y="3"/>
                    <a:pt x="12" y="2"/>
                    <a:pt x="17" y="2"/>
                  </a:cubicBezTo>
                  <a:cubicBezTo>
                    <a:pt x="23" y="1"/>
                    <a:pt x="29" y="0"/>
                    <a:pt x="33" y="2"/>
                  </a:cubicBezTo>
                  <a:cubicBezTo>
                    <a:pt x="37" y="0"/>
                    <a:pt x="43" y="1"/>
                    <a:pt x="49" y="2"/>
                  </a:cubicBezTo>
                  <a:cubicBezTo>
                    <a:pt x="54" y="2"/>
                    <a:pt x="59" y="3"/>
                    <a:pt x="63" y="2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4" y="23"/>
                    <a:pt x="63" y="22"/>
                    <a:pt x="61" y="21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7" y="7"/>
                    <a:pt x="52" y="7"/>
                    <a:pt x="48" y="6"/>
                  </a:cubicBezTo>
                  <a:cubicBezTo>
                    <a:pt x="43" y="6"/>
                    <a:pt x="38" y="5"/>
                    <a:pt x="35" y="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4"/>
                    <a:pt x="37" y="44"/>
                    <a:pt x="38" y="44"/>
                  </a:cubicBezTo>
                  <a:cubicBezTo>
                    <a:pt x="39" y="45"/>
                    <a:pt x="40" y="46"/>
                    <a:pt x="40" y="47"/>
                  </a:cubicBezTo>
                  <a:cubicBezTo>
                    <a:pt x="41" y="48"/>
                    <a:pt x="41" y="48"/>
                    <a:pt x="42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38" y="48"/>
                    <a:pt x="35" y="48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29" y="48"/>
                    <a:pt x="24" y="48"/>
                    <a:pt x="18" y="49"/>
                  </a:cubicBezTo>
                  <a:cubicBezTo>
                    <a:pt x="13" y="50"/>
                    <a:pt x="7" y="50"/>
                    <a:pt x="2" y="5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2"/>
                    <a:pt x="2" y="2"/>
                    <a:pt x="2" y="2"/>
                  </a:cubicBezTo>
                  <a:close/>
                  <a:moveTo>
                    <a:pt x="55" y="28"/>
                  </a:moveTo>
                  <a:cubicBezTo>
                    <a:pt x="53" y="28"/>
                    <a:pt x="50" y="28"/>
                    <a:pt x="49" y="30"/>
                  </a:cubicBezTo>
                  <a:cubicBezTo>
                    <a:pt x="47" y="31"/>
                    <a:pt x="46" y="33"/>
                    <a:pt x="45" y="36"/>
                  </a:cubicBezTo>
                  <a:cubicBezTo>
                    <a:pt x="45" y="38"/>
                    <a:pt x="46" y="40"/>
                    <a:pt x="47" y="42"/>
                  </a:cubicBezTo>
                  <a:cubicBezTo>
                    <a:pt x="49" y="44"/>
                    <a:pt x="51" y="45"/>
                    <a:pt x="53" y="45"/>
                  </a:cubicBezTo>
                  <a:cubicBezTo>
                    <a:pt x="55" y="45"/>
                    <a:pt x="57" y="45"/>
                    <a:pt x="59" y="43"/>
                  </a:cubicBezTo>
                  <a:cubicBezTo>
                    <a:pt x="61" y="42"/>
                    <a:pt x="62" y="40"/>
                    <a:pt x="62" y="38"/>
                  </a:cubicBezTo>
                  <a:cubicBezTo>
                    <a:pt x="62" y="35"/>
                    <a:pt x="62" y="33"/>
                    <a:pt x="60" y="31"/>
                  </a:cubicBezTo>
                  <a:cubicBezTo>
                    <a:pt x="59" y="30"/>
                    <a:pt x="57" y="28"/>
                    <a:pt x="55" y="28"/>
                  </a:cubicBezTo>
                  <a:close/>
                  <a:moveTo>
                    <a:pt x="46" y="27"/>
                  </a:moveTo>
                  <a:cubicBezTo>
                    <a:pt x="43" y="29"/>
                    <a:pt x="41" y="32"/>
                    <a:pt x="41" y="35"/>
                  </a:cubicBezTo>
                  <a:cubicBezTo>
                    <a:pt x="41" y="38"/>
                    <a:pt x="42" y="42"/>
                    <a:pt x="44" y="44"/>
                  </a:cubicBezTo>
                  <a:cubicBezTo>
                    <a:pt x="46" y="47"/>
                    <a:pt x="49" y="49"/>
                    <a:pt x="52" y="49"/>
                  </a:cubicBezTo>
                  <a:cubicBezTo>
                    <a:pt x="55" y="50"/>
                    <a:pt x="57" y="49"/>
                    <a:pt x="60" y="48"/>
                  </a:cubicBezTo>
                  <a:cubicBezTo>
                    <a:pt x="60" y="49"/>
                    <a:pt x="60" y="49"/>
                    <a:pt x="61" y="50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6" y="57"/>
                    <a:pt x="68" y="57"/>
                    <a:pt x="69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0" y="55"/>
                    <a:pt x="71" y="53"/>
                    <a:pt x="70" y="52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64" y="45"/>
                    <a:pt x="63" y="45"/>
                  </a:cubicBezTo>
                  <a:cubicBezTo>
                    <a:pt x="65" y="43"/>
                    <a:pt x="66" y="41"/>
                    <a:pt x="66" y="38"/>
                  </a:cubicBezTo>
                  <a:cubicBezTo>
                    <a:pt x="67" y="35"/>
                    <a:pt x="66" y="32"/>
                    <a:pt x="64" y="29"/>
                  </a:cubicBezTo>
                  <a:cubicBezTo>
                    <a:pt x="62" y="26"/>
                    <a:pt x="59" y="24"/>
                    <a:pt x="55" y="24"/>
                  </a:cubicBezTo>
                  <a:cubicBezTo>
                    <a:pt x="52" y="24"/>
                    <a:pt x="49" y="24"/>
                    <a:pt x="46" y="27"/>
                  </a:cubicBezTo>
                  <a:close/>
                  <a:moveTo>
                    <a:pt x="48" y="37"/>
                  </a:moveTo>
                  <a:cubicBezTo>
                    <a:pt x="49" y="34"/>
                    <a:pt x="53" y="32"/>
                    <a:pt x="57" y="31"/>
                  </a:cubicBezTo>
                  <a:cubicBezTo>
                    <a:pt x="53" y="28"/>
                    <a:pt x="47" y="32"/>
                    <a:pt x="48" y="37"/>
                  </a:cubicBezTo>
                  <a:close/>
                  <a:moveTo>
                    <a:pt x="58" y="17"/>
                  </a:moveTo>
                  <a:cubicBezTo>
                    <a:pt x="54" y="17"/>
                    <a:pt x="42" y="15"/>
                    <a:pt x="38" y="15"/>
                  </a:cubicBezTo>
                  <a:cubicBezTo>
                    <a:pt x="38" y="16"/>
                    <a:pt x="38" y="17"/>
                    <a:pt x="38" y="17"/>
                  </a:cubicBezTo>
                  <a:cubicBezTo>
                    <a:pt x="42" y="17"/>
                    <a:pt x="55" y="19"/>
                    <a:pt x="58" y="19"/>
                  </a:cubicBezTo>
                  <a:cubicBezTo>
                    <a:pt x="58" y="19"/>
                    <a:pt x="58" y="18"/>
                    <a:pt x="58" y="17"/>
                  </a:cubicBezTo>
                  <a:close/>
                  <a:moveTo>
                    <a:pt x="58" y="12"/>
                  </a:moveTo>
                  <a:cubicBezTo>
                    <a:pt x="54" y="12"/>
                    <a:pt x="42" y="10"/>
                    <a:pt x="38" y="10"/>
                  </a:cubicBezTo>
                  <a:cubicBezTo>
                    <a:pt x="38" y="11"/>
                    <a:pt x="38" y="11"/>
                    <a:pt x="38" y="12"/>
                  </a:cubicBezTo>
                  <a:cubicBezTo>
                    <a:pt x="42" y="12"/>
                    <a:pt x="55" y="14"/>
                    <a:pt x="58" y="14"/>
                  </a:cubicBezTo>
                  <a:cubicBezTo>
                    <a:pt x="58" y="13"/>
                    <a:pt x="58" y="12"/>
                    <a:pt x="58" y="12"/>
                  </a:cubicBezTo>
                  <a:close/>
                  <a:moveTo>
                    <a:pt x="8" y="40"/>
                  </a:moveTo>
                  <a:cubicBezTo>
                    <a:pt x="8" y="40"/>
                    <a:pt x="8" y="41"/>
                    <a:pt x="8" y="41"/>
                  </a:cubicBezTo>
                  <a:cubicBezTo>
                    <a:pt x="12" y="42"/>
                    <a:pt x="24" y="39"/>
                    <a:pt x="28" y="39"/>
                  </a:cubicBezTo>
                  <a:cubicBezTo>
                    <a:pt x="28" y="39"/>
                    <a:pt x="28" y="38"/>
                    <a:pt x="28" y="38"/>
                  </a:cubicBezTo>
                  <a:cubicBezTo>
                    <a:pt x="25" y="37"/>
                    <a:pt x="13" y="40"/>
                    <a:pt x="8" y="40"/>
                  </a:cubicBezTo>
                  <a:close/>
                  <a:moveTo>
                    <a:pt x="8" y="34"/>
                  </a:moveTo>
                  <a:cubicBezTo>
                    <a:pt x="8" y="34"/>
                    <a:pt x="8" y="35"/>
                    <a:pt x="8" y="35"/>
                  </a:cubicBezTo>
                  <a:cubicBezTo>
                    <a:pt x="12" y="36"/>
                    <a:pt x="24" y="33"/>
                    <a:pt x="28" y="33"/>
                  </a:cubicBezTo>
                  <a:cubicBezTo>
                    <a:pt x="28" y="33"/>
                    <a:pt x="28" y="32"/>
                    <a:pt x="28" y="32"/>
                  </a:cubicBezTo>
                  <a:cubicBezTo>
                    <a:pt x="25" y="31"/>
                    <a:pt x="13" y="34"/>
                    <a:pt x="8" y="34"/>
                  </a:cubicBezTo>
                  <a:close/>
                  <a:moveTo>
                    <a:pt x="8" y="28"/>
                  </a:moveTo>
                  <a:cubicBezTo>
                    <a:pt x="8" y="29"/>
                    <a:pt x="8" y="29"/>
                    <a:pt x="8" y="30"/>
                  </a:cubicBezTo>
                  <a:cubicBezTo>
                    <a:pt x="12" y="30"/>
                    <a:pt x="24" y="28"/>
                    <a:pt x="28" y="28"/>
                  </a:cubicBezTo>
                  <a:cubicBezTo>
                    <a:pt x="28" y="27"/>
                    <a:pt x="28" y="27"/>
                    <a:pt x="28" y="26"/>
                  </a:cubicBezTo>
                  <a:cubicBezTo>
                    <a:pt x="25" y="26"/>
                    <a:pt x="13" y="28"/>
                    <a:pt x="8" y="28"/>
                  </a:cubicBezTo>
                  <a:close/>
                  <a:moveTo>
                    <a:pt x="18" y="21"/>
                  </a:moveTo>
                  <a:cubicBezTo>
                    <a:pt x="18" y="21"/>
                    <a:pt x="18" y="22"/>
                    <a:pt x="18" y="22"/>
                  </a:cubicBezTo>
                  <a:cubicBezTo>
                    <a:pt x="20" y="22"/>
                    <a:pt x="24" y="21"/>
                    <a:pt x="28" y="22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5" y="20"/>
                    <a:pt x="21" y="20"/>
                    <a:pt x="18" y="21"/>
                  </a:cubicBezTo>
                  <a:close/>
                  <a:moveTo>
                    <a:pt x="18" y="16"/>
                  </a:moveTo>
                  <a:cubicBezTo>
                    <a:pt x="18" y="16"/>
                    <a:pt x="18" y="17"/>
                    <a:pt x="18" y="17"/>
                  </a:cubicBezTo>
                  <a:cubicBezTo>
                    <a:pt x="20" y="17"/>
                    <a:pt x="24" y="16"/>
                    <a:pt x="28" y="16"/>
                  </a:cubicBezTo>
                  <a:cubicBezTo>
                    <a:pt x="28" y="16"/>
                    <a:pt x="28" y="15"/>
                    <a:pt x="28" y="15"/>
                  </a:cubicBezTo>
                  <a:cubicBezTo>
                    <a:pt x="25" y="14"/>
                    <a:pt x="21" y="15"/>
                    <a:pt x="18" y="16"/>
                  </a:cubicBezTo>
                  <a:close/>
                  <a:moveTo>
                    <a:pt x="18" y="11"/>
                  </a:moveTo>
                  <a:cubicBezTo>
                    <a:pt x="18" y="12"/>
                    <a:pt x="18" y="13"/>
                    <a:pt x="18" y="13"/>
                  </a:cubicBezTo>
                  <a:cubicBezTo>
                    <a:pt x="20" y="13"/>
                    <a:pt x="24" y="12"/>
                    <a:pt x="28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5" y="10"/>
                    <a:pt x="21" y="11"/>
                    <a:pt x="18" y="11"/>
                  </a:cubicBezTo>
                  <a:close/>
                  <a:moveTo>
                    <a:pt x="8" y="11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8" y="11"/>
                    <a:pt x="8" y="11"/>
                    <a:pt x="8" y="11"/>
                  </a:cubicBezTo>
                  <a:close/>
                  <a:moveTo>
                    <a:pt x="17" y="6"/>
                  </a:moveTo>
                  <a:cubicBezTo>
                    <a:pt x="13" y="7"/>
                    <a:pt x="9" y="7"/>
                    <a:pt x="4" y="7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9" y="45"/>
                    <a:pt x="13" y="45"/>
                    <a:pt x="17" y="44"/>
                  </a:cubicBezTo>
                  <a:cubicBezTo>
                    <a:pt x="22" y="44"/>
                    <a:pt x="27" y="43"/>
                    <a:pt x="30" y="4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5"/>
                    <a:pt x="23" y="6"/>
                    <a:pt x="17" y="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64468" y="2471994"/>
            <a:ext cx="4839980" cy="1383126"/>
            <a:chOff x="1463902" y="2434730"/>
            <a:chExt cx="6122396" cy="1749603"/>
          </a:xfrm>
        </p:grpSpPr>
        <p:sp>
          <p:nvSpPr>
            <p:cNvPr id="5" name="矩形 4"/>
            <p:cNvSpPr/>
            <p:nvPr/>
          </p:nvSpPr>
          <p:spPr>
            <a:xfrm>
              <a:off x="2377758" y="3003603"/>
              <a:ext cx="5208540" cy="685800"/>
            </a:xfrm>
            <a:prstGeom prst="rect">
              <a:avLst/>
            </a:prstGeom>
            <a:solidFill>
              <a:srgbClr val="00808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92100" dist="50800" dir="2700000" algn="tl" rotWithShape="0">
                <a:srgbClr val="565656">
                  <a:alpha val="40000"/>
                </a:srgbClr>
              </a:outerShdw>
            </a:effectLst>
          </p:spPr>
          <p:txBody>
            <a:bodyPr lIns="792000" rtlCol="0" anchor="ctr"/>
            <a:lstStyle/>
            <a:p>
              <a:pPr lvl="0" algn="just"/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6"/>
            <p:cNvSpPr>
              <a:spLocks noChangeAspect="1" noEditPoints="1"/>
            </p:cNvSpPr>
            <p:nvPr/>
          </p:nvSpPr>
          <p:spPr bwMode="auto">
            <a:xfrm>
              <a:off x="2776155" y="3202503"/>
              <a:ext cx="290540" cy="288000"/>
            </a:xfrm>
            <a:custGeom>
              <a:avLst/>
              <a:gdLst>
                <a:gd name="T0" fmla="*/ 140 w 145"/>
                <a:gd name="T1" fmla="*/ 124 h 144"/>
                <a:gd name="T2" fmla="*/ 106 w 145"/>
                <a:gd name="T3" fmla="*/ 89 h 144"/>
                <a:gd name="T4" fmla="*/ 105 w 145"/>
                <a:gd name="T5" fmla="*/ 88 h 144"/>
                <a:gd name="T6" fmla="*/ 114 w 145"/>
                <a:gd name="T7" fmla="*/ 57 h 144"/>
                <a:gd name="T8" fmla="*/ 57 w 145"/>
                <a:gd name="T9" fmla="*/ 0 h 144"/>
                <a:gd name="T10" fmla="*/ 0 w 145"/>
                <a:gd name="T11" fmla="*/ 57 h 144"/>
                <a:gd name="T12" fmla="*/ 57 w 145"/>
                <a:gd name="T13" fmla="*/ 114 h 144"/>
                <a:gd name="T14" fmla="*/ 88 w 145"/>
                <a:gd name="T15" fmla="*/ 105 h 144"/>
                <a:gd name="T16" fmla="*/ 89 w 145"/>
                <a:gd name="T17" fmla="*/ 106 h 144"/>
                <a:gd name="T18" fmla="*/ 124 w 145"/>
                <a:gd name="T19" fmla="*/ 140 h 144"/>
                <a:gd name="T20" fmla="*/ 132 w 145"/>
                <a:gd name="T21" fmla="*/ 144 h 144"/>
                <a:gd name="T22" fmla="*/ 140 w 145"/>
                <a:gd name="T23" fmla="*/ 140 h 144"/>
                <a:gd name="T24" fmla="*/ 140 w 145"/>
                <a:gd name="T25" fmla="*/ 124 h 144"/>
                <a:gd name="T26" fmla="*/ 57 w 145"/>
                <a:gd name="T27" fmla="*/ 96 h 144"/>
                <a:gd name="T28" fmla="*/ 18 w 145"/>
                <a:gd name="T29" fmla="*/ 57 h 144"/>
                <a:gd name="T30" fmla="*/ 57 w 145"/>
                <a:gd name="T31" fmla="*/ 18 h 144"/>
                <a:gd name="T32" fmla="*/ 96 w 145"/>
                <a:gd name="T33" fmla="*/ 57 h 144"/>
                <a:gd name="T34" fmla="*/ 57 w 145"/>
                <a:gd name="T35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144">
                  <a:moveTo>
                    <a:pt x="140" y="124"/>
                  </a:moveTo>
                  <a:cubicBezTo>
                    <a:pt x="106" y="89"/>
                    <a:pt x="106" y="89"/>
                    <a:pt x="106" y="89"/>
                  </a:cubicBezTo>
                  <a:cubicBezTo>
                    <a:pt x="106" y="89"/>
                    <a:pt x="105" y="88"/>
                    <a:pt x="105" y="88"/>
                  </a:cubicBezTo>
                  <a:cubicBezTo>
                    <a:pt x="111" y="79"/>
                    <a:pt x="114" y="68"/>
                    <a:pt x="114" y="57"/>
                  </a:cubicBezTo>
                  <a:cubicBezTo>
                    <a:pt x="114" y="26"/>
                    <a:pt x="88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88"/>
                    <a:pt x="26" y="114"/>
                    <a:pt x="57" y="114"/>
                  </a:cubicBezTo>
                  <a:cubicBezTo>
                    <a:pt x="68" y="114"/>
                    <a:pt x="79" y="111"/>
                    <a:pt x="88" y="105"/>
                  </a:cubicBezTo>
                  <a:cubicBezTo>
                    <a:pt x="88" y="105"/>
                    <a:pt x="89" y="106"/>
                    <a:pt x="89" y="106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6" y="143"/>
                    <a:pt x="129" y="144"/>
                    <a:pt x="132" y="144"/>
                  </a:cubicBezTo>
                  <a:cubicBezTo>
                    <a:pt x="135" y="144"/>
                    <a:pt x="138" y="143"/>
                    <a:pt x="140" y="140"/>
                  </a:cubicBezTo>
                  <a:cubicBezTo>
                    <a:pt x="145" y="136"/>
                    <a:pt x="145" y="128"/>
                    <a:pt x="140" y="124"/>
                  </a:cubicBezTo>
                  <a:moveTo>
                    <a:pt x="57" y="96"/>
                  </a:moveTo>
                  <a:cubicBezTo>
                    <a:pt x="36" y="96"/>
                    <a:pt x="18" y="78"/>
                    <a:pt x="18" y="57"/>
                  </a:cubicBezTo>
                  <a:cubicBezTo>
                    <a:pt x="18" y="35"/>
                    <a:pt x="36" y="18"/>
                    <a:pt x="57" y="18"/>
                  </a:cubicBezTo>
                  <a:cubicBezTo>
                    <a:pt x="78" y="18"/>
                    <a:pt x="96" y="35"/>
                    <a:pt x="96" y="57"/>
                  </a:cubicBezTo>
                  <a:cubicBezTo>
                    <a:pt x="96" y="78"/>
                    <a:pt x="78" y="96"/>
                    <a:pt x="57" y="96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463902" y="2434730"/>
              <a:ext cx="1080000" cy="1080000"/>
            </a:xfrm>
            <a:prstGeom prst="ellipse">
              <a:avLst/>
            </a:prstGeom>
            <a:solidFill>
              <a:srgbClr val="00808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17399987" lon="0" rev="0"/>
              </a:camera>
              <a:lightRig rig="threePt" dir="t">
                <a:rot lat="0" lon="0" rev="1200000"/>
              </a:lightRig>
            </a:scene3d>
            <a:sp3d extrusionH="762000">
              <a:bevelT w="0"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rot="120000">
              <a:off x="1719508" y="3156465"/>
              <a:ext cx="254109" cy="720000"/>
            </a:xfrm>
            <a:prstGeom prst="rect">
              <a:avLst/>
            </a:prstGeom>
            <a:gradFill>
              <a:gsLst>
                <a:gs pos="0">
                  <a:srgbClr val="C30000">
                    <a:lumMod val="5000"/>
                    <a:lumOff val="95000"/>
                    <a:alpha val="0"/>
                  </a:srgbClr>
                </a:gs>
                <a:gs pos="40000">
                  <a:sysClr val="window" lastClr="FFFFFF">
                    <a:alpha val="49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08"/>
            <p:cNvSpPr txBox="1"/>
            <p:nvPr/>
          </p:nvSpPr>
          <p:spPr>
            <a:xfrm>
              <a:off x="1630595" y="3016355"/>
              <a:ext cx="746614" cy="1167978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600000"/>
              </a:lightRig>
            </a:scene3d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25400" dist="25400" dir="13500000">
                      <a:prstClr val="black">
                        <a:alpha val="50000"/>
                      </a:prstClr>
                    </a:innerShdw>
                  </a:effectLst>
                  <a:latin typeface="Barbatrick" panose="00000400000000000000" pitchFamily="2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25400" dist="254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kumimoji="0" lang="zh-CN" altLang="en-US" sz="5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64468" y="1635646"/>
            <a:ext cx="4839980" cy="1355378"/>
            <a:chOff x="1463902" y="1535286"/>
            <a:chExt cx="6122396" cy="1714503"/>
          </a:xfrm>
        </p:grpSpPr>
        <p:sp>
          <p:nvSpPr>
            <p:cNvPr id="6" name="矩形 5"/>
            <p:cNvSpPr/>
            <p:nvPr/>
          </p:nvSpPr>
          <p:spPr>
            <a:xfrm>
              <a:off x="2377758" y="2106159"/>
              <a:ext cx="5208540" cy="685800"/>
            </a:xfrm>
            <a:prstGeom prst="rect">
              <a:avLst/>
            </a:prstGeom>
            <a:solidFill>
              <a:srgbClr val="FF280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92100" dist="50800" dir="2700000" sx="101000" sy="101000" algn="tl" rotWithShape="0">
                <a:srgbClr val="565656">
                  <a:alpha val="40000"/>
                </a:srgbClr>
              </a:outerShdw>
            </a:effectLst>
          </p:spPr>
          <p:txBody>
            <a:bodyPr lIns="792000" rtlCol="0" anchor="ctr"/>
            <a:lstStyle/>
            <a:p>
              <a:pPr lvl="0" algn="just"/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463902" y="1535286"/>
              <a:ext cx="1080000" cy="1080000"/>
            </a:xfrm>
            <a:prstGeom prst="ellipse">
              <a:avLst/>
            </a:prstGeom>
            <a:solidFill>
              <a:srgbClr val="FF280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17399987" lon="0" rev="0"/>
              </a:camera>
              <a:lightRig rig="threePt" dir="t">
                <a:rot lat="0" lon="0" rev="1200000"/>
              </a:lightRig>
            </a:scene3d>
            <a:sp3d extrusionH="762000">
              <a:bevelT w="0"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rot="120000">
              <a:off x="1719509" y="2242161"/>
              <a:ext cx="254109" cy="720000"/>
            </a:xfrm>
            <a:prstGeom prst="rect">
              <a:avLst/>
            </a:prstGeom>
            <a:gradFill>
              <a:gsLst>
                <a:gs pos="0">
                  <a:srgbClr val="C30000">
                    <a:lumMod val="5000"/>
                    <a:lumOff val="95000"/>
                    <a:alpha val="0"/>
                  </a:srgbClr>
                </a:gs>
                <a:gs pos="40000">
                  <a:sysClr val="window" lastClr="FFFFFF">
                    <a:alpha val="49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54"/>
            <p:cNvSpPr>
              <a:spLocks noChangeAspect="1" noEditPoints="1"/>
            </p:cNvSpPr>
            <p:nvPr/>
          </p:nvSpPr>
          <p:spPr bwMode="auto">
            <a:xfrm>
              <a:off x="2765893" y="2323388"/>
              <a:ext cx="311064" cy="288000"/>
            </a:xfrm>
            <a:custGeom>
              <a:avLst/>
              <a:gdLst>
                <a:gd name="T0" fmla="*/ 191 w 257"/>
                <a:gd name="T1" fmla="*/ 125 h 238"/>
                <a:gd name="T2" fmla="*/ 134 w 257"/>
                <a:gd name="T3" fmla="*/ 160 h 238"/>
                <a:gd name="T4" fmla="*/ 227 w 257"/>
                <a:gd name="T5" fmla="*/ 43 h 238"/>
                <a:gd name="T6" fmla="*/ 185 w 257"/>
                <a:gd name="T7" fmla="*/ 46 h 238"/>
                <a:gd name="T8" fmla="*/ 134 w 257"/>
                <a:gd name="T9" fmla="*/ 0 h 238"/>
                <a:gd name="T10" fmla="*/ 128 w 257"/>
                <a:gd name="T11" fmla="*/ 51 h 238"/>
                <a:gd name="T12" fmla="*/ 123 w 257"/>
                <a:gd name="T13" fmla="*/ 0 h 238"/>
                <a:gd name="T14" fmla="*/ 72 w 257"/>
                <a:gd name="T15" fmla="*/ 46 h 238"/>
                <a:gd name="T16" fmla="*/ 30 w 257"/>
                <a:gd name="T17" fmla="*/ 43 h 238"/>
                <a:gd name="T18" fmla="*/ 134 w 257"/>
                <a:gd name="T19" fmla="*/ 74 h 238"/>
                <a:gd name="T20" fmla="*/ 191 w 257"/>
                <a:gd name="T21" fmla="*/ 114 h 238"/>
                <a:gd name="T22" fmla="*/ 134 w 257"/>
                <a:gd name="T23" fmla="*/ 74 h 238"/>
                <a:gd name="T24" fmla="*/ 234 w 257"/>
                <a:gd name="T25" fmla="*/ 52 h 238"/>
                <a:gd name="T26" fmla="*/ 194 w 257"/>
                <a:gd name="T27" fmla="*/ 67 h 238"/>
                <a:gd name="T28" fmla="*/ 202 w 257"/>
                <a:gd name="T29" fmla="*/ 114 h 238"/>
                <a:gd name="T30" fmla="*/ 202 w 257"/>
                <a:gd name="T31" fmla="*/ 125 h 238"/>
                <a:gd name="T32" fmla="*/ 233 w 257"/>
                <a:gd name="T33" fmla="*/ 181 h 238"/>
                <a:gd name="T34" fmla="*/ 257 w 257"/>
                <a:gd name="T35" fmla="*/ 125 h 238"/>
                <a:gd name="T36" fmla="*/ 213 w 257"/>
                <a:gd name="T37" fmla="*/ 114 h 238"/>
                <a:gd name="T38" fmla="*/ 123 w 257"/>
                <a:gd name="T39" fmla="*/ 74 h 238"/>
                <a:gd name="T40" fmla="*/ 66 w 257"/>
                <a:gd name="T41" fmla="*/ 114 h 238"/>
                <a:gd name="T42" fmla="*/ 123 w 257"/>
                <a:gd name="T43" fmla="*/ 74 h 238"/>
                <a:gd name="T44" fmla="*/ 63 w 257"/>
                <a:gd name="T45" fmla="*/ 67 h 238"/>
                <a:gd name="T46" fmla="*/ 22 w 257"/>
                <a:gd name="T47" fmla="*/ 52 h 238"/>
                <a:gd name="T48" fmla="*/ 43 w 257"/>
                <a:gd name="T49" fmla="*/ 114 h 238"/>
                <a:gd name="T50" fmla="*/ 0 w 257"/>
                <a:gd name="T51" fmla="*/ 125 h 238"/>
                <a:gd name="T52" fmla="*/ 24 w 257"/>
                <a:gd name="T53" fmla="*/ 181 h 238"/>
                <a:gd name="T54" fmla="*/ 55 w 257"/>
                <a:gd name="T55" fmla="*/ 125 h 238"/>
                <a:gd name="T56" fmla="*/ 55 w 257"/>
                <a:gd name="T57" fmla="*/ 114 h 238"/>
                <a:gd name="T58" fmla="*/ 29 w 257"/>
                <a:gd name="T59" fmla="*/ 191 h 238"/>
                <a:gd name="T60" fmla="*/ 104 w 257"/>
                <a:gd name="T61" fmla="*/ 236 h 238"/>
                <a:gd name="T62" fmla="*/ 82 w 257"/>
                <a:gd name="T63" fmla="*/ 186 h 238"/>
                <a:gd name="T64" fmla="*/ 123 w 257"/>
                <a:gd name="T65" fmla="*/ 183 h 238"/>
                <a:gd name="T66" fmla="*/ 134 w 257"/>
                <a:gd name="T67" fmla="*/ 183 h 238"/>
                <a:gd name="T68" fmla="*/ 175 w 257"/>
                <a:gd name="T69" fmla="*/ 186 h 238"/>
                <a:gd name="T70" fmla="*/ 153 w 257"/>
                <a:gd name="T71" fmla="*/ 236 h 238"/>
                <a:gd name="T72" fmla="*/ 228 w 257"/>
                <a:gd name="T73" fmla="*/ 191 h 238"/>
                <a:gd name="T74" fmla="*/ 123 w 257"/>
                <a:gd name="T75" fmla="*/ 160 h 238"/>
                <a:gd name="T76" fmla="*/ 66 w 257"/>
                <a:gd name="T77" fmla="*/ 12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7" h="238">
                  <a:moveTo>
                    <a:pt x="134" y="125"/>
                  </a:moveTo>
                  <a:cubicBezTo>
                    <a:pt x="191" y="125"/>
                    <a:pt x="191" y="125"/>
                    <a:pt x="191" y="125"/>
                  </a:cubicBezTo>
                  <a:cubicBezTo>
                    <a:pt x="190" y="139"/>
                    <a:pt x="188" y="152"/>
                    <a:pt x="184" y="165"/>
                  </a:cubicBezTo>
                  <a:cubicBezTo>
                    <a:pt x="168" y="162"/>
                    <a:pt x="151" y="160"/>
                    <a:pt x="134" y="160"/>
                  </a:cubicBezTo>
                  <a:lnTo>
                    <a:pt x="134" y="125"/>
                  </a:lnTo>
                  <a:close/>
                  <a:moveTo>
                    <a:pt x="227" y="43"/>
                  </a:moveTo>
                  <a:cubicBezTo>
                    <a:pt x="209" y="23"/>
                    <a:pt x="183" y="8"/>
                    <a:pt x="153" y="2"/>
                  </a:cubicBezTo>
                  <a:cubicBezTo>
                    <a:pt x="166" y="15"/>
                    <a:pt x="177" y="30"/>
                    <a:pt x="185" y="46"/>
                  </a:cubicBezTo>
                  <a:cubicBezTo>
                    <a:pt x="181" y="46"/>
                    <a:pt x="177" y="47"/>
                    <a:pt x="173" y="48"/>
                  </a:cubicBezTo>
                  <a:cubicBezTo>
                    <a:pt x="164" y="30"/>
                    <a:pt x="150" y="14"/>
                    <a:pt x="134" y="0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2" y="51"/>
                    <a:pt x="130" y="51"/>
                    <a:pt x="128" y="51"/>
                  </a:cubicBezTo>
                  <a:cubicBezTo>
                    <a:pt x="127" y="51"/>
                    <a:pt x="125" y="51"/>
                    <a:pt x="123" y="5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06" y="14"/>
                    <a:pt x="93" y="30"/>
                    <a:pt x="84" y="48"/>
                  </a:cubicBezTo>
                  <a:cubicBezTo>
                    <a:pt x="80" y="47"/>
                    <a:pt x="76" y="46"/>
                    <a:pt x="72" y="46"/>
                  </a:cubicBezTo>
                  <a:cubicBezTo>
                    <a:pt x="80" y="30"/>
                    <a:pt x="91" y="15"/>
                    <a:pt x="104" y="2"/>
                  </a:cubicBezTo>
                  <a:cubicBezTo>
                    <a:pt x="74" y="8"/>
                    <a:pt x="48" y="23"/>
                    <a:pt x="30" y="43"/>
                  </a:cubicBezTo>
                  <a:cubicBezTo>
                    <a:pt x="78" y="69"/>
                    <a:pt x="179" y="69"/>
                    <a:pt x="227" y="43"/>
                  </a:cubicBezTo>
                  <a:close/>
                  <a:moveTo>
                    <a:pt x="134" y="74"/>
                  </a:moveTo>
                  <a:cubicBezTo>
                    <a:pt x="134" y="114"/>
                    <a:pt x="134" y="114"/>
                    <a:pt x="134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0" y="98"/>
                    <a:pt x="187" y="83"/>
                    <a:pt x="182" y="69"/>
                  </a:cubicBezTo>
                  <a:cubicBezTo>
                    <a:pt x="167" y="72"/>
                    <a:pt x="151" y="73"/>
                    <a:pt x="134" y="74"/>
                  </a:cubicBezTo>
                  <a:close/>
                  <a:moveTo>
                    <a:pt x="257" y="114"/>
                  </a:moveTo>
                  <a:cubicBezTo>
                    <a:pt x="255" y="91"/>
                    <a:pt x="247" y="70"/>
                    <a:pt x="234" y="52"/>
                  </a:cubicBezTo>
                  <a:cubicBezTo>
                    <a:pt x="234" y="52"/>
                    <a:pt x="234" y="53"/>
                    <a:pt x="233" y="53"/>
                  </a:cubicBezTo>
                  <a:cubicBezTo>
                    <a:pt x="222" y="59"/>
                    <a:pt x="209" y="64"/>
                    <a:pt x="194" y="67"/>
                  </a:cubicBezTo>
                  <a:cubicBezTo>
                    <a:pt x="199" y="82"/>
                    <a:pt x="201" y="97"/>
                    <a:pt x="202" y="114"/>
                  </a:cubicBezTo>
                  <a:cubicBezTo>
                    <a:pt x="202" y="114"/>
                    <a:pt x="202" y="114"/>
                    <a:pt x="202" y="114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39"/>
                    <a:pt x="199" y="154"/>
                    <a:pt x="195" y="167"/>
                  </a:cubicBezTo>
                  <a:cubicBezTo>
                    <a:pt x="209" y="170"/>
                    <a:pt x="222" y="175"/>
                    <a:pt x="233" y="181"/>
                  </a:cubicBezTo>
                  <a:cubicBezTo>
                    <a:pt x="235" y="182"/>
                    <a:pt x="236" y="182"/>
                    <a:pt x="237" y="183"/>
                  </a:cubicBezTo>
                  <a:cubicBezTo>
                    <a:pt x="248" y="166"/>
                    <a:pt x="255" y="146"/>
                    <a:pt x="257" y="125"/>
                  </a:cubicBezTo>
                  <a:cubicBezTo>
                    <a:pt x="213" y="125"/>
                    <a:pt x="213" y="125"/>
                    <a:pt x="213" y="125"/>
                  </a:cubicBezTo>
                  <a:cubicBezTo>
                    <a:pt x="213" y="114"/>
                    <a:pt x="213" y="114"/>
                    <a:pt x="213" y="114"/>
                  </a:cubicBezTo>
                  <a:lnTo>
                    <a:pt x="257" y="114"/>
                  </a:lnTo>
                  <a:close/>
                  <a:moveTo>
                    <a:pt x="123" y="74"/>
                  </a:moveTo>
                  <a:cubicBezTo>
                    <a:pt x="106" y="73"/>
                    <a:pt x="90" y="72"/>
                    <a:pt x="74" y="69"/>
                  </a:cubicBezTo>
                  <a:cubicBezTo>
                    <a:pt x="70" y="83"/>
                    <a:pt x="67" y="98"/>
                    <a:pt x="66" y="114"/>
                  </a:cubicBezTo>
                  <a:cubicBezTo>
                    <a:pt x="123" y="114"/>
                    <a:pt x="123" y="114"/>
                    <a:pt x="123" y="114"/>
                  </a:cubicBezTo>
                  <a:lnTo>
                    <a:pt x="123" y="74"/>
                  </a:lnTo>
                  <a:close/>
                  <a:moveTo>
                    <a:pt x="55" y="114"/>
                  </a:moveTo>
                  <a:cubicBezTo>
                    <a:pt x="55" y="97"/>
                    <a:pt x="58" y="82"/>
                    <a:pt x="63" y="67"/>
                  </a:cubicBezTo>
                  <a:cubicBezTo>
                    <a:pt x="48" y="64"/>
                    <a:pt x="35" y="59"/>
                    <a:pt x="24" y="53"/>
                  </a:cubicBezTo>
                  <a:cubicBezTo>
                    <a:pt x="23" y="53"/>
                    <a:pt x="23" y="52"/>
                    <a:pt x="22" y="52"/>
                  </a:cubicBezTo>
                  <a:cubicBezTo>
                    <a:pt x="9" y="70"/>
                    <a:pt x="1" y="91"/>
                    <a:pt x="0" y="114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" y="146"/>
                    <a:pt x="8" y="166"/>
                    <a:pt x="20" y="183"/>
                  </a:cubicBezTo>
                  <a:cubicBezTo>
                    <a:pt x="21" y="182"/>
                    <a:pt x="22" y="182"/>
                    <a:pt x="24" y="181"/>
                  </a:cubicBezTo>
                  <a:cubicBezTo>
                    <a:pt x="34" y="175"/>
                    <a:pt x="47" y="170"/>
                    <a:pt x="62" y="167"/>
                  </a:cubicBezTo>
                  <a:cubicBezTo>
                    <a:pt x="58" y="154"/>
                    <a:pt x="55" y="139"/>
                    <a:pt x="55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114"/>
                    <a:pt x="55" y="114"/>
                    <a:pt x="55" y="114"/>
                  </a:cubicBezTo>
                  <a:close/>
                  <a:moveTo>
                    <a:pt x="228" y="191"/>
                  </a:moveTo>
                  <a:cubicBezTo>
                    <a:pt x="179" y="165"/>
                    <a:pt x="77" y="165"/>
                    <a:pt x="29" y="191"/>
                  </a:cubicBezTo>
                  <a:cubicBezTo>
                    <a:pt x="29" y="191"/>
                    <a:pt x="28" y="192"/>
                    <a:pt x="27" y="192"/>
                  </a:cubicBezTo>
                  <a:cubicBezTo>
                    <a:pt x="46" y="214"/>
                    <a:pt x="73" y="230"/>
                    <a:pt x="104" y="236"/>
                  </a:cubicBezTo>
                  <a:cubicBezTo>
                    <a:pt x="90" y="222"/>
                    <a:pt x="78" y="206"/>
                    <a:pt x="70" y="188"/>
                  </a:cubicBezTo>
                  <a:cubicBezTo>
                    <a:pt x="74" y="188"/>
                    <a:pt x="78" y="187"/>
                    <a:pt x="82" y="186"/>
                  </a:cubicBezTo>
                  <a:cubicBezTo>
                    <a:pt x="91" y="206"/>
                    <a:pt x="105" y="224"/>
                    <a:pt x="123" y="238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30" y="183"/>
                    <a:pt x="132" y="183"/>
                    <a:pt x="134" y="183"/>
                  </a:cubicBezTo>
                  <a:cubicBezTo>
                    <a:pt x="134" y="238"/>
                    <a:pt x="134" y="238"/>
                    <a:pt x="134" y="238"/>
                  </a:cubicBezTo>
                  <a:cubicBezTo>
                    <a:pt x="152" y="224"/>
                    <a:pt x="166" y="206"/>
                    <a:pt x="175" y="186"/>
                  </a:cubicBezTo>
                  <a:cubicBezTo>
                    <a:pt x="179" y="187"/>
                    <a:pt x="183" y="188"/>
                    <a:pt x="187" y="188"/>
                  </a:cubicBezTo>
                  <a:cubicBezTo>
                    <a:pt x="179" y="206"/>
                    <a:pt x="167" y="222"/>
                    <a:pt x="153" y="236"/>
                  </a:cubicBezTo>
                  <a:cubicBezTo>
                    <a:pt x="184" y="230"/>
                    <a:pt x="211" y="214"/>
                    <a:pt x="230" y="192"/>
                  </a:cubicBezTo>
                  <a:cubicBezTo>
                    <a:pt x="229" y="191"/>
                    <a:pt x="228" y="191"/>
                    <a:pt x="228" y="191"/>
                  </a:cubicBezTo>
                  <a:close/>
                  <a:moveTo>
                    <a:pt x="73" y="165"/>
                  </a:moveTo>
                  <a:cubicBezTo>
                    <a:pt x="89" y="162"/>
                    <a:pt x="106" y="160"/>
                    <a:pt x="123" y="160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7" y="139"/>
                    <a:pt x="69" y="152"/>
                    <a:pt x="73" y="16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文本框 107"/>
            <p:cNvSpPr txBox="1"/>
            <p:nvPr/>
          </p:nvSpPr>
          <p:spPr>
            <a:xfrm>
              <a:off x="1630596" y="2081811"/>
              <a:ext cx="746614" cy="1167978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600000"/>
              </a:lightRig>
            </a:scene3d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effectLst>
                    <a:innerShdw blurRad="25400" dist="25400" dir="13500000">
                      <a:prstClr val="black">
                        <a:alpha val="50000"/>
                      </a:prstClr>
                    </a:innerShdw>
                  </a:effectLst>
                  <a:latin typeface="Barbatrick" panose="00000400000000000000" pitchFamily="2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25400" dist="254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kumimoji="0" lang="zh-CN" altLang="en-US" sz="54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64468" y="843558"/>
            <a:ext cx="4839980" cy="1355378"/>
            <a:chOff x="1463902" y="635842"/>
            <a:chExt cx="6122396" cy="1714504"/>
          </a:xfrm>
        </p:grpSpPr>
        <p:sp>
          <p:nvSpPr>
            <p:cNvPr id="7" name="矩形 6"/>
            <p:cNvSpPr/>
            <p:nvPr/>
          </p:nvSpPr>
          <p:spPr>
            <a:xfrm>
              <a:off x="2377758" y="1208715"/>
              <a:ext cx="5208540" cy="6858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92100" dist="50800" dir="2700000" algn="tl" rotWithShape="0">
                <a:srgbClr val="565656">
                  <a:alpha val="40000"/>
                </a:srgbClr>
              </a:outerShdw>
            </a:effectLst>
          </p:spPr>
          <p:txBody>
            <a:bodyPr lIns="792000" rtlCol="0" anchor="ctr"/>
            <a:lstStyle/>
            <a:p>
              <a:pPr lvl="0" algn="just"/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63902" y="635842"/>
              <a:ext cx="1080000" cy="1080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17399987" lon="0" rev="0"/>
              </a:camera>
              <a:lightRig rig="threePt" dir="t">
                <a:rot lat="0" lon="0" rev="1200000"/>
              </a:lightRig>
            </a:scene3d>
            <a:sp3d extrusionH="762000">
              <a:bevelT w="0"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120000">
              <a:off x="1719510" y="1353957"/>
              <a:ext cx="254109" cy="720000"/>
            </a:xfrm>
            <a:prstGeom prst="rect">
              <a:avLst/>
            </a:prstGeom>
            <a:gradFill>
              <a:gsLst>
                <a:gs pos="0">
                  <a:srgbClr val="C30000">
                    <a:lumMod val="5000"/>
                    <a:lumOff val="95000"/>
                    <a:alpha val="0"/>
                  </a:srgbClr>
                </a:gs>
                <a:gs pos="40000">
                  <a:sysClr val="window" lastClr="FFFFFF">
                    <a:alpha val="49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任意多边形 16"/>
            <p:cNvSpPr>
              <a:spLocks noChangeArrowheads="1"/>
            </p:cNvSpPr>
            <p:nvPr/>
          </p:nvSpPr>
          <p:spPr bwMode="auto">
            <a:xfrm>
              <a:off x="2777424" y="1407613"/>
              <a:ext cx="288000" cy="288000"/>
            </a:xfrm>
            <a:custGeom>
              <a:avLst/>
              <a:gdLst>
                <a:gd name="connsiteX0" fmla="*/ 144000 w 288000"/>
                <a:gd name="connsiteY0" fmla="*/ 0 h 288000"/>
                <a:gd name="connsiteX1" fmla="*/ 196663 w 288000"/>
                <a:gd name="connsiteY1" fmla="*/ 52663 h 288000"/>
                <a:gd name="connsiteX2" fmla="*/ 196663 w 288000"/>
                <a:gd name="connsiteY2" fmla="*/ 13988 h 288000"/>
                <a:gd name="connsiteX3" fmla="*/ 249326 w 288000"/>
                <a:gd name="connsiteY3" fmla="*/ 13988 h 288000"/>
                <a:gd name="connsiteX4" fmla="*/ 249326 w 288000"/>
                <a:gd name="connsiteY4" fmla="*/ 105326 h 288000"/>
                <a:gd name="connsiteX5" fmla="*/ 288000 w 288000"/>
                <a:gd name="connsiteY5" fmla="*/ 144000 h 288000"/>
                <a:gd name="connsiteX6" fmla="*/ 262492 w 288000"/>
                <a:gd name="connsiteY6" fmla="*/ 144000 h 288000"/>
                <a:gd name="connsiteX7" fmla="*/ 262492 w 288000"/>
                <a:gd name="connsiteY7" fmla="*/ 288000 h 288000"/>
                <a:gd name="connsiteX8" fmla="*/ 183497 w 288000"/>
                <a:gd name="connsiteY8" fmla="*/ 288000 h 288000"/>
                <a:gd name="connsiteX9" fmla="*/ 183497 w 288000"/>
                <a:gd name="connsiteY9" fmla="*/ 171154 h 288000"/>
                <a:gd name="connsiteX10" fmla="*/ 169509 w 288000"/>
                <a:gd name="connsiteY10" fmla="*/ 171154 h 288000"/>
                <a:gd name="connsiteX11" fmla="*/ 169509 w 288000"/>
                <a:gd name="connsiteY11" fmla="*/ 195428 h 288000"/>
                <a:gd name="connsiteX12" fmla="*/ 169507 w 288000"/>
                <a:gd name="connsiteY12" fmla="*/ 195428 h 288000"/>
                <a:gd name="connsiteX13" fmla="*/ 169506 w 288000"/>
                <a:gd name="connsiteY13" fmla="*/ 195428 h 288000"/>
                <a:gd name="connsiteX14" fmla="*/ 169506 w 288000"/>
                <a:gd name="connsiteY14" fmla="*/ 195429 h 288000"/>
                <a:gd name="connsiteX15" fmla="*/ 116843 w 288000"/>
                <a:gd name="connsiteY15" fmla="*/ 195429 h 288000"/>
                <a:gd name="connsiteX16" fmla="*/ 116843 w 288000"/>
                <a:gd name="connsiteY16" fmla="*/ 195428 h 288000"/>
                <a:gd name="connsiteX17" fmla="*/ 116838 w 288000"/>
                <a:gd name="connsiteY17" fmla="*/ 195428 h 288000"/>
                <a:gd name="connsiteX18" fmla="*/ 116838 w 288000"/>
                <a:gd name="connsiteY18" fmla="*/ 171154 h 288000"/>
                <a:gd name="connsiteX19" fmla="*/ 105326 w 288000"/>
                <a:gd name="connsiteY19" fmla="*/ 171154 h 288000"/>
                <a:gd name="connsiteX20" fmla="*/ 105326 w 288000"/>
                <a:gd name="connsiteY20" fmla="*/ 288000 h 288000"/>
                <a:gd name="connsiteX21" fmla="*/ 25508 w 288000"/>
                <a:gd name="connsiteY21" fmla="*/ 288000 h 288000"/>
                <a:gd name="connsiteX22" fmla="*/ 25508 w 288000"/>
                <a:gd name="connsiteY22" fmla="*/ 144000 h 288000"/>
                <a:gd name="connsiteX23" fmla="*/ 0 w 288000"/>
                <a:gd name="connsiteY23" fmla="*/ 144000 h 2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8000" h="288000">
                  <a:moveTo>
                    <a:pt x="144000" y="0"/>
                  </a:moveTo>
                  <a:lnTo>
                    <a:pt x="196663" y="52663"/>
                  </a:lnTo>
                  <a:lnTo>
                    <a:pt x="196663" y="13988"/>
                  </a:lnTo>
                  <a:lnTo>
                    <a:pt x="249326" y="13988"/>
                  </a:lnTo>
                  <a:lnTo>
                    <a:pt x="249326" y="105326"/>
                  </a:lnTo>
                  <a:lnTo>
                    <a:pt x="288000" y="144000"/>
                  </a:lnTo>
                  <a:lnTo>
                    <a:pt x="262492" y="144000"/>
                  </a:lnTo>
                  <a:lnTo>
                    <a:pt x="262492" y="288000"/>
                  </a:lnTo>
                  <a:lnTo>
                    <a:pt x="183497" y="288000"/>
                  </a:lnTo>
                  <a:lnTo>
                    <a:pt x="183497" y="171154"/>
                  </a:lnTo>
                  <a:lnTo>
                    <a:pt x="169509" y="171154"/>
                  </a:lnTo>
                  <a:lnTo>
                    <a:pt x="169509" y="195428"/>
                  </a:lnTo>
                  <a:lnTo>
                    <a:pt x="169507" y="195428"/>
                  </a:lnTo>
                  <a:lnTo>
                    <a:pt x="169506" y="195428"/>
                  </a:lnTo>
                  <a:lnTo>
                    <a:pt x="169506" y="195429"/>
                  </a:lnTo>
                  <a:lnTo>
                    <a:pt x="116843" y="195429"/>
                  </a:lnTo>
                  <a:lnTo>
                    <a:pt x="116843" y="195428"/>
                  </a:lnTo>
                  <a:lnTo>
                    <a:pt x="116838" y="195428"/>
                  </a:lnTo>
                  <a:lnTo>
                    <a:pt x="116838" y="171154"/>
                  </a:lnTo>
                  <a:lnTo>
                    <a:pt x="105326" y="171154"/>
                  </a:lnTo>
                  <a:lnTo>
                    <a:pt x="105326" y="288000"/>
                  </a:lnTo>
                  <a:lnTo>
                    <a:pt x="25508" y="288000"/>
                  </a:lnTo>
                  <a:lnTo>
                    <a:pt x="25508" y="144000"/>
                  </a:lnTo>
                  <a:lnTo>
                    <a:pt x="0" y="14400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109"/>
            <p:cNvSpPr txBox="1"/>
            <p:nvPr/>
          </p:nvSpPr>
          <p:spPr>
            <a:xfrm>
              <a:off x="1630595" y="1182367"/>
              <a:ext cx="746614" cy="1167979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>
                <a:rot lat="0" lon="0" rev="600000"/>
              </a:lightRig>
            </a:scene3d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5400">
                  <a:solidFill>
                    <a:schemeClr val="bg1"/>
                  </a:solidFill>
                  <a:latin typeface="Barbatrick" panose="00000400000000000000" pitchFamily="2" charset="0"/>
                  <a:ea typeface="Adobe 楷体 Std R" panose="02020400000000000000" pitchFamily="18" charset="-122"/>
                </a:defRPr>
              </a:lvl1pPr>
            </a:lstStyle>
            <a:p>
              <a:pPr algn="ctr"/>
              <a:r>
                <a:rPr lang="en-US" altLang="zh-CN" dirty="0">
                  <a:solidFill>
                    <a:prstClr val="white"/>
                  </a:solidFill>
                  <a:effectLst>
                    <a:innerShdw blurRad="25400" dist="25400" dir="13500000">
                      <a:prstClr val="black">
                        <a:alpha val="50000"/>
                      </a:prstClr>
                    </a:innerShdw>
                  </a:effectLst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dirty="0">
                <a:solidFill>
                  <a:prstClr val="white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9217" y="1248364"/>
            <a:ext cx="2560837" cy="1830223"/>
            <a:chOff x="3654967" y="1199073"/>
            <a:chExt cx="1766291" cy="1262363"/>
          </a:xfrm>
          <a:solidFill>
            <a:srgbClr val="008080"/>
          </a:solidFill>
        </p:grpSpPr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3815165" y="1199073"/>
              <a:ext cx="1421248" cy="1011535"/>
            </a:xfrm>
            <a:custGeom>
              <a:avLst/>
              <a:gdLst>
                <a:gd name="T0" fmla="*/ 293 w 293"/>
                <a:gd name="T1" fmla="*/ 187 h 208"/>
                <a:gd name="T2" fmla="*/ 272 w 293"/>
                <a:gd name="T3" fmla="*/ 208 h 208"/>
                <a:gd name="T4" fmla="*/ 21 w 293"/>
                <a:gd name="T5" fmla="*/ 208 h 208"/>
                <a:gd name="T6" fmla="*/ 0 w 293"/>
                <a:gd name="T7" fmla="*/ 187 h 208"/>
                <a:gd name="T8" fmla="*/ 0 w 293"/>
                <a:gd name="T9" fmla="*/ 21 h 208"/>
                <a:gd name="T10" fmla="*/ 21 w 293"/>
                <a:gd name="T11" fmla="*/ 0 h 208"/>
                <a:gd name="T12" fmla="*/ 272 w 293"/>
                <a:gd name="T13" fmla="*/ 0 h 208"/>
                <a:gd name="T14" fmla="*/ 293 w 293"/>
                <a:gd name="T15" fmla="*/ 21 h 208"/>
                <a:gd name="T16" fmla="*/ 293 w 293"/>
                <a:gd name="T17" fmla="*/ 187 h 208"/>
                <a:gd name="T18" fmla="*/ 263 w 293"/>
                <a:gd name="T19" fmla="*/ 23 h 208"/>
                <a:gd name="T20" fmla="*/ 29 w 293"/>
                <a:gd name="T21" fmla="*/ 23 h 208"/>
                <a:gd name="T22" fmla="*/ 29 w 293"/>
                <a:gd name="T23" fmla="*/ 182 h 208"/>
                <a:gd name="T24" fmla="*/ 263 w 293"/>
                <a:gd name="T25" fmla="*/ 182 h 208"/>
                <a:gd name="T26" fmla="*/ 263 w 293"/>
                <a:gd name="T27" fmla="*/ 2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3" h="208">
                  <a:moveTo>
                    <a:pt x="293" y="187"/>
                  </a:moveTo>
                  <a:cubicBezTo>
                    <a:pt x="293" y="199"/>
                    <a:pt x="284" y="208"/>
                    <a:pt x="272" y="208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9" y="208"/>
                    <a:pt x="0" y="199"/>
                    <a:pt x="0" y="18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84" y="0"/>
                    <a:pt x="293" y="9"/>
                    <a:pt x="293" y="21"/>
                  </a:cubicBezTo>
                  <a:lnTo>
                    <a:pt x="293" y="187"/>
                  </a:lnTo>
                  <a:close/>
                  <a:moveTo>
                    <a:pt x="263" y="23"/>
                  </a:moveTo>
                  <a:cubicBezTo>
                    <a:pt x="29" y="23"/>
                    <a:pt x="29" y="23"/>
                    <a:pt x="29" y="23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63" y="182"/>
                    <a:pt x="263" y="182"/>
                    <a:pt x="263" y="182"/>
                  </a:cubicBezTo>
                  <a:lnTo>
                    <a:pt x="263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9" name="Freeform 7"/>
            <p:cNvSpPr>
              <a:spLocks noEditPoints="1"/>
            </p:cNvSpPr>
            <p:nvPr/>
          </p:nvSpPr>
          <p:spPr bwMode="auto">
            <a:xfrm>
              <a:off x="3654967" y="2278455"/>
              <a:ext cx="1766291" cy="182981"/>
            </a:xfrm>
            <a:custGeom>
              <a:avLst/>
              <a:gdLst>
                <a:gd name="T0" fmla="*/ 364 w 364"/>
                <a:gd name="T1" fmla="*/ 19 h 38"/>
                <a:gd name="T2" fmla="*/ 345 w 364"/>
                <a:gd name="T3" fmla="*/ 38 h 38"/>
                <a:gd name="T4" fmla="*/ 19 w 364"/>
                <a:gd name="T5" fmla="*/ 38 h 38"/>
                <a:gd name="T6" fmla="*/ 0 w 364"/>
                <a:gd name="T7" fmla="*/ 19 h 38"/>
                <a:gd name="T8" fmla="*/ 0 w 364"/>
                <a:gd name="T9" fmla="*/ 19 h 38"/>
                <a:gd name="T10" fmla="*/ 19 w 364"/>
                <a:gd name="T11" fmla="*/ 0 h 38"/>
                <a:gd name="T12" fmla="*/ 345 w 364"/>
                <a:gd name="T13" fmla="*/ 0 h 38"/>
                <a:gd name="T14" fmla="*/ 364 w 364"/>
                <a:gd name="T15" fmla="*/ 19 h 38"/>
                <a:gd name="T16" fmla="*/ 104 w 364"/>
                <a:gd name="T17" fmla="*/ 10 h 38"/>
                <a:gd name="T18" fmla="*/ 50 w 364"/>
                <a:gd name="T19" fmla="*/ 10 h 38"/>
                <a:gd name="T20" fmla="*/ 50 w 364"/>
                <a:gd name="T21" fmla="*/ 28 h 38"/>
                <a:gd name="T22" fmla="*/ 104 w 364"/>
                <a:gd name="T23" fmla="*/ 28 h 38"/>
                <a:gd name="T24" fmla="*/ 104 w 364"/>
                <a:gd name="T25" fmla="*/ 10 h 38"/>
                <a:gd name="T26" fmla="*/ 278 w 364"/>
                <a:gd name="T27" fmla="*/ 8 h 38"/>
                <a:gd name="T28" fmla="*/ 267 w 364"/>
                <a:gd name="T29" fmla="*/ 18 h 38"/>
                <a:gd name="T30" fmla="*/ 278 w 364"/>
                <a:gd name="T31" fmla="*/ 27 h 38"/>
                <a:gd name="T32" fmla="*/ 289 w 364"/>
                <a:gd name="T33" fmla="*/ 18 h 38"/>
                <a:gd name="T34" fmla="*/ 278 w 364"/>
                <a:gd name="T35" fmla="*/ 8 h 38"/>
                <a:gd name="T36" fmla="*/ 312 w 364"/>
                <a:gd name="T37" fmla="*/ 8 h 38"/>
                <a:gd name="T38" fmla="*/ 301 w 364"/>
                <a:gd name="T39" fmla="*/ 17 h 38"/>
                <a:gd name="T40" fmla="*/ 312 w 364"/>
                <a:gd name="T41" fmla="*/ 27 h 38"/>
                <a:gd name="T42" fmla="*/ 323 w 364"/>
                <a:gd name="T43" fmla="*/ 17 h 38"/>
                <a:gd name="T44" fmla="*/ 312 w 364"/>
                <a:gd name="T45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38">
                  <a:moveTo>
                    <a:pt x="364" y="19"/>
                  </a:moveTo>
                  <a:cubicBezTo>
                    <a:pt x="364" y="29"/>
                    <a:pt x="355" y="38"/>
                    <a:pt x="345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9" y="38"/>
                    <a:pt x="0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55" y="0"/>
                    <a:pt x="364" y="8"/>
                    <a:pt x="364" y="19"/>
                  </a:cubicBezTo>
                  <a:close/>
                  <a:moveTo>
                    <a:pt x="104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104" y="28"/>
                    <a:pt x="104" y="28"/>
                    <a:pt x="104" y="28"/>
                  </a:cubicBezTo>
                  <a:lnTo>
                    <a:pt x="104" y="10"/>
                  </a:lnTo>
                  <a:close/>
                  <a:moveTo>
                    <a:pt x="278" y="8"/>
                  </a:moveTo>
                  <a:cubicBezTo>
                    <a:pt x="272" y="8"/>
                    <a:pt x="267" y="13"/>
                    <a:pt x="267" y="18"/>
                  </a:cubicBezTo>
                  <a:cubicBezTo>
                    <a:pt x="267" y="23"/>
                    <a:pt x="272" y="27"/>
                    <a:pt x="278" y="27"/>
                  </a:cubicBezTo>
                  <a:cubicBezTo>
                    <a:pt x="284" y="27"/>
                    <a:pt x="289" y="23"/>
                    <a:pt x="289" y="18"/>
                  </a:cubicBezTo>
                  <a:cubicBezTo>
                    <a:pt x="289" y="13"/>
                    <a:pt x="284" y="8"/>
                    <a:pt x="278" y="8"/>
                  </a:cubicBezTo>
                  <a:close/>
                  <a:moveTo>
                    <a:pt x="312" y="8"/>
                  </a:moveTo>
                  <a:cubicBezTo>
                    <a:pt x="306" y="8"/>
                    <a:pt x="301" y="12"/>
                    <a:pt x="301" y="17"/>
                  </a:cubicBezTo>
                  <a:cubicBezTo>
                    <a:pt x="301" y="22"/>
                    <a:pt x="306" y="27"/>
                    <a:pt x="312" y="27"/>
                  </a:cubicBezTo>
                  <a:cubicBezTo>
                    <a:pt x="318" y="27"/>
                    <a:pt x="323" y="22"/>
                    <a:pt x="323" y="17"/>
                  </a:cubicBezTo>
                  <a:cubicBezTo>
                    <a:pt x="323" y="12"/>
                    <a:pt x="318" y="8"/>
                    <a:pt x="31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017942" y="1550779"/>
              <a:ext cx="1068802" cy="1910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1C2B38"/>
                  </a:solidFill>
                  <a:cs typeface="+mn-ea"/>
                  <a:sym typeface="+mn-lt"/>
                </a:rPr>
                <a:t>ADD YOUR TITLE </a:t>
              </a:r>
              <a:endParaRPr lang="zh-CN" altLang="en-US" sz="1200" b="1" dirty="0">
                <a:solidFill>
                  <a:srgbClr val="1C2B3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567487" y="3206873"/>
            <a:ext cx="2664296" cy="43640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1500"/>
              </a:lnSpc>
              <a:spcBef>
                <a:spcPts val="838"/>
              </a:spcBef>
              <a:spcAft>
                <a:spcPts val="838"/>
              </a:spcAft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8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11560" y="195486"/>
            <a:ext cx="1709122" cy="349004"/>
            <a:chOff x="611560" y="195486"/>
            <a:chExt cx="1709122" cy="349004"/>
          </a:xfrm>
        </p:grpSpPr>
        <p:sp>
          <p:nvSpPr>
            <p:cNvPr id="36" name="矩形 35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1560" y="298269"/>
              <a:ext cx="17091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 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8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77653" y="1851670"/>
            <a:ext cx="1840030" cy="2170113"/>
            <a:chOff x="877653" y="1851670"/>
            <a:chExt cx="1840030" cy="2170113"/>
          </a:xfrm>
        </p:grpSpPr>
        <p:sp>
          <p:nvSpPr>
            <p:cNvPr id="3" name="Flowchart: Manual Input 11"/>
            <p:cNvSpPr/>
            <p:nvPr/>
          </p:nvSpPr>
          <p:spPr>
            <a:xfrm>
              <a:off x="877653" y="1851670"/>
              <a:ext cx="1840030" cy="1144329"/>
            </a:xfrm>
            <a:prstGeom prst="flowChartManualInput">
              <a:avLst/>
            </a:prstGeom>
            <a:solidFill>
              <a:srgbClr val="FF6E01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KSO_Shape"/>
            <p:cNvSpPr>
              <a:spLocks/>
            </p:cNvSpPr>
            <p:nvPr/>
          </p:nvSpPr>
          <p:spPr bwMode="auto">
            <a:xfrm>
              <a:off x="1440480" y="2223700"/>
              <a:ext cx="714375" cy="495300"/>
            </a:xfrm>
            <a:custGeom>
              <a:avLst/>
              <a:gdLst>
                <a:gd name="T0" fmla="*/ 1239327 w 6190"/>
                <a:gd name="T1" fmla="*/ 156252 h 4291"/>
                <a:gd name="T2" fmla="*/ 1294415 w 6190"/>
                <a:gd name="T3" fmla="*/ 211617 h 4291"/>
                <a:gd name="T4" fmla="*/ 1294415 w 6190"/>
                <a:gd name="T5" fmla="*/ 1106686 h 4291"/>
                <a:gd name="T6" fmla="*/ 790313 w 6190"/>
                <a:gd name="T7" fmla="*/ 1106686 h 4291"/>
                <a:gd name="T8" fmla="*/ 790313 w 6190"/>
                <a:gd name="T9" fmla="*/ 1144518 h 4291"/>
                <a:gd name="T10" fmla="*/ 830321 w 6190"/>
                <a:gd name="T11" fmla="*/ 1150362 h 4291"/>
                <a:gd name="T12" fmla="*/ 870637 w 6190"/>
                <a:gd name="T13" fmla="*/ 1158052 h 4291"/>
                <a:gd name="T14" fmla="*/ 911261 w 6190"/>
                <a:gd name="T15" fmla="*/ 1166972 h 4291"/>
                <a:gd name="T16" fmla="*/ 951577 w 6190"/>
                <a:gd name="T17" fmla="*/ 1177737 h 4291"/>
                <a:gd name="T18" fmla="*/ 991893 w 6190"/>
                <a:gd name="T19" fmla="*/ 1189733 h 4291"/>
                <a:gd name="T20" fmla="*/ 1032208 w 6190"/>
                <a:gd name="T21" fmla="*/ 1203882 h 4291"/>
                <a:gd name="T22" fmla="*/ 1072524 w 6190"/>
                <a:gd name="T23" fmla="*/ 1219569 h 4291"/>
                <a:gd name="T24" fmla="*/ 1112840 w 6190"/>
                <a:gd name="T25" fmla="*/ 1236793 h 4291"/>
                <a:gd name="T26" fmla="*/ 1112840 w 6190"/>
                <a:gd name="T27" fmla="*/ 1319841 h 4291"/>
                <a:gd name="T28" fmla="*/ 194501 w 6190"/>
                <a:gd name="T29" fmla="*/ 1319841 h 4291"/>
                <a:gd name="T30" fmla="*/ 194501 w 6190"/>
                <a:gd name="T31" fmla="*/ 1236793 h 4291"/>
                <a:gd name="T32" fmla="*/ 214197 w 6190"/>
                <a:gd name="T33" fmla="*/ 1228796 h 4291"/>
                <a:gd name="T34" fmla="*/ 252974 w 6190"/>
                <a:gd name="T35" fmla="*/ 1213725 h 4291"/>
                <a:gd name="T36" fmla="*/ 292059 w 6190"/>
                <a:gd name="T37" fmla="*/ 1199883 h 4291"/>
                <a:gd name="T38" fmla="*/ 330836 w 6190"/>
                <a:gd name="T39" fmla="*/ 1187580 h 4291"/>
                <a:gd name="T40" fmla="*/ 370229 w 6190"/>
                <a:gd name="T41" fmla="*/ 1176507 h 4291"/>
                <a:gd name="T42" fmla="*/ 409313 w 6190"/>
                <a:gd name="T43" fmla="*/ 1166664 h 4291"/>
                <a:gd name="T44" fmla="*/ 448090 w 6190"/>
                <a:gd name="T45" fmla="*/ 1158052 h 4291"/>
                <a:gd name="T46" fmla="*/ 487483 w 6190"/>
                <a:gd name="T47" fmla="*/ 1151285 h 4291"/>
                <a:gd name="T48" fmla="*/ 506872 w 6190"/>
                <a:gd name="T49" fmla="*/ 1106686 h 4291"/>
                <a:gd name="T50" fmla="*/ 0 w 6190"/>
                <a:gd name="T51" fmla="*/ 1106686 h 4291"/>
                <a:gd name="T52" fmla="*/ 0 w 6190"/>
                <a:gd name="T53" fmla="*/ 211617 h 4291"/>
                <a:gd name="T54" fmla="*/ 55088 w 6190"/>
                <a:gd name="T55" fmla="*/ 156252 h 4291"/>
                <a:gd name="T56" fmla="*/ 1365814 w 6190"/>
                <a:gd name="T57" fmla="*/ 1319841 h 4291"/>
                <a:gd name="T58" fmla="*/ 1905000 w 6190"/>
                <a:gd name="T59" fmla="*/ 0 h 4291"/>
                <a:gd name="T60" fmla="*/ 1365814 w 6190"/>
                <a:gd name="T61" fmla="*/ 1319841 h 4291"/>
                <a:gd name="T62" fmla="*/ 1433828 w 6190"/>
                <a:gd name="T63" fmla="*/ 115036 h 4291"/>
                <a:gd name="T64" fmla="*/ 1846527 w 6190"/>
                <a:gd name="T65" fmla="*/ 243299 h 4291"/>
                <a:gd name="T66" fmla="*/ 1433828 w 6190"/>
                <a:gd name="T67" fmla="*/ 115036 h 4291"/>
                <a:gd name="T68" fmla="*/ 1433828 w 6190"/>
                <a:gd name="T69" fmla="*/ 315273 h 4291"/>
                <a:gd name="T70" fmla="*/ 1846527 w 6190"/>
                <a:gd name="T71" fmla="*/ 444151 h 4291"/>
                <a:gd name="T72" fmla="*/ 1433828 w 6190"/>
                <a:gd name="T73" fmla="*/ 315273 h 4291"/>
                <a:gd name="T74" fmla="*/ 1431674 w 6190"/>
                <a:gd name="T75" fmla="*/ 553035 h 4291"/>
                <a:gd name="T76" fmla="*/ 1570163 w 6190"/>
                <a:gd name="T77" fmla="*/ 652385 h 4291"/>
                <a:gd name="T78" fmla="*/ 1431674 w 6190"/>
                <a:gd name="T79" fmla="*/ 553035 h 4291"/>
                <a:gd name="T80" fmla="*/ 1431674 w 6190"/>
                <a:gd name="T81" fmla="*/ 712671 h 4291"/>
                <a:gd name="T82" fmla="*/ 1570163 w 6190"/>
                <a:gd name="T83" fmla="*/ 812021 h 4291"/>
                <a:gd name="T84" fmla="*/ 1431674 w 6190"/>
                <a:gd name="T85" fmla="*/ 712671 h 4291"/>
                <a:gd name="T86" fmla="*/ 1183931 w 6190"/>
                <a:gd name="T87" fmla="*/ 266983 h 4291"/>
                <a:gd name="T88" fmla="*/ 110484 w 6190"/>
                <a:gd name="T89" fmla="*/ 995956 h 4291"/>
                <a:gd name="T90" fmla="*/ 1183931 w 6190"/>
                <a:gd name="T91" fmla="*/ 266983 h 42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190" h="4291">
                  <a:moveTo>
                    <a:pt x="179" y="508"/>
                  </a:moveTo>
                  <a:lnTo>
                    <a:pt x="4027" y="508"/>
                  </a:lnTo>
                  <a:lnTo>
                    <a:pt x="4206" y="508"/>
                  </a:lnTo>
                  <a:lnTo>
                    <a:pt x="4206" y="688"/>
                  </a:lnTo>
                  <a:lnTo>
                    <a:pt x="4206" y="3418"/>
                  </a:lnTo>
                  <a:lnTo>
                    <a:pt x="4206" y="3598"/>
                  </a:lnTo>
                  <a:lnTo>
                    <a:pt x="4027" y="3598"/>
                  </a:lnTo>
                  <a:lnTo>
                    <a:pt x="2568" y="3598"/>
                  </a:lnTo>
                  <a:lnTo>
                    <a:pt x="2568" y="3721"/>
                  </a:lnTo>
                  <a:lnTo>
                    <a:pt x="2634" y="3731"/>
                  </a:lnTo>
                  <a:lnTo>
                    <a:pt x="2698" y="3740"/>
                  </a:lnTo>
                  <a:lnTo>
                    <a:pt x="2764" y="3752"/>
                  </a:lnTo>
                  <a:lnTo>
                    <a:pt x="2829" y="3765"/>
                  </a:lnTo>
                  <a:lnTo>
                    <a:pt x="2895" y="3779"/>
                  </a:lnTo>
                  <a:lnTo>
                    <a:pt x="2961" y="3794"/>
                  </a:lnTo>
                  <a:lnTo>
                    <a:pt x="3026" y="3811"/>
                  </a:lnTo>
                  <a:lnTo>
                    <a:pt x="3092" y="3829"/>
                  </a:lnTo>
                  <a:lnTo>
                    <a:pt x="3157" y="3848"/>
                  </a:lnTo>
                  <a:lnTo>
                    <a:pt x="3223" y="3868"/>
                  </a:lnTo>
                  <a:lnTo>
                    <a:pt x="3288" y="3891"/>
                  </a:lnTo>
                  <a:lnTo>
                    <a:pt x="3354" y="3914"/>
                  </a:lnTo>
                  <a:lnTo>
                    <a:pt x="3419" y="3938"/>
                  </a:lnTo>
                  <a:lnTo>
                    <a:pt x="3485" y="3965"/>
                  </a:lnTo>
                  <a:lnTo>
                    <a:pt x="3550" y="3993"/>
                  </a:lnTo>
                  <a:lnTo>
                    <a:pt x="3616" y="4021"/>
                  </a:lnTo>
                  <a:lnTo>
                    <a:pt x="3616" y="4291"/>
                  </a:lnTo>
                  <a:lnTo>
                    <a:pt x="632" y="4291"/>
                  </a:lnTo>
                  <a:lnTo>
                    <a:pt x="632" y="4021"/>
                  </a:lnTo>
                  <a:lnTo>
                    <a:pt x="696" y="3995"/>
                  </a:lnTo>
                  <a:lnTo>
                    <a:pt x="758" y="3970"/>
                  </a:lnTo>
                  <a:lnTo>
                    <a:pt x="822" y="3946"/>
                  </a:lnTo>
                  <a:lnTo>
                    <a:pt x="885" y="3924"/>
                  </a:lnTo>
                  <a:lnTo>
                    <a:pt x="949" y="3901"/>
                  </a:lnTo>
                  <a:lnTo>
                    <a:pt x="1013" y="3881"/>
                  </a:lnTo>
                  <a:lnTo>
                    <a:pt x="1075" y="3861"/>
                  </a:lnTo>
                  <a:lnTo>
                    <a:pt x="1139" y="3843"/>
                  </a:lnTo>
                  <a:lnTo>
                    <a:pt x="1203" y="3825"/>
                  </a:lnTo>
                  <a:lnTo>
                    <a:pt x="1266" y="3809"/>
                  </a:lnTo>
                  <a:lnTo>
                    <a:pt x="1330" y="3793"/>
                  </a:lnTo>
                  <a:lnTo>
                    <a:pt x="1394" y="3779"/>
                  </a:lnTo>
                  <a:lnTo>
                    <a:pt x="1456" y="3765"/>
                  </a:lnTo>
                  <a:lnTo>
                    <a:pt x="1520" y="3753"/>
                  </a:lnTo>
                  <a:lnTo>
                    <a:pt x="1584" y="3743"/>
                  </a:lnTo>
                  <a:lnTo>
                    <a:pt x="1647" y="3733"/>
                  </a:lnTo>
                  <a:lnTo>
                    <a:pt x="1647" y="3598"/>
                  </a:lnTo>
                  <a:lnTo>
                    <a:pt x="179" y="3598"/>
                  </a:lnTo>
                  <a:lnTo>
                    <a:pt x="0" y="3598"/>
                  </a:lnTo>
                  <a:lnTo>
                    <a:pt x="0" y="3418"/>
                  </a:lnTo>
                  <a:lnTo>
                    <a:pt x="0" y="688"/>
                  </a:lnTo>
                  <a:lnTo>
                    <a:pt x="0" y="508"/>
                  </a:lnTo>
                  <a:lnTo>
                    <a:pt x="179" y="508"/>
                  </a:lnTo>
                  <a:close/>
                  <a:moveTo>
                    <a:pt x="4438" y="4291"/>
                  </a:moveTo>
                  <a:lnTo>
                    <a:pt x="6190" y="4291"/>
                  </a:lnTo>
                  <a:lnTo>
                    <a:pt x="6190" y="0"/>
                  </a:lnTo>
                  <a:lnTo>
                    <a:pt x="4438" y="0"/>
                  </a:lnTo>
                  <a:lnTo>
                    <a:pt x="4438" y="4291"/>
                  </a:lnTo>
                  <a:close/>
                  <a:moveTo>
                    <a:pt x="4659" y="374"/>
                  </a:moveTo>
                  <a:lnTo>
                    <a:pt x="6000" y="374"/>
                  </a:lnTo>
                  <a:lnTo>
                    <a:pt x="6000" y="791"/>
                  </a:lnTo>
                  <a:lnTo>
                    <a:pt x="4659" y="791"/>
                  </a:lnTo>
                  <a:lnTo>
                    <a:pt x="4659" y="374"/>
                  </a:lnTo>
                  <a:close/>
                  <a:moveTo>
                    <a:pt x="4659" y="1025"/>
                  </a:moveTo>
                  <a:lnTo>
                    <a:pt x="6000" y="1025"/>
                  </a:lnTo>
                  <a:lnTo>
                    <a:pt x="6000" y="1444"/>
                  </a:lnTo>
                  <a:lnTo>
                    <a:pt x="4659" y="1444"/>
                  </a:lnTo>
                  <a:lnTo>
                    <a:pt x="4659" y="1025"/>
                  </a:lnTo>
                  <a:close/>
                  <a:moveTo>
                    <a:pt x="4652" y="1798"/>
                  </a:moveTo>
                  <a:lnTo>
                    <a:pt x="5102" y="1798"/>
                  </a:lnTo>
                  <a:lnTo>
                    <a:pt x="5102" y="2121"/>
                  </a:lnTo>
                  <a:lnTo>
                    <a:pt x="4652" y="2121"/>
                  </a:lnTo>
                  <a:lnTo>
                    <a:pt x="4652" y="1798"/>
                  </a:lnTo>
                  <a:close/>
                  <a:moveTo>
                    <a:pt x="4652" y="2317"/>
                  </a:moveTo>
                  <a:lnTo>
                    <a:pt x="5102" y="2317"/>
                  </a:lnTo>
                  <a:lnTo>
                    <a:pt x="5102" y="2640"/>
                  </a:lnTo>
                  <a:lnTo>
                    <a:pt x="4652" y="2640"/>
                  </a:lnTo>
                  <a:lnTo>
                    <a:pt x="4652" y="2317"/>
                  </a:lnTo>
                  <a:close/>
                  <a:moveTo>
                    <a:pt x="3847" y="868"/>
                  </a:moveTo>
                  <a:lnTo>
                    <a:pt x="359" y="868"/>
                  </a:lnTo>
                  <a:lnTo>
                    <a:pt x="359" y="3238"/>
                  </a:lnTo>
                  <a:lnTo>
                    <a:pt x="3847" y="3238"/>
                  </a:lnTo>
                  <a:lnTo>
                    <a:pt x="3847" y="86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71600" y="3130828"/>
              <a:ext cx="1584176" cy="890955"/>
              <a:chOff x="467544" y="2715766"/>
              <a:chExt cx="1584176" cy="890955"/>
            </a:xfrm>
          </p:grpSpPr>
          <p:sp>
            <p:nvSpPr>
              <p:cNvPr id="6" name="文本框 59"/>
              <p:cNvSpPr txBox="1"/>
              <p:nvPr/>
            </p:nvSpPr>
            <p:spPr>
              <a:xfrm>
                <a:off x="467544" y="2715766"/>
                <a:ext cx="15694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7" name="文本框 8"/>
              <p:cNvSpPr txBox="1"/>
              <p:nvPr/>
            </p:nvSpPr>
            <p:spPr>
              <a:xfrm>
                <a:off x="469824" y="3075806"/>
                <a:ext cx="1581896" cy="530915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0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2698800" y="1851670"/>
            <a:ext cx="1887488" cy="2170113"/>
            <a:chOff x="2698800" y="1851670"/>
            <a:chExt cx="1887488" cy="2170113"/>
          </a:xfrm>
        </p:grpSpPr>
        <p:sp>
          <p:nvSpPr>
            <p:cNvPr id="9" name="Flowchart: Manual Input 11"/>
            <p:cNvSpPr/>
            <p:nvPr/>
          </p:nvSpPr>
          <p:spPr>
            <a:xfrm flipH="1">
              <a:off x="2746258" y="1851670"/>
              <a:ext cx="1840030" cy="1144329"/>
            </a:xfrm>
            <a:prstGeom prst="flowChartManualInpu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KSO_Shape"/>
            <p:cNvSpPr>
              <a:spLocks/>
            </p:cNvSpPr>
            <p:nvPr/>
          </p:nvSpPr>
          <p:spPr bwMode="auto">
            <a:xfrm>
              <a:off x="3280510" y="2181687"/>
              <a:ext cx="770537" cy="572765"/>
            </a:xfrm>
            <a:custGeom>
              <a:avLst/>
              <a:gdLst>
                <a:gd name="T0" fmla="*/ 2147483646 w 257"/>
                <a:gd name="T1" fmla="*/ 2147483646 h 191"/>
                <a:gd name="T2" fmla="*/ 2147483646 w 257"/>
                <a:gd name="T3" fmla="*/ 2147483646 h 191"/>
                <a:gd name="T4" fmla="*/ 2147483646 w 257"/>
                <a:gd name="T5" fmla="*/ 2147483646 h 191"/>
                <a:gd name="T6" fmla="*/ 2147483646 w 257"/>
                <a:gd name="T7" fmla="*/ 2147483646 h 191"/>
                <a:gd name="T8" fmla="*/ 2147483646 w 257"/>
                <a:gd name="T9" fmla="*/ 2147483646 h 191"/>
                <a:gd name="T10" fmla="*/ 2147483646 w 257"/>
                <a:gd name="T11" fmla="*/ 2147483646 h 191"/>
                <a:gd name="T12" fmla="*/ 2147483646 w 257"/>
                <a:gd name="T13" fmla="*/ 2147483646 h 191"/>
                <a:gd name="T14" fmla="*/ 2147483646 w 257"/>
                <a:gd name="T15" fmla="*/ 2147483646 h 191"/>
                <a:gd name="T16" fmla="*/ 2147483646 w 257"/>
                <a:gd name="T17" fmla="*/ 2147483646 h 191"/>
                <a:gd name="T18" fmla="*/ 2147483646 w 257"/>
                <a:gd name="T19" fmla="*/ 2147483646 h 191"/>
                <a:gd name="T20" fmla="*/ 2147483646 w 257"/>
                <a:gd name="T21" fmla="*/ 2147483646 h 191"/>
                <a:gd name="T22" fmla="*/ 2147483646 w 257"/>
                <a:gd name="T23" fmla="*/ 2147483646 h 191"/>
                <a:gd name="T24" fmla="*/ 2147483646 w 257"/>
                <a:gd name="T25" fmla="*/ 2147483646 h 191"/>
                <a:gd name="T26" fmla="*/ 2147483646 w 257"/>
                <a:gd name="T27" fmla="*/ 2147483646 h 191"/>
                <a:gd name="T28" fmla="*/ 2147483646 w 257"/>
                <a:gd name="T29" fmla="*/ 2147483646 h 191"/>
                <a:gd name="T30" fmla="*/ 2147483646 w 257"/>
                <a:gd name="T31" fmla="*/ 2147483646 h 191"/>
                <a:gd name="T32" fmla="*/ 2147483646 w 257"/>
                <a:gd name="T33" fmla="*/ 2147483646 h 191"/>
                <a:gd name="T34" fmla="*/ 2147483646 w 257"/>
                <a:gd name="T35" fmla="*/ 2147483646 h 191"/>
                <a:gd name="T36" fmla="*/ 2147483646 w 257"/>
                <a:gd name="T37" fmla="*/ 2147483646 h 191"/>
                <a:gd name="T38" fmla="*/ 2147483646 w 257"/>
                <a:gd name="T39" fmla="*/ 2147483646 h 191"/>
                <a:gd name="T40" fmla="*/ 2147483646 w 257"/>
                <a:gd name="T41" fmla="*/ 2147483646 h 191"/>
                <a:gd name="T42" fmla="*/ 2147483646 w 257"/>
                <a:gd name="T43" fmla="*/ 2147483646 h 191"/>
                <a:gd name="T44" fmla="*/ 2147483646 w 257"/>
                <a:gd name="T45" fmla="*/ 2147483646 h 191"/>
                <a:gd name="T46" fmla="*/ 2147483646 w 257"/>
                <a:gd name="T47" fmla="*/ 2147483646 h 191"/>
                <a:gd name="T48" fmla="*/ 2147483646 w 257"/>
                <a:gd name="T49" fmla="*/ 2147483646 h 191"/>
                <a:gd name="T50" fmla="*/ 2147483646 w 257"/>
                <a:gd name="T51" fmla="*/ 2147483646 h 191"/>
                <a:gd name="T52" fmla="*/ 2147483646 w 257"/>
                <a:gd name="T53" fmla="*/ 2147483646 h 191"/>
                <a:gd name="T54" fmla="*/ 2147483646 w 257"/>
                <a:gd name="T55" fmla="*/ 2147483646 h 191"/>
                <a:gd name="T56" fmla="*/ 2147483646 w 257"/>
                <a:gd name="T57" fmla="*/ 2147483646 h 191"/>
                <a:gd name="T58" fmla="*/ 2147483646 w 257"/>
                <a:gd name="T59" fmla="*/ 2147483646 h 191"/>
                <a:gd name="T60" fmla="*/ 2147483646 w 257"/>
                <a:gd name="T61" fmla="*/ 2147483646 h 191"/>
                <a:gd name="T62" fmla="*/ 2147483646 w 257"/>
                <a:gd name="T63" fmla="*/ 2147483646 h 191"/>
                <a:gd name="T64" fmla="*/ 2147483646 w 257"/>
                <a:gd name="T65" fmla="*/ 2147483646 h 191"/>
                <a:gd name="T66" fmla="*/ 2147483646 w 257"/>
                <a:gd name="T67" fmla="*/ 2147483646 h 191"/>
                <a:gd name="T68" fmla="*/ 2147483646 w 257"/>
                <a:gd name="T69" fmla="*/ 2147483646 h 191"/>
                <a:gd name="T70" fmla="*/ 2147483646 w 257"/>
                <a:gd name="T71" fmla="*/ 2147483646 h 191"/>
                <a:gd name="T72" fmla="*/ 2147483646 w 257"/>
                <a:gd name="T73" fmla="*/ 2147483646 h 191"/>
                <a:gd name="T74" fmla="*/ 2147483646 w 257"/>
                <a:gd name="T75" fmla="*/ 2147483646 h 191"/>
                <a:gd name="T76" fmla="*/ 2147483646 w 257"/>
                <a:gd name="T77" fmla="*/ 2147483646 h 191"/>
                <a:gd name="T78" fmla="*/ 2147483646 w 257"/>
                <a:gd name="T79" fmla="*/ 2147483646 h 191"/>
                <a:gd name="T80" fmla="*/ 2147483646 w 257"/>
                <a:gd name="T81" fmla="*/ 2147483646 h 191"/>
                <a:gd name="T82" fmla="*/ 2147483646 w 257"/>
                <a:gd name="T83" fmla="*/ 2147483646 h 191"/>
                <a:gd name="T84" fmla="*/ 2147483646 w 257"/>
                <a:gd name="T85" fmla="*/ 2147483646 h 191"/>
                <a:gd name="T86" fmla="*/ 2147483646 w 257"/>
                <a:gd name="T87" fmla="*/ 2147483646 h 191"/>
                <a:gd name="T88" fmla="*/ 2147483646 w 257"/>
                <a:gd name="T89" fmla="*/ 2147483646 h 191"/>
                <a:gd name="T90" fmla="*/ 2147483646 w 257"/>
                <a:gd name="T91" fmla="*/ 2147483646 h 191"/>
                <a:gd name="T92" fmla="*/ 2147483646 w 257"/>
                <a:gd name="T93" fmla="*/ 2147483646 h 191"/>
                <a:gd name="T94" fmla="*/ 2147483646 w 257"/>
                <a:gd name="T95" fmla="*/ 2147483646 h 191"/>
                <a:gd name="T96" fmla="*/ 2147483646 w 257"/>
                <a:gd name="T97" fmla="*/ 2147483646 h 191"/>
                <a:gd name="T98" fmla="*/ 2147483646 w 257"/>
                <a:gd name="T99" fmla="*/ 2147483646 h 1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7" h="191">
                  <a:moveTo>
                    <a:pt x="33" y="125"/>
                  </a:moveTo>
                  <a:cubicBezTo>
                    <a:pt x="55" y="125"/>
                    <a:pt x="55" y="125"/>
                    <a:pt x="55" y="125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1" y="122"/>
                    <a:pt x="37" y="120"/>
                    <a:pt x="34" y="118"/>
                  </a:cubicBezTo>
                  <a:cubicBezTo>
                    <a:pt x="32" y="115"/>
                    <a:pt x="30" y="111"/>
                    <a:pt x="30" y="10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1"/>
                    <a:pt x="32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7" y="2"/>
                    <a:pt x="41" y="0"/>
                    <a:pt x="45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0"/>
                    <a:pt x="217" y="2"/>
                    <a:pt x="220" y="5"/>
                  </a:cubicBezTo>
                  <a:cubicBezTo>
                    <a:pt x="220" y="5"/>
                    <a:pt x="220" y="5"/>
                    <a:pt x="220" y="5"/>
                  </a:cubicBezTo>
                  <a:cubicBezTo>
                    <a:pt x="222" y="7"/>
                    <a:pt x="224" y="11"/>
                    <a:pt x="224" y="15"/>
                  </a:cubicBezTo>
                  <a:cubicBezTo>
                    <a:pt x="224" y="107"/>
                    <a:pt x="224" y="107"/>
                    <a:pt x="224" y="107"/>
                  </a:cubicBezTo>
                  <a:cubicBezTo>
                    <a:pt x="224" y="111"/>
                    <a:pt x="222" y="115"/>
                    <a:pt x="220" y="118"/>
                  </a:cubicBezTo>
                  <a:cubicBezTo>
                    <a:pt x="217" y="120"/>
                    <a:pt x="213" y="122"/>
                    <a:pt x="209" y="122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221" y="125"/>
                    <a:pt x="221" y="125"/>
                    <a:pt x="221" y="125"/>
                  </a:cubicBezTo>
                  <a:cubicBezTo>
                    <a:pt x="257" y="173"/>
                    <a:pt x="257" y="173"/>
                    <a:pt x="257" y="173"/>
                  </a:cubicBezTo>
                  <a:cubicBezTo>
                    <a:pt x="256" y="173"/>
                    <a:pt x="256" y="173"/>
                    <a:pt x="256" y="173"/>
                  </a:cubicBezTo>
                  <a:cubicBezTo>
                    <a:pt x="248" y="191"/>
                    <a:pt x="248" y="191"/>
                    <a:pt x="248" y="191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33" y="125"/>
                    <a:pt x="33" y="125"/>
                    <a:pt x="33" y="125"/>
                  </a:cubicBezTo>
                  <a:close/>
                  <a:moveTo>
                    <a:pt x="77" y="125"/>
                  </a:moveTo>
                  <a:cubicBezTo>
                    <a:pt x="176" y="125"/>
                    <a:pt x="176" y="125"/>
                    <a:pt x="176" y="125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77" y="125"/>
                    <a:pt x="77" y="125"/>
                    <a:pt x="77" y="125"/>
                  </a:cubicBezTo>
                  <a:close/>
                  <a:moveTo>
                    <a:pt x="209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09" y="107"/>
                    <a:pt x="210" y="107"/>
                    <a:pt x="210" y="107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5"/>
                    <a:pt x="209" y="15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9" y="15"/>
                    <a:pt x="209" y="15"/>
                    <a:pt x="209" y="15"/>
                  </a:cubicBezTo>
                  <a:close/>
                  <a:moveTo>
                    <a:pt x="39" y="155"/>
                  </a:moveTo>
                  <a:cubicBezTo>
                    <a:pt x="37" y="158"/>
                    <a:pt x="35" y="160"/>
                    <a:pt x="34" y="163"/>
                  </a:cubicBezTo>
                  <a:cubicBezTo>
                    <a:pt x="42" y="163"/>
                    <a:pt x="51" y="163"/>
                    <a:pt x="60" y="163"/>
                  </a:cubicBezTo>
                  <a:cubicBezTo>
                    <a:pt x="61" y="160"/>
                    <a:pt x="62" y="158"/>
                    <a:pt x="63" y="155"/>
                  </a:cubicBezTo>
                  <a:cubicBezTo>
                    <a:pt x="55" y="155"/>
                    <a:pt x="47" y="155"/>
                    <a:pt x="39" y="155"/>
                  </a:cubicBezTo>
                  <a:close/>
                  <a:moveTo>
                    <a:pt x="51" y="135"/>
                  </a:moveTo>
                  <a:cubicBezTo>
                    <a:pt x="50" y="137"/>
                    <a:pt x="49" y="139"/>
                    <a:pt x="48" y="141"/>
                  </a:cubicBezTo>
                  <a:cubicBezTo>
                    <a:pt x="57" y="141"/>
                    <a:pt x="66" y="141"/>
                    <a:pt x="75" y="141"/>
                  </a:cubicBezTo>
                  <a:cubicBezTo>
                    <a:pt x="76" y="139"/>
                    <a:pt x="77" y="137"/>
                    <a:pt x="78" y="135"/>
                  </a:cubicBezTo>
                  <a:cubicBezTo>
                    <a:pt x="69" y="135"/>
                    <a:pt x="60" y="135"/>
                    <a:pt x="51" y="135"/>
                  </a:cubicBezTo>
                  <a:close/>
                  <a:moveTo>
                    <a:pt x="192" y="135"/>
                  </a:moveTo>
                  <a:cubicBezTo>
                    <a:pt x="193" y="137"/>
                    <a:pt x="194" y="139"/>
                    <a:pt x="195" y="141"/>
                  </a:cubicBezTo>
                  <a:cubicBezTo>
                    <a:pt x="201" y="141"/>
                    <a:pt x="207" y="141"/>
                    <a:pt x="213" y="141"/>
                  </a:cubicBezTo>
                  <a:cubicBezTo>
                    <a:pt x="212" y="139"/>
                    <a:pt x="210" y="137"/>
                    <a:pt x="209" y="135"/>
                  </a:cubicBezTo>
                  <a:cubicBezTo>
                    <a:pt x="204" y="135"/>
                    <a:pt x="198" y="135"/>
                    <a:pt x="192" y="135"/>
                  </a:cubicBezTo>
                  <a:close/>
                  <a:moveTo>
                    <a:pt x="171" y="135"/>
                  </a:moveTo>
                  <a:cubicBezTo>
                    <a:pt x="171" y="137"/>
                    <a:pt x="172" y="139"/>
                    <a:pt x="173" y="141"/>
                  </a:cubicBezTo>
                  <a:cubicBezTo>
                    <a:pt x="179" y="141"/>
                    <a:pt x="184" y="141"/>
                    <a:pt x="190" y="141"/>
                  </a:cubicBezTo>
                  <a:cubicBezTo>
                    <a:pt x="189" y="139"/>
                    <a:pt x="188" y="137"/>
                    <a:pt x="187" y="135"/>
                  </a:cubicBezTo>
                  <a:cubicBezTo>
                    <a:pt x="182" y="135"/>
                    <a:pt x="176" y="135"/>
                    <a:pt x="171" y="135"/>
                  </a:cubicBezTo>
                  <a:close/>
                  <a:moveTo>
                    <a:pt x="149" y="135"/>
                  </a:moveTo>
                  <a:cubicBezTo>
                    <a:pt x="149" y="137"/>
                    <a:pt x="149" y="139"/>
                    <a:pt x="150" y="141"/>
                  </a:cubicBezTo>
                  <a:cubicBezTo>
                    <a:pt x="155" y="141"/>
                    <a:pt x="161" y="141"/>
                    <a:pt x="167" y="141"/>
                  </a:cubicBezTo>
                  <a:cubicBezTo>
                    <a:pt x="167" y="139"/>
                    <a:pt x="166" y="137"/>
                    <a:pt x="165" y="135"/>
                  </a:cubicBezTo>
                  <a:cubicBezTo>
                    <a:pt x="160" y="135"/>
                    <a:pt x="154" y="135"/>
                    <a:pt x="149" y="135"/>
                  </a:cubicBezTo>
                  <a:close/>
                  <a:moveTo>
                    <a:pt x="127" y="135"/>
                  </a:moveTo>
                  <a:cubicBezTo>
                    <a:pt x="127" y="137"/>
                    <a:pt x="127" y="139"/>
                    <a:pt x="127" y="141"/>
                  </a:cubicBezTo>
                  <a:cubicBezTo>
                    <a:pt x="133" y="141"/>
                    <a:pt x="139" y="141"/>
                    <a:pt x="144" y="141"/>
                  </a:cubicBezTo>
                  <a:cubicBezTo>
                    <a:pt x="144" y="139"/>
                    <a:pt x="144" y="137"/>
                    <a:pt x="144" y="135"/>
                  </a:cubicBezTo>
                  <a:cubicBezTo>
                    <a:pt x="138" y="135"/>
                    <a:pt x="133" y="135"/>
                    <a:pt x="127" y="135"/>
                  </a:cubicBezTo>
                  <a:close/>
                  <a:moveTo>
                    <a:pt x="105" y="135"/>
                  </a:moveTo>
                  <a:cubicBezTo>
                    <a:pt x="105" y="137"/>
                    <a:pt x="104" y="139"/>
                    <a:pt x="104" y="141"/>
                  </a:cubicBezTo>
                  <a:cubicBezTo>
                    <a:pt x="110" y="141"/>
                    <a:pt x="115" y="141"/>
                    <a:pt x="121" y="141"/>
                  </a:cubicBezTo>
                  <a:cubicBezTo>
                    <a:pt x="121" y="139"/>
                    <a:pt x="122" y="137"/>
                    <a:pt x="122" y="135"/>
                  </a:cubicBezTo>
                  <a:cubicBezTo>
                    <a:pt x="116" y="135"/>
                    <a:pt x="111" y="135"/>
                    <a:pt x="105" y="135"/>
                  </a:cubicBezTo>
                  <a:close/>
                  <a:moveTo>
                    <a:pt x="83" y="135"/>
                  </a:moveTo>
                  <a:cubicBezTo>
                    <a:pt x="83" y="137"/>
                    <a:pt x="82" y="139"/>
                    <a:pt x="81" y="141"/>
                  </a:cubicBezTo>
                  <a:cubicBezTo>
                    <a:pt x="87" y="141"/>
                    <a:pt x="93" y="141"/>
                    <a:pt x="99" y="141"/>
                  </a:cubicBezTo>
                  <a:cubicBezTo>
                    <a:pt x="99" y="139"/>
                    <a:pt x="100" y="137"/>
                    <a:pt x="100" y="135"/>
                  </a:cubicBezTo>
                  <a:cubicBezTo>
                    <a:pt x="94" y="135"/>
                    <a:pt x="89" y="135"/>
                    <a:pt x="83" y="135"/>
                  </a:cubicBezTo>
                  <a:close/>
                  <a:moveTo>
                    <a:pt x="187" y="144"/>
                  </a:moveTo>
                  <a:cubicBezTo>
                    <a:pt x="188" y="146"/>
                    <a:pt x="189" y="149"/>
                    <a:pt x="190" y="151"/>
                  </a:cubicBezTo>
                  <a:cubicBezTo>
                    <a:pt x="200" y="151"/>
                    <a:pt x="209" y="151"/>
                    <a:pt x="219" y="151"/>
                  </a:cubicBezTo>
                  <a:cubicBezTo>
                    <a:pt x="218" y="149"/>
                    <a:pt x="216" y="146"/>
                    <a:pt x="215" y="144"/>
                  </a:cubicBezTo>
                  <a:cubicBezTo>
                    <a:pt x="205" y="144"/>
                    <a:pt x="196" y="144"/>
                    <a:pt x="187" y="144"/>
                  </a:cubicBezTo>
                  <a:close/>
                  <a:moveTo>
                    <a:pt x="163" y="144"/>
                  </a:moveTo>
                  <a:cubicBezTo>
                    <a:pt x="163" y="146"/>
                    <a:pt x="164" y="149"/>
                    <a:pt x="165" y="151"/>
                  </a:cubicBezTo>
                  <a:cubicBezTo>
                    <a:pt x="171" y="151"/>
                    <a:pt x="177" y="151"/>
                    <a:pt x="183" y="151"/>
                  </a:cubicBezTo>
                  <a:cubicBezTo>
                    <a:pt x="183" y="149"/>
                    <a:pt x="182" y="146"/>
                    <a:pt x="181" y="144"/>
                  </a:cubicBezTo>
                  <a:cubicBezTo>
                    <a:pt x="175" y="144"/>
                    <a:pt x="169" y="144"/>
                    <a:pt x="163" y="144"/>
                  </a:cubicBezTo>
                  <a:close/>
                  <a:moveTo>
                    <a:pt x="139" y="144"/>
                  </a:moveTo>
                  <a:cubicBezTo>
                    <a:pt x="140" y="146"/>
                    <a:pt x="140" y="149"/>
                    <a:pt x="140" y="151"/>
                  </a:cubicBezTo>
                  <a:cubicBezTo>
                    <a:pt x="146" y="151"/>
                    <a:pt x="153" y="151"/>
                    <a:pt x="159" y="151"/>
                  </a:cubicBezTo>
                  <a:cubicBezTo>
                    <a:pt x="158" y="149"/>
                    <a:pt x="158" y="146"/>
                    <a:pt x="157" y="144"/>
                  </a:cubicBezTo>
                  <a:cubicBezTo>
                    <a:pt x="151" y="144"/>
                    <a:pt x="145" y="144"/>
                    <a:pt x="139" y="144"/>
                  </a:cubicBezTo>
                  <a:close/>
                  <a:moveTo>
                    <a:pt x="116" y="144"/>
                  </a:moveTo>
                  <a:cubicBezTo>
                    <a:pt x="116" y="146"/>
                    <a:pt x="115" y="149"/>
                    <a:pt x="115" y="151"/>
                  </a:cubicBezTo>
                  <a:cubicBezTo>
                    <a:pt x="121" y="151"/>
                    <a:pt x="128" y="151"/>
                    <a:pt x="134" y="151"/>
                  </a:cubicBezTo>
                  <a:cubicBezTo>
                    <a:pt x="134" y="149"/>
                    <a:pt x="134" y="146"/>
                    <a:pt x="134" y="144"/>
                  </a:cubicBezTo>
                  <a:cubicBezTo>
                    <a:pt x="128" y="144"/>
                    <a:pt x="122" y="144"/>
                    <a:pt x="116" y="144"/>
                  </a:cubicBezTo>
                  <a:close/>
                  <a:moveTo>
                    <a:pt x="92" y="144"/>
                  </a:moveTo>
                  <a:cubicBezTo>
                    <a:pt x="92" y="146"/>
                    <a:pt x="91" y="149"/>
                    <a:pt x="91" y="151"/>
                  </a:cubicBezTo>
                  <a:cubicBezTo>
                    <a:pt x="97" y="151"/>
                    <a:pt x="103" y="151"/>
                    <a:pt x="109" y="151"/>
                  </a:cubicBezTo>
                  <a:cubicBezTo>
                    <a:pt x="110" y="149"/>
                    <a:pt x="110" y="146"/>
                    <a:pt x="110" y="144"/>
                  </a:cubicBezTo>
                  <a:cubicBezTo>
                    <a:pt x="104" y="144"/>
                    <a:pt x="98" y="144"/>
                    <a:pt x="92" y="144"/>
                  </a:cubicBezTo>
                  <a:close/>
                  <a:moveTo>
                    <a:pt x="69" y="144"/>
                  </a:moveTo>
                  <a:cubicBezTo>
                    <a:pt x="68" y="146"/>
                    <a:pt x="67" y="149"/>
                    <a:pt x="66" y="151"/>
                  </a:cubicBezTo>
                  <a:cubicBezTo>
                    <a:pt x="72" y="151"/>
                    <a:pt x="78" y="151"/>
                    <a:pt x="84" y="151"/>
                  </a:cubicBezTo>
                  <a:cubicBezTo>
                    <a:pt x="85" y="149"/>
                    <a:pt x="86" y="146"/>
                    <a:pt x="87" y="144"/>
                  </a:cubicBezTo>
                  <a:cubicBezTo>
                    <a:pt x="81" y="144"/>
                    <a:pt x="75" y="144"/>
                    <a:pt x="69" y="144"/>
                  </a:cubicBezTo>
                  <a:close/>
                  <a:moveTo>
                    <a:pt x="45" y="144"/>
                  </a:moveTo>
                  <a:cubicBezTo>
                    <a:pt x="44" y="146"/>
                    <a:pt x="43" y="149"/>
                    <a:pt x="41" y="151"/>
                  </a:cubicBezTo>
                  <a:cubicBezTo>
                    <a:pt x="47" y="151"/>
                    <a:pt x="54" y="151"/>
                    <a:pt x="60" y="151"/>
                  </a:cubicBezTo>
                  <a:cubicBezTo>
                    <a:pt x="61" y="149"/>
                    <a:pt x="62" y="146"/>
                    <a:pt x="63" y="144"/>
                  </a:cubicBezTo>
                  <a:cubicBezTo>
                    <a:pt x="57" y="144"/>
                    <a:pt x="51" y="144"/>
                    <a:pt x="45" y="144"/>
                  </a:cubicBezTo>
                  <a:close/>
                  <a:moveTo>
                    <a:pt x="197" y="155"/>
                  </a:moveTo>
                  <a:cubicBezTo>
                    <a:pt x="198" y="158"/>
                    <a:pt x="199" y="160"/>
                    <a:pt x="201" y="163"/>
                  </a:cubicBezTo>
                  <a:cubicBezTo>
                    <a:pt x="209" y="163"/>
                    <a:pt x="218" y="163"/>
                    <a:pt x="227" y="163"/>
                  </a:cubicBezTo>
                  <a:cubicBezTo>
                    <a:pt x="225" y="160"/>
                    <a:pt x="223" y="158"/>
                    <a:pt x="222" y="155"/>
                  </a:cubicBezTo>
                  <a:cubicBezTo>
                    <a:pt x="213" y="155"/>
                    <a:pt x="205" y="155"/>
                    <a:pt x="197" y="155"/>
                  </a:cubicBezTo>
                  <a:close/>
                  <a:moveTo>
                    <a:pt x="171" y="155"/>
                  </a:moveTo>
                  <a:cubicBezTo>
                    <a:pt x="172" y="158"/>
                    <a:pt x="173" y="160"/>
                    <a:pt x="174" y="163"/>
                  </a:cubicBezTo>
                  <a:cubicBezTo>
                    <a:pt x="180" y="163"/>
                    <a:pt x="187" y="163"/>
                    <a:pt x="194" y="163"/>
                  </a:cubicBezTo>
                  <a:cubicBezTo>
                    <a:pt x="193" y="160"/>
                    <a:pt x="192" y="158"/>
                    <a:pt x="191" y="155"/>
                  </a:cubicBezTo>
                  <a:cubicBezTo>
                    <a:pt x="184" y="155"/>
                    <a:pt x="178" y="155"/>
                    <a:pt x="171" y="155"/>
                  </a:cubicBezTo>
                  <a:close/>
                  <a:moveTo>
                    <a:pt x="146" y="155"/>
                  </a:moveTo>
                  <a:cubicBezTo>
                    <a:pt x="146" y="158"/>
                    <a:pt x="147" y="160"/>
                    <a:pt x="147" y="163"/>
                  </a:cubicBezTo>
                  <a:cubicBezTo>
                    <a:pt x="154" y="163"/>
                    <a:pt x="161" y="163"/>
                    <a:pt x="168" y="163"/>
                  </a:cubicBezTo>
                  <a:cubicBezTo>
                    <a:pt x="167" y="160"/>
                    <a:pt x="166" y="158"/>
                    <a:pt x="165" y="155"/>
                  </a:cubicBezTo>
                  <a:cubicBezTo>
                    <a:pt x="159" y="155"/>
                    <a:pt x="153" y="155"/>
                    <a:pt x="146" y="155"/>
                  </a:cubicBezTo>
                  <a:close/>
                  <a:moveTo>
                    <a:pt x="121" y="155"/>
                  </a:moveTo>
                  <a:cubicBezTo>
                    <a:pt x="121" y="158"/>
                    <a:pt x="121" y="160"/>
                    <a:pt x="120" y="163"/>
                  </a:cubicBezTo>
                  <a:cubicBezTo>
                    <a:pt x="127" y="163"/>
                    <a:pt x="134" y="163"/>
                    <a:pt x="141" y="163"/>
                  </a:cubicBezTo>
                  <a:cubicBezTo>
                    <a:pt x="141" y="160"/>
                    <a:pt x="141" y="158"/>
                    <a:pt x="140" y="155"/>
                  </a:cubicBezTo>
                  <a:cubicBezTo>
                    <a:pt x="134" y="155"/>
                    <a:pt x="127" y="155"/>
                    <a:pt x="121" y="155"/>
                  </a:cubicBezTo>
                  <a:close/>
                  <a:moveTo>
                    <a:pt x="95" y="155"/>
                  </a:moveTo>
                  <a:cubicBezTo>
                    <a:pt x="95" y="158"/>
                    <a:pt x="94" y="160"/>
                    <a:pt x="93" y="163"/>
                  </a:cubicBezTo>
                  <a:cubicBezTo>
                    <a:pt x="100" y="163"/>
                    <a:pt x="107" y="163"/>
                    <a:pt x="114" y="163"/>
                  </a:cubicBezTo>
                  <a:cubicBezTo>
                    <a:pt x="114" y="160"/>
                    <a:pt x="114" y="158"/>
                    <a:pt x="115" y="155"/>
                  </a:cubicBezTo>
                  <a:cubicBezTo>
                    <a:pt x="108" y="155"/>
                    <a:pt x="102" y="155"/>
                    <a:pt x="95" y="155"/>
                  </a:cubicBezTo>
                  <a:close/>
                  <a:moveTo>
                    <a:pt x="70" y="155"/>
                  </a:moveTo>
                  <a:cubicBezTo>
                    <a:pt x="69" y="158"/>
                    <a:pt x="68" y="160"/>
                    <a:pt x="67" y="163"/>
                  </a:cubicBezTo>
                  <a:cubicBezTo>
                    <a:pt x="74" y="163"/>
                    <a:pt x="81" y="163"/>
                    <a:pt x="87" y="163"/>
                  </a:cubicBezTo>
                  <a:cubicBezTo>
                    <a:pt x="88" y="160"/>
                    <a:pt x="89" y="158"/>
                    <a:pt x="90" y="155"/>
                  </a:cubicBezTo>
                  <a:cubicBezTo>
                    <a:pt x="83" y="155"/>
                    <a:pt x="77" y="155"/>
                    <a:pt x="70" y="15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51435" tIns="25718" rIns="51435" bIns="40500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698800" y="3130828"/>
              <a:ext cx="1584176" cy="890955"/>
              <a:chOff x="467544" y="2715766"/>
              <a:chExt cx="1584176" cy="890955"/>
            </a:xfrm>
          </p:grpSpPr>
          <p:sp>
            <p:nvSpPr>
              <p:cNvPr id="12" name="文本框 59"/>
              <p:cNvSpPr txBox="1"/>
              <p:nvPr/>
            </p:nvSpPr>
            <p:spPr>
              <a:xfrm>
                <a:off x="467544" y="2715766"/>
                <a:ext cx="15694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13" name="文本框 8"/>
              <p:cNvSpPr txBox="1"/>
              <p:nvPr/>
            </p:nvSpPr>
            <p:spPr>
              <a:xfrm>
                <a:off x="469824" y="3075806"/>
                <a:ext cx="1581896" cy="530915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0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4614863" y="1851670"/>
            <a:ext cx="1840030" cy="2178580"/>
            <a:chOff x="4614863" y="1851670"/>
            <a:chExt cx="1840030" cy="2178580"/>
          </a:xfrm>
        </p:grpSpPr>
        <p:sp>
          <p:nvSpPr>
            <p:cNvPr id="15" name="Flowchart: Manual Input 11"/>
            <p:cNvSpPr/>
            <p:nvPr/>
          </p:nvSpPr>
          <p:spPr>
            <a:xfrm>
              <a:off x="4614863" y="1851670"/>
              <a:ext cx="1840030" cy="1144329"/>
            </a:xfrm>
            <a:prstGeom prst="flowChartManualInput">
              <a:avLst/>
            </a:prstGeom>
            <a:gradFill flip="none" rotWithShape="1">
              <a:gsLst>
                <a:gs pos="0">
                  <a:srgbClr val="008080">
                    <a:shade val="30000"/>
                    <a:satMod val="115000"/>
                  </a:srgbClr>
                </a:gs>
                <a:gs pos="50000">
                  <a:srgbClr val="008080">
                    <a:shade val="67500"/>
                    <a:satMod val="115000"/>
                  </a:srgbClr>
                </a:gs>
                <a:gs pos="100000">
                  <a:srgbClr val="00808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KSO_Shape"/>
            <p:cNvSpPr>
              <a:spLocks/>
            </p:cNvSpPr>
            <p:nvPr/>
          </p:nvSpPr>
          <p:spPr bwMode="auto">
            <a:xfrm>
              <a:off x="5231947" y="2151076"/>
              <a:ext cx="605820" cy="637705"/>
            </a:xfrm>
            <a:custGeom>
              <a:avLst/>
              <a:gdLst>
                <a:gd name="T0" fmla="*/ 220084 w 5831"/>
                <a:gd name="T1" fmla="*/ 628278 h 6140"/>
                <a:gd name="T2" fmla="*/ 273475 w 5831"/>
                <a:gd name="T3" fmla="*/ 882691 h 6140"/>
                <a:gd name="T4" fmla="*/ 273475 w 5831"/>
                <a:gd name="T5" fmla="*/ 0 h 6140"/>
                <a:gd name="T6" fmla="*/ 1186406 w 5831"/>
                <a:gd name="T7" fmla="*/ 0 h 6140"/>
                <a:gd name="T8" fmla="*/ 1206272 w 5831"/>
                <a:gd name="T9" fmla="*/ 4964 h 6140"/>
                <a:gd name="T10" fmla="*/ 1543072 w 5831"/>
                <a:gd name="T11" fmla="*/ 177779 h 6140"/>
                <a:gd name="T12" fmla="*/ 1543072 w 5831"/>
                <a:gd name="T13" fmla="*/ 882691 h 6140"/>
                <a:gd name="T14" fmla="*/ 1595532 w 5831"/>
                <a:gd name="T15" fmla="*/ 628278 h 6140"/>
                <a:gd name="T16" fmla="*/ 1768433 w 5831"/>
                <a:gd name="T17" fmla="*/ 628278 h 6140"/>
                <a:gd name="T18" fmla="*/ 1777435 w 5831"/>
                <a:gd name="T19" fmla="*/ 685366 h 6140"/>
                <a:gd name="T20" fmla="*/ 1785506 w 5831"/>
                <a:gd name="T21" fmla="*/ 742143 h 6140"/>
                <a:gd name="T22" fmla="*/ 1792335 w 5831"/>
                <a:gd name="T23" fmla="*/ 799231 h 6140"/>
                <a:gd name="T24" fmla="*/ 1798233 w 5831"/>
                <a:gd name="T25" fmla="*/ 856009 h 6140"/>
                <a:gd name="T26" fmla="*/ 1803200 w 5831"/>
                <a:gd name="T27" fmla="*/ 912787 h 6140"/>
                <a:gd name="T28" fmla="*/ 1806614 w 5831"/>
                <a:gd name="T29" fmla="*/ 969564 h 6140"/>
                <a:gd name="T30" fmla="*/ 1808787 w 5831"/>
                <a:gd name="T31" fmla="*/ 1026342 h 6140"/>
                <a:gd name="T32" fmla="*/ 1810029 w 5831"/>
                <a:gd name="T33" fmla="*/ 1083430 h 6140"/>
                <a:gd name="T34" fmla="*/ 1810029 w 5831"/>
                <a:gd name="T35" fmla="*/ 1140208 h 6140"/>
                <a:gd name="T36" fmla="*/ 1808167 w 5831"/>
                <a:gd name="T37" fmla="*/ 1196985 h 6140"/>
                <a:gd name="T38" fmla="*/ 1805373 w 5831"/>
                <a:gd name="T39" fmla="*/ 1254073 h 6140"/>
                <a:gd name="T40" fmla="*/ 1801027 w 5831"/>
                <a:gd name="T41" fmla="*/ 1310541 h 6140"/>
                <a:gd name="T42" fmla="*/ 1795129 w 5831"/>
                <a:gd name="T43" fmla="*/ 1367629 h 6140"/>
                <a:gd name="T44" fmla="*/ 1787679 w 5831"/>
                <a:gd name="T45" fmla="*/ 1424406 h 6140"/>
                <a:gd name="T46" fmla="*/ 1778677 w 5831"/>
                <a:gd name="T47" fmla="*/ 1481184 h 6140"/>
                <a:gd name="T48" fmla="*/ 1768433 w 5831"/>
                <a:gd name="T49" fmla="*/ 1538272 h 6140"/>
                <a:gd name="T50" fmla="*/ 1543072 w 5831"/>
                <a:gd name="T51" fmla="*/ 1905000 h 6140"/>
                <a:gd name="T52" fmla="*/ 273475 w 5831"/>
                <a:gd name="T53" fmla="*/ 1905000 h 6140"/>
                <a:gd name="T54" fmla="*/ 53081 w 5831"/>
                <a:gd name="T55" fmla="*/ 1538272 h 6140"/>
                <a:gd name="T56" fmla="*/ 46562 w 5831"/>
                <a:gd name="T57" fmla="*/ 1510038 h 6140"/>
                <a:gd name="T58" fmla="*/ 35077 w 5831"/>
                <a:gd name="T59" fmla="*/ 1454191 h 6140"/>
                <a:gd name="T60" fmla="*/ 25144 w 5831"/>
                <a:gd name="T61" fmla="*/ 1398034 h 6140"/>
                <a:gd name="T62" fmla="*/ 16762 w 5831"/>
                <a:gd name="T63" fmla="*/ 1341877 h 6140"/>
                <a:gd name="T64" fmla="*/ 10244 w 5831"/>
                <a:gd name="T65" fmla="*/ 1285410 h 6140"/>
                <a:gd name="T66" fmla="*/ 5277 w 5831"/>
                <a:gd name="T67" fmla="*/ 1228632 h 6140"/>
                <a:gd name="T68" fmla="*/ 1862 w 5831"/>
                <a:gd name="T69" fmla="*/ 1172475 h 6140"/>
                <a:gd name="T70" fmla="*/ 310 w 5831"/>
                <a:gd name="T71" fmla="*/ 1115697 h 6140"/>
                <a:gd name="T72" fmla="*/ 310 w 5831"/>
                <a:gd name="T73" fmla="*/ 1058609 h 6140"/>
                <a:gd name="T74" fmla="*/ 1862 w 5831"/>
                <a:gd name="T75" fmla="*/ 1001831 h 6140"/>
                <a:gd name="T76" fmla="*/ 4967 w 5831"/>
                <a:gd name="T77" fmla="*/ 944433 h 6140"/>
                <a:gd name="T78" fmla="*/ 9933 w 5831"/>
                <a:gd name="T79" fmla="*/ 887345 h 6140"/>
                <a:gd name="T80" fmla="*/ 16762 w 5831"/>
                <a:gd name="T81" fmla="*/ 829947 h 6140"/>
                <a:gd name="T82" fmla="*/ 25144 w 5831"/>
                <a:gd name="T83" fmla="*/ 772549 h 6140"/>
                <a:gd name="T84" fmla="*/ 34766 w 5831"/>
                <a:gd name="T85" fmla="*/ 715151 h 6140"/>
                <a:gd name="T86" fmla="*/ 46562 w 5831"/>
                <a:gd name="T87" fmla="*/ 657442 h 6140"/>
                <a:gd name="T88" fmla="*/ 53081 w 5831"/>
                <a:gd name="T89" fmla="*/ 628278 h 6140"/>
                <a:gd name="T90" fmla="*/ 398262 w 5831"/>
                <a:gd name="T91" fmla="*/ 1356459 h 6140"/>
                <a:gd name="T92" fmla="*/ 1418596 w 5831"/>
                <a:gd name="T93" fmla="*/ 1780896 h 6140"/>
                <a:gd name="T94" fmla="*/ 1418596 w 5831"/>
                <a:gd name="T95" fmla="*/ 1356459 h 6140"/>
                <a:gd name="T96" fmla="*/ 1424804 w 5831"/>
                <a:gd name="T97" fmla="*/ 882691 h 6140"/>
                <a:gd name="T98" fmla="*/ 1176472 w 5831"/>
                <a:gd name="T99" fmla="*/ 124104 h 6140"/>
                <a:gd name="T100" fmla="*/ 398262 w 5831"/>
                <a:gd name="T101" fmla="*/ 882691 h 6140"/>
                <a:gd name="T102" fmla="*/ 1395625 w 5831"/>
                <a:gd name="T103" fmla="*/ 1030065 h 6140"/>
                <a:gd name="T104" fmla="*/ 1457087 w 5831"/>
                <a:gd name="T105" fmla="*/ 1113525 h 6140"/>
                <a:gd name="T106" fmla="*/ 1595532 w 5831"/>
                <a:gd name="T107" fmla="*/ 1113525 h 6140"/>
                <a:gd name="T108" fmla="*/ 1543072 w 5831"/>
                <a:gd name="T109" fmla="*/ 1030065 h 6140"/>
                <a:gd name="T110" fmla="*/ 1395625 w 5831"/>
                <a:gd name="T111" fmla="*/ 1030065 h 61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31" h="6140">
                  <a:moveTo>
                    <a:pt x="171" y="2025"/>
                  </a:moveTo>
                  <a:lnTo>
                    <a:pt x="709" y="2025"/>
                  </a:lnTo>
                  <a:lnTo>
                    <a:pt x="709" y="2845"/>
                  </a:lnTo>
                  <a:lnTo>
                    <a:pt x="881" y="2845"/>
                  </a:lnTo>
                  <a:lnTo>
                    <a:pt x="881" y="138"/>
                  </a:lnTo>
                  <a:lnTo>
                    <a:pt x="881" y="0"/>
                  </a:lnTo>
                  <a:lnTo>
                    <a:pt x="1021" y="0"/>
                  </a:lnTo>
                  <a:lnTo>
                    <a:pt x="3822" y="0"/>
                  </a:lnTo>
                  <a:lnTo>
                    <a:pt x="3855" y="0"/>
                  </a:lnTo>
                  <a:lnTo>
                    <a:pt x="3886" y="16"/>
                  </a:lnTo>
                  <a:lnTo>
                    <a:pt x="4896" y="535"/>
                  </a:lnTo>
                  <a:lnTo>
                    <a:pt x="4971" y="573"/>
                  </a:lnTo>
                  <a:lnTo>
                    <a:pt x="4971" y="658"/>
                  </a:lnTo>
                  <a:lnTo>
                    <a:pt x="4971" y="2845"/>
                  </a:lnTo>
                  <a:lnTo>
                    <a:pt x="5140" y="2845"/>
                  </a:lnTo>
                  <a:lnTo>
                    <a:pt x="5140" y="2025"/>
                  </a:lnTo>
                  <a:lnTo>
                    <a:pt x="5697" y="2025"/>
                  </a:lnTo>
                  <a:lnTo>
                    <a:pt x="5712" y="2117"/>
                  </a:lnTo>
                  <a:lnTo>
                    <a:pt x="5726" y="2209"/>
                  </a:lnTo>
                  <a:lnTo>
                    <a:pt x="5739" y="2301"/>
                  </a:lnTo>
                  <a:lnTo>
                    <a:pt x="5752" y="2392"/>
                  </a:lnTo>
                  <a:lnTo>
                    <a:pt x="5764" y="2483"/>
                  </a:lnTo>
                  <a:lnTo>
                    <a:pt x="5774" y="2576"/>
                  </a:lnTo>
                  <a:lnTo>
                    <a:pt x="5784" y="2667"/>
                  </a:lnTo>
                  <a:lnTo>
                    <a:pt x="5793" y="2759"/>
                  </a:lnTo>
                  <a:lnTo>
                    <a:pt x="5802" y="2850"/>
                  </a:lnTo>
                  <a:lnTo>
                    <a:pt x="5809" y="2942"/>
                  </a:lnTo>
                  <a:lnTo>
                    <a:pt x="5815" y="3034"/>
                  </a:lnTo>
                  <a:lnTo>
                    <a:pt x="5820" y="3125"/>
                  </a:lnTo>
                  <a:lnTo>
                    <a:pt x="5824" y="3217"/>
                  </a:lnTo>
                  <a:lnTo>
                    <a:pt x="5827" y="3308"/>
                  </a:lnTo>
                  <a:lnTo>
                    <a:pt x="5830" y="3400"/>
                  </a:lnTo>
                  <a:lnTo>
                    <a:pt x="5831" y="3492"/>
                  </a:lnTo>
                  <a:lnTo>
                    <a:pt x="5831" y="3584"/>
                  </a:lnTo>
                  <a:lnTo>
                    <a:pt x="5831" y="3675"/>
                  </a:lnTo>
                  <a:lnTo>
                    <a:pt x="5829" y="3766"/>
                  </a:lnTo>
                  <a:lnTo>
                    <a:pt x="5825" y="3858"/>
                  </a:lnTo>
                  <a:lnTo>
                    <a:pt x="5821" y="3950"/>
                  </a:lnTo>
                  <a:lnTo>
                    <a:pt x="5816" y="4042"/>
                  </a:lnTo>
                  <a:lnTo>
                    <a:pt x="5810" y="4133"/>
                  </a:lnTo>
                  <a:lnTo>
                    <a:pt x="5802" y="4224"/>
                  </a:lnTo>
                  <a:lnTo>
                    <a:pt x="5793" y="4316"/>
                  </a:lnTo>
                  <a:lnTo>
                    <a:pt x="5783" y="4408"/>
                  </a:lnTo>
                  <a:lnTo>
                    <a:pt x="5772" y="4500"/>
                  </a:lnTo>
                  <a:lnTo>
                    <a:pt x="5759" y="4591"/>
                  </a:lnTo>
                  <a:lnTo>
                    <a:pt x="5745" y="4682"/>
                  </a:lnTo>
                  <a:lnTo>
                    <a:pt x="5730" y="4774"/>
                  </a:lnTo>
                  <a:lnTo>
                    <a:pt x="5714" y="4866"/>
                  </a:lnTo>
                  <a:lnTo>
                    <a:pt x="5697" y="4958"/>
                  </a:lnTo>
                  <a:lnTo>
                    <a:pt x="4971" y="4958"/>
                  </a:lnTo>
                  <a:lnTo>
                    <a:pt x="4971" y="6140"/>
                  </a:lnTo>
                  <a:lnTo>
                    <a:pt x="881" y="6140"/>
                  </a:lnTo>
                  <a:lnTo>
                    <a:pt x="881" y="4958"/>
                  </a:lnTo>
                  <a:lnTo>
                    <a:pt x="171" y="4958"/>
                  </a:lnTo>
                  <a:lnTo>
                    <a:pt x="150" y="4867"/>
                  </a:lnTo>
                  <a:lnTo>
                    <a:pt x="131" y="4777"/>
                  </a:lnTo>
                  <a:lnTo>
                    <a:pt x="113" y="4687"/>
                  </a:lnTo>
                  <a:lnTo>
                    <a:pt x="97" y="4597"/>
                  </a:lnTo>
                  <a:lnTo>
                    <a:pt x="81" y="4506"/>
                  </a:lnTo>
                  <a:lnTo>
                    <a:pt x="68" y="4415"/>
                  </a:lnTo>
                  <a:lnTo>
                    <a:pt x="54" y="4325"/>
                  </a:lnTo>
                  <a:lnTo>
                    <a:pt x="43" y="4233"/>
                  </a:lnTo>
                  <a:lnTo>
                    <a:pt x="33" y="4143"/>
                  </a:lnTo>
                  <a:lnTo>
                    <a:pt x="24" y="4052"/>
                  </a:lnTo>
                  <a:lnTo>
                    <a:pt x="17" y="3960"/>
                  </a:lnTo>
                  <a:lnTo>
                    <a:pt x="11" y="3870"/>
                  </a:lnTo>
                  <a:lnTo>
                    <a:pt x="6" y="3779"/>
                  </a:lnTo>
                  <a:lnTo>
                    <a:pt x="3" y="3687"/>
                  </a:lnTo>
                  <a:lnTo>
                    <a:pt x="1" y="3596"/>
                  </a:lnTo>
                  <a:lnTo>
                    <a:pt x="0" y="3504"/>
                  </a:lnTo>
                  <a:lnTo>
                    <a:pt x="1" y="3412"/>
                  </a:lnTo>
                  <a:lnTo>
                    <a:pt x="3" y="3320"/>
                  </a:lnTo>
                  <a:lnTo>
                    <a:pt x="6" y="3229"/>
                  </a:lnTo>
                  <a:lnTo>
                    <a:pt x="11" y="3137"/>
                  </a:lnTo>
                  <a:lnTo>
                    <a:pt x="16" y="3044"/>
                  </a:lnTo>
                  <a:lnTo>
                    <a:pt x="24" y="2953"/>
                  </a:lnTo>
                  <a:lnTo>
                    <a:pt x="32" y="2860"/>
                  </a:lnTo>
                  <a:lnTo>
                    <a:pt x="42" y="2768"/>
                  </a:lnTo>
                  <a:lnTo>
                    <a:pt x="54" y="2675"/>
                  </a:lnTo>
                  <a:lnTo>
                    <a:pt x="66" y="2583"/>
                  </a:lnTo>
                  <a:lnTo>
                    <a:pt x="81" y="2490"/>
                  </a:lnTo>
                  <a:lnTo>
                    <a:pt x="95" y="2398"/>
                  </a:lnTo>
                  <a:lnTo>
                    <a:pt x="112" y="2305"/>
                  </a:lnTo>
                  <a:lnTo>
                    <a:pt x="131" y="2212"/>
                  </a:lnTo>
                  <a:lnTo>
                    <a:pt x="150" y="2119"/>
                  </a:lnTo>
                  <a:lnTo>
                    <a:pt x="171" y="2025"/>
                  </a:lnTo>
                  <a:close/>
                  <a:moveTo>
                    <a:pt x="4570" y="4372"/>
                  </a:moveTo>
                  <a:lnTo>
                    <a:pt x="1283" y="4372"/>
                  </a:lnTo>
                  <a:lnTo>
                    <a:pt x="1283" y="5740"/>
                  </a:lnTo>
                  <a:lnTo>
                    <a:pt x="4570" y="5740"/>
                  </a:lnTo>
                  <a:lnTo>
                    <a:pt x="4570" y="4372"/>
                  </a:lnTo>
                  <a:close/>
                  <a:moveTo>
                    <a:pt x="1283" y="2845"/>
                  </a:moveTo>
                  <a:lnTo>
                    <a:pt x="4590" y="2845"/>
                  </a:lnTo>
                  <a:lnTo>
                    <a:pt x="4590" y="845"/>
                  </a:lnTo>
                  <a:lnTo>
                    <a:pt x="3790" y="400"/>
                  </a:lnTo>
                  <a:lnTo>
                    <a:pt x="1283" y="400"/>
                  </a:lnTo>
                  <a:lnTo>
                    <a:pt x="1283" y="2845"/>
                  </a:lnTo>
                  <a:close/>
                  <a:moveTo>
                    <a:pt x="4496" y="3320"/>
                  </a:moveTo>
                  <a:lnTo>
                    <a:pt x="4496" y="3589"/>
                  </a:lnTo>
                  <a:lnTo>
                    <a:pt x="4694" y="3589"/>
                  </a:lnTo>
                  <a:lnTo>
                    <a:pt x="4971" y="3589"/>
                  </a:lnTo>
                  <a:lnTo>
                    <a:pt x="5140" y="3589"/>
                  </a:lnTo>
                  <a:lnTo>
                    <a:pt x="5140" y="3320"/>
                  </a:lnTo>
                  <a:lnTo>
                    <a:pt x="4971" y="3320"/>
                  </a:lnTo>
                  <a:lnTo>
                    <a:pt x="4694" y="3320"/>
                  </a:lnTo>
                  <a:lnTo>
                    <a:pt x="4496" y="332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629200" y="3139295"/>
              <a:ext cx="1584176" cy="890955"/>
              <a:chOff x="467544" y="2715766"/>
              <a:chExt cx="1584176" cy="890955"/>
            </a:xfrm>
          </p:grpSpPr>
          <p:sp>
            <p:nvSpPr>
              <p:cNvPr id="18" name="文本框 59"/>
              <p:cNvSpPr txBox="1"/>
              <p:nvPr/>
            </p:nvSpPr>
            <p:spPr>
              <a:xfrm>
                <a:off x="467544" y="2715766"/>
                <a:ext cx="15694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19" name="文本框 8"/>
              <p:cNvSpPr txBox="1"/>
              <p:nvPr/>
            </p:nvSpPr>
            <p:spPr>
              <a:xfrm>
                <a:off x="469824" y="3075806"/>
                <a:ext cx="1581896" cy="530915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0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6483467" y="1851670"/>
            <a:ext cx="1840030" cy="2161647"/>
            <a:chOff x="6483467" y="1851670"/>
            <a:chExt cx="1840030" cy="2161647"/>
          </a:xfrm>
        </p:grpSpPr>
        <p:sp>
          <p:nvSpPr>
            <p:cNvPr id="21" name="Flowchart: Manual Input 11"/>
            <p:cNvSpPr/>
            <p:nvPr/>
          </p:nvSpPr>
          <p:spPr>
            <a:xfrm flipH="1">
              <a:off x="6483467" y="1851670"/>
              <a:ext cx="1840030" cy="1144329"/>
            </a:xfrm>
            <a:prstGeom prst="flowChartManualInput">
              <a:avLst/>
            </a:prstGeom>
            <a:solidFill>
              <a:srgbClr val="FF2801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KSO_Shape"/>
            <p:cNvSpPr>
              <a:spLocks/>
            </p:cNvSpPr>
            <p:nvPr/>
          </p:nvSpPr>
          <p:spPr bwMode="auto">
            <a:xfrm>
              <a:off x="6920938" y="2176003"/>
              <a:ext cx="965087" cy="587094"/>
            </a:xfrm>
            <a:custGeom>
              <a:avLst/>
              <a:gdLst>
                <a:gd name="T0" fmla="*/ 2147483646 w 6731"/>
                <a:gd name="T1" fmla="*/ 2147483646 h 4095"/>
                <a:gd name="T2" fmla="*/ 2147483646 w 6731"/>
                <a:gd name="T3" fmla="*/ 2147483646 h 4095"/>
                <a:gd name="T4" fmla="*/ 2147483646 w 6731"/>
                <a:gd name="T5" fmla="*/ 2147483646 h 4095"/>
                <a:gd name="T6" fmla="*/ 2147483646 w 6731"/>
                <a:gd name="T7" fmla="*/ 2147483646 h 4095"/>
                <a:gd name="T8" fmla="*/ 2147483646 w 6731"/>
                <a:gd name="T9" fmla="*/ 2147483646 h 4095"/>
                <a:gd name="T10" fmla="*/ 2147483646 w 6731"/>
                <a:gd name="T11" fmla="*/ 2147483646 h 4095"/>
                <a:gd name="T12" fmla="*/ 2147483646 w 6731"/>
                <a:gd name="T13" fmla="*/ 2147483646 h 4095"/>
                <a:gd name="T14" fmla="*/ 2147483646 w 6731"/>
                <a:gd name="T15" fmla="*/ 2147483646 h 4095"/>
                <a:gd name="T16" fmla="*/ 2147483646 w 6731"/>
                <a:gd name="T17" fmla="*/ 2147483646 h 4095"/>
                <a:gd name="T18" fmla="*/ 2147483646 w 6731"/>
                <a:gd name="T19" fmla="*/ 2147483646 h 4095"/>
                <a:gd name="T20" fmla="*/ 2147483646 w 6731"/>
                <a:gd name="T21" fmla="*/ 2147483646 h 4095"/>
                <a:gd name="T22" fmla="*/ 2147483646 w 6731"/>
                <a:gd name="T23" fmla="*/ 2147483646 h 4095"/>
                <a:gd name="T24" fmla="*/ 2147483646 w 6731"/>
                <a:gd name="T25" fmla="*/ 2147483646 h 4095"/>
                <a:gd name="T26" fmla="*/ 2147483646 w 6731"/>
                <a:gd name="T27" fmla="*/ 2147483646 h 4095"/>
                <a:gd name="T28" fmla="*/ 2147483646 w 6731"/>
                <a:gd name="T29" fmla="*/ 2147483646 h 4095"/>
                <a:gd name="T30" fmla="*/ 2147483646 w 6731"/>
                <a:gd name="T31" fmla="*/ 2147483646 h 4095"/>
                <a:gd name="T32" fmla="*/ 2147483646 w 6731"/>
                <a:gd name="T33" fmla="*/ 2147483646 h 4095"/>
                <a:gd name="T34" fmla="*/ 2147483646 w 6731"/>
                <a:gd name="T35" fmla="*/ 2147483646 h 4095"/>
                <a:gd name="T36" fmla="*/ 2147483646 w 6731"/>
                <a:gd name="T37" fmla="*/ 2147483646 h 4095"/>
                <a:gd name="T38" fmla="*/ 2147483646 w 6731"/>
                <a:gd name="T39" fmla="*/ 2147483646 h 4095"/>
                <a:gd name="T40" fmla="*/ 2147483646 w 6731"/>
                <a:gd name="T41" fmla="*/ 2147483646 h 4095"/>
                <a:gd name="T42" fmla="*/ 2147483646 w 6731"/>
                <a:gd name="T43" fmla="*/ 2147483646 h 4095"/>
                <a:gd name="T44" fmla="*/ 2147483646 w 6731"/>
                <a:gd name="T45" fmla="*/ 2147483646 h 4095"/>
                <a:gd name="T46" fmla="*/ 2147483646 w 6731"/>
                <a:gd name="T47" fmla="*/ 2147483646 h 4095"/>
                <a:gd name="T48" fmla="*/ 2147483646 w 6731"/>
                <a:gd name="T49" fmla="*/ 2147483646 h 4095"/>
                <a:gd name="T50" fmla="*/ 2147483646 w 6731"/>
                <a:gd name="T51" fmla="*/ 2147483646 h 4095"/>
                <a:gd name="T52" fmla="*/ 2147483646 w 6731"/>
                <a:gd name="T53" fmla="*/ 2147483646 h 4095"/>
                <a:gd name="T54" fmla="*/ 2147483646 w 6731"/>
                <a:gd name="T55" fmla="*/ 2147483646 h 4095"/>
                <a:gd name="T56" fmla="*/ 2147483646 w 6731"/>
                <a:gd name="T57" fmla="*/ 2147483646 h 4095"/>
                <a:gd name="T58" fmla="*/ 2147483646 w 6731"/>
                <a:gd name="T59" fmla="*/ 2147483646 h 4095"/>
                <a:gd name="T60" fmla="*/ 2147483646 w 6731"/>
                <a:gd name="T61" fmla="*/ 2147483646 h 4095"/>
                <a:gd name="T62" fmla="*/ 2147483646 w 6731"/>
                <a:gd name="T63" fmla="*/ 2147483646 h 4095"/>
                <a:gd name="T64" fmla="*/ 2147483646 w 6731"/>
                <a:gd name="T65" fmla="*/ 2147483646 h 4095"/>
                <a:gd name="T66" fmla="*/ 2147483646 w 6731"/>
                <a:gd name="T67" fmla="*/ 2147483646 h 4095"/>
                <a:gd name="T68" fmla="*/ 2147483646 w 6731"/>
                <a:gd name="T69" fmla="*/ 2147483646 h 4095"/>
                <a:gd name="T70" fmla="*/ 2147483646 w 6731"/>
                <a:gd name="T71" fmla="*/ 2147483646 h 4095"/>
                <a:gd name="T72" fmla="*/ 2147483646 w 6731"/>
                <a:gd name="T73" fmla="*/ 2147483646 h 4095"/>
                <a:gd name="T74" fmla="*/ 2147483646 w 6731"/>
                <a:gd name="T75" fmla="*/ 2147483646 h 4095"/>
                <a:gd name="T76" fmla="*/ 2147483646 w 6731"/>
                <a:gd name="T77" fmla="*/ 2147483646 h 4095"/>
                <a:gd name="T78" fmla="*/ 2147483646 w 6731"/>
                <a:gd name="T79" fmla="*/ 2147483646 h 4095"/>
                <a:gd name="T80" fmla="*/ 2147483646 w 6731"/>
                <a:gd name="T81" fmla="*/ 2147483646 h 4095"/>
                <a:gd name="T82" fmla="*/ 2147483646 w 6731"/>
                <a:gd name="T83" fmla="*/ 2147483646 h 4095"/>
                <a:gd name="T84" fmla="*/ 2147483646 w 6731"/>
                <a:gd name="T85" fmla="*/ 2147483646 h 4095"/>
                <a:gd name="T86" fmla="*/ 2147483646 w 6731"/>
                <a:gd name="T87" fmla="*/ 2147483646 h 4095"/>
                <a:gd name="T88" fmla="*/ 2147483646 w 6731"/>
                <a:gd name="T89" fmla="*/ 2147483646 h 4095"/>
                <a:gd name="T90" fmla="*/ 2147483646 w 6731"/>
                <a:gd name="T91" fmla="*/ 2147483646 h 4095"/>
                <a:gd name="T92" fmla="*/ 2147483646 w 6731"/>
                <a:gd name="T93" fmla="*/ 2147483646 h 4095"/>
                <a:gd name="T94" fmla="*/ 2147483646 w 6731"/>
                <a:gd name="T95" fmla="*/ 2147483646 h 4095"/>
                <a:gd name="T96" fmla="*/ 2147483646 w 6731"/>
                <a:gd name="T97" fmla="*/ 2147483646 h 4095"/>
                <a:gd name="T98" fmla="*/ 2147483646 w 6731"/>
                <a:gd name="T99" fmla="*/ 2147483646 h 4095"/>
                <a:gd name="T100" fmla="*/ 2147483646 w 6731"/>
                <a:gd name="T101" fmla="*/ 2147483646 h 4095"/>
                <a:gd name="T102" fmla="*/ 2147483646 w 6731"/>
                <a:gd name="T103" fmla="*/ 2147483646 h 4095"/>
                <a:gd name="T104" fmla="*/ 2147483646 w 6731"/>
                <a:gd name="T105" fmla="*/ 2147483646 h 4095"/>
                <a:gd name="T106" fmla="*/ 2147483646 w 6731"/>
                <a:gd name="T107" fmla="*/ 2147483646 h 4095"/>
                <a:gd name="T108" fmla="*/ 2147483646 w 6731"/>
                <a:gd name="T109" fmla="*/ 2147483646 h 4095"/>
                <a:gd name="T110" fmla="*/ 2147483646 w 6731"/>
                <a:gd name="T111" fmla="*/ 2147483646 h 4095"/>
                <a:gd name="T112" fmla="*/ 2147483646 w 6731"/>
                <a:gd name="T113" fmla="*/ 2147483646 h 4095"/>
                <a:gd name="T114" fmla="*/ 2147483646 w 6731"/>
                <a:gd name="T115" fmla="*/ 2147483646 h 4095"/>
                <a:gd name="T116" fmla="*/ 2147483646 w 6731"/>
                <a:gd name="T117" fmla="*/ 2147483646 h 4095"/>
                <a:gd name="T118" fmla="*/ 2147483646 w 6731"/>
                <a:gd name="T119" fmla="*/ 2147483646 h 4095"/>
                <a:gd name="T120" fmla="*/ 2147483646 w 6731"/>
                <a:gd name="T121" fmla="*/ 2147483646 h 4095"/>
                <a:gd name="T122" fmla="*/ 2147483646 w 6731"/>
                <a:gd name="T123" fmla="*/ 2147483646 h 40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31" h="4095">
                  <a:moveTo>
                    <a:pt x="0" y="0"/>
                  </a:moveTo>
                  <a:lnTo>
                    <a:pt x="1625" y="0"/>
                  </a:lnTo>
                  <a:lnTo>
                    <a:pt x="1625" y="4095"/>
                  </a:lnTo>
                  <a:lnTo>
                    <a:pt x="0" y="4095"/>
                  </a:lnTo>
                  <a:lnTo>
                    <a:pt x="0" y="0"/>
                  </a:lnTo>
                  <a:close/>
                  <a:moveTo>
                    <a:pt x="1868" y="4095"/>
                  </a:moveTo>
                  <a:lnTo>
                    <a:pt x="4851" y="4095"/>
                  </a:lnTo>
                  <a:lnTo>
                    <a:pt x="4851" y="3023"/>
                  </a:lnTo>
                  <a:lnTo>
                    <a:pt x="1868" y="3023"/>
                  </a:lnTo>
                  <a:lnTo>
                    <a:pt x="1868" y="4095"/>
                  </a:lnTo>
                  <a:close/>
                  <a:moveTo>
                    <a:pt x="1868" y="2790"/>
                  </a:moveTo>
                  <a:lnTo>
                    <a:pt x="4851" y="2790"/>
                  </a:lnTo>
                  <a:lnTo>
                    <a:pt x="4851" y="1718"/>
                  </a:lnTo>
                  <a:lnTo>
                    <a:pt x="1868" y="1718"/>
                  </a:lnTo>
                  <a:lnTo>
                    <a:pt x="1868" y="2790"/>
                  </a:lnTo>
                  <a:close/>
                  <a:moveTo>
                    <a:pt x="2508" y="3288"/>
                  </a:moveTo>
                  <a:lnTo>
                    <a:pt x="4054" y="3288"/>
                  </a:lnTo>
                  <a:lnTo>
                    <a:pt x="4054" y="3563"/>
                  </a:lnTo>
                  <a:lnTo>
                    <a:pt x="2508" y="3563"/>
                  </a:lnTo>
                  <a:lnTo>
                    <a:pt x="2508" y="3288"/>
                  </a:lnTo>
                  <a:close/>
                  <a:moveTo>
                    <a:pt x="2180" y="1962"/>
                  </a:moveTo>
                  <a:lnTo>
                    <a:pt x="3224" y="1962"/>
                  </a:lnTo>
                  <a:lnTo>
                    <a:pt x="3224" y="2571"/>
                  </a:lnTo>
                  <a:lnTo>
                    <a:pt x="2180" y="2571"/>
                  </a:lnTo>
                  <a:lnTo>
                    <a:pt x="2180" y="1962"/>
                  </a:lnTo>
                  <a:close/>
                  <a:moveTo>
                    <a:pt x="3647" y="1942"/>
                  </a:moveTo>
                  <a:lnTo>
                    <a:pt x="3647" y="1942"/>
                  </a:lnTo>
                  <a:lnTo>
                    <a:pt x="3666" y="1943"/>
                  </a:lnTo>
                  <a:lnTo>
                    <a:pt x="3687" y="1947"/>
                  </a:lnTo>
                  <a:lnTo>
                    <a:pt x="3706" y="1951"/>
                  </a:lnTo>
                  <a:lnTo>
                    <a:pt x="3724" y="1958"/>
                  </a:lnTo>
                  <a:lnTo>
                    <a:pt x="3742" y="1966"/>
                  </a:lnTo>
                  <a:lnTo>
                    <a:pt x="3758" y="1977"/>
                  </a:lnTo>
                  <a:lnTo>
                    <a:pt x="3774" y="1988"/>
                  </a:lnTo>
                  <a:lnTo>
                    <a:pt x="3788" y="2001"/>
                  </a:lnTo>
                  <a:lnTo>
                    <a:pt x="3801" y="2015"/>
                  </a:lnTo>
                  <a:lnTo>
                    <a:pt x="3813" y="2030"/>
                  </a:lnTo>
                  <a:lnTo>
                    <a:pt x="3823" y="2048"/>
                  </a:lnTo>
                  <a:lnTo>
                    <a:pt x="3831" y="2065"/>
                  </a:lnTo>
                  <a:lnTo>
                    <a:pt x="3838" y="2084"/>
                  </a:lnTo>
                  <a:lnTo>
                    <a:pt x="3843" y="2102"/>
                  </a:lnTo>
                  <a:lnTo>
                    <a:pt x="3846" y="2122"/>
                  </a:lnTo>
                  <a:lnTo>
                    <a:pt x="3847" y="2143"/>
                  </a:lnTo>
                  <a:lnTo>
                    <a:pt x="3846" y="2164"/>
                  </a:lnTo>
                  <a:lnTo>
                    <a:pt x="3843" y="2184"/>
                  </a:lnTo>
                  <a:lnTo>
                    <a:pt x="3838" y="2202"/>
                  </a:lnTo>
                  <a:lnTo>
                    <a:pt x="3831" y="2221"/>
                  </a:lnTo>
                  <a:lnTo>
                    <a:pt x="3823" y="2239"/>
                  </a:lnTo>
                  <a:lnTo>
                    <a:pt x="3813" y="2256"/>
                  </a:lnTo>
                  <a:lnTo>
                    <a:pt x="3801" y="2271"/>
                  </a:lnTo>
                  <a:lnTo>
                    <a:pt x="3788" y="2285"/>
                  </a:lnTo>
                  <a:lnTo>
                    <a:pt x="3774" y="2299"/>
                  </a:lnTo>
                  <a:lnTo>
                    <a:pt x="3758" y="2310"/>
                  </a:lnTo>
                  <a:lnTo>
                    <a:pt x="3742" y="2319"/>
                  </a:lnTo>
                  <a:lnTo>
                    <a:pt x="3724" y="2328"/>
                  </a:lnTo>
                  <a:lnTo>
                    <a:pt x="3706" y="2334"/>
                  </a:lnTo>
                  <a:lnTo>
                    <a:pt x="3687" y="2340"/>
                  </a:lnTo>
                  <a:lnTo>
                    <a:pt x="3666" y="2343"/>
                  </a:lnTo>
                  <a:lnTo>
                    <a:pt x="3647" y="2344"/>
                  </a:lnTo>
                  <a:lnTo>
                    <a:pt x="3626" y="2343"/>
                  </a:lnTo>
                  <a:lnTo>
                    <a:pt x="3606" y="2340"/>
                  </a:lnTo>
                  <a:lnTo>
                    <a:pt x="3586" y="2334"/>
                  </a:lnTo>
                  <a:lnTo>
                    <a:pt x="3568" y="2328"/>
                  </a:lnTo>
                  <a:lnTo>
                    <a:pt x="3550" y="2319"/>
                  </a:lnTo>
                  <a:lnTo>
                    <a:pt x="3534" y="2310"/>
                  </a:lnTo>
                  <a:lnTo>
                    <a:pt x="3519" y="2299"/>
                  </a:lnTo>
                  <a:lnTo>
                    <a:pt x="3504" y="2285"/>
                  </a:lnTo>
                  <a:lnTo>
                    <a:pt x="3491" y="2271"/>
                  </a:lnTo>
                  <a:lnTo>
                    <a:pt x="3479" y="2256"/>
                  </a:lnTo>
                  <a:lnTo>
                    <a:pt x="3469" y="2239"/>
                  </a:lnTo>
                  <a:lnTo>
                    <a:pt x="3461" y="2221"/>
                  </a:lnTo>
                  <a:lnTo>
                    <a:pt x="3454" y="2202"/>
                  </a:lnTo>
                  <a:lnTo>
                    <a:pt x="3449" y="2184"/>
                  </a:lnTo>
                  <a:lnTo>
                    <a:pt x="3446" y="2164"/>
                  </a:lnTo>
                  <a:lnTo>
                    <a:pt x="3446" y="2143"/>
                  </a:lnTo>
                  <a:lnTo>
                    <a:pt x="3446" y="2122"/>
                  </a:lnTo>
                  <a:lnTo>
                    <a:pt x="3449" y="2102"/>
                  </a:lnTo>
                  <a:lnTo>
                    <a:pt x="3454" y="2084"/>
                  </a:lnTo>
                  <a:lnTo>
                    <a:pt x="3461" y="2065"/>
                  </a:lnTo>
                  <a:lnTo>
                    <a:pt x="3469" y="2048"/>
                  </a:lnTo>
                  <a:lnTo>
                    <a:pt x="3479" y="2030"/>
                  </a:lnTo>
                  <a:lnTo>
                    <a:pt x="3491" y="2015"/>
                  </a:lnTo>
                  <a:lnTo>
                    <a:pt x="3504" y="2001"/>
                  </a:lnTo>
                  <a:lnTo>
                    <a:pt x="3519" y="1988"/>
                  </a:lnTo>
                  <a:lnTo>
                    <a:pt x="3534" y="1977"/>
                  </a:lnTo>
                  <a:lnTo>
                    <a:pt x="3550" y="1966"/>
                  </a:lnTo>
                  <a:lnTo>
                    <a:pt x="3568" y="1958"/>
                  </a:lnTo>
                  <a:lnTo>
                    <a:pt x="3586" y="1951"/>
                  </a:lnTo>
                  <a:lnTo>
                    <a:pt x="3606" y="1947"/>
                  </a:lnTo>
                  <a:lnTo>
                    <a:pt x="3626" y="1943"/>
                  </a:lnTo>
                  <a:lnTo>
                    <a:pt x="3647" y="1942"/>
                  </a:lnTo>
                  <a:close/>
                  <a:moveTo>
                    <a:pt x="4235" y="1942"/>
                  </a:moveTo>
                  <a:lnTo>
                    <a:pt x="4235" y="1942"/>
                  </a:lnTo>
                  <a:lnTo>
                    <a:pt x="4256" y="1943"/>
                  </a:lnTo>
                  <a:lnTo>
                    <a:pt x="4276" y="1947"/>
                  </a:lnTo>
                  <a:lnTo>
                    <a:pt x="4296" y="1951"/>
                  </a:lnTo>
                  <a:lnTo>
                    <a:pt x="4313" y="1958"/>
                  </a:lnTo>
                  <a:lnTo>
                    <a:pt x="4332" y="1966"/>
                  </a:lnTo>
                  <a:lnTo>
                    <a:pt x="4348" y="1977"/>
                  </a:lnTo>
                  <a:lnTo>
                    <a:pt x="4363" y="1988"/>
                  </a:lnTo>
                  <a:lnTo>
                    <a:pt x="4377" y="2001"/>
                  </a:lnTo>
                  <a:lnTo>
                    <a:pt x="4391" y="2015"/>
                  </a:lnTo>
                  <a:lnTo>
                    <a:pt x="4402" y="2030"/>
                  </a:lnTo>
                  <a:lnTo>
                    <a:pt x="4412" y="2048"/>
                  </a:lnTo>
                  <a:lnTo>
                    <a:pt x="4421" y="2065"/>
                  </a:lnTo>
                  <a:lnTo>
                    <a:pt x="4427" y="2084"/>
                  </a:lnTo>
                  <a:lnTo>
                    <a:pt x="4433" y="2102"/>
                  </a:lnTo>
                  <a:lnTo>
                    <a:pt x="4435" y="2122"/>
                  </a:lnTo>
                  <a:lnTo>
                    <a:pt x="4436" y="2143"/>
                  </a:lnTo>
                  <a:lnTo>
                    <a:pt x="4435" y="2164"/>
                  </a:lnTo>
                  <a:lnTo>
                    <a:pt x="4433" y="2184"/>
                  </a:lnTo>
                  <a:lnTo>
                    <a:pt x="4427" y="2202"/>
                  </a:lnTo>
                  <a:lnTo>
                    <a:pt x="4421" y="2221"/>
                  </a:lnTo>
                  <a:lnTo>
                    <a:pt x="4412" y="2239"/>
                  </a:lnTo>
                  <a:lnTo>
                    <a:pt x="4402" y="2256"/>
                  </a:lnTo>
                  <a:lnTo>
                    <a:pt x="4391" y="2271"/>
                  </a:lnTo>
                  <a:lnTo>
                    <a:pt x="4377" y="2285"/>
                  </a:lnTo>
                  <a:lnTo>
                    <a:pt x="4363" y="2299"/>
                  </a:lnTo>
                  <a:lnTo>
                    <a:pt x="4348" y="2310"/>
                  </a:lnTo>
                  <a:lnTo>
                    <a:pt x="4332" y="2319"/>
                  </a:lnTo>
                  <a:lnTo>
                    <a:pt x="4313" y="2328"/>
                  </a:lnTo>
                  <a:lnTo>
                    <a:pt x="4296" y="2334"/>
                  </a:lnTo>
                  <a:lnTo>
                    <a:pt x="4276" y="2340"/>
                  </a:lnTo>
                  <a:lnTo>
                    <a:pt x="4256" y="2343"/>
                  </a:lnTo>
                  <a:lnTo>
                    <a:pt x="4235" y="2344"/>
                  </a:lnTo>
                  <a:lnTo>
                    <a:pt x="4214" y="2343"/>
                  </a:lnTo>
                  <a:lnTo>
                    <a:pt x="4195" y="2340"/>
                  </a:lnTo>
                  <a:lnTo>
                    <a:pt x="4176" y="2334"/>
                  </a:lnTo>
                  <a:lnTo>
                    <a:pt x="4157" y="2328"/>
                  </a:lnTo>
                  <a:lnTo>
                    <a:pt x="4140" y="2319"/>
                  </a:lnTo>
                  <a:lnTo>
                    <a:pt x="4123" y="2310"/>
                  </a:lnTo>
                  <a:lnTo>
                    <a:pt x="4108" y="2299"/>
                  </a:lnTo>
                  <a:lnTo>
                    <a:pt x="4094" y="2285"/>
                  </a:lnTo>
                  <a:lnTo>
                    <a:pt x="4081" y="2271"/>
                  </a:lnTo>
                  <a:lnTo>
                    <a:pt x="4069" y="2256"/>
                  </a:lnTo>
                  <a:lnTo>
                    <a:pt x="4059" y="2239"/>
                  </a:lnTo>
                  <a:lnTo>
                    <a:pt x="4051" y="2221"/>
                  </a:lnTo>
                  <a:lnTo>
                    <a:pt x="4044" y="2202"/>
                  </a:lnTo>
                  <a:lnTo>
                    <a:pt x="4039" y="2184"/>
                  </a:lnTo>
                  <a:lnTo>
                    <a:pt x="4036" y="2164"/>
                  </a:lnTo>
                  <a:lnTo>
                    <a:pt x="4034" y="2143"/>
                  </a:lnTo>
                  <a:lnTo>
                    <a:pt x="4036" y="2122"/>
                  </a:lnTo>
                  <a:lnTo>
                    <a:pt x="4039" y="2102"/>
                  </a:lnTo>
                  <a:lnTo>
                    <a:pt x="4044" y="2084"/>
                  </a:lnTo>
                  <a:lnTo>
                    <a:pt x="4051" y="2065"/>
                  </a:lnTo>
                  <a:lnTo>
                    <a:pt x="4059" y="2048"/>
                  </a:lnTo>
                  <a:lnTo>
                    <a:pt x="4069" y="2030"/>
                  </a:lnTo>
                  <a:lnTo>
                    <a:pt x="4081" y="2015"/>
                  </a:lnTo>
                  <a:lnTo>
                    <a:pt x="4094" y="2001"/>
                  </a:lnTo>
                  <a:lnTo>
                    <a:pt x="4108" y="1988"/>
                  </a:lnTo>
                  <a:lnTo>
                    <a:pt x="4123" y="1977"/>
                  </a:lnTo>
                  <a:lnTo>
                    <a:pt x="4140" y="1966"/>
                  </a:lnTo>
                  <a:lnTo>
                    <a:pt x="4157" y="1958"/>
                  </a:lnTo>
                  <a:lnTo>
                    <a:pt x="4176" y="1951"/>
                  </a:lnTo>
                  <a:lnTo>
                    <a:pt x="4195" y="1947"/>
                  </a:lnTo>
                  <a:lnTo>
                    <a:pt x="4214" y="1943"/>
                  </a:lnTo>
                  <a:lnTo>
                    <a:pt x="4235" y="1942"/>
                  </a:lnTo>
                  <a:close/>
                  <a:moveTo>
                    <a:pt x="4168" y="3284"/>
                  </a:moveTo>
                  <a:lnTo>
                    <a:pt x="4453" y="3284"/>
                  </a:lnTo>
                  <a:lnTo>
                    <a:pt x="4453" y="3412"/>
                  </a:lnTo>
                  <a:lnTo>
                    <a:pt x="4168" y="3412"/>
                  </a:lnTo>
                  <a:lnTo>
                    <a:pt x="4168" y="3284"/>
                  </a:lnTo>
                  <a:close/>
                  <a:moveTo>
                    <a:pt x="2154" y="3797"/>
                  </a:moveTo>
                  <a:lnTo>
                    <a:pt x="2438" y="3797"/>
                  </a:lnTo>
                  <a:lnTo>
                    <a:pt x="2438" y="3924"/>
                  </a:lnTo>
                  <a:lnTo>
                    <a:pt x="2154" y="3924"/>
                  </a:lnTo>
                  <a:lnTo>
                    <a:pt x="2154" y="3797"/>
                  </a:lnTo>
                  <a:close/>
                  <a:moveTo>
                    <a:pt x="2531" y="3797"/>
                  </a:moveTo>
                  <a:lnTo>
                    <a:pt x="2815" y="3797"/>
                  </a:lnTo>
                  <a:lnTo>
                    <a:pt x="2815" y="3924"/>
                  </a:lnTo>
                  <a:lnTo>
                    <a:pt x="2531" y="3924"/>
                  </a:lnTo>
                  <a:lnTo>
                    <a:pt x="2531" y="3797"/>
                  </a:lnTo>
                  <a:close/>
                  <a:moveTo>
                    <a:pt x="2930" y="3797"/>
                  </a:moveTo>
                  <a:lnTo>
                    <a:pt x="3215" y="3797"/>
                  </a:lnTo>
                  <a:lnTo>
                    <a:pt x="3215" y="3924"/>
                  </a:lnTo>
                  <a:lnTo>
                    <a:pt x="2930" y="3924"/>
                  </a:lnTo>
                  <a:lnTo>
                    <a:pt x="2930" y="3797"/>
                  </a:lnTo>
                  <a:close/>
                  <a:moveTo>
                    <a:pt x="3308" y="3797"/>
                  </a:moveTo>
                  <a:lnTo>
                    <a:pt x="3593" y="3797"/>
                  </a:lnTo>
                  <a:lnTo>
                    <a:pt x="3593" y="3924"/>
                  </a:lnTo>
                  <a:lnTo>
                    <a:pt x="3308" y="3924"/>
                  </a:lnTo>
                  <a:lnTo>
                    <a:pt x="3308" y="3797"/>
                  </a:lnTo>
                  <a:close/>
                  <a:moveTo>
                    <a:pt x="3691" y="3797"/>
                  </a:moveTo>
                  <a:lnTo>
                    <a:pt x="3976" y="3797"/>
                  </a:lnTo>
                  <a:lnTo>
                    <a:pt x="3976" y="3924"/>
                  </a:lnTo>
                  <a:lnTo>
                    <a:pt x="3691" y="3924"/>
                  </a:lnTo>
                  <a:lnTo>
                    <a:pt x="3691" y="3797"/>
                  </a:lnTo>
                  <a:close/>
                  <a:moveTo>
                    <a:pt x="4069" y="3797"/>
                  </a:moveTo>
                  <a:lnTo>
                    <a:pt x="4354" y="3797"/>
                  </a:lnTo>
                  <a:lnTo>
                    <a:pt x="4354" y="3924"/>
                  </a:lnTo>
                  <a:lnTo>
                    <a:pt x="4069" y="3924"/>
                  </a:lnTo>
                  <a:lnTo>
                    <a:pt x="4069" y="3797"/>
                  </a:lnTo>
                  <a:close/>
                  <a:moveTo>
                    <a:pt x="5107" y="0"/>
                  </a:moveTo>
                  <a:lnTo>
                    <a:pt x="6731" y="0"/>
                  </a:lnTo>
                  <a:lnTo>
                    <a:pt x="6731" y="4095"/>
                  </a:lnTo>
                  <a:lnTo>
                    <a:pt x="5107" y="4095"/>
                  </a:lnTo>
                  <a:lnTo>
                    <a:pt x="5107" y="0"/>
                  </a:lnTo>
                  <a:close/>
                  <a:moveTo>
                    <a:pt x="5913" y="378"/>
                  </a:moveTo>
                  <a:lnTo>
                    <a:pt x="5913" y="378"/>
                  </a:lnTo>
                  <a:lnTo>
                    <a:pt x="5897" y="378"/>
                  </a:lnTo>
                  <a:lnTo>
                    <a:pt x="5880" y="379"/>
                  </a:lnTo>
                  <a:lnTo>
                    <a:pt x="5864" y="382"/>
                  </a:lnTo>
                  <a:lnTo>
                    <a:pt x="5849" y="384"/>
                  </a:lnTo>
                  <a:lnTo>
                    <a:pt x="5834" y="387"/>
                  </a:lnTo>
                  <a:lnTo>
                    <a:pt x="5819" y="392"/>
                  </a:lnTo>
                  <a:lnTo>
                    <a:pt x="5804" y="397"/>
                  </a:lnTo>
                  <a:lnTo>
                    <a:pt x="5790" y="402"/>
                  </a:lnTo>
                  <a:lnTo>
                    <a:pt x="5775" y="409"/>
                  </a:lnTo>
                  <a:lnTo>
                    <a:pt x="5762" y="416"/>
                  </a:lnTo>
                  <a:lnTo>
                    <a:pt x="5748" y="423"/>
                  </a:lnTo>
                  <a:lnTo>
                    <a:pt x="5735" y="431"/>
                  </a:lnTo>
                  <a:lnTo>
                    <a:pt x="5722" y="441"/>
                  </a:lnTo>
                  <a:lnTo>
                    <a:pt x="5711" y="450"/>
                  </a:lnTo>
                  <a:lnTo>
                    <a:pt x="5699" y="461"/>
                  </a:lnTo>
                  <a:lnTo>
                    <a:pt x="5689" y="471"/>
                  </a:lnTo>
                  <a:lnTo>
                    <a:pt x="5678" y="481"/>
                  </a:lnTo>
                  <a:lnTo>
                    <a:pt x="5668" y="493"/>
                  </a:lnTo>
                  <a:lnTo>
                    <a:pt x="5659" y="506"/>
                  </a:lnTo>
                  <a:lnTo>
                    <a:pt x="5649" y="517"/>
                  </a:lnTo>
                  <a:lnTo>
                    <a:pt x="5641" y="530"/>
                  </a:lnTo>
                  <a:lnTo>
                    <a:pt x="5633" y="544"/>
                  </a:lnTo>
                  <a:lnTo>
                    <a:pt x="5626" y="558"/>
                  </a:lnTo>
                  <a:lnTo>
                    <a:pt x="5620" y="572"/>
                  </a:lnTo>
                  <a:lnTo>
                    <a:pt x="5614" y="586"/>
                  </a:lnTo>
                  <a:lnTo>
                    <a:pt x="5610" y="601"/>
                  </a:lnTo>
                  <a:lnTo>
                    <a:pt x="5605" y="616"/>
                  </a:lnTo>
                  <a:lnTo>
                    <a:pt x="5602" y="631"/>
                  </a:lnTo>
                  <a:lnTo>
                    <a:pt x="5598" y="647"/>
                  </a:lnTo>
                  <a:lnTo>
                    <a:pt x="5597" y="663"/>
                  </a:lnTo>
                  <a:lnTo>
                    <a:pt x="5596" y="679"/>
                  </a:lnTo>
                  <a:lnTo>
                    <a:pt x="5595" y="695"/>
                  </a:lnTo>
                  <a:lnTo>
                    <a:pt x="5596" y="711"/>
                  </a:lnTo>
                  <a:lnTo>
                    <a:pt x="5597" y="728"/>
                  </a:lnTo>
                  <a:lnTo>
                    <a:pt x="5598" y="744"/>
                  </a:lnTo>
                  <a:lnTo>
                    <a:pt x="5602" y="760"/>
                  </a:lnTo>
                  <a:lnTo>
                    <a:pt x="5605" y="775"/>
                  </a:lnTo>
                  <a:lnTo>
                    <a:pt x="5610" y="790"/>
                  </a:lnTo>
                  <a:lnTo>
                    <a:pt x="5614" y="804"/>
                  </a:lnTo>
                  <a:lnTo>
                    <a:pt x="5620" y="819"/>
                  </a:lnTo>
                  <a:lnTo>
                    <a:pt x="5626" y="833"/>
                  </a:lnTo>
                  <a:lnTo>
                    <a:pt x="5633" y="847"/>
                  </a:lnTo>
                  <a:lnTo>
                    <a:pt x="5641" y="860"/>
                  </a:lnTo>
                  <a:lnTo>
                    <a:pt x="5649" y="873"/>
                  </a:lnTo>
                  <a:lnTo>
                    <a:pt x="5659" y="885"/>
                  </a:lnTo>
                  <a:lnTo>
                    <a:pt x="5668" y="897"/>
                  </a:lnTo>
                  <a:lnTo>
                    <a:pt x="5678" y="909"/>
                  </a:lnTo>
                  <a:lnTo>
                    <a:pt x="5689" y="920"/>
                  </a:lnTo>
                  <a:lnTo>
                    <a:pt x="5699" y="931"/>
                  </a:lnTo>
                  <a:lnTo>
                    <a:pt x="5711" y="941"/>
                  </a:lnTo>
                  <a:lnTo>
                    <a:pt x="5722" y="950"/>
                  </a:lnTo>
                  <a:lnTo>
                    <a:pt x="5735" y="959"/>
                  </a:lnTo>
                  <a:lnTo>
                    <a:pt x="5748" y="967"/>
                  </a:lnTo>
                  <a:lnTo>
                    <a:pt x="5762" y="975"/>
                  </a:lnTo>
                  <a:lnTo>
                    <a:pt x="5775" y="982"/>
                  </a:lnTo>
                  <a:lnTo>
                    <a:pt x="5790" y="989"/>
                  </a:lnTo>
                  <a:lnTo>
                    <a:pt x="5804" y="993"/>
                  </a:lnTo>
                  <a:lnTo>
                    <a:pt x="5819" y="999"/>
                  </a:lnTo>
                  <a:lnTo>
                    <a:pt x="5834" y="1003"/>
                  </a:lnTo>
                  <a:lnTo>
                    <a:pt x="5849" y="1006"/>
                  </a:lnTo>
                  <a:lnTo>
                    <a:pt x="5864" y="1010"/>
                  </a:lnTo>
                  <a:lnTo>
                    <a:pt x="5880" y="1012"/>
                  </a:lnTo>
                  <a:lnTo>
                    <a:pt x="5897" y="1013"/>
                  </a:lnTo>
                  <a:lnTo>
                    <a:pt x="5913" y="1013"/>
                  </a:lnTo>
                  <a:lnTo>
                    <a:pt x="5929" y="1013"/>
                  </a:lnTo>
                  <a:lnTo>
                    <a:pt x="5945" y="1012"/>
                  </a:lnTo>
                  <a:lnTo>
                    <a:pt x="5962" y="1010"/>
                  </a:lnTo>
                  <a:lnTo>
                    <a:pt x="5977" y="1006"/>
                  </a:lnTo>
                  <a:lnTo>
                    <a:pt x="5993" y="1003"/>
                  </a:lnTo>
                  <a:lnTo>
                    <a:pt x="6008" y="999"/>
                  </a:lnTo>
                  <a:lnTo>
                    <a:pt x="6022" y="993"/>
                  </a:lnTo>
                  <a:lnTo>
                    <a:pt x="6037" y="989"/>
                  </a:lnTo>
                  <a:lnTo>
                    <a:pt x="6051" y="982"/>
                  </a:lnTo>
                  <a:lnTo>
                    <a:pt x="6065" y="975"/>
                  </a:lnTo>
                  <a:lnTo>
                    <a:pt x="6078" y="967"/>
                  </a:lnTo>
                  <a:lnTo>
                    <a:pt x="6090" y="959"/>
                  </a:lnTo>
                  <a:lnTo>
                    <a:pt x="6103" y="950"/>
                  </a:lnTo>
                  <a:lnTo>
                    <a:pt x="6115" y="941"/>
                  </a:lnTo>
                  <a:lnTo>
                    <a:pt x="6126" y="931"/>
                  </a:lnTo>
                  <a:lnTo>
                    <a:pt x="6138" y="920"/>
                  </a:lnTo>
                  <a:lnTo>
                    <a:pt x="6148" y="909"/>
                  </a:lnTo>
                  <a:lnTo>
                    <a:pt x="6158" y="897"/>
                  </a:lnTo>
                  <a:lnTo>
                    <a:pt x="6167" y="885"/>
                  </a:lnTo>
                  <a:lnTo>
                    <a:pt x="6176" y="873"/>
                  </a:lnTo>
                  <a:lnTo>
                    <a:pt x="6184" y="860"/>
                  </a:lnTo>
                  <a:lnTo>
                    <a:pt x="6193" y="847"/>
                  </a:lnTo>
                  <a:lnTo>
                    <a:pt x="6200" y="833"/>
                  </a:lnTo>
                  <a:lnTo>
                    <a:pt x="6205" y="819"/>
                  </a:lnTo>
                  <a:lnTo>
                    <a:pt x="6211" y="804"/>
                  </a:lnTo>
                  <a:lnTo>
                    <a:pt x="6217" y="790"/>
                  </a:lnTo>
                  <a:lnTo>
                    <a:pt x="6220" y="775"/>
                  </a:lnTo>
                  <a:lnTo>
                    <a:pt x="6224" y="760"/>
                  </a:lnTo>
                  <a:lnTo>
                    <a:pt x="6227" y="744"/>
                  </a:lnTo>
                  <a:lnTo>
                    <a:pt x="6229" y="728"/>
                  </a:lnTo>
                  <a:lnTo>
                    <a:pt x="6231" y="711"/>
                  </a:lnTo>
                  <a:lnTo>
                    <a:pt x="6231" y="695"/>
                  </a:lnTo>
                  <a:lnTo>
                    <a:pt x="6231" y="679"/>
                  </a:lnTo>
                  <a:lnTo>
                    <a:pt x="6229" y="663"/>
                  </a:lnTo>
                  <a:lnTo>
                    <a:pt x="6227" y="647"/>
                  </a:lnTo>
                  <a:lnTo>
                    <a:pt x="6224" y="631"/>
                  </a:lnTo>
                  <a:lnTo>
                    <a:pt x="6220" y="616"/>
                  </a:lnTo>
                  <a:lnTo>
                    <a:pt x="6217" y="601"/>
                  </a:lnTo>
                  <a:lnTo>
                    <a:pt x="6211" y="586"/>
                  </a:lnTo>
                  <a:lnTo>
                    <a:pt x="6205" y="572"/>
                  </a:lnTo>
                  <a:lnTo>
                    <a:pt x="6200" y="558"/>
                  </a:lnTo>
                  <a:lnTo>
                    <a:pt x="6193" y="544"/>
                  </a:lnTo>
                  <a:lnTo>
                    <a:pt x="6184" y="530"/>
                  </a:lnTo>
                  <a:lnTo>
                    <a:pt x="6176" y="517"/>
                  </a:lnTo>
                  <a:lnTo>
                    <a:pt x="6167" y="506"/>
                  </a:lnTo>
                  <a:lnTo>
                    <a:pt x="6158" y="493"/>
                  </a:lnTo>
                  <a:lnTo>
                    <a:pt x="6148" y="481"/>
                  </a:lnTo>
                  <a:lnTo>
                    <a:pt x="6138" y="471"/>
                  </a:lnTo>
                  <a:lnTo>
                    <a:pt x="6126" y="461"/>
                  </a:lnTo>
                  <a:lnTo>
                    <a:pt x="6115" y="450"/>
                  </a:lnTo>
                  <a:lnTo>
                    <a:pt x="6103" y="441"/>
                  </a:lnTo>
                  <a:lnTo>
                    <a:pt x="6090" y="431"/>
                  </a:lnTo>
                  <a:lnTo>
                    <a:pt x="6078" y="423"/>
                  </a:lnTo>
                  <a:lnTo>
                    <a:pt x="6065" y="416"/>
                  </a:lnTo>
                  <a:lnTo>
                    <a:pt x="6051" y="409"/>
                  </a:lnTo>
                  <a:lnTo>
                    <a:pt x="6037" y="402"/>
                  </a:lnTo>
                  <a:lnTo>
                    <a:pt x="6022" y="397"/>
                  </a:lnTo>
                  <a:lnTo>
                    <a:pt x="6008" y="392"/>
                  </a:lnTo>
                  <a:lnTo>
                    <a:pt x="5993" y="387"/>
                  </a:lnTo>
                  <a:lnTo>
                    <a:pt x="5977" y="384"/>
                  </a:lnTo>
                  <a:lnTo>
                    <a:pt x="5962" y="382"/>
                  </a:lnTo>
                  <a:lnTo>
                    <a:pt x="5945" y="379"/>
                  </a:lnTo>
                  <a:lnTo>
                    <a:pt x="5929" y="378"/>
                  </a:lnTo>
                  <a:lnTo>
                    <a:pt x="5913" y="378"/>
                  </a:lnTo>
                  <a:close/>
                  <a:moveTo>
                    <a:pt x="5920" y="1222"/>
                  </a:moveTo>
                  <a:lnTo>
                    <a:pt x="5920" y="1222"/>
                  </a:lnTo>
                  <a:lnTo>
                    <a:pt x="5887" y="1223"/>
                  </a:lnTo>
                  <a:lnTo>
                    <a:pt x="5855" y="1226"/>
                  </a:lnTo>
                  <a:lnTo>
                    <a:pt x="5822" y="1229"/>
                  </a:lnTo>
                  <a:lnTo>
                    <a:pt x="5791" y="1235"/>
                  </a:lnTo>
                  <a:lnTo>
                    <a:pt x="5761" y="1242"/>
                  </a:lnTo>
                  <a:lnTo>
                    <a:pt x="5731" y="1251"/>
                  </a:lnTo>
                  <a:lnTo>
                    <a:pt x="5700" y="1260"/>
                  </a:lnTo>
                  <a:lnTo>
                    <a:pt x="5672" y="1272"/>
                  </a:lnTo>
                  <a:lnTo>
                    <a:pt x="5643" y="1285"/>
                  </a:lnTo>
                  <a:lnTo>
                    <a:pt x="5617" y="1299"/>
                  </a:lnTo>
                  <a:lnTo>
                    <a:pt x="5590" y="1314"/>
                  </a:lnTo>
                  <a:lnTo>
                    <a:pt x="5565" y="1330"/>
                  </a:lnTo>
                  <a:lnTo>
                    <a:pt x="5539" y="1349"/>
                  </a:lnTo>
                  <a:lnTo>
                    <a:pt x="5515" y="1367"/>
                  </a:lnTo>
                  <a:lnTo>
                    <a:pt x="5493" y="1387"/>
                  </a:lnTo>
                  <a:lnTo>
                    <a:pt x="5470" y="1408"/>
                  </a:lnTo>
                  <a:lnTo>
                    <a:pt x="5448" y="1430"/>
                  </a:lnTo>
                  <a:lnTo>
                    <a:pt x="5429" y="1453"/>
                  </a:lnTo>
                  <a:lnTo>
                    <a:pt x="5410" y="1478"/>
                  </a:lnTo>
                  <a:lnTo>
                    <a:pt x="5393" y="1502"/>
                  </a:lnTo>
                  <a:lnTo>
                    <a:pt x="5375" y="1529"/>
                  </a:lnTo>
                  <a:lnTo>
                    <a:pt x="5360" y="1555"/>
                  </a:lnTo>
                  <a:lnTo>
                    <a:pt x="5346" y="1582"/>
                  </a:lnTo>
                  <a:lnTo>
                    <a:pt x="5333" y="1610"/>
                  </a:lnTo>
                  <a:lnTo>
                    <a:pt x="5322" y="1639"/>
                  </a:lnTo>
                  <a:lnTo>
                    <a:pt x="5313" y="1669"/>
                  </a:lnTo>
                  <a:lnTo>
                    <a:pt x="5303" y="1699"/>
                  </a:lnTo>
                  <a:lnTo>
                    <a:pt x="5296" y="1730"/>
                  </a:lnTo>
                  <a:lnTo>
                    <a:pt x="5291" y="1761"/>
                  </a:lnTo>
                  <a:lnTo>
                    <a:pt x="5287" y="1792"/>
                  </a:lnTo>
                  <a:lnTo>
                    <a:pt x="5285" y="1825"/>
                  </a:lnTo>
                  <a:lnTo>
                    <a:pt x="5284" y="1857"/>
                  </a:lnTo>
                  <a:lnTo>
                    <a:pt x="5285" y="1891"/>
                  </a:lnTo>
                  <a:lnTo>
                    <a:pt x="5287" y="1922"/>
                  </a:lnTo>
                  <a:lnTo>
                    <a:pt x="5291" y="1955"/>
                  </a:lnTo>
                  <a:lnTo>
                    <a:pt x="5296" y="1986"/>
                  </a:lnTo>
                  <a:lnTo>
                    <a:pt x="5303" y="2016"/>
                  </a:lnTo>
                  <a:lnTo>
                    <a:pt x="5313" y="2047"/>
                  </a:lnTo>
                  <a:lnTo>
                    <a:pt x="5322" y="2077"/>
                  </a:lnTo>
                  <a:lnTo>
                    <a:pt x="5333" y="2106"/>
                  </a:lnTo>
                  <a:lnTo>
                    <a:pt x="5346" y="2134"/>
                  </a:lnTo>
                  <a:lnTo>
                    <a:pt x="5360" y="2160"/>
                  </a:lnTo>
                  <a:lnTo>
                    <a:pt x="5375" y="2187"/>
                  </a:lnTo>
                  <a:lnTo>
                    <a:pt x="5393" y="2214"/>
                  </a:lnTo>
                  <a:lnTo>
                    <a:pt x="5410" y="2238"/>
                  </a:lnTo>
                  <a:lnTo>
                    <a:pt x="5429" y="2263"/>
                  </a:lnTo>
                  <a:lnTo>
                    <a:pt x="5448" y="2286"/>
                  </a:lnTo>
                  <a:lnTo>
                    <a:pt x="5470" y="2308"/>
                  </a:lnTo>
                  <a:lnTo>
                    <a:pt x="5493" y="2329"/>
                  </a:lnTo>
                  <a:lnTo>
                    <a:pt x="5515" y="2348"/>
                  </a:lnTo>
                  <a:lnTo>
                    <a:pt x="5539" y="2367"/>
                  </a:lnTo>
                  <a:lnTo>
                    <a:pt x="5565" y="2384"/>
                  </a:lnTo>
                  <a:lnTo>
                    <a:pt x="5590" y="2402"/>
                  </a:lnTo>
                  <a:lnTo>
                    <a:pt x="5617" y="2417"/>
                  </a:lnTo>
                  <a:lnTo>
                    <a:pt x="5643" y="2431"/>
                  </a:lnTo>
                  <a:lnTo>
                    <a:pt x="5672" y="2444"/>
                  </a:lnTo>
                  <a:lnTo>
                    <a:pt x="5700" y="2455"/>
                  </a:lnTo>
                  <a:lnTo>
                    <a:pt x="5731" y="2465"/>
                  </a:lnTo>
                  <a:lnTo>
                    <a:pt x="5761" y="2474"/>
                  </a:lnTo>
                  <a:lnTo>
                    <a:pt x="5791" y="2481"/>
                  </a:lnTo>
                  <a:lnTo>
                    <a:pt x="5822" y="2487"/>
                  </a:lnTo>
                  <a:lnTo>
                    <a:pt x="5855" y="2490"/>
                  </a:lnTo>
                  <a:lnTo>
                    <a:pt x="5887" y="2492"/>
                  </a:lnTo>
                  <a:lnTo>
                    <a:pt x="5920" y="2494"/>
                  </a:lnTo>
                  <a:lnTo>
                    <a:pt x="5952" y="2492"/>
                  </a:lnTo>
                  <a:lnTo>
                    <a:pt x="5985" y="2490"/>
                  </a:lnTo>
                  <a:lnTo>
                    <a:pt x="6016" y="2487"/>
                  </a:lnTo>
                  <a:lnTo>
                    <a:pt x="6047" y="2481"/>
                  </a:lnTo>
                  <a:lnTo>
                    <a:pt x="6079" y="2474"/>
                  </a:lnTo>
                  <a:lnTo>
                    <a:pt x="6109" y="2465"/>
                  </a:lnTo>
                  <a:lnTo>
                    <a:pt x="6138" y="2455"/>
                  </a:lnTo>
                  <a:lnTo>
                    <a:pt x="6167" y="2444"/>
                  </a:lnTo>
                  <a:lnTo>
                    <a:pt x="6195" y="2431"/>
                  </a:lnTo>
                  <a:lnTo>
                    <a:pt x="6223" y="2417"/>
                  </a:lnTo>
                  <a:lnTo>
                    <a:pt x="6249" y="2402"/>
                  </a:lnTo>
                  <a:lnTo>
                    <a:pt x="6275" y="2384"/>
                  </a:lnTo>
                  <a:lnTo>
                    <a:pt x="6299" y="2367"/>
                  </a:lnTo>
                  <a:lnTo>
                    <a:pt x="6324" y="2348"/>
                  </a:lnTo>
                  <a:lnTo>
                    <a:pt x="6347" y="2329"/>
                  </a:lnTo>
                  <a:lnTo>
                    <a:pt x="6369" y="2308"/>
                  </a:lnTo>
                  <a:lnTo>
                    <a:pt x="6390" y="2286"/>
                  </a:lnTo>
                  <a:lnTo>
                    <a:pt x="6410" y="2263"/>
                  </a:lnTo>
                  <a:lnTo>
                    <a:pt x="6428" y="2238"/>
                  </a:lnTo>
                  <a:lnTo>
                    <a:pt x="6447" y="2214"/>
                  </a:lnTo>
                  <a:lnTo>
                    <a:pt x="6463" y="2187"/>
                  </a:lnTo>
                  <a:lnTo>
                    <a:pt x="6478" y="2160"/>
                  </a:lnTo>
                  <a:lnTo>
                    <a:pt x="6492" y="2134"/>
                  </a:lnTo>
                  <a:lnTo>
                    <a:pt x="6505" y="2106"/>
                  </a:lnTo>
                  <a:lnTo>
                    <a:pt x="6516" y="2077"/>
                  </a:lnTo>
                  <a:lnTo>
                    <a:pt x="6527" y="2047"/>
                  </a:lnTo>
                  <a:lnTo>
                    <a:pt x="6535" y="2016"/>
                  </a:lnTo>
                  <a:lnTo>
                    <a:pt x="6542" y="1986"/>
                  </a:lnTo>
                  <a:lnTo>
                    <a:pt x="6548" y="1955"/>
                  </a:lnTo>
                  <a:lnTo>
                    <a:pt x="6551" y="1922"/>
                  </a:lnTo>
                  <a:lnTo>
                    <a:pt x="6555" y="1891"/>
                  </a:lnTo>
                  <a:lnTo>
                    <a:pt x="6555" y="1857"/>
                  </a:lnTo>
                  <a:lnTo>
                    <a:pt x="6555" y="1825"/>
                  </a:lnTo>
                  <a:lnTo>
                    <a:pt x="6551" y="1792"/>
                  </a:lnTo>
                  <a:lnTo>
                    <a:pt x="6548" y="1761"/>
                  </a:lnTo>
                  <a:lnTo>
                    <a:pt x="6542" y="1730"/>
                  </a:lnTo>
                  <a:lnTo>
                    <a:pt x="6535" y="1699"/>
                  </a:lnTo>
                  <a:lnTo>
                    <a:pt x="6527" y="1669"/>
                  </a:lnTo>
                  <a:lnTo>
                    <a:pt x="6516" y="1639"/>
                  </a:lnTo>
                  <a:lnTo>
                    <a:pt x="6505" y="1610"/>
                  </a:lnTo>
                  <a:lnTo>
                    <a:pt x="6492" y="1582"/>
                  </a:lnTo>
                  <a:lnTo>
                    <a:pt x="6478" y="1555"/>
                  </a:lnTo>
                  <a:lnTo>
                    <a:pt x="6463" y="1529"/>
                  </a:lnTo>
                  <a:lnTo>
                    <a:pt x="6447" y="1502"/>
                  </a:lnTo>
                  <a:lnTo>
                    <a:pt x="6428" y="1478"/>
                  </a:lnTo>
                  <a:lnTo>
                    <a:pt x="6410" y="1453"/>
                  </a:lnTo>
                  <a:lnTo>
                    <a:pt x="6390" y="1430"/>
                  </a:lnTo>
                  <a:lnTo>
                    <a:pt x="6369" y="1408"/>
                  </a:lnTo>
                  <a:lnTo>
                    <a:pt x="6347" y="1387"/>
                  </a:lnTo>
                  <a:lnTo>
                    <a:pt x="6324" y="1367"/>
                  </a:lnTo>
                  <a:lnTo>
                    <a:pt x="6299" y="1349"/>
                  </a:lnTo>
                  <a:lnTo>
                    <a:pt x="6275" y="1330"/>
                  </a:lnTo>
                  <a:lnTo>
                    <a:pt x="6249" y="1314"/>
                  </a:lnTo>
                  <a:lnTo>
                    <a:pt x="6223" y="1299"/>
                  </a:lnTo>
                  <a:lnTo>
                    <a:pt x="6195" y="1285"/>
                  </a:lnTo>
                  <a:lnTo>
                    <a:pt x="6167" y="1272"/>
                  </a:lnTo>
                  <a:lnTo>
                    <a:pt x="6138" y="1260"/>
                  </a:lnTo>
                  <a:lnTo>
                    <a:pt x="6109" y="1251"/>
                  </a:lnTo>
                  <a:lnTo>
                    <a:pt x="6079" y="1242"/>
                  </a:lnTo>
                  <a:lnTo>
                    <a:pt x="6047" y="1235"/>
                  </a:lnTo>
                  <a:lnTo>
                    <a:pt x="6016" y="1229"/>
                  </a:lnTo>
                  <a:lnTo>
                    <a:pt x="5985" y="1226"/>
                  </a:lnTo>
                  <a:lnTo>
                    <a:pt x="5952" y="1223"/>
                  </a:lnTo>
                  <a:lnTo>
                    <a:pt x="5920" y="1222"/>
                  </a:lnTo>
                  <a:close/>
                  <a:moveTo>
                    <a:pt x="6131" y="1646"/>
                  </a:moveTo>
                  <a:lnTo>
                    <a:pt x="6131" y="1646"/>
                  </a:lnTo>
                  <a:lnTo>
                    <a:pt x="6110" y="1627"/>
                  </a:lnTo>
                  <a:lnTo>
                    <a:pt x="6087" y="1610"/>
                  </a:lnTo>
                  <a:lnTo>
                    <a:pt x="6074" y="1602"/>
                  </a:lnTo>
                  <a:lnTo>
                    <a:pt x="6063" y="1595"/>
                  </a:lnTo>
                  <a:lnTo>
                    <a:pt x="6049" y="1588"/>
                  </a:lnTo>
                  <a:lnTo>
                    <a:pt x="6036" y="1582"/>
                  </a:lnTo>
                  <a:lnTo>
                    <a:pt x="6022" y="1576"/>
                  </a:lnTo>
                  <a:lnTo>
                    <a:pt x="6008" y="1572"/>
                  </a:lnTo>
                  <a:lnTo>
                    <a:pt x="5994" y="1568"/>
                  </a:lnTo>
                  <a:lnTo>
                    <a:pt x="5980" y="1565"/>
                  </a:lnTo>
                  <a:lnTo>
                    <a:pt x="5965" y="1562"/>
                  </a:lnTo>
                  <a:lnTo>
                    <a:pt x="5950" y="1560"/>
                  </a:lnTo>
                  <a:lnTo>
                    <a:pt x="5935" y="1559"/>
                  </a:lnTo>
                  <a:lnTo>
                    <a:pt x="5920" y="1559"/>
                  </a:lnTo>
                  <a:lnTo>
                    <a:pt x="5904" y="1559"/>
                  </a:lnTo>
                  <a:lnTo>
                    <a:pt x="5888" y="1560"/>
                  </a:lnTo>
                  <a:lnTo>
                    <a:pt x="5873" y="1562"/>
                  </a:lnTo>
                  <a:lnTo>
                    <a:pt x="5859" y="1565"/>
                  </a:lnTo>
                  <a:lnTo>
                    <a:pt x="5844" y="1568"/>
                  </a:lnTo>
                  <a:lnTo>
                    <a:pt x="5830" y="1572"/>
                  </a:lnTo>
                  <a:lnTo>
                    <a:pt x="5816" y="1576"/>
                  </a:lnTo>
                  <a:lnTo>
                    <a:pt x="5803" y="1582"/>
                  </a:lnTo>
                  <a:lnTo>
                    <a:pt x="5790" y="1588"/>
                  </a:lnTo>
                  <a:lnTo>
                    <a:pt x="5777" y="1595"/>
                  </a:lnTo>
                  <a:lnTo>
                    <a:pt x="5764" y="1602"/>
                  </a:lnTo>
                  <a:lnTo>
                    <a:pt x="5753" y="1610"/>
                  </a:lnTo>
                  <a:lnTo>
                    <a:pt x="5729" y="1627"/>
                  </a:lnTo>
                  <a:lnTo>
                    <a:pt x="5708" y="1646"/>
                  </a:lnTo>
                  <a:lnTo>
                    <a:pt x="5689" y="1667"/>
                  </a:lnTo>
                  <a:lnTo>
                    <a:pt x="5671" y="1690"/>
                  </a:lnTo>
                  <a:lnTo>
                    <a:pt x="5663" y="1703"/>
                  </a:lnTo>
                  <a:lnTo>
                    <a:pt x="5656" y="1716"/>
                  </a:lnTo>
                  <a:lnTo>
                    <a:pt x="5649" y="1728"/>
                  </a:lnTo>
                  <a:lnTo>
                    <a:pt x="5643" y="1741"/>
                  </a:lnTo>
                  <a:lnTo>
                    <a:pt x="5639" y="1755"/>
                  </a:lnTo>
                  <a:lnTo>
                    <a:pt x="5634" y="1769"/>
                  </a:lnTo>
                  <a:lnTo>
                    <a:pt x="5630" y="1783"/>
                  </a:lnTo>
                  <a:lnTo>
                    <a:pt x="5626" y="1797"/>
                  </a:lnTo>
                  <a:lnTo>
                    <a:pt x="5624" y="1812"/>
                  </a:lnTo>
                  <a:lnTo>
                    <a:pt x="5621" y="1827"/>
                  </a:lnTo>
                  <a:lnTo>
                    <a:pt x="5620" y="1842"/>
                  </a:lnTo>
                  <a:lnTo>
                    <a:pt x="5620" y="1857"/>
                  </a:lnTo>
                  <a:lnTo>
                    <a:pt x="5620" y="1874"/>
                  </a:lnTo>
                  <a:lnTo>
                    <a:pt x="5621" y="1889"/>
                  </a:lnTo>
                  <a:lnTo>
                    <a:pt x="5624" y="1904"/>
                  </a:lnTo>
                  <a:lnTo>
                    <a:pt x="5626" y="1918"/>
                  </a:lnTo>
                  <a:lnTo>
                    <a:pt x="5630" y="1933"/>
                  </a:lnTo>
                  <a:lnTo>
                    <a:pt x="5634" y="1947"/>
                  </a:lnTo>
                  <a:lnTo>
                    <a:pt x="5639" y="1961"/>
                  </a:lnTo>
                  <a:lnTo>
                    <a:pt x="5643" y="1975"/>
                  </a:lnTo>
                  <a:lnTo>
                    <a:pt x="5649" y="1987"/>
                  </a:lnTo>
                  <a:lnTo>
                    <a:pt x="5656" y="2000"/>
                  </a:lnTo>
                  <a:lnTo>
                    <a:pt x="5663" y="2013"/>
                  </a:lnTo>
                  <a:lnTo>
                    <a:pt x="5671" y="2026"/>
                  </a:lnTo>
                  <a:lnTo>
                    <a:pt x="5689" y="2048"/>
                  </a:lnTo>
                  <a:lnTo>
                    <a:pt x="5708" y="2070"/>
                  </a:lnTo>
                  <a:lnTo>
                    <a:pt x="5729" y="2088"/>
                  </a:lnTo>
                  <a:lnTo>
                    <a:pt x="5753" y="2106"/>
                  </a:lnTo>
                  <a:lnTo>
                    <a:pt x="5764" y="2114"/>
                  </a:lnTo>
                  <a:lnTo>
                    <a:pt x="5777" y="2121"/>
                  </a:lnTo>
                  <a:lnTo>
                    <a:pt x="5790" y="2128"/>
                  </a:lnTo>
                  <a:lnTo>
                    <a:pt x="5803" y="2134"/>
                  </a:lnTo>
                  <a:lnTo>
                    <a:pt x="5816" y="2138"/>
                  </a:lnTo>
                  <a:lnTo>
                    <a:pt x="5830" y="2144"/>
                  </a:lnTo>
                  <a:lnTo>
                    <a:pt x="5844" y="2148"/>
                  </a:lnTo>
                  <a:lnTo>
                    <a:pt x="5859" y="2151"/>
                  </a:lnTo>
                  <a:lnTo>
                    <a:pt x="5873" y="2153"/>
                  </a:lnTo>
                  <a:lnTo>
                    <a:pt x="5888" y="2156"/>
                  </a:lnTo>
                  <a:lnTo>
                    <a:pt x="5904" y="2157"/>
                  </a:lnTo>
                  <a:lnTo>
                    <a:pt x="5920" y="2157"/>
                  </a:lnTo>
                  <a:lnTo>
                    <a:pt x="5935" y="2157"/>
                  </a:lnTo>
                  <a:lnTo>
                    <a:pt x="5950" y="2156"/>
                  </a:lnTo>
                  <a:lnTo>
                    <a:pt x="5965" y="2153"/>
                  </a:lnTo>
                  <a:lnTo>
                    <a:pt x="5980" y="2151"/>
                  </a:lnTo>
                  <a:lnTo>
                    <a:pt x="5994" y="2148"/>
                  </a:lnTo>
                  <a:lnTo>
                    <a:pt x="6008" y="2144"/>
                  </a:lnTo>
                  <a:lnTo>
                    <a:pt x="6022" y="2138"/>
                  </a:lnTo>
                  <a:lnTo>
                    <a:pt x="6036" y="2134"/>
                  </a:lnTo>
                  <a:lnTo>
                    <a:pt x="6049" y="2128"/>
                  </a:lnTo>
                  <a:lnTo>
                    <a:pt x="6063" y="2121"/>
                  </a:lnTo>
                  <a:lnTo>
                    <a:pt x="6074" y="2114"/>
                  </a:lnTo>
                  <a:lnTo>
                    <a:pt x="6087" y="2106"/>
                  </a:lnTo>
                  <a:lnTo>
                    <a:pt x="6110" y="2088"/>
                  </a:lnTo>
                  <a:lnTo>
                    <a:pt x="6131" y="2070"/>
                  </a:lnTo>
                  <a:lnTo>
                    <a:pt x="6151" y="2048"/>
                  </a:lnTo>
                  <a:lnTo>
                    <a:pt x="6167" y="2026"/>
                  </a:lnTo>
                  <a:lnTo>
                    <a:pt x="6175" y="2013"/>
                  </a:lnTo>
                  <a:lnTo>
                    <a:pt x="6182" y="2000"/>
                  </a:lnTo>
                  <a:lnTo>
                    <a:pt x="6189" y="1987"/>
                  </a:lnTo>
                  <a:lnTo>
                    <a:pt x="6195" y="1975"/>
                  </a:lnTo>
                  <a:lnTo>
                    <a:pt x="6201" y="1961"/>
                  </a:lnTo>
                  <a:lnTo>
                    <a:pt x="6205" y="1947"/>
                  </a:lnTo>
                  <a:lnTo>
                    <a:pt x="6209" y="1933"/>
                  </a:lnTo>
                  <a:lnTo>
                    <a:pt x="6212" y="1918"/>
                  </a:lnTo>
                  <a:lnTo>
                    <a:pt x="6215" y="1904"/>
                  </a:lnTo>
                  <a:lnTo>
                    <a:pt x="6217" y="1889"/>
                  </a:lnTo>
                  <a:lnTo>
                    <a:pt x="6218" y="1874"/>
                  </a:lnTo>
                  <a:lnTo>
                    <a:pt x="6218" y="1857"/>
                  </a:lnTo>
                  <a:lnTo>
                    <a:pt x="6218" y="1842"/>
                  </a:lnTo>
                  <a:lnTo>
                    <a:pt x="6217" y="1827"/>
                  </a:lnTo>
                  <a:lnTo>
                    <a:pt x="6215" y="1812"/>
                  </a:lnTo>
                  <a:lnTo>
                    <a:pt x="6212" y="1797"/>
                  </a:lnTo>
                  <a:lnTo>
                    <a:pt x="6209" y="1783"/>
                  </a:lnTo>
                  <a:lnTo>
                    <a:pt x="6205" y="1769"/>
                  </a:lnTo>
                  <a:lnTo>
                    <a:pt x="6201" y="1755"/>
                  </a:lnTo>
                  <a:lnTo>
                    <a:pt x="6195" y="1741"/>
                  </a:lnTo>
                  <a:lnTo>
                    <a:pt x="6189" y="1728"/>
                  </a:lnTo>
                  <a:lnTo>
                    <a:pt x="6182" y="1716"/>
                  </a:lnTo>
                  <a:lnTo>
                    <a:pt x="6175" y="1703"/>
                  </a:lnTo>
                  <a:lnTo>
                    <a:pt x="6167" y="1690"/>
                  </a:lnTo>
                  <a:lnTo>
                    <a:pt x="6151" y="1667"/>
                  </a:lnTo>
                  <a:lnTo>
                    <a:pt x="6131" y="1646"/>
                  </a:lnTo>
                  <a:close/>
                  <a:moveTo>
                    <a:pt x="5920" y="2625"/>
                  </a:moveTo>
                  <a:lnTo>
                    <a:pt x="5920" y="2625"/>
                  </a:lnTo>
                  <a:lnTo>
                    <a:pt x="5887" y="2625"/>
                  </a:lnTo>
                  <a:lnTo>
                    <a:pt x="5855" y="2628"/>
                  </a:lnTo>
                  <a:lnTo>
                    <a:pt x="5822" y="2632"/>
                  </a:lnTo>
                  <a:lnTo>
                    <a:pt x="5791" y="2638"/>
                  </a:lnTo>
                  <a:lnTo>
                    <a:pt x="5761" y="2645"/>
                  </a:lnTo>
                  <a:lnTo>
                    <a:pt x="5731" y="2653"/>
                  </a:lnTo>
                  <a:lnTo>
                    <a:pt x="5700" y="2663"/>
                  </a:lnTo>
                  <a:lnTo>
                    <a:pt x="5672" y="2675"/>
                  </a:lnTo>
                  <a:lnTo>
                    <a:pt x="5643" y="2687"/>
                  </a:lnTo>
                  <a:lnTo>
                    <a:pt x="5617" y="2701"/>
                  </a:lnTo>
                  <a:lnTo>
                    <a:pt x="5590" y="2716"/>
                  </a:lnTo>
                  <a:lnTo>
                    <a:pt x="5565" y="2733"/>
                  </a:lnTo>
                  <a:lnTo>
                    <a:pt x="5539" y="2751"/>
                  </a:lnTo>
                  <a:lnTo>
                    <a:pt x="5515" y="2770"/>
                  </a:lnTo>
                  <a:lnTo>
                    <a:pt x="5493" y="2790"/>
                  </a:lnTo>
                  <a:lnTo>
                    <a:pt x="5470" y="2811"/>
                  </a:lnTo>
                  <a:lnTo>
                    <a:pt x="5448" y="2833"/>
                  </a:lnTo>
                  <a:lnTo>
                    <a:pt x="5429" y="2856"/>
                  </a:lnTo>
                  <a:lnTo>
                    <a:pt x="5410" y="2880"/>
                  </a:lnTo>
                  <a:lnTo>
                    <a:pt x="5393" y="2905"/>
                  </a:lnTo>
                  <a:lnTo>
                    <a:pt x="5375" y="2930"/>
                  </a:lnTo>
                  <a:lnTo>
                    <a:pt x="5360" y="2957"/>
                  </a:lnTo>
                  <a:lnTo>
                    <a:pt x="5346" y="2985"/>
                  </a:lnTo>
                  <a:lnTo>
                    <a:pt x="5333" y="3013"/>
                  </a:lnTo>
                  <a:lnTo>
                    <a:pt x="5322" y="3042"/>
                  </a:lnTo>
                  <a:lnTo>
                    <a:pt x="5313" y="3071"/>
                  </a:lnTo>
                  <a:lnTo>
                    <a:pt x="5303" y="3101"/>
                  </a:lnTo>
                  <a:lnTo>
                    <a:pt x="5296" y="3132"/>
                  </a:lnTo>
                  <a:lnTo>
                    <a:pt x="5291" y="3164"/>
                  </a:lnTo>
                  <a:lnTo>
                    <a:pt x="5287" y="3195"/>
                  </a:lnTo>
                  <a:lnTo>
                    <a:pt x="5285" y="3227"/>
                  </a:lnTo>
                  <a:lnTo>
                    <a:pt x="5284" y="3260"/>
                  </a:lnTo>
                  <a:lnTo>
                    <a:pt x="5285" y="3292"/>
                  </a:lnTo>
                  <a:lnTo>
                    <a:pt x="5287" y="3325"/>
                  </a:lnTo>
                  <a:lnTo>
                    <a:pt x="5291" y="3357"/>
                  </a:lnTo>
                  <a:lnTo>
                    <a:pt x="5296" y="3389"/>
                  </a:lnTo>
                  <a:lnTo>
                    <a:pt x="5303" y="3419"/>
                  </a:lnTo>
                  <a:lnTo>
                    <a:pt x="5313" y="3449"/>
                  </a:lnTo>
                  <a:lnTo>
                    <a:pt x="5322" y="3478"/>
                  </a:lnTo>
                  <a:lnTo>
                    <a:pt x="5333" y="3507"/>
                  </a:lnTo>
                  <a:lnTo>
                    <a:pt x="5346" y="3536"/>
                  </a:lnTo>
                  <a:lnTo>
                    <a:pt x="5360" y="3563"/>
                  </a:lnTo>
                  <a:lnTo>
                    <a:pt x="5375" y="3590"/>
                  </a:lnTo>
                  <a:lnTo>
                    <a:pt x="5393" y="3615"/>
                  </a:lnTo>
                  <a:lnTo>
                    <a:pt x="5410" y="3641"/>
                  </a:lnTo>
                  <a:lnTo>
                    <a:pt x="5429" y="3664"/>
                  </a:lnTo>
                  <a:lnTo>
                    <a:pt x="5448" y="3687"/>
                  </a:lnTo>
                  <a:lnTo>
                    <a:pt x="5470" y="3709"/>
                  </a:lnTo>
                  <a:lnTo>
                    <a:pt x="5493" y="3731"/>
                  </a:lnTo>
                  <a:lnTo>
                    <a:pt x="5515" y="3751"/>
                  </a:lnTo>
                  <a:lnTo>
                    <a:pt x="5539" y="3770"/>
                  </a:lnTo>
                  <a:lnTo>
                    <a:pt x="5565" y="3787"/>
                  </a:lnTo>
                  <a:lnTo>
                    <a:pt x="5590" y="3803"/>
                  </a:lnTo>
                  <a:lnTo>
                    <a:pt x="5617" y="3820"/>
                  </a:lnTo>
                  <a:lnTo>
                    <a:pt x="5643" y="3833"/>
                  </a:lnTo>
                  <a:lnTo>
                    <a:pt x="5672" y="3846"/>
                  </a:lnTo>
                  <a:lnTo>
                    <a:pt x="5700" y="3857"/>
                  </a:lnTo>
                  <a:lnTo>
                    <a:pt x="5731" y="3867"/>
                  </a:lnTo>
                  <a:lnTo>
                    <a:pt x="5761" y="3875"/>
                  </a:lnTo>
                  <a:lnTo>
                    <a:pt x="5791" y="3883"/>
                  </a:lnTo>
                  <a:lnTo>
                    <a:pt x="5822" y="3888"/>
                  </a:lnTo>
                  <a:lnTo>
                    <a:pt x="5855" y="3893"/>
                  </a:lnTo>
                  <a:lnTo>
                    <a:pt x="5887" y="3895"/>
                  </a:lnTo>
                  <a:lnTo>
                    <a:pt x="5920" y="3896"/>
                  </a:lnTo>
                  <a:lnTo>
                    <a:pt x="5952" y="3895"/>
                  </a:lnTo>
                  <a:lnTo>
                    <a:pt x="5985" y="3893"/>
                  </a:lnTo>
                  <a:lnTo>
                    <a:pt x="6016" y="3888"/>
                  </a:lnTo>
                  <a:lnTo>
                    <a:pt x="6047" y="3883"/>
                  </a:lnTo>
                  <a:lnTo>
                    <a:pt x="6079" y="3875"/>
                  </a:lnTo>
                  <a:lnTo>
                    <a:pt x="6109" y="3867"/>
                  </a:lnTo>
                  <a:lnTo>
                    <a:pt x="6138" y="3857"/>
                  </a:lnTo>
                  <a:lnTo>
                    <a:pt x="6167" y="3846"/>
                  </a:lnTo>
                  <a:lnTo>
                    <a:pt x="6195" y="3833"/>
                  </a:lnTo>
                  <a:lnTo>
                    <a:pt x="6223" y="3820"/>
                  </a:lnTo>
                  <a:lnTo>
                    <a:pt x="6249" y="3803"/>
                  </a:lnTo>
                  <a:lnTo>
                    <a:pt x="6275" y="3787"/>
                  </a:lnTo>
                  <a:lnTo>
                    <a:pt x="6299" y="3770"/>
                  </a:lnTo>
                  <a:lnTo>
                    <a:pt x="6324" y="3751"/>
                  </a:lnTo>
                  <a:lnTo>
                    <a:pt x="6347" y="3731"/>
                  </a:lnTo>
                  <a:lnTo>
                    <a:pt x="6369" y="3709"/>
                  </a:lnTo>
                  <a:lnTo>
                    <a:pt x="6390" y="3687"/>
                  </a:lnTo>
                  <a:lnTo>
                    <a:pt x="6410" y="3664"/>
                  </a:lnTo>
                  <a:lnTo>
                    <a:pt x="6428" y="3641"/>
                  </a:lnTo>
                  <a:lnTo>
                    <a:pt x="6447" y="3615"/>
                  </a:lnTo>
                  <a:lnTo>
                    <a:pt x="6463" y="3590"/>
                  </a:lnTo>
                  <a:lnTo>
                    <a:pt x="6478" y="3563"/>
                  </a:lnTo>
                  <a:lnTo>
                    <a:pt x="6492" y="3536"/>
                  </a:lnTo>
                  <a:lnTo>
                    <a:pt x="6505" y="3507"/>
                  </a:lnTo>
                  <a:lnTo>
                    <a:pt x="6516" y="3478"/>
                  </a:lnTo>
                  <a:lnTo>
                    <a:pt x="6527" y="3449"/>
                  </a:lnTo>
                  <a:lnTo>
                    <a:pt x="6535" y="3419"/>
                  </a:lnTo>
                  <a:lnTo>
                    <a:pt x="6542" y="3389"/>
                  </a:lnTo>
                  <a:lnTo>
                    <a:pt x="6548" y="3357"/>
                  </a:lnTo>
                  <a:lnTo>
                    <a:pt x="6551" y="3325"/>
                  </a:lnTo>
                  <a:lnTo>
                    <a:pt x="6555" y="3292"/>
                  </a:lnTo>
                  <a:lnTo>
                    <a:pt x="6555" y="3260"/>
                  </a:lnTo>
                  <a:lnTo>
                    <a:pt x="6555" y="3227"/>
                  </a:lnTo>
                  <a:lnTo>
                    <a:pt x="6551" y="3195"/>
                  </a:lnTo>
                  <a:lnTo>
                    <a:pt x="6548" y="3164"/>
                  </a:lnTo>
                  <a:lnTo>
                    <a:pt x="6542" y="3132"/>
                  </a:lnTo>
                  <a:lnTo>
                    <a:pt x="6535" y="3101"/>
                  </a:lnTo>
                  <a:lnTo>
                    <a:pt x="6527" y="3071"/>
                  </a:lnTo>
                  <a:lnTo>
                    <a:pt x="6516" y="3042"/>
                  </a:lnTo>
                  <a:lnTo>
                    <a:pt x="6505" y="3013"/>
                  </a:lnTo>
                  <a:lnTo>
                    <a:pt x="6492" y="2985"/>
                  </a:lnTo>
                  <a:lnTo>
                    <a:pt x="6478" y="2957"/>
                  </a:lnTo>
                  <a:lnTo>
                    <a:pt x="6463" y="2930"/>
                  </a:lnTo>
                  <a:lnTo>
                    <a:pt x="6447" y="2905"/>
                  </a:lnTo>
                  <a:lnTo>
                    <a:pt x="6428" y="2880"/>
                  </a:lnTo>
                  <a:lnTo>
                    <a:pt x="6410" y="2856"/>
                  </a:lnTo>
                  <a:lnTo>
                    <a:pt x="6390" y="2833"/>
                  </a:lnTo>
                  <a:lnTo>
                    <a:pt x="6369" y="2811"/>
                  </a:lnTo>
                  <a:lnTo>
                    <a:pt x="6347" y="2790"/>
                  </a:lnTo>
                  <a:lnTo>
                    <a:pt x="6324" y="2770"/>
                  </a:lnTo>
                  <a:lnTo>
                    <a:pt x="6299" y="2751"/>
                  </a:lnTo>
                  <a:lnTo>
                    <a:pt x="6275" y="2733"/>
                  </a:lnTo>
                  <a:lnTo>
                    <a:pt x="6249" y="2716"/>
                  </a:lnTo>
                  <a:lnTo>
                    <a:pt x="6223" y="2701"/>
                  </a:lnTo>
                  <a:lnTo>
                    <a:pt x="6195" y="2687"/>
                  </a:lnTo>
                  <a:lnTo>
                    <a:pt x="6167" y="2675"/>
                  </a:lnTo>
                  <a:lnTo>
                    <a:pt x="6138" y="2663"/>
                  </a:lnTo>
                  <a:lnTo>
                    <a:pt x="6109" y="2653"/>
                  </a:lnTo>
                  <a:lnTo>
                    <a:pt x="6079" y="2645"/>
                  </a:lnTo>
                  <a:lnTo>
                    <a:pt x="6047" y="2638"/>
                  </a:lnTo>
                  <a:lnTo>
                    <a:pt x="6016" y="2632"/>
                  </a:lnTo>
                  <a:lnTo>
                    <a:pt x="5985" y="2628"/>
                  </a:lnTo>
                  <a:lnTo>
                    <a:pt x="5952" y="2625"/>
                  </a:lnTo>
                  <a:lnTo>
                    <a:pt x="5920" y="2625"/>
                  </a:lnTo>
                  <a:close/>
                  <a:moveTo>
                    <a:pt x="6131" y="3049"/>
                  </a:moveTo>
                  <a:lnTo>
                    <a:pt x="6131" y="3049"/>
                  </a:lnTo>
                  <a:lnTo>
                    <a:pt x="6110" y="3029"/>
                  </a:lnTo>
                  <a:lnTo>
                    <a:pt x="6087" y="3013"/>
                  </a:lnTo>
                  <a:lnTo>
                    <a:pt x="6074" y="3004"/>
                  </a:lnTo>
                  <a:lnTo>
                    <a:pt x="6063" y="2997"/>
                  </a:lnTo>
                  <a:lnTo>
                    <a:pt x="6049" y="2991"/>
                  </a:lnTo>
                  <a:lnTo>
                    <a:pt x="6036" y="2985"/>
                  </a:lnTo>
                  <a:lnTo>
                    <a:pt x="6022" y="2979"/>
                  </a:lnTo>
                  <a:lnTo>
                    <a:pt x="6008" y="2974"/>
                  </a:lnTo>
                  <a:lnTo>
                    <a:pt x="5994" y="2971"/>
                  </a:lnTo>
                  <a:lnTo>
                    <a:pt x="5980" y="2967"/>
                  </a:lnTo>
                  <a:lnTo>
                    <a:pt x="5965" y="2964"/>
                  </a:lnTo>
                  <a:lnTo>
                    <a:pt x="5950" y="2963"/>
                  </a:lnTo>
                  <a:lnTo>
                    <a:pt x="5935" y="2961"/>
                  </a:lnTo>
                  <a:lnTo>
                    <a:pt x="5920" y="2961"/>
                  </a:lnTo>
                  <a:lnTo>
                    <a:pt x="5904" y="2961"/>
                  </a:lnTo>
                  <a:lnTo>
                    <a:pt x="5888" y="2963"/>
                  </a:lnTo>
                  <a:lnTo>
                    <a:pt x="5873" y="2964"/>
                  </a:lnTo>
                  <a:lnTo>
                    <a:pt x="5859" y="2967"/>
                  </a:lnTo>
                  <a:lnTo>
                    <a:pt x="5844" y="2971"/>
                  </a:lnTo>
                  <a:lnTo>
                    <a:pt x="5830" y="2974"/>
                  </a:lnTo>
                  <a:lnTo>
                    <a:pt x="5816" y="2979"/>
                  </a:lnTo>
                  <a:lnTo>
                    <a:pt x="5803" y="2985"/>
                  </a:lnTo>
                  <a:lnTo>
                    <a:pt x="5790" y="2991"/>
                  </a:lnTo>
                  <a:lnTo>
                    <a:pt x="5777" y="2997"/>
                  </a:lnTo>
                  <a:lnTo>
                    <a:pt x="5764" y="3004"/>
                  </a:lnTo>
                  <a:lnTo>
                    <a:pt x="5753" y="3013"/>
                  </a:lnTo>
                  <a:lnTo>
                    <a:pt x="5729" y="3029"/>
                  </a:lnTo>
                  <a:lnTo>
                    <a:pt x="5708" y="3049"/>
                  </a:lnTo>
                  <a:lnTo>
                    <a:pt x="5689" y="3069"/>
                  </a:lnTo>
                  <a:lnTo>
                    <a:pt x="5671" y="3093"/>
                  </a:lnTo>
                  <a:lnTo>
                    <a:pt x="5663" y="3105"/>
                  </a:lnTo>
                  <a:lnTo>
                    <a:pt x="5656" y="3117"/>
                  </a:lnTo>
                  <a:lnTo>
                    <a:pt x="5649" y="3130"/>
                  </a:lnTo>
                  <a:lnTo>
                    <a:pt x="5643" y="3144"/>
                  </a:lnTo>
                  <a:lnTo>
                    <a:pt x="5639" y="3158"/>
                  </a:lnTo>
                  <a:lnTo>
                    <a:pt x="5634" y="3172"/>
                  </a:lnTo>
                  <a:lnTo>
                    <a:pt x="5630" y="3186"/>
                  </a:lnTo>
                  <a:lnTo>
                    <a:pt x="5626" y="3200"/>
                  </a:lnTo>
                  <a:lnTo>
                    <a:pt x="5624" y="3215"/>
                  </a:lnTo>
                  <a:lnTo>
                    <a:pt x="5621" y="3230"/>
                  </a:lnTo>
                  <a:lnTo>
                    <a:pt x="5620" y="3245"/>
                  </a:lnTo>
                  <a:lnTo>
                    <a:pt x="5620" y="3260"/>
                  </a:lnTo>
                  <a:lnTo>
                    <a:pt x="5620" y="3275"/>
                  </a:lnTo>
                  <a:lnTo>
                    <a:pt x="5621" y="3291"/>
                  </a:lnTo>
                  <a:lnTo>
                    <a:pt x="5624" y="3305"/>
                  </a:lnTo>
                  <a:lnTo>
                    <a:pt x="5626" y="3320"/>
                  </a:lnTo>
                  <a:lnTo>
                    <a:pt x="5630" y="3335"/>
                  </a:lnTo>
                  <a:lnTo>
                    <a:pt x="5634" y="3349"/>
                  </a:lnTo>
                  <a:lnTo>
                    <a:pt x="5639" y="3363"/>
                  </a:lnTo>
                  <a:lnTo>
                    <a:pt x="5643" y="3377"/>
                  </a:lnTo>
                  <a:lnTo>
                    <a:pt x="5649" y="3390"/>
                  </a:lnTo>
                  <a:lnTo>
                    <a:pt x="5656" y="3403"/>
                  </a:lnTo>
                  <a:lnTo>
                    <a:pt x="5663" y="3415"/>
                  </a:lnTo>
                  <a:lnTo>
                    <a:pt x="5671" y="3427"/>
                  </a:lnTo>
                  <a:lnTo>
                    <a:pt x="5689" y="3450"/>
                  </a:lnTo>
                  <a:lnTo>
                    <a:pt x="5708" y="3471"/>
                  </a:lnTo>
                  <a:lnTo>
                    <a:pt x="5729" y="3491"/>
                  </a:lnTo>
                  <a:lnTo>
                    <a:pt x="5753" y="3508"/>
                  </a:lnTo>
                  <a:lnTo>
                    <a:pt x="5764" y="3516"/>
                  </a:lnTo>
                  <a:lnTo>
                    <a:pt x="5777" y="3523"/>
                  </a:lnTo>
                  <a:lnTo>
                    <a:pt x="5790" y="3529"/>
                  </a:lnTo>
                  <a:lnTo>
                    <a:pt x="5803" y="3536"/>
                  </a:lnTo>
                  <a:lnTo>
                    <a:pt x="5816" y="3541"/>
                  </a:lnTo>
                  <a:lnTo>
                    <a:pt x="5830" y="3546"/>
                  </a:lnTo>
                  <a:lnTo>
                    <a:pt x="5844" y="3550"/>
                  </a:lnTo>
                  <a:lnTo>
                    <a:pt x="5859" y="3554"/>
                  </a:lnTo>
                  <a:lnTo>
                    <a:pt x="5873" y="3556"/>
                  </a:lnTo>
                  <a:lnTo>
                    <a:pt x="5888" y="3558"/>
                  </a:lnTo>
                  <a:lnTo>
                    <a:pt x="5904" y="3559"/>
                  </a:lnTo>
                  <a:lnTo>
                    <a:pt x="5920" y="3559"/>
                  </a:lnTo>
                  <a:lnTo>
                    <a:pt x="5935" y="3559"/>
                  </a:lnTo>
                  <a:lnTo>
                    <a:pt x="5950" y="3558"/>
                  </a:lnTo>
                  <a:lnTo>
                    <a:pt x="5965" y="3556"/>
                  </a:lnTo>
                  <a:lnTo>
                    <a:pt x="5980" y="3554"/>
                  </a:lnTo>
                  <a:lnTo>
                    <a:pt x="5994" y="3550"/>
                  </a:lnTo>
                  <a:lnTo>
                    <a:pt x="6008" y="3546"/>
                  </a:lnTo>
                  <a:lnTo>
                    <a:pt x="6022" y="3541"/>
                  </a:lnTo>
                  <a:lnTo>
                    <a:pt x="6036" y="3536"/>
                  </a:lnTo>
                  <a:lnTo>
                    <a:pt x="6049" y="3529"/>
                  </a:lnTo>
                  <a:lnTo>
                    <a:pt x="6063" y="3523"/>
                  </a:lnTo>
                  <a:lnTo>
                    <a:pt x="6074" y="3516"/>
                  </a:lnTo>
                  <a:lnTo>
                    <a:pt x="6087" y="3508"/>
                  </a:lnTo>
                  <a:lnTo>
                    <a:pt x="6110" y="3491"/>
                  </a:lnTo>
                  <a:lnTo>
                    <a:pt x="6131" y="3471"/>
                  </a:lnTo>
                  <a:lnTo>
                    <a:pt x="6151" y="3450"/>
                  </a:lnTo>
                  <a:lnTo>
                    <a:pt x="6167" y="3427"/>
                  </a:lnTo>
                  <a:lnTo>
                    <a:pt x="6175" y="3415"/>
                  </a:lnTo>
                  <a:lnTo>
                    <a:pt x="6182" y="3403"/>
                  </a:lnTo>
                  <a:lnTo>
                    <a:pt x="6189" y="3390"/>
                  </a:lnTo>
                  <a:lnTo>
                    <a:pt x="6195" y="3377"/>
                  </a:lnTo>
                  <a:lnTo>
                    <a:pt x="6201" y="3363"/>
                  </a:lnTo>
                  <a:lnTo>
                    <a:pt x="6205" y="3349"/>
                  </a:lnTo>
                  <a:lnTo>
                    <a:pt x="6209" y="3335"/>
                  </a:lnTo>
                  <a:lnTo>
                    <a:pt x="6212" y="3320"/>
                  </a:lnTo>
                  <a:lnTo>
                    <a:pt x="6215" y="3305"/>
                  </a:lnTo>
                  <a:lnTo>
                    <a:pt x="6217" y="3291"/>
                  </a:lnTo>
                  <a:lnTo>
                    <a:pt x="6218" y="3275"/>
                  </a:lnTo>
                  <a:lnTo>
                    <a:pt x="6218" y="3260"/>
                  </a:lnTo>
                  <a:lnTo>
                    <a:pt x="6218" y="3245"/>
                  </a:lnTo>
                  <a:lnTo>
                    <a:pt x="6217" y="3230"/>
                  </a:lnTo>
                  <a:lnTo>
                    <a:pt x="6215" y="3215"/>
                  </a:lnTo>
                  <a:lnTo>
                    <a:pt x="6212" y="3200"/>
                  </a:lnTo>
                  <a:lnTo>
                    <a:pt x="6209" y="3186"/>
                  </a:lnTo>
                  <a:lnTo>
                    <a:pt x="6205" y="3172"/>
                  </a:lnTo>
                  <a:lnTo>
                    <a:pt x="6201" y="3158"/>
                  </a:lnTo>
                  <a:lnTo>
                    <a:pt x="6195" y="3144"/>
                  </a:lnTo>
                  <a:lnTo>
                    <a:pt x="6189" y="3130"/>
                  </a:lnTo>
                  <a:lnTo>
                    <a:pt x="6182" y="3117"/>
                  </a:lnTo>
                  <a:lnTo>
                    <a:pt x="6175" y="3105"/>
                  </a:lnTo>
                  <a:lnTo>
                    <a:pt x="6167" y="3093"/>
                  </a:lnTo>
                  <a:lnTo>
                    <a:pt x="6151" y="3069"/>
                  </a:lnTo>
                  <a:lnTo>
                    <a:pt x="6131" y="3049"/>
                  </a:lnTo>
                  <a:close/>
                  <a:moveTo>
                    <a:pt x="6018" y="589"/>
                  </a:moveTo>
                  <a:lnTo>
                    <a:pt x="6018" y="589"/>
                  </a:lnTo>
                  <a:lnTo>
                    <a:pt x="6008" y="580"/>
                  </a:lnTo>
                  <a:lnTo>
                    <a:pt x="5996" y="571"/>
                  </a:lnTo>
                  <a:lnTo>
                    <a:pt x="5985" y="564"/>
                  </a:lnTo>
                  <a:lnTo>
                    <a:pt x="5971" y="558"/>
                  </a:lnTo>
                  <a:lnTo>
                    <a:pt x="5957" y="552"/>
                  </a:lnTo>
                  <a:lnTo>
                    <a:pt x="5943" y="549"/>
                  </a:lnTo>
                  <a:lnTo>
                    <a:pt x="5928" y="546"/>
                  </a:lnTo>
                  <a:lnTo>
                    <a:pt x="5913" y="545"/>
                  </a:lnTo>
                  <a:lnTo>
                    <a:pt x="5898" y="546"/>
                  </a:lnTo>
                  <a:lnTo>
                    <a:pt x="5883" y="549"/>
                  </a:lnTo>
                  <a:lnTo>
                    <a:pt x="5869" y="552"/>
                  </a:lnTo>
                  <a:lnTo>
                    <a:pt x="5855" y="558"/>
                  </a:lnTo>
                  <a:lnTo>
                    <a:pt x="5842" y="564"/>
                  </a:lnTo>
                  <a:lnTo>
                    <a:pt x="5829" y="571"/>
                  </a:lnTo>
                  <a:lnTo>
                    <a:pt x="5818" y="580"/>
                  </a:lnTo>
                  <a:lnTo>
                    <a:pt x="5807" y="589"/>
                  </a:lnTo>
                  <a:lnTo>
                    <a:pt x="5798" y="600"/>
                  </a:lnTo>
                  <a:lnTo>
                    <a:pt x="5789" y="611"/>
                  </a:lnTo>
                  <a:lnTo>
                    <a:pt x="5782" y="624"/>
                  </a:lnTo>
                  <a:lnTo>
                    <a:pt x="5775" y="637"/>
                  </a:lnTo>
                  <a:lnTo>
                    <a:pt x="5770" y="651"/>
                  </a:lnTo>
                  <a:lnTo>
                    <a:pt x="5767" y="665"/>
                  </a:lnTo>
                  <a:lnTo>
                    <a:pt x="5764" y="680"/>
                  </a:lnTo>
                  <a:lnTo>
                    <a:pt x="5763" y="695"/>
                  </a:lnTo>
                  <a:lnTo>
                    <a:pt x="5764" y="710"/>
                  </a:lnTo>
                  <a:lnTo>
                    <a:pt x="5767" y="725"/>
                  </a:lnTo>
                  <a:lnTo>
                    <a:pt x="5770" y="740"/>
                  </a:lnTo>
                  <a:lnTo>
                    <a:pt x="5775" y="753"/>
                  </a:lnTo>
                  <a:lnTo>
                    <a:pt x="5782" y="767"/>
                  </a:lnTo>
                  <a:lnTo>
                    <a:pt x="5789" y="779"/>
                  </a:lnTo>
                  <a:lnTo>
                    <a:pt x="5798" y="790"/>
                  </a:lnTo>
                  <a:lnTo>
                    <a:pt x="5807" y="801"/>
                  </a:lnTo>
                  <a:lnTo>
                    <a:pt x="5818" y="811"/>
                  </a:lnTo>
                  <a:lnTo>
                    <a:pt x="5829" y="819"/>
                  </a:lnTo>
                  <a:lnTo>
                    <a:pt x="5842" y="827"/>
                  </a:lnTo>
                  <a:lnTo>
                    <a:pt x="5855" y="833"/>
                  </a:lnTo>
                  <a:lnTo>
                    <a:pt x="5869" y="838"/>
                  </a:lnTo>
                  <a:lnTo>
                    <a:pt x="5883" y="843"/>
                  </a:lnTo>
                  <a:lnTo>
                    <a:pt x="5898" y="845"/>
                  </a:lnTo>
                  <a:lnTo>
                    <a:pt x="5913" y="845"/>
                  </a:lnTo>
                  <a:lnTo>
                    <a:pt x="5928" y="845"/>
                  </a:lnTo>
                  <a:lnTo>
                    <a:pt x="5943" y="843"/>
                  </a:lnTo>
                  <a:lnTo>
                    <a:pt x="5957" y="838"/>
                  </a:lnTo>
                  <a:lnTo>
                    <a:pt x="5971" y="833"/>
                  </a:lnTo>
                  <a:lnTo>
                    <a:pt x="5985" y="827"/>
                  </a:lnTo>
                  <a:lnTo>
                    <a:pt x="5996" y="819"/>
                  </a:lnTo>
                  <a:lnTo>
                    <a:pt x="6008" y="811"/>
                  </a:lnTo>
                  <a:lnTo>
                    <a:pt x="6018" y="801"/>
                  </a:lnTo>
                  <a:lnTo>
                    <a:pt x="6029" y="790"/>
                  </a:lnTo>
                  <a:lnTo>
                    <a:pt x="6037" y="779"/>
                  </a:lnTo>
                  <a:lnTo>
                    <a:pt x="6044" y="767"/>
                  </a:lnTo>
                  <a:lnTo>
                    <a:pt x="6051" y="753"/>
                  </a:lnTo>
                  <a:lnTo>
                    <a:pt x="6056" y="740"/>
                  </a:lnTo>
                  <a:lnTo>
                    <a:pt x="6059" y="725"/>
                  </a:lnTo>
                  <a:lnTo>
                    <a:pt x="6061" y="710"/>
                  </a:lnTo>
                  <a:lnTo>
                    <a:pt x="6063" y="695"/>
                  </a:lnTo>
                  <a:lnTo>
                    <a:pt x="6061" y="680"/>
                  </a:lnTo>
                  <a:lnTo>
                    <a:pt x="6059" y="665"/>
                  </a:lnTo>
                  <a:lnTo>
                    <a:pt x="6056" y="651"/>
                  </a:lnTo>
                  <a:lnTo>
                    <a:pt x="6051" y="637"/>
                  </a:lnTo>
                  <a:lnTo>
                    <a:pt x="6044" y="624"/>
                  </a:lnTo>
                  <a:lnTo>
                    <a:pt x="6037" y="611"/>
                  </a:lnTo>
                  <a:lnTo>
                    <a:pt x="6029" y="600"/>
                  </a:lnTo>
                  <a:lnTo>
                    <a:pt x="6018" y="589"/>
                  </a:lnTo>
                  <a:close/>
                  <a:moveTo>
                    <a:pt x="807" y="378"/>
                  </a:moveTo>
                  <a:lnTo>
                    <a:pt x="807" y="378"/>
                  </a:lnTo>
                  <a:lnTo>
                    <a:pt x="791" y="378"/>
                  </a:lnTo>
                  <a:lnTo>
                    <a:pt x="774" y="379"/>
                  </a:lnTo>
                  <a:lnTo>
                    <a:pt x="758" y="382"/>
                  </a:lnTo>
                  <a:lnTo>
                    <a:pt x="742" y="384"/>
                  </a:lnTo>
                  <a:lnTo>
                    <a:pt x="727" y="387"/>
                  </a:lnTo>
                  <a:lnTo>
                    <a:pt x="712" y="392"/>
                  </a:lnTo>
                  <a:lnTo>
                    <a:pt x="697" y="397"/>
                  </a:lnTo>
                  <a:lnTo>
                    <a:pt x="683" y="402"/>
                  </a:lnTo>
                  <a:lnTo>
                    <a:pt x="669" y="409"/>
                  </a:lnTo>
                  <a:lnTo>
                    <a:pt x="655" y="416"/>
                  </a:lnTo>
                  <a:lnTo>
                    <a:pt x="642" y="423"/>
                  </a:lnTo>
                  <a:lnTo>
                    <a:pt x="629" y="431"/>
                  </a:lnTo>
                  <a:lnTo>
                    <a:pt x="617" y="441"/>
                  </a:lnTo>
                  <a:lnTo>
                    <a:pt x="604" y="450"/>
                  </a:lnTo>
                  <a:lnTo>
                    <a:pt x="593" y="461"/>
                  </a:lnTo>
                  <a:lnTo>
                    <a:pt x="582" y="471"/>
                  </a:lnTo>
                  <a:lnTo>
                    <a:pt x="571" y="481"/>
                  </a:lnTo>
                  <a:lnTo>
                    <a:pt x="561" y="493"/>
                  </a:lnTo>
                  <a:lnTo>
                    <a:pt x="552" y="506"/>
                  </a:lnTo>
                  <a:lnTo>
                    <a:pt x="543" y="517"/>
                  </a:lnTo>
                  <a:lnTo>
                    <a:pt x="534" y="530"/>
                  </a:lnTo>
                  <a:lnTo>
                    <a:pt x="527" y="544"/>
                  </a:lnTo>
                  <a:lnTo>
                    <a:pt x="520" y="558"/>
                  </a:lnTo>
                  <a:lnTo>
                    <a:pt x="513" y="572"/>
                  </a:lnTo>
                  <a:lnTo>
                    <a:pt x="507" y="586"/>
                  </a:lnTo>
                  <a:lnTo>
                    <a:pt x="503" y="601"/>
                  </a:lnTo>
                  <a:lnTo>
                    <a:pt x="498" y="616"/>
                  </a:lnTo>
                  <a:lnTo>
                    <a:pt x="495" y="631"/>
                  </a:lnTo>
                  <a:lnTo>
                    <a:pt x="492" y="647"/>
                  </a:lnTo>
                  <a:lnTo>
                    <a:pt x="490" y="663"/>
                  </a:lnTo>
                  <a:lnTo>
                    <a:pt x="489" y="679"/>
                  </a:lnTo>
                  <a:lnTo>
                    <a:pt x="489" y="695"/>
                  </a:lnTo>
                  <a:lnTo>
                    <a:pt x="489" y="711"/>
                  </a:lnTo>
                  <a:lnTo>
                    <a:pt x="490" y="728"/>
                  </a:lnTo>
                  <a:lnTo>
                    <a:pt x="492" y="744"/>
                  </a:lnTo>
                  <a:lnTo>
                    <a:pt x="495" y="760"/>
                  </a:lnTo>
                  <a:lnTo>
                    <a:pt x="498" y="775"/>
                  </a:lnTo>
                  <a:lnTo>
                    <a:pt x="503" y="790"/>
                  </a:lnTo>
                  <a:lnTo>
                    <a:pt x="507" y="804"/>
                  </a:lnTo>
                  <a:lnTo>
                    <a:pt x="513" y="819"/>
                  </a:lnTo>
                  <a:lnTo>
                    <a:pt x="520" y="833"/>
                  </a:lnTo>
                  <a:lnTo>
                    <a:pt x="527" y="847"/>
                  </a:lnTo>
                  <a:lnTo>
                    <a:pt x="534" y="860"/>
                  </a:lnTo>
                  <a:lnTo>
                    <a:pt x="543" y="873"/>
                  </a:lnTo>
                  <a:lnTo>
                    <a:pt x="552" y="885"/>
                  </a:lnTo>
                  <a:lnTo>
                    <a:pt x="561" y="897"/>
                  </a:lnTo>
                  <a:lnTo>
                    <a:pt x="571" y="909"/>
                  </a:lnTo>
                  <a:lnTo>
                    <a:pt x="582" y="920"/>
                  </a:lnTo>
                  <a:lnTo>
                    <a:pt x="593" y="931"/>
                  </a:lnTo>
                  <a:lnTo>
                    <a:pt x="604" y="941"/>
                  </a:lnTo>
                  <a:lnTo>
                    <a:pt x="617" y="950"/>
                  </a:lnTo>
                  <a:lnTo>
                    <a:pt x="629" y="959"/>
                  </a:lnTo>
                  <a:lnTo>
                    <a:pt x="642" y="967"/>
                  </a:lnTo>
                  <a:lnTo>
                    <a:pt x="655" y="975"/>
                  </a:lnTo>
                  <a:lnTo>
                    <a:pt x="669" y="982"/>
                  </a:lnTo>
                  <a:lnTo>
                    <a:pt x="683" y="989"/>
                  </a:lnTo>
                  <a:lnTo>
                    <a:pt x="697" y="993"/>
                  </a:lnTo>
                  <a:lnTo>
                    <a:pt x="712" y="999"/>
                  </a:lnTo>
                  <a:lnTo>
                    <a:pt x="727" y="1003"/>
                  </a:lnTo>
                  <a:lnTo>
                    <a:pt x="742" y="1006"/>
                  </a:lnTo>
                  <a:lnTo>
                    <a:pt x="758" y="1010"/>
                  </a:lnTo>
                  <a:lnTo>
                    <a:pt x="774" y="1012"/>
                  </a:lnTo>
                  <a:lnTo>
                    <a:pt x="791" y="1013"/>
                  </a:lnTo>
                  <a:lnTo>
                    <a:pt x="807" y="1013"/>
                  </a:lnTo>
                  <a:lnTo>
                    <a:pt x="823" y="1013"/>
                  </a:lnTo>
                  <a:lnTo>
                    <a:pt x="839" y="1012"/>
                  </a:lnTo>
                  <a:lnTo>
                    <a:pt x="855" y="1010"/>
                  </a:lnTo>
                  <a:lnTo>
                    <a:pt x="871" y="1006"/>
                  </a:lnTo>
                  <a:lnTo>
                    <a:pt x="886" y="1003"/>
                  </a:lnTo>
                  <a:lnTo>
                    <a:pt x="901" y="999"/>
                  </a:lnTo>
                  <a:lnTo>
                    <a:pt x="916" y="993"/>
                  </a:lnTo>
                  <a:lnTo>
                    <a:pt x="930" y="989"/>
                  </a:lnTo>
                  <a:lnTo>
                    <a:pt x="944" y="982"/>
                  </a:lnTo>
                  <a:lnTo>
                    <a:pt x="958" y="975"/>
                  </a:lnTo>
                  <a:lnTo>
                    <a:pt x="971" y="967"/>
                  </a:lnTo>
                  <a:lnTo>
                    <a:pt x="985" y="959"/>
                  </a:lnTo>
                  <a:lnTo>
                    <a:pt x="996" y="950"/>
                  </a:lnTo>
                  <a:lnTo>
                    <a:pt x="1009" y="941"/>
                  </a:lnTo>
                  <a:lnTo>
                    <a:pt x="1021" y="931"/>
                  </a:lnTo>
                  <a:lnTo>
                    <a:pt x="1031" y="920"/>
                  </a:lnTo>
                  <a:lnTo>
                    <a:pt x="1041" y="909"/>
                  </a:lnTo>
                  <a:lnTo>
                    <a:pt x="1052" y="897"/>
                  </a:lnTo>
                  <a:lnTo>
                    <a:pt x="1061" y="885"/>
                  </a:lnTo>
                  <a:lnTo>
                    <a:pt x="1071" y="873"/>
                  </a:lnTo>
                  <a:lnTo>
                    <a:pt x="1079" y="860"/>
                  </a:lnTo>
                  <a:lnTo>
                    <a:pt x="1086" y="847"/>
                  </a:lnTo>
                  <a:lnTo>
                    <a:pt x="1093" y="833"/>
                  </a:lnTo>
                  <a:lnTo>
                    <a:pt x="1100" y="819"/>
                  </a:lnTo>
                  <a:lnTo>
                    <a:pt x="1105" y="804"/>
                  </a:lnTo>
                  <a:lnTo>
                    <a:pt x="1110" y="790"/>
                  </a:lnTo>
                  <a:lnTo>
                    <a:pt x="1115" y="775"/>
                  </a:lnTo>
                  <a:lnTo>
                    <a:pt x="1118" y="760"/>
                  </a:lnTo>
                  <a:lnTo>
                    <a:pt x="1120" y="744"/>
                  </a:lnTo>
                  <a:lnTo>
                    <a:pt x="1123" y="728"/>
                  </a:lnTo>
                  <a:lnTo>
                    <a:pt x="1124" y="711"/>
                  </a:lnTo>
                  <a:lnTo>
                    <a:pt x="1124" y="695"/>
                  </a:lnTo>
                  <a:lnTo>
                    <a:pt x="1124" y="679"/>
                  </a:lnTo>
                  <a:lnTo>
                    <a:pt x="1123" y="663"/>
                  </a:lnTo>
                  <a:lnTo>
                    <a:pt x="1120" y="647"/>
                  </a:lnTo>
                  <a:lnTo>
                    <a:pt x="1118" y="631"/>
                  </a:lnTo>
                  <a:lnTo>
                    <a:pt x="1115" y="616"/>
                  </a:lnTo>
                  <a:lnTo>
                    <a:pt x="1110" y="601"/>
                  </a:lnTo>
                  <a:lnTo>
                    <a:pt x="1105" y="586"/>
                  </a:lnTo>
                  <a:lnTo>
                    <a:pt x="1100" y="572"/>
                  </a:lnTo>
                  <a:lnTo>
                    <a:pt x="1093" y="558"/>
                  </a:lnTo>
                  <a:lnTo>
                    <a:pt x="1086" y="544"/>
                  </a:lnTo>
                  <a:lnTo>
                    <a:pt x="1079" y="530"/>
                  </a:lnTo>
                  <a:lnTo>
                    <a:pt x="1071" y="517"/>
                  </a:lnTo>
                  <a:lnTo>
                    <a:pt x="1061" y="506"/>
                  </a:lnTo>
                  <a:lnTo>
                    <a:pt x="1052" y="493"/>
                  </a:lnTo>
                  <a:lnTo>
                    <a:pt x="1041" y="481"/>
                  </a:lnTo>
                  <a:lnTo>
                    <a:pt x="1031" y="471"/>
                  </a:lnTo>
                  <a:lnTo>
                    <a:pt x="1021" y="461"/>
                  </a:lnTo>
                  <a:lnTo>
                    <a:pt x="1009" y="450"/>
                  </a:lnTo>
                  <a:lnTo>
                    <a:pt x="996" y="441"/>
                  </a:lnTo>
                  <a:lnTo>
                    <a:pt x="985" y="431"/>
                  </a:lnTo>
                  <a:lnTo>
                    <a:pt x="971" y="423"/>
                  </a:lnTo>
                  <a:lnTo>
                    <a:pt x="958" y="416"/>
                  </a:lnTo>
                  <a:lnTo>
                    <a:pt x="944" y="409"/>
                  </a:lnTo>
                  <a:lnTo>
                    <a:pt x="930" y="402"/>
                  </a:lnTo>
                  <a:lnTo>
                    <a:pt x="916" y="397"/>
                  </a:lnTo>
                  <a:lnTo>
                    <a:pt x="901" y="392"/>
                  </a:lnTo>
                  <a:lnTo>
                    <a:pt x="886" y="387"/>
                  </a:lnTo>
                  <a:lnTo>
                    <a:pt x="871" y="384"/>
                  </a:lnTo>
                  <a:lnTo>
                    <a:pt x="855" y="382"/>
                  </a:lnTo>
                  <a:lnTo>
                    <a:pt x="839" y="379"/>
                  </a:lnTo>
                  <a:lnTo>
                    <a:pt x="823" y="378"/>
                  </a:lnTo>
                  <a:lnTo>
                    <a:pt x="807" y="378"/>
                  </a:lnTo>
                  <a:close/>
                  <a:moveTo>
                    <a:pt x="813" y="1222"/>
                  </a:moveTo>
                  <a:lnTo>
                    <a:pt x="813" y="1222"/>
                  </a:lnTo>
                  <a:lnTo>
                    <a:pt x="780" y="1223"/>
                  </a:lnTo>
                  <a:lnTo>
                    <a:pt x="748" y="1226"/>
                  </a:lnTo>
                  <a:lnTo>
                    <a:pt x="716" y="1229"/>
                  </a:lnTo>
                  <a:lnTo>
                    <a:pt x="685" y="1235"/>
                  </a:lnTo>
                  <a:lnTo>
                    <a:pt x="654" y="1242"/>
                  </a:lnTo>
                  <a:lnTo>
                    <a:pt x="624" y="1251"/>
                  </a:lnTo>
                  <a:lnTo>
                    <a:pt x="595" y="1260"/>
                  </a:lnTo>
                  <a:lnTo>
                    <a:pt x="565" y="1272"/>
                  </a:lnTo>
                  <a:lnTo>
                    <a:pt x="538" y="1285"/>
                  </a:lnTo>
                  <a:lnTo>
                    <a:pt x="510" y="1299"/>
                  </a:lnTo>
                  <a:lnTo>
                    <a:pt x="483" y="1314"/>
                  </a:lnTo>
                  <a:lnTo>
                    <a:pt x="458" y="1330"/>
                  </a:lnTo>
                  <a:lnTo>
                    <a:pt x="433" y="1349"/>
                  </a:lnTo>
                  <a:lnTo>
                    <a:pt x="409" y="1367"/>
                  </a:lnTo>
                  <a:lnTo>
                    <a:pt x="386" y="1387"/>
                  </a:lnTo>
                  <a:lnTo>
                    <a:pt x="363" y="1408"/>
                  </a:lnTo>
                  <a:lnTo>
                    <a:pt x="343" y="1430"/>
                  </a:lnTo>
                  <a:lnTo>
                    <a:pt x="323" y="1453"/>
                  </a:lnTo>
                  <a:lnTo>
                    <a:pt x="303" y="1478"/>
                  </a:lnTo>
                  <a:lnTo>
                    <a:pt x="286" y="1502"/>
                  </a:lnTo>
                  <a:lnTo>
                    <a:pt x="269" y="1529"/>
                  </a:lnTo>
                  <a:lnTo>
                    <a:pt x="254" y="1555"/>
                  </a:lnTo>
                  <a:lnTo>
                    <a:pt x="240" y="1582"/>
                  </a:lnTo>
                  <a:lnTo>
                    <a:pt x="228" y="1610"/>
                  </a:lnTo>
                  <a:lnTo>
                    <a:pt x="216" y="1639"/>
                  </a:lnTo>
                  <a:lnTo>
                    <a:pt x="206" y="1669"/>
                  </a:lnTo>
                  <a:lnTo>
                    <a:pt x="197" y="1699"/>
                  </a:lnTo>
                  <a:lnTo>
                    <a:pt x="191" y="1730"/>
                  </a:lnTo>
                  <a:lnTo>
                    <a:pt x="185" y="1761"/>
                  </a:lnTo>
                  <a:lnTo>
                    <a:pt x="180" y="1792"/>
                  </a:lnTo>
                  <a:lnTo>
                    <a:pt x="178" y="1825"/>
                  </a:lnTo>
                  <a:lnTo>
                    <a:pt x="178" y="1857"/>
                  </a:lnTo>
                  <a:lnTo>
                    <a:pt x="178" y="1891"/>
                  </a:lnTo>
                  <a:lnTo>
                    <a:pt x="180" y="1922"/>
                  </a:lnTo>
                  <a:lnTo>
                    <a:pt x="185" y="1955"/>
                  </a:lnTo>
                  <a:lnTo>
                    <a:pt x="191" y="1986"/>
                  </a:lnTo>
                  <a:lnTo>
                    <a:pt x="197" y="2016"/>
                  </a:lnTo>
                  <a:lnTo>
                    <a:pt x="206" y="2047"/>
                  </a:lnTo>
                  <a:lnTo>
                    <a:pt x="216" y="2077"/>
                  </a:lnTo>
                  <a:lnTo>
                    <a:pt x="228" y="2106"/>
                  </a:lnTo>
                  <a:lnTo>
                    <a:pt x="240" y="2134"/>
                  </a:lnTo>
                  <a:lnTo>
                    <a:pt x="254" y="2160"/>
                  </a:lnTo>
                  <a:lnTo>
                    <a:pt x="269" y="2187"/>
                  </a:lnTo>
                  <a:lnTo>
                    <a:pt x="286" y="2214"/>
                  </a:lnTo>
                  <a:lnTo>
                    <a:pt x="303" y="2238"/>
                  </a:lnTo>
                  <a:lnTo>
                    <a:pt x="323" y="2263"/>
                  </a:lnTo>
                  <a:lnTo>
                    <a:pt x="343" y="2286"/>
                  </a:lnTo>
                  <a:lnTo>
                    <a:pt x="363" y="2308"/>
                  </a:lnTo>
                  <a:lnTo>
                    <a:pt x="386" y="2329"/>
                  </a:lnTo>
                  <a:lnTo>
                    <a:pt x="409" y="2348"/>
                  </a:lnTo>
                  <a:lnTo>
                    <a:pt x="433" y="2367"/>
                  </a:lnTo>
                  <a:lnTo>
                    <a:pt x="458" y="2384"/>
                  </a:lnTo>
                  <a:lnTo>
                    <a:pt x="483" y="2402"/>
                  </a:lnTo>
                  <a:lnTo>
                    <a:pt x="510" y="2417"/>
                  </a:lnTo>
                  <a:lnTo>
                    <a:pt x="538" y="2431"/>
                  </a:lnTo>
                  <a:lnTo>
                    <a:pt x="565" y="2444"/>
                  </a:lnTo>
                  <a:lnTo>
                    <a:pt x="595" y="2455"/>
                  </a:lnTo>
                  <a:lnTo>
                    <a:pt x="624" y="2465"/>
                  </a:lnTo>
                  <a:lnTo>
                    <a:pt x="654" y="2474"/>
                  </a:lnTo>
                  <a:lnTo>
                    <a:pt x="685" y="2481"/>
                  </a:lnTo>
                  <a:lnTo>
                    <a:pt x="716" y="2487"/>
                  </a:lnTo>
                  <a:lnTo>
                    <a:pt x="748" y="2490"/>
                  </a:lnTo>
                  <a:lnTo>
                    <a:pt x="780" y="2492"/>
                  </a:lnTo>
                  <a:lnTo>
                    <a:pt x="813" y="2494"/>
                  </a:lnTo>
                  <a:lnTo>
                    <a:pt x="845" y="2492"/>
                  </a:lnTo>
                  <a:lnTo>
                    <a:pt x="878" y="2490"/>
                  </a:lnTo>
                  <a:lnTo>
                    <a:pt x="910" y="2487"/>
                  </a:lnTo>
                  <a:lnTo>
                    <a:pt x="942" y="2481"/>
                  </a:lnTo>
                  <a:lnTo>
                    <a:pt x="972" y="2474"/>
                  </a:lnTo>
                  <a:lnTo>
                    <a:pt x="1002" y="2465"/>
                  </a:lnTo>
                  <a:lnTo>
                    <a:pt x="1031" y="2455"/>
                  </a:lnTo>
                  <a:lnTo>
                    <a:pt x="1060" y="2444"/>
                  </a:lnTo>
                  <a:lnTo>
                    <a:pt x="1089" y="2431"/>
                  </a:lnTo>
                  <a:lnTo>
                    <a:pt x="1116" y="2417"/>
                  </a:lnTo>
                  <a:lnTo>
                    <a:pt x="1142" y="2402"/>
                  </a:lnTo>
                  <a:lnTo>
                    <a:pt x="1168" y="2384"/>
                  </a:lnTo>
                  <a:lnTo>
                    <a:pt x="1194" y="2367"/>
                  </a:lnTo>
                  <a:lnTo>
                    <a:pt x="1217" y="2348"/>
                  </a:lnTo>
                  <a:lnTo>
                    <a:pt x="1240" y="2329"/>
                  </a:lnTo>
                  <a:lnTo>
                    <a:pt x="1262" y="2308"/>
                  </a:lnTo>
                  <a:lnTo>
                    <a:pt x="1283" y="2286"/>
                  </a:lnTo>
                  <a:lnTo>
                    <a:pt x="1304" y="2263"/>
                  </a:lnTo>
                  <a:lnTo>
                    <a:pt x="1322" y="2238"/>
                  </a:lnTo>
                  <a:lnTo>
                    <a:pt x="1340" y="2214"/>
                  </a:lnTo>
                  <a:lnTo>
                    <a:pt x="1356" y="2187"/>
                  </a:lnTo>
                  <a:lnTo>
                    <a:pt x="1372" y="2160"/>
                  </a:lnTo>
                  <a:lnTo>
                    <a:pt x="1386" y="2134"/>
                  </a:lnTo>
                  <a:lnTo>
                    <a:pt x="1399" y="2106"/>
                  </a:lnTo>
                  <a:lnTo>
                    <a:pt x="1410" y="2077"/>
                  </a:lnTo>
                  <a:lnTo>
                    <a:pt x="1420" y="2047"/>
                  </a:lnTo>
                  <a:lnTo>
                    <a:pt x="1428" y="2016"/>
                  </a:lnTo>
                  <a:lnTo>
                    <a:pt x="1436" y="1986"/>
                  </a:lnTo>
                  <a:lnTo>
                    <a:pt x="1441" y="1955"/>
                  </a:lnTo>
                  <a:lnTo>
                    <a:pt x="1445" y="1922"/>
                  </a:lnTo>
                  <a:lnTo>
                    <a:pt x="1448" y="1891"/>
                  </a:lnTo>
                  <a:lnTo>
                    <a:pt x="1449" y="1857"/>
                  </a:lnTo>
                  <a:lnTo>
                    <a:pt x="1448" y="1825"/>
                  </a:lnTo>
                  <a:lnTo>
                    <a:pt x="1445" y="1792"/>
                  </a:lnTo>
                  <a:lnTo>
                    <a:pt x="1441" y="1761"/>
                  </a:lnTo>
                  <a:lnTo>
                    <a:pt x="1436" y="1730"/>
                  </a:lnTo>
                  <a:lnTo>
                    <a:pt x="1428" y="1699"/>
                  </a:lnTo>
                  <a:lnTo>
                    <a:pt x="1420" y="1669"/>
                  </a:lnTo>
                  <a:lnTo>
                    <a:pt x="1410" y="1639"/>
                  </a:lnTo>
                  <a:lnTo>
                    <a:pt x="1399" y="1610"/>
                  </a:lnTo>
                  <a:lnTo>
                    <a:pt x="1386" y="1582"/>
                  </a:lnTo>
                  <a:lnTo>
                    <a:pt x="1372" y="1555"/>
                  </a:lnTo>
                  <a:lnTo>
                    <a:pt x="1356" y="1529"/>
                  </a:lnTo>
                  <a:lnTo>
                    <a:pt x="1340" y="1502"/>
                  </a:lnTo>
                  <a:lnTo>
                    <a:pt x="1322" y="1478"/>
                  </a:lnTo>
                  <a:lnTo>
                    <a:pt x="1304" y="1453"/>
                  </a:lnTo>
                  <a:lnTo>
                    <a:pt x="1283" y="1430"/>
                  </a:lnTo>
                  <a:lnTo>
                    <a:pt x="1262" y="1408"/>
                  </a:lnTo>
                  <a:lnTo>
                    <a:pt x="1240" y="1387"/>
                  </a:lnTo>
                  <a:lnTo>
                    <a:pt x="1217" y="1367"/>
                  </a:lnTo>
                  <a:lnTo>
                    <a:pt x="1194" y="1349"/>
                  </a:lnTo>
                  <a:lnTo>
                    <a:pt x="1168" y="1330"/>
                  </a:lnTo>
                  <a:lnTo>
                    <a:pt x="1142" y="1314"/>
                  </a:lnTo>
                  <a:lnTo>
                    <a:pt x="1116" y="1299"/>
                  </a:lnTo>
                  <a:lnTo>
                    <a:pt x="1089" y="1285"/>
                  </a:lnTo>
                  <a:lnTo>
                    <a:pt x="1060" y="1272"/>
                  </a:lnTo>
                  <a:lnTo>
                    <a:pt x="1031" y="1260"/>
                  </a:lnTo>
                  <a:lnTo>
                    <a:pt x="1002" y="1251"/>
                  </a:lnTo>
                  <a:lnTo>
                    <a:pt x="972" y="1242"/>
                  </a:lnTo>
                  <a:lnTo>
                    <a:pt x="942" y="1235"/>
                  </a:lnTo>
                  <a:lnTo>
                    <a:pt x="910" y="1229"/>
                  </a:lnTo>
                  <a:lnTo>
                    <a:pt x="878" y="1226"/>
                  </a:lnTo>
                  <a:lnTo>
                    <a:pt x="845" y="1223"/>
                  </a:lnTo>
                  <a:lnTo>
                    <a:pt x="813" y="1222"/>
                  </a:lnTo>
                  <a:close/>
                  <a:moveTo>
                    <a:pt x="1024" y="1646"/>
                  </a:moveTo>
                  <a:lnTo>
                    <a:pt x="1024" y="1646"/>
                  </a:lnTo>
                  <a:lnTo>
                    <a:pt x="1003" y="1627"/>
                  </a:lnTo>
                  <a:lnTo>
                    <a:pt x="980" y="1610"/>
                  </a:lnTo>
                  <a:lnTo>
                    <a:pt x="968" y="1602"/>
                  </a:lnTo>
                  <a:lnTo>
                    <a:pt x="956" y="1595"/>
                  </a:lnTo>
                  <a:lnTo>
                    <a:pt x="943" y="1588"/>
                  </a:lnTo>
                  <a:lnTo>
                    <a:pt x="929" y="1582"/>
                  </a:lnTo>
                  <a:lnTo>
                    <a:pt x="916" y="1576"/>
                  </a:lnTo>
                  <a:lnTo>
                    <a:pt x="902" y="1572"/>
                  </a:lnTo>
                  <a:lnTo>
                    <a:pt x="888" y="1568"/>
                  </a:lnTo>
                  <a:lnTo>
                    <a:pt x="873" y="1565"/>
                  </a:lnTo>
                  <a:lnTo>
                    <a:pt x="858" y="1562"/>
                  </a:lnTo>
                  <a:lnTo>
                    <a:pt x="844" y="1560"/>
                  </a:lnTo>
                  <a:lnTo>
                    <a:pt x="828" y="1559"/>
                  </a:lnTo>
                  <a:lnTo>
                    <a:pt x="813" y="1559"/>
                  </a:lnTo>
                  <a:lnTo>
                    <a:pt x="798" y="1559"/>
                  </a:lnTo>
                  <a:lnTo>
                    <a:pt x="783" y="1560"/>
                  </a:lnTo>
                  <a:lnTo>
                    <a:pt x="768" y="1562"/>
                  </a:lnTo>
                  <a:lnTo>
                    <a:pt x="752" y="1565"/>
                  </a:lnTo>
                  <a:lnTo>
                    <a:pt x="738" y="1568"/>
                  </a:lnTo>
                  <a:lnTo>
                    <a:pt x="725" y="1572"/>
                  </a:lnTo>
                  <a:lnTo>
                    <a:pt x="711" y="1576"/>
                  </a:lnTo>
                  <a:lnTo>
                    <a:pt x="697" y="1582"/>
                  </a:lnTo>
                  <a:lnTo>
                    <a:pt x="683" y="1588"/>
                  </a:lnTo>
                  <a:lnTo>
                    <a:pt x="670" y="1595"/>
                  </a:lnTo>
                  <a:lnTo>
                    <a:pt x="658" y="1602"/>
                  </a:lnTo>
                  <a:lnTo>
                    <a:pt x="646" y="1610"/>
                  </a:lnTo>
                  <a:lnTo>
                    <a:pt x="622" y="1627"/>
                  </a:lnTo>
                  <a:lnTo>
                    <a:pt x="601" y="1646"/>
                  </a:lnTo>
                  <a:lnTo>
                    <a:pt x="582" y="1667"/>
                  </a:lnTo>
                  <a:lnTo>
                    <a:pt x="564" y="1690"/>
                  </a:lnTo>
                  <a:lnTo>
                    <a:pt x="557" y="1703"/>
                  </a:lnTo>
                  <a:lnTo>
                    <a:pt x="550" y="1716"/>
                  </a:lnTo>
                  <a:lnTo>
                    <a:pt x="543" y="1728"/>
                  </a:lnTo>
                  <a:lnTo>
                    <a:pt x="538" y="1741"/>
                  </a:lnTo>
                  <a:lnTo>
                    <a:pt x="532" y="1755"/>
                  </a:lnTo>
                  <a:lnTo>
                    <a:pt x="527" y="1769"/>
                  </a:lnTo>
                  <a:lnTo>
                    <a:pt x="524" y="1783"/>
                  </a:lnTo>
                  <a:lnTo>
                    <a:pt x="520" y="1797"/>
                  </a:lnTo>
                  <a:lnTo>
                    <a:pt x="517" y="1812"/>
                  </a:lnTo>
                  <a:lnTo>
                    <a:pt x="516" y="1827"/>
                  </a:lnTo>
                  <a:lnTo>
                    <a:pt x="514" y="1842"/>
                  </a:lnTo>
                  <a:lnTo>
                    <a:pt x="513" y="1857"/>
                  </a:lnTo>
                  <a:lnTo>
                    <a:pt x="514" y="1874"/>
                  </a:lnTo>
                  <a:lnTo>
                    <a:pt x="516" y="1889"/>
                  </a:lnTo>
                  <a:lnTo>
                    <a:pt x="517" y="1904"/>
                  </a:lnTo>
                  <a:lnTo>
                    <a:pt x="520" y="1918"/>
                  </a:lnTo>
                  <a:lnTo>
                    <a:pt x="524" y="1933"/>
                  </a:lnTo>
                  <a:lnTo>
                    <a:pt x="527" y="1947"/>
                  </a:lnTo>
                  <a:lnTo>
                    <a:pt x="532" y="1961"/>
                  </a:lnTo>
                  <a:lnTo>
                    <a:pt x="538" y="1975"/>
                  </a:lnTo>
                  <a:lnTo>
                    <a:pt x="543" y="1987"/>
                  </a:lnTo>
                  <a:lnTo>
                    <a:pt x="550" y="2000"/>
                  </a:lnTo>
                  <a:lnTo>
                    <a:pt x="557" y="2013"/>
                  </a:lnTo>
                  <a:lnTo>
                    <a:pt x="564" y="2026"/>
                  </a:lnTo>
                  <a:lnTo>
                    <a:pt x="582" y="2048"/>
                  </a:lnTo>
                  <a:lnTo>
                    <a:pt x="601" y="2070"/>
                  </a:lnTo>
                  <a:lnTo>
                    <a:pt x="622" y="2088"/>
                  </a:lnTo>
                  <a:lnTo>
                    <a:pt x="646" y="2106"/>
                  </a:lnTo>
                  <a:lnTo>
                    <a:pt x="670" y="2121"/>
                  </a:lnTo>
                  <a:lnTo>
                    <a:pt x="683" y="2128"/>
                  </a:lnTo>
                  <a:lnTo>
                    <a:pt x="697" y="2134"/>
                  </a:lnTo>
                  <a:lnTo>
                    <a:pt x="711" y="2138"/>
                  </a:lnTo>
                  <a:lnTo>
                    <a:pt x="725" y="2144"/>
                  </a:lnTo>
                  <a:lnTo>
                    <a:pt x="738" y="2148"/>
                  </a:lnTo>
                  <a:lnTo>
                    <a:pt x="752" y="2151"/>
                  </a:lnTo>
                  <a:lnTo>
                    <a:pt x="768" y="2153"/>
                  </a:lnTo>
                  <a:lnTo>
                    <a:pt x="783" y="2156"/>
                  </a:lnTo>
                  <a:lnTo>
                    <a:pt x="798" y="2157"/>
                  </a:lnTo>
                  <a:lnTo>
                    <a:pt x="813" y="2157"/>
                  </a:lnTo>
                  <a:lnTo>
                    <a:pt x="828" y="2157"/>
                  </a:lnTo>
                  <a:lnTo>
                    <a:pt x="844" y="2156"/>
                  </a:lnTo>
                  <a:lnTo>
                    <a:pt x="858" y="2153"/>
                  </a:lnTo>
                  <a:lnTo>
                    <a:pt x="873" y="2151"/>
                  </a:lnTo>
                  <a:lnTo>
                    <a:pt x="888" y="2148"/>
                  </a:lnTo>
                  <a:lnTo>
                    <a:pt x="902" y="2144"/>
                  </a:lnTo>
                  <a:lnTo>
                    <a:pt x="916" y="2138"/>
                  </a:lnTo>
                  <a:lnTo>
                    <a:pt x="929" y="2134"/>
                  </a:lnTo>
                  <a:lnTo>
                    <a:pt x="943" y="2128"/>
                  </a:lnTo>
                  <a:lnTo>
                    <a:pt x="956" y="2121"/>
                  </a:lnTo>
                  <a:lnTo>
                    <a:pt x="968" y="2114"/>
                  </a:lnTo>
                  <a:lnTo>
                    <a:pt x="980" y="2106"/>
                  </a:lnTo>
                  <a:lnTo>
                    <a:pt x="1003" y="2088"/>
                  </a:lnTo>
                  <a:lnTo>
                    <a:pt x="1024" y="2070"/>
                  </a:lnTo>
                  <a:lnTo>
                    <a:pt x="1044" y="2048"/>
                  </a:lnTo>
                  <a:lnTo>
                    <a:pt x="1061" y="2026"/>
                  </a:lnTo>
                  <a:lnTo>
                    <a:pt x="1068" y="2013"/>
                  </a:lnTo>
                  <a:lnTo>
                    <a:pt x="1076" y="2000"/>
                  </a:lnTo>
                  <a:lnTo>
                    <a:pt x="1082" y="1987"/>
                  </a:lnTo>
                  <a:lnTo>
                    <a:pt x="1089" y="1975"/>
                  </a:lnTo>
                  <a:lnTo>
                    <a:pt x="1094" y="1961"/>
                  </a:lnTo>
                  <a:lnTo>
                    <a:pt x="1098" y="1947"/>
                  </a:lnTo>
                  <a:lnTo>
                    <a:pt x="1103" y="1933"/>
                  </a:lnTo>
                  <a:lnTo>
                    <a:pt x="1106" y="1918"/>
                  </a:lnTo>
                  <a:lnTo>
                    <a:pt x="1109" y="1904"/>
                  </a:lnTo>
                  <a:lnTo>
                    <a:pt x="1110" y="1889"/>
                  </a:lnTo>
                  <a:lnTo>
                    <a:pt x="1111" y="1874"/>
                  </a:lnTo>
                  <a:lnTo>
                    <a:pt x="1112" y="1857"/>
                  </a:lnTo>
                  <a:lnTo>
                    <a:pt x="1111" y="1842"/>
                  </a:lnTo>
                  <a:lnTo>
                    <a:pt x="1110" y="1827"/>
                  </a:lnTo>
                  <a:lnTo>
                    <a:pt x="1109" y="1812"/>
                  </a:lnTo>
                  <a:lnTo>
                    <a:pt x="1106" y="1797"/>
                  </a:lnTo>
                  <a:lnTo>
                    <a:pt x="1103" y="1783"/>
                  </a:lnTo>
                  <a:lnTo>
                    <a:pt x="1098" y="1769"/>
                  </a:lnTo>
                  <a:lnTo>
                    <a:pt x="1094" y="1755"/>
                  </a:lnTo>
                  <a:lnTo>
                    <a:pt x="1089" y="1741"/>
                  </a:lnTo>
                  <a:lnTo>
                    <a:pt x="1082" y="1728"/>
                  </a:lnTo>
                  <a:lnTo>
                    <a:pt x="1076" y="1716"/>
                  </a:lnTo>
                  <a:lnTo>
                    <a:pt x="1068" y="1703"/>
                  </a:lnTo>
                  <a:lnTo>
                    <a:pt x="1061" y="1690"/>
                  </a:lnTo>
                  <a:lnTo>
                    <a:pt x="1044" y="1667"/>
                  </a:lnTo>
                  <a:lnTo>
                    <a:pt x="1024" y="1646"/>
                  </a:lnTo>
                  <a:close/>
                  <a:moveTo>
                    <a:pt x="813" y="2625"/>
                  </a:moveTo>
                  <a:lnTo>
                    <a:pt x="813" y="2625"/>
                  </a:lnTo>
                  <a:lnTo>
                    <a:pt x="780" y="2625"/>
                  </a:lnTo>
                  <a:lnTo>
                    <a:pt x="748" y="2628"/>
                  </a:lnTo>
                  <a:lnTo>
                    <a:pt x="716" y="2632"/>
                  </a:lnTo>
                  <a:lnTo>
                    <a:pt x="685" y="2638"/>
                  </a:lnTo>
                  <a:lnTo>
                    <a:pt x="654" y="2645"/>
                  </a:lnTo>
                  <a:lnTo>
                    <a:pt x="624" y="2653"/>
                  </a:lnTo>
                  <a:lnTo>
                    <a:pt x="595" y="2663"/>
                  </a:lnTo>
                  <a:lnTo>
                    <a:pt x="565" y="2675"/>
                  </a:lnTo>
                  <a:lnTo>
                    <a:pt x="538" y="2687"/>
                  </a:lnTo>
                  <a:lnTo>
                    <a:pt x="510" y="2701"/>
                  </a:lnTo>
                  <a:lnTo>
                    <a:pt x="483" y="2716"/>
                  </a:lnTo>
                  <a:lnTo>
                    <a:pt x="458" y="2733"/>
                  </a:lnTo>
                  <a:lnTo>
                    <a:pt x="433" y="2751"/>
                  </a:lnTo>
                  <a:lnTo>
                    <a:pt x="409" y="2770"/>
                  </a:lnTo>
                  <a:lnTo>
                    <a:pt x="386" y="2790"/>
                  </a:lnTo>
                  <a:lnTo>
                    <a:pt x="363" y="2811"/>
                  </a:lnTo>
                  <a:lnTo>
                    <a:pt x="343" y="2833"/>
                  </a:lnTo>
                  <a:lnTo>
                    <a:pt x="323" y="2856"/>
                  </a:lnTo>
                  <a:lnTo>
                    <a:pt x="303" y="2880"/>
                  </a:lnTo>
                  <a:lnTo>
                    <a:pt x="286" y="2905"/>
                  </a:lnTo>
                  <a:lnTo>
                    <a:pt x="269" y="2930"/>
                  </a:lnTo>
                  <a:lnTo>
                    <a:pt x="254" y="2957"/>
                  </a:lnTo>
                  <a:lnTo>
                    <a:pt x="240" y="2985"/>
                  </a:lnTo>
                  <a:lnTo>
                    <a:pt x="228" y="3013"/>
                  </a:lnTo>
                  <a:lnTo>
                    <a:pt x="216" y="3042"/>
                  </a:lnTo>
                  <a:lnTo>
                    <a:pt x="206" y="3071"/>
                  </a:lnTo>
                  <a:lnTo>
                    <a:pt x="197" y="3101"/>
                  </a:lnTo>
                  <a:lnTo>
                    <a:pt x="191" y="3132"/>
                  </a:lnTo>
                  <a:lnTo>
                    <a:pt x="185" y="3164"/>
                  </a:lnTo>
                  <a:lnTo>
                    <a:pt x="180" y="3195"/>
                  </a:lnTo>
                  <a:lnTo>
                    <a:pt x="178" y="3227"/>
                  </a:lnTo>
                  <a:lnTo>
                    <a:pt x="178" y="3260"/>
                  </a:lnTo>
                  <a:lnTo>
                    <a:pt x="178" y="3292"/>
                  </a:lnTo>
                  <a:lnTo>
                    <a:pt x="180" y="3325"/>
                  </a:lnTo>
                  <a:lnTo>
                    <a:pt x="185" y="3357"/>
                  </a:lnTo>
                  <a:lnTo>
                    <a:pt x="191" y="3389"/>
                  </a:lnTo>
                  <a:lnTo>
                    <a:pt x="197" y="3419"/>
                  </a:lnTo>
                  <a:lnTo>
                    <a:pt x="206" y="3449"/>
                  </a:lnTo>
                  <a:lnTo>
                    <a:pt x="216" y="3478"/>
                  </a:lnTo>
                  <a:lnTo>
                    <a:pt x="228" y="3507"/>
                  </a:lnTo>
                  <a:lnTo>
                    <a:pt x="240" y="3536"/>
                  </a:lnTo>
                  <a:lnTo>
                    <a:pt x="254" y="3563"/>
                  </a:lnTo>
                  <a:lnTo>
                    <a:pt x="269" y="3590"/>
                  </a:lnTo>
                  <a:lnTo>
                    <a:pt x="286" y="3615"/>
                  </a:lnTo>
                  <a:lnTo>
                    <a:pt x="303" y="3641"/>
                  </a:lnTo>
                  <a:lnTo>
                    <a:pt x="323" y="3664"/>
                  </a:lnTo>
                  <a:lnTo>
                    <a:pt x="343" y="3687"/>
                  </a:lnTo>
                  <a:lnTo>
                    <a:pt x="363" y="3709"/>
                  </a:lnTo>
                  <a:lnTo>
                    <a:pt x="386" y="3731"/>
                  </a:lnTo>
                  <a:lnTo>
                    <a:pt x="409" y="3751"/>
                  </a:lnTo>
                  <a:lnTo>
                    <a:pt x="433" y="3770"/>
                  </a:lnTo>
                  <a:lnTo>
                    <a:pt x="458" y="3787"/>
                  </a:lnTo>
                  <a:lnTo>
                    <a:pt x="483" y="3803"/>
                  </a:lnTo>
                  <a:lnTo>
                    <a:pt x="510" y="3820"/>
                  </a:lnTo>
                  <a:lnTo>
                    <a:pt x="538" y="3833"/>
                  </a:lnTo>
                  <a:lnTo>
                    <a:pt x="565" y="3846"/>
                  </a:lnTo>
                  <a:lnTo>
                    <a:pt x="595" y="3857"/>
                  </a:lnTo>
                  <a:lnTo>
                    <a:pt x="624" y="3867"/>
                  </a:lnTo>
                  <a:lnTo>
                    <a:pt x="654" y="3875"/>
                  </a:lnTo>
                  <a:lnTo>
                    <a:pt x="685" y="3883"/>
                  </a:lnTo>
                  <a:lnTo>
                    <a:pt x="716" y="3888"/>
                  </a:lnTo>
                  <a:lnTo>
                    <a:pt x="748" y="3893"/>
                  </a:lnTo>
                  <a:lnTo>
                    <a:pt x="780" y="3895"/>
                  </a:lnTo>
                  <a:lnTo>
                    <a:pt x="813" y="3896"/>
                  </a:lnTo>
                  <a:lnTo>
                    <a:pt x="845" y="3895"/>
                  </a:lnTo>
                  <a:lnTo>
                    <a:pt x="878" y="3893"/>
                  </a:lnTo>
                  <a:lnTo>
                    <a:pt x="910" y="3888"/>
                  </a:lnTo>
                  <a:lnTo>
                    <a:pt x="942" y="3883"/>
                  </a:lnTo>
                  <a:lnTo>
                    <a:pt x="972" y="3875"/>
                  </a:lnTo>
                  <a:lnTo>
                    <a:pt x="1002" y="3867"/>
                  </a:lnTo>
                  <a:lnTo>
                    <a:pt x="1031" y="3857"/>
                  </a:lnTo>
                  <a:lnTo>
                    <a:pt x="1060" y="3846"/>
                  </a:lnTo>
                  <a:lnTo>
                    <a:pt x="1089" y="3833"/>
                  </a:lnTo>
                  <a:lnTo>
                    <a:pt x="1116" y="3820"/>
                  </a:lnTo>
                  <a:lnTo>
                    <a:pt x="1142" y="3803"/>
                  </a:lnTo>
                  <a:lnTo>
                    <a:pt x="1168" y="3787"/>
                  </a:lnTo>
                  <a:lnTo>
                    <a:pt x="1194" y="3770"/>
                  </a:lnTo>
                  <a:lnTo>
                    <a:pt x="1217" y="3751"/>
                  </a:lnTo>
                  <a:lnTo>
                    <a:pt x="1240" y="3731"/>
                  </a:lnTo>
                  <a:lnTo>
                    <a:pt x="1262" y="3709"/>
                  </a:lnTo>
                  <a:lnTo>
                    <a:pt x="1283" y="3687"/>
                  </a:lnTo>
                  <a:lnTo>
                    <a:pt x="1304" y="3664"/>
                  </a:lnTo>
                  <a:lnTo>
                    <a:pt x="1322" y="3641"/>
                  </a:lnTo>
                  <a:lnTo>
                    <a:pt x="1340" y="3615"/>
                  </a:lnTo>
                  <a:lnTo>
                    <a:pt x="1356" y="3590"/>
                  </a:lnTo>
                  <a:lnTo>
                    <a:pt x="1372" y="3563"/>
                  </a:lnTo>
                  <a:lnTo>
                    <a:pt x="1386" y="3536"/>
                  </a:lnTo>
                  <a:lnTo>
                    <a:pt x="1399" y="3507"/>
                  </a:lnTo>
                  <a:lnTo>
                    <a:pt x="1410" y="3478"/>
                  </a:lnTo>
                  <a:lnTo>
                    <a:pt x="1420" y="3449"/>
                  </a:lnTo>
                  <a:lnTo>
                    <a:pt x="1428" y="3419"/>
                  </a:lnTo>
                  <a:lnTo>
                    <a:pt x="1436" y="3389"/>
                  </a:lnTo>
                  <a:lnTo>
                    <a:pt x="1441" y="3357"/>
                  </a:lnTo>
                  <a:lnTo>
                    <a:pt x="1445" y="3325"/>
                  </a:lnTo>
                  <a:lnTo>
                    <a:pt x="1448" y="3292"/>
                  </a:lnTo>
                  <a:lnTo>
                    <a:pt x="1449" y="3260"/>
                  </a:lnTo>
                  <a:lnTo>
                    <a:pt x="1448" y="3227"/>
                  </a:lnTo>
                  <a:lnTo>
                    <a:pt x="1445" y="3195"/>
                  </a:lnTo>
                  <a:lnTo>
                    <a:pt x="1441" y="3164"/>
                  </a:lnTo>
                  <a:lnTo>
                    <a:pt x="1436" y="3132"/>
                  </a:lnTo>
                  <a:lnTo>
                    <a:pt x="1428" y="3101"/>
                  </a:lnTo>
                  <a:lnTo>
                    <a:pt x="1420" y="3071"/>
                  </a:lnTo>
                  <a:lnTo>
                    <a:pt x="1410" y="3042"/>
                  </a:lnTo>
                  <a:lnTo>
                    <a:pt x="1399" y="3013"/>
                  </a:lnTo>
                  <a:lnTo>
                    <a:pt x="1386" y="2985"/>
                  </a:lnTo>
                  <a:lnTo>
                    <a:pt x="1372" y="2957"/>
                  </a:lnTo>
                  <a:lnTo>
                    <a:pt x="1356" y="2930"/>
                  </a:lnTo>
                  <a:lnTo>
                    <a:pt x="1340" y="2905"/>
                  </a:lnTo>
                  <a:lnTo>
                    <a:pt x="1322" y="2880"/>
                  </a:lnTo>
                  <a:lnTo>
                    <a:pt x="1304" y="2856"/>
                  </a:lnTo>
                  <a:lnTo>
                    <a:pt x="1283" y="2833"/>
                  </a:lnTo>
                  <a:lnTo>
                    <a:pt x="1262" y="2811"/>
                  </a:lnTo>
                  <a:lnTo>
                    <a:pt x="1240" y="2790"/>
                  </a:lnTo>
                  <a:lnTo>
                    <a:pt x="1217" y="2770"/>
                  </a:lnTo>
                  <a:lnTo>
                    <a:pt x="1194" y="2751"/>
                  </a:lnTo>
                  <a:lnTo>
                    <a:pt x="1168" y="2733"/>
                  </a:lnTo>
                  <a:lnTo>
                    <a:pt x="1142" y="2716"/>
                  </a:lnTo>
                  <a:lnTo>
                    <a:pt x="1116" y="2701"/>
                  </a:lnTo>
                  <a:lnTo>
                    <a:pt x="1089" y="2687"/>
                  </a:lnTo>
                  <a:lnTo>
                    <a:pt x="1060" y="2675"/>
                  </a:lnTo>
                  <a:lnTo>
                    <a:pt x="1031" y="2663"/>
                  </a:lnTo>
                  <a:lnTo>
                    <a:pt x="1002" y="2653"/>
                  </a:lnTo>
                  <a:lnTo>
                    <a:pt x="972" y="2645"/>
                  </a:lnTo>
                  <a:lnTo>
                    <a:pt x="942" y="2638"/>
                  </a:lnTo>
                  <a:lnTo>
                    <a:pt x="910" y="2632"/>
                  </a:lnTo>
                  <a:lnTo>
                    <a:pt x="878" y="2628"/>
                  </a:lnTo>
                  <a:lnTo>
                    <a:pt x="845" y="2625"/>
                  </a:lnTo>
                  <a:lnTo>
                    <a:pt x="813" y="2625"/>
                  </a:lnTo>
                  <a:close/>
                  <a:moveTo>
                    <a:pt x="1024" y="3049"/>
                  </a:moveTo>
                  <a:lnTo>
                    <a:pt x="1024" y="3049"/>
                  </a:lnTo>
                  <a:lnTo>
                    <a:pt x="1003" y="3029"/>
                  </a:lnTo>
                  <a:lnTo>
                    <a:pt x="980" y="3013"/>
                  </a:lnTo>
                  <a:lnTo>
                    <a:pt x="968" y="3004"/>
                  </a:lnTo>
                  <a:lnTo>
                    <a:pt x="956" y="2997"/>
                  </a:lnTo>
                  <a:lnTo>
                    <a:pt x="943" y="2991"/>
                  </a:lnTo>
                  <a:lnTo>
                    <a:pt x="929" y="2985"/>
                  </a:lnTo>
                  <a:lnTo>
                    <a:pt x="916" y="2979"/>
                  </a:lnTo>
                  <a:lnTo>
                    <a:pt x="902" y="2974"/>
                  </a:lnTo>
                  <a:lnTo>
                    <a:pt x="888" y="2971"/>
                  </a:lnTo>
                  <a:lnTo>
                    <a:pt x="873" y="2967"/>
                  </a:lnTo>
                  <a:lnTo>
                    <a:pt x="858" y="2964"/>
                  </a:lnTo>
                  <a:lnTo>
                    <a:pt x="844" y="2963"/>
                  </a:lnTo>
                  <a:lnTo>
                    <a:pt x="828" y="2961"/>
                  </a:lnTo>
                  <a:lnTo>
                    <a:pt x="813" y="2961"/>
                  </a:lnTo>
                  <a:lnTo>
                    <a:pt x="798" y="2961"/>
                  </a:lnTo>
                  <a:lnTo>
                    <a:pt x="783" y="2963"/>
                  </a:lnTo>
                  <a:lnTo>
                    <a:pt x="768" y="2964"/>
                  </a:lnTo>
                  <a:lnTo>
                    <a:pt x="752" y="2967"/>
                  </a:lnTo>
                  <a:lnTo>
                    <a:pt x="738" y="2971"/>
                  </a:lnTo>
                  <a:lnTo>
                    <a:pt x="725" y="2974"/>
                  </a:lnTo>
                  <a:lnTo>
                    <a:pt x="711" y="2979"/>
                  </a:lnTo>
                  <a:lnTo>
                    <a:pt x="697" y="2985"/>
                  </a:lnTo>
                  <a:lnTo>
                    <a:pt x="683" y="2991"/>
                  </a:lnTo>
                  <a:lnTo>
                    <a:pt x="670" y="2997"/>
                  </a:lnTo>
                  <a:lnTo>
                    <a:pt x="658" y="3004"/>
                  </a:lnTo>
                  <a:lnTo>
                    <a:pt x="646" y="3013"/>
                  </a:lnTo>
                  <a:lnTo>
                    <a:pt x="622" y="3029"/>
                  </a:lnTo>
                  <a:lnTo>
                    <a:pt x="601" y="3049"/>
                  </a:lnTo>
                  <a:lnTo>
                    <a:pt x="582" y="3069"/>
                  </a:lnTo>
                  <a:lnTo>
                    <a:pt x="564" y="3093"/>
                  </a:lnTo>
                  <a:lnTo>
                    <a:pt x="557" y="3105"/>
                  </a:lnTo>
                  <a:lnTo>
                    <a:pt x="550" y="3117"/>
                  </a:lnTo>
                  <a:lnTo>
                    <a:pt x="543" y="3130"/>
                  </a:lnTo>
                  <a:lnTo>
                    <a:pt x="538" y="3144"/>
                  </a:lnTo>
                  <a:lnTo>
                    <a:pt x="532" y="3158"/>
                  </a:lnTo>
                  <a:lnTo>
                    <a:pt x="527" y="3172"/>
                  </a:lnTo>
                  <a:lnTo>
                    <a:pt x="524" y="3186"/>
                  </a:lnTo>
                  <a:lnTo>
                    <a:pt x="520" y="3200"/>
                  </a:lnTo>
                  <a:lnTo>
                    <a:pt x="517" y="3215"/>
                  </a:lnTo>
                  <a:lnTo>
                    <a:pt x="516" y="3230"/>
                  </a:lnTo>
                  <a:lnTo>
                    <a:pt x="514" y="3245"/>
                  </a:lnTo>
                  <a:lnTo>
                    <a:pt x="513" y="3260"/>
                  </a:lnTo>
                  <a:lnTo>
                    <a:pt x="514" y="3275"/>
                  </a:lnTo>
                  <a:lnTo>
                    <a:pt x="516" y="3291"/>
                  </a:lnTo>
                  <a:lnTo>
                    <a:pt x="517" y="3305"/>
                  </a:lnTo>
                  <a:lnTo>
                    <a:pt x="520" y="3320"/>
                  </a:lnTo>
                  <a:lnTo>
                    <a:pt x="524" y="3335"/>
                  </a:lnTo>
                  <a:lnTo>
                    <a:pt x="527" y="3349"/>
                  </a:lnTo>
                  <a:lnTo>
                    <a:pt x="532" y="3363"/>
                  </a:lnTo>
                  <a:lnTo>
                    <a:pt x="538" y="3377"/>
                  </a:lnTo>
                  <a:lnTo>
                    <a:pt x="543" y="3390"/>
                  </a:lnTo>
                  <a:lnTo>
                    <a:pt x="550" y="3403"/>
                  </a:lnTo>
                  <a:lnTo>
                    <a:pt x="557" y="3415"/>
                  </a:lnTo>
                  <a:lnTo>
                    <a:pt x="564" y="3427"/>
                  </a:lnTo>
                  <a:lnTo>
                    <a:pt x="582" y="3450"/>
                  </a:lnTo>
                  <a:lnTo>
                    <a:pt x="601" y="3471"/>
                  </a:lnTo>
                  <a:lnTo>
                    <a:pt x="622" y="3491"/>
                  </a:lnTo>
                  <a:lnTo>
                    <a:pt x="646" y="3508"/>
                  </a:lnTo>
                  <a:lnTo>
                    <a:pt x="658" y="3516"/>
                  </a:lnTo>
                  <a:lnTo>
                    <a:pt x="670" y="3523"/>
                  </a:lnTo>
                  <a:lnTo>
                    <a:pt x="683" y="3529"/>
                  </a:lnTo>
                  <a:lnTo>
                    <a:pt x="697" y="3536"/>
                  </a:lnTo>
                  <a:lnTo>
                    <a:pt x="711" y="3541"/>
                  </a:lnTo>
                  <a:lnTo>
                    <a:pt x="725" y="3546"/>
                  </a:lnTo>
                  <a:lnTo>
                    <a:pt x="738" y="3550"/>
                  </a:lnTo>
                  <a:lnTo>
                    <a:pt x="752" y="3554"/>
                  </a:lnTo>
                  <a:lnTo>
                    <a:pt x="768" y="3556"/>
                  </a:lnTo>
                  <a:lnTo>
                    <a:pt x="783" y="3558"/>
                  </a:lnTo>
                  <a:lnTo>
                    <a:pt x="798" y="3559"/>
                  </a:lnTo>
                  <a:lnTo>
                    <a:pt x="813" y="3559"/>
                  </a:lnTo>
                  <a:lnTo>
                    <a:pt x="828" y="3559"/>
                  </a:lnTo>
                  <a:lnTo>
                    <a:pt x="844" y="3558"/>
                  </a:lnTo>
                  <a:lnTo>
                    <a:pt x="858" y="3556"/>
                  </a:lnTo>
                  <a:lnTo>
                    <a:pt x="873" y="3554"/>
                  </a:lnTo>
                  <a:lnTo>
                    <a:pt x="888" y="3550"/>
                  </a:lnTo>
                  <a:lnTo>
                    <a:pt x="902" y="3546"/>
                  </a:lnTo>
                  <a:lnTo>
                    <a:pt x="916" y="3541"/>
                  </a:lnTo>
                  <a:lnTo>
                    <a:pt x="929" y="3536"/>
                  </a:lnTo>
                  <a:lnTo>
                    <a:pt x="943" y="3529"/>
                  </a:lnTo>
                  <a:lnTo>
                    <a:pt x="956" y="3523"/>
                  </a:lnTo>
                  <a:lnTo>
                    <a:pt x="968" y="3516"/>
                  </a:lnTo>
                  <a:lnTo>
                    <a:pt x="980" y="3508"/>
                  </a:lnTo>
                  <a:lnTo>
                    <a:pt x="1003" y="3491"/>
                  </a:lnTo>
                  <a:lnTo>
                    <a:pt x="1024" y="3471"/>
                  </a:lnTo>
                  <a:lnTo>
                    <a:pt x="1044" y="3450"/>
                  </a:lnTo>
                  <a:lnTo>
                    <a:pt x="1061" y="3427"/>
                  </a:lnTo>
                  <a:lnTo>
                    <a:pt x="1068" y="3415"/>
                  </a:lnTo>
                  <a:lnTo>
                    <a:pt x="1076" y="3403"/>
                  </a:lnTo>
                  <a:lnTo>
                    <a:pt x="1082" y="3390"/>
                  </a:lnTo>
                  <a:lnTo>
                    <a:pt x="1089" y="3377"/>
                  </a:lnTo>
                  <a:lnTo>
                    <a:pt x="1094" y="3363"/>
                  </a:lnTo>
                  <a:lnTo>
                    <a:pt x="1098" y="3349"/>
                  </a:lnTo>
                  <a:lnTo>
                    <a:pt x="1103" y="3335"/>
                  </a:lnTo>
                  <a:lnTo>
                    <a:pt x="1106" y="3320"/>
                  </a:lnTo>
                  <a:lnTo>
                    <a:pt x="1109" y="3305"/>
                  </a:lnTo>
                  <a:lnTo>
                    <a:pt x="1110" y="3291"/>
                  </a:lnTo>
                  <a:lnTo>
                    <a:pt x="1111" y="3275"/>
                  </a:lnTo>
                  <a:lnTo>
                    <a:pt x="1112" y="3260"/>
                  </a:lnTo>
                  <a:lnTo>
                    <a:pt x="1111" y="3245"/>
                  </a:lnTo>
                  <a:lnTo>
                    <a:pt x="1110" y="3230"/>
                  </a:lnTo>
                  <a:lnTo>
                    <a:pt x="1109" y="3215"/>
                  </a:lnTo>
                  <a:lnTo>
                    <a:pt x="1106" y="3200"/>
                  </a:lnTo>
                  <a:lnTo>
                    <a:pt x="1103" y="3186"/>
                  </a:lnTo>
                  <a:lnTo>
                    <a:pt x="1098" y="3172"/>
                  </a:lnTo>
                  <a:lnTo>
                    <a:pt x="1094" y="3158"/>
                  </a:lnTo>
                  <a:lnTo>
                    <a:pt x="1089" y="3144"/>
                  </a:lnTo>
                  <a:lnTo>
                    <a:pt x="1082" y="3130"/>
                  </a:lnTo>
                  <a:lnTo>
                    <a:pt x="1076" y="3117"/>
                  </a:lnTo>
                  <a:lnTo>
                    <a:pt x="1068" y="3105"/>
                  </a:lnTo>
                  <a:lnTo>
                    <a:pt x="1061" y="3093"/>
                  </a:lnTo>
                  <a:lnTo>
                    <a:pt x="1044" y="3069"/>
                  </a:lnTo>
                  <a:lnTo>
                    <a:pt x="1024" y="3049"/>
                  </a:lnTo>
                  <a:close/>
                  <a:moveTo>
                    <a:pt x="913" y="589"/>
                  </a:moveTo>
                  <a:lnTo>
                    <a:pt x="913" y="589"/>
                  </a:lnTo>
                  <a:lnTo>
                    <a:pt x="902" y="580"/>
                  </a:lnTo>
                  <a:lnTo>
                    <a:pt x="891" y="571"/>
                  </a:lnTo>
                  <a:lnTo>
                    <a:pt x="878" y="564"/>
                  </a:lnTo>
                  <a:lnTo>
                    <a:pt x="865" y="558"/>
                  </a:lnTo>
                  <a:lnTo>
                    <a:pt x="851" y="552"/>
                  </a:lnTo>
                  <a:lnTo>
                    <a:pt x="837" y="549"/>
                  </a:lnTo>
                  <a:lnTo>
                    <a:pt x="822" y="546"/>
                  </a:lnTo>
                  <a:lnTo>
                    <a:pt x="807" y="545"/>
                  </a:lnTo>
                  <a:lnTo>
                    <a:pt x="791" y="546"/>
                  </a:lnTo>
                  <a:lnTo>
                    <a:pt x="777" y="549"/>
                  </a:lnTo>
                  <a:lnTo>
                    <a:pt x="762" y="552"/>
                  </a:lnTo>
                  <a:lnTo>
                    <a:pt x="748" y="558"/>
                  </a:lnTo>
                  <a:lnTo>
                    <a:pt x="735" y="564"/>
                  </a:lnTo>
                  <a:lnTo>
                    <a:pt x="722" y="571"/>
                  </a:lnTo>
                  <a:lnTo>
                    <a:pt x="712" y="580"/>
                  </a:lnTo>
                  <a:lnTo>
                    <a:pt x="700" y="589"/>
                  </a:lnTo>
                  <a:lnTo>
                    <a:pt x="691" y="600"/>
                  </a:lnTo>
                  <a:lnTo>
                    <a:pt x="683" y="611"/>
                  </a:lnTo>
                  <a:lnTo>
                    <a:pt x="675" y="624"/>
                  </a:lnTo>
                  <a:lnTo>
                    <a:pt x="669" y="637"/>
                  </a:lnTo>
                  <a:lnTo>
                    <a:pt x="664" y="651"/>
                  </a:lnTo>
                  <a:lnTo>
                    <a:pt x="660" y="665"/>
                  </a:lnTo>
                  <a:lnTo>
                    <a:pt x="657" y="680"/>
                  </a:lnTo>
                  <a:lnTo>
                    <a:pt x="657" y="695"/>
                  </a:lnTo>
                  <a:lnTo>
                    <a:pt x="657" y="710"/>
                  </a:lnTo>
                  <a:lnTo>
                    <a:pt x="660" y="725"/>
                  </a:lnTo>
                  <a:lnTo>
                    <a:pt x="664" y="740"/>
                  </a:lnTo>
                  <a:lnTo>
                    <a:pt x="669" y="753"/>
                  </a:lnTo>
                  <a:lnTo>
                    <a:pt x="675" y="767"/>
                  </a:lnTo>
                  <a:lnTo>
                    <a:pt x="683" y="779"/>
                  </a:lnTo>
                  <a:lnTo>
                    <a:pt x="691" y="790"/>
                  </a:lnTo>
                  <a:lnTo>
                    <a:pt x="700" y="801"/>
                  </a:lnTo>
                  <a:lnTo>
                    <a:pt x="712" y="811"/>
                  </a:lnTo>
                  <a:lnTo>
                    <a:pt x="722" y="819"/>
                  </a:lnTo>
                  <a:lnTo>
                    <a:pt x="735" y="827"/>
                  </a:lnTo>
                  <a:lnTo>
                    <a:pt x="748" y="833"/>
                  </a:lnTo>
                  <a:lnTo>
                    <a:pt x="762" y="838"/>
                  </a:lnTo>
                  <a:lnTo>
                    <a:pt x="777" y="843"/>
                  </a:lnTo>
                  <a:lnTo>
                    <a:pt x="791" y="845"/>
                  </a:lnTo>
                  <a:lnTo>
                    <a:pt x="807" y="845"/>
                  </a:lnTo>
                  <a:lnTo>
                    <a:pt x="822" y="845"/>
                  </a:lnTo>
                  <a:lnTo>
                    <a:pt x="837" y="843"/>
                  </a:lnTo>
                  <a:lnTo>
                    <a:pt x="851" y="838"/>
                  </a:lnTo>
                  <a:lnTo>
                    <a:pt x="865" y="833"/>
                  </a:lnTo>
                  <a:lnTo>
                    <a:pt x="878" y="827"/>
                  </a:lnTo>
                  <a:lnTo>
                    <a:pt x="891" y="819"/>
                  </a:lnTo>
                  <a:lnTo>
                    <a:pt x="902" y="811"/>
                  </a:lnTo>
                  <a:lnTo>
                    <a:pt x="913" y="801"/>
                  </a:lnTo>
                  <a:lnTo>
                    <a:pt x="922" y="790"/>
                  </a:lnTo>
                  <a:lnTo>
                    <a:pt x="930" y="779"/>
                  </a:lnTo>
                  <a:lnTo>
                    <a:pt x="938" y="767"/>
                  </a:lnTo>
                  <a:lnTo>
                    <a:pt x="944" y="753"/>
                  </a:lnTo>
                  <a:lnTo>
                    <a:pt x="950" y="740"/>
                  </a:lnTo>
                  <a:lnTo>
                    <a:pt x="953" y="725"/>
                  </a:lnTo>
                  <a:lnTo>
                    <a:pt x="956" y="710"/>
                  </a:lnTo>
                  <a:lnTo>
                    <a:pt x="956" y="695"/>
                  </a:lnTo>
                  <a:lnTo>
                    <a:pt x="956" y="680"/>
                  </a:lnTo>
                  <a:lnTo>
                    <a:pt x="953" y="665"/>
                  </a:lnTo>
                  <a:lnTo>
                    <a:pt x="950" y="651"/>
                  </a:lnTo>
                  <a:lnTo>
                    <a:pt x="944" y="637"/>
                  </a:lnTo>
                  <a:lnTo>
                    <a:pt x="938" y="624"/>
                  </a:lnTo>
                  <a:lnTo>
                    <a:pt x="930" y="611"/>
                  </a:lnTo>
                  <a:lnTo>
                    <a:pt x="922" y="600"/>
                  </a:lnTo>
                  <a:lnTo>
                    <a:pt x="913" y="58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508800" y="3122362"/>
              <a:ext cx="1584176" cy="890955"/>
              <a:chOff x="467544" y="2715766"/>
              <a:chExt cx="1584176" cy="890955"/>
            </a:xfrm>
          </p:grpSpPr>
          <p:sp>
            <p:nvSpPr>
              <p:cNvPr id="24" name="文本框 59"/>
              <p:cNvSpPr txBox="1"/>
              <p:nvPr/>
            </p:nvSpPr>
            <p:spPr>
              <a:xfrm>
                <a:off x="467544" y="2715766"/>
                <a:ext cx="15694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25" name="文本框 8"/>
              <p:cNvSpPr txBox="1"/>
              <p:nvPr/>
            </p:nvSpPr>
            <p:spPr>
              <a:xfrm>
                <a:off x="469824" y="3075806"/>
                <a:ext cx="1581896" cy="530915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0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623-E094-4E7A-B234-600E7B98227B}" type="slidenum">
              <a:rPr lang="zh-CN" altLang="en-US" smtClean="0">
                <a:latin typeface="+mn-lt"/>
                <a:cs typeface="+mn-ea"/>
                <a:sym typeface="+mn-lt"/>
              </a:rPr>
              <a:t>9</a:t>
            </a:fld>
            <a:endParaRPr lang="zh-CN" altLang="en-US">
              <a:latin typeface="+mn-lt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11560" y="195486"/>
            <a:ext cx="1670650" cy="349004"/>
            <a:chOff x="611560" y="195486"/>
            <a:chExt cx="1670650" cy="349004"/>
          </a:xfrm>
        </p:grpSpPr>
        <p:sp>
          <p:nvSpPr>
            <p:cNvPr id="30" name="矩形 29"/>
            <p:cNvSpPr/>
            <p:nvPr/>
          </p:nvSpPr>
          <p:spPr>
            <a:xfrm>
              <a:off x="683569" y="195486"/>
              <a:ext cx="136815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1560" y="298269"/>
              <a:ext cx="16706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2801"/>
                  </a:solidFill>
                  <a:cs typeface="+mn-ea"/>
                  <a:sym typeface="+mn-lt"/>
                </a:rPr>
                <a:t>DESIGNER: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8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04808ad9189993c3e317919424f24e87aa64a"/>
  <p:tag name="ISPRING_SCORM_RATE_SLIDES" val="1"/>
  <p:tag name="ISPRING_SCORM_RATE_QUIZZES" val="0"/>
  <p:tag name="ISPRING_SCORM_PASSING_SCORE" val="100.0000000000"/>
  <p:tag name="GENSWF_OUTPUT_FILE_NAME" val="PowerPoint 演示文稿10"/>
</p:tagLst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nr22dku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2365</Words>
  <Application>Microsoft Office PowerPoint</Application>
  <PresentationFormat>全屏显示(16:9)</PresentationFormat>
  <Paragraphs>531</Paragraphs>
  <Slides>36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36</vt:i4>
      </vt:variant>
    </vt:vector>
  </HeadingPairs>
  <TitlesOfParts>
    <vt:vector size="45" baseType="lpstr">
      <vt:lpstr>微软雅黑</vt:lpstr>
      <vt:lpstr>字魂35号-经典雅黑</vt:lpstr>
      <vt:lpstr>Arial</vt:lpstr>
      <vt:lpstr>Calibri</vt:lpstr>
      <vt:lpstr>Impact</vt:lpstr>
      <vt:lpstr>Wingdings</vt:lpstr>
      <vt:lpstr>www.freeppt7.com</vt:lpstr>
      <vt:lpstr>www.jpppt.com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科技</dc:title>
  <dc:creator>第一PPT</dc:creator>
  <cp:keywords>www.1ppt.com</cp:keywords>
  <dc:description>www.1ppt.com</dc:description>
  <cp:lastModifiedBy>之灵</cp:lastModifiedBy>
  <cp:revision>8</cp:revision>
  <dcterms:created xsi:type="dcterms:W3CDTF">2015-03-28T03:10:38Z</dcterms:created>
  <dcterms:modified xsi:type="dcterms:W3CDTF">2023-04-11T15:28:13Z</dcterms:modified>
</cp:coreProperties>
</file>