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8"/>
  </p:notesMasterIdLst>
  <p:sldIdLst>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434E"/>
    <a:srgbClr val="8D592D"/>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381" autoAdjust="0"/>
  </p:normalViewPr>
  <p:slideViewPr>
    <p:cSldViewPr snapToGrid="0">
      <p:cViewPr varScale="1">
        <p:scale>
          <a:sx n="69" d="100"/>
          <a:sy n="69" d="100"/>
        </p:scale>
        <p:origin x="780" y="48"/>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B2BB7-3FCD-4B14-9F73-CB77C8DF9518}" type="datetimeFigureOut">
              <a:rPr lang="zh-CN" altLang="en-US" smtClean="0"/>
              <a:t>2023/4/12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E4E2DB-DEAB-4024-A816-B65BEA2CFFC2}" type="slidenum">
              <a:rPr lang="zh-CN" altLang="en-US" smtClean="0"/>
              <a:t>‹#›</a:t>
            </a:fld>
            <a:endParaRPr lang="zh-CN" altLang="en-US"/>
          </a:p>
        </p:txBody>
      </p:sp>
    </p:spTree>
    <p:extLst>
      <p:ext uri="{BB962C8B-B14F-4D97-AF65-F5344CB8AC3E}">
        <p14:creationId xmlns:p14="http://schemas.microsoft.com/office/powerpoint/2010/main" val="3624181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endParaRPr lang="zh-CN" altLang="en-US" dirty="0"/>
          </a:p>
        </p:txBody>
      </p:sp>
      <p:sp>
        <p:nvSpPr>
          <p:cNvPr id="4" name="灯片编号占位符 3"/>
          <p:cNvSpPr>
            <a:spLocks noGrp="1"/>
          </p:cNvSpPr>
          <p:nvPr>
            <p:ph type="sldNum" sz="quarter" idx="10"/>
          </p:nvPr>
        </p:nvSpPr>
        <p:spPr/>
        <p:txBody>
          <a:bodyPr/>
          <a:lstStyle/>
          <a:p>
            <a:fld id="{006BE02D-20C0-F840-AFAC-BEA99C74FDC2}" type="slidenum">
              <a:rPr lang="en-US" smtClean="0"/>
              <a:t>1</a:t>
            </a:fld>
            <a:endParaRPr lang="en-US" dirty="0"/>
          </a:p>
        </p:txBody>
      </p:sp>
    </p:spTree>
    <p:extLst>
      <p:ext uri="{BB962C8B-B14F-4D97-AF65-F5344CB8AC3E}">
        <p14:creationId xmlns:p14="http://schemas.microsoft.com/office/powerpoint/2010/main" val="4216739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t>10</a:t>
            </a:fld>
            <a:endParaRPr lang="en-US" dirty="0"/>
          </a:p>
        </p:txBody>
      </p:sp>
    </p:spTree>
    <p:extLst>
      <p:ext uri="{BB962C8B-B14F-4D97-AF65-F5344CB8AC3E}">
        <p14:creationId xmlns:p14="http://schemas.microsoft.com/office/powerpoint/2010/main" val="2475874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t>11</a:t>
            </a:fld>
            <a:endParaRPr lang="en-US" dirty="0"/>
          </a:p>
        </p:txBody>
      </p:sp>
    </p:spTree>
    <p:extLst>
      <p:ext uri="{BB962C8B-B14F-4D97-AF65-F5344CB8AC3E}">
        <p14:creationId xmlns:p14="http://schemas.microsoft.com/office/powerpoint/2010/main" val="2635885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endParaRPr lang="zh-CN" altLang="en-US" dirty="0"/>
          </a:p>
        </p:txBody>
      </p:sp>
      <p:sp>
        <p:nvSpPr>
          <p:cNvPr id="4" name="灯片编号占位符 3"/>
          <p:cNvSpPr>
            <a:spLocks noGrp="1"/>
          </p:cNvSpPr>
          <p:nvPr>
            <p:ph type="sldNum" sz="quarter" idx="10"/>
          </p:nvPr>
        </p:nvSpPr>
        <p:spPr/>
        <p:txBody>
          <a:bodyPr/>
          <a:lstStyle/>
          <a:p>
            <a:fld id="{006BE02D-20C0-F840-AFAC-BEA99C74FDC2}" type="slidenum">
              <a:rPr lang="en-US" smtClean="0"/>
              <a:t>12</a:t>
            </a:fld>
            <a:endParaRPr lang="en-US" dirty="0"/>
          </a:p>
        </p:txBody>
      </p:sp>
    </p:spTree>
    <p:extLst>
      <p:ext uri="{BB962C8B-B14F-4D97-AF65-F5344CB8AC3E}">
        <p14:creationId xmlns:p14="http://schemas.microsoft.com/office/powerpoint/2010/main" val="1595627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t>13</a:t>
            </a:fld>
            <a:endParaRPr lang="en-US" dirty="0"/>
          </a:p>
        </p:txBody>
      </p:sp>
    </p:spTree>
    <p:extLst>
      <p:ext uri="{BB962C8B-B14F-4D97-AF65-F5344CB8AC3E}">
        <p14:creationId xmlns:p14="http://schemas.microsoft.com/office/powerpoint/2010/main" val="107032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t>14</a:t>
            </a:fld>
            <a:endParaRPr lang="en-US" dirty="0"/>
          </a:p>
        </p:txBody>
      </p:sp>
    </p:spTree>
    <p:extLst>
      <p:ext uri="{BB962C8B-B14F-4D97-AF65-F5344CB8AC3E}">
        <p14:creationId xmlns:p14="http://schemas.microsoft.com/office/powerpoint/2010/main" val="2535799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t>15</a:t>
            </a:fld>
            <a:endParaRPr lang="en-US" dirty="0"/>
          </a:p>
        </p:txBody>
      </p:sp>
    </p:spTree>
    <p:extLst>
      <p:ext uri="{BB962C8B-B14F-4D97-AF65-F5344CB8AC3E}">
        <p14:creationId xmlns:p14="http://schemas.microsoft.com/office/powerpoint/2010/main" val="3022156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t>16</a:t>
            </a:fld>
            <a:endParaRPr lang="en-US" dirty="0"/>
          </a:p>
        </p:txBody>
      </p:sp>
    </p:spTree>
    <p:extLst>
      <p:ext uri="{BB962C8B-B14F-4D97-AF65-F5344CB8AC3E}">
        <p14:creationId xmlns:p14="http://schemas.microsoft.com/office/powerpoint/2010/main" val="517621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endParaRPr lang="zh-CN" altLang="en-US" dirty="0"/>
          </a:p>
        </p:txBody>
      </p:sp>
      <p:sp>
        <p:nvSpPr>
          <p:cNvPr id="4" name="灯片编号占位符 3"/>
          <p:cNvSpPr>
            <a:spLocks noGrp="1"/>
          </p:cNvSpPr>
          <p:nvPr>
            <p:ph type="sldNum" sz="quarter" idx="10"/>
          </p:nvPr>
        </p:nvSpPr>
        <p:spPr/>
        <p:txBody>
          <a:bodyPr/>
          <a:lstStyle/>
          <a:p>
            <a:fld id="{006BE02D-20C0-F840-AFAC-BEA99C74FDC2}" type="slidenum">
              <a:rPr lang="en-US" smtClean="0"/>
              <a:t>17</a:t>
            </a:fld>
            <a:endParaRPr lang="en-US" dirty="0"/>
          </a:p>
        </p:txBody>
      </p:sp>
    </p:spTree>
    <p:extLst>
      <p:ext uri="{BB962C8B-B14F-4D97-AF65-F5344CB8AC3E}">
        <p14:creationId xmlns:p14="http://schemas.microsoft.com/office/powerpoint/2010/main" val="2337939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t>18</a:t>
            </a:fld>
            <a:endParaRPr lang="en-US" dirty="0"/>
          </a:p>
        </p:txBody>
      </p:sp>
    </p:spTree>
    <p:extLst>
      <p:ext uri="{BB962C8B-B14F-4D97-AF65-F5344CB8AC3E}">
        <p14:creationId xmlns:p14="http://schemas.microsoft.com/office/powerpoint/2010/main" val="147476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endParaRPr lang="zh-CN" altLang="en-US" dirty="0"/>
          </a:p>
        </p:txBody>
      </p:sp>
      <p:sp>
        <p:nvSpPr>
          <p:cNvPr id="4" name="灯片编号占位符 3"/>
          <p:cNvSpPr>
            <a:spLocks noGrp="1"/>
          </p:cNvSpPr>
          <p:nvPr>
            <p:ph type="sldNum" sz="quarter" idx="10"/>
          </p:nvPr>
        </p:nvSpPr>
        <p:spPr/>
        <p:txBody>
          <a:bodyPr/>
          <a:lstStyle/>
          <a:p>
            <a:fld id="{006BE02D-20C0-F840-AFAC-BEA99C74FDC2}" type="slidenum">
              <a:rPr lang="en-US" smtClean="0"/>
              <a:t>19</a:t>
            </a:fld>
            <a:endParaRPr lang="en-US" dirty="0"/>
          </a:p>
        </p:txBody>
      </p:sp>
    </p:spTree>
    <p:extLst>
      <p:ext uri="{BB962C8B-B14F-4D97-AF65-F5344CB8AC3E}">
        <p14:creationId xmlns:p14="http://schemas.microsoft.com/office/powerpoint/2010/main" val="1387790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endParaRPr lang="zh-CN" altLang="en-US" dirty="0"/>
          </a:p>
        </p:txBody>
      </p:sp>
      <p:sp>
        <p:nvSpPr>
          <p:cNvPr id="4" name="灯片编号占位符 3"/>
          <p:cNvSpPr>
            <a:spLocks noGrp="1"/>
          </p:cNvSpPr>
          <p:nvPr>
            <p:ph type="sldNum" sz="quarter" idx="10"/>
          </p:nvPr>
        </p:nvSpPr>
        <p:spPr/>
        <p:txBody>
          <a:bodyPr/>
          <a:lstStyle/>
          <a:p>
            <a:fld id="{006BE02D-20C0-F840-AFAC-BEA99C74FDC2}" type="slidenum">
              <a:rPr lang="en-US" smtClean="0"/>
              <a:t>2</a:t>
            </a:fld>
            <a:endParaRPr lang="en-US" dirty="0"/>
          </a:p>
        </p:txBody>
      </p:sp>
    </p:spTree>
    <p:extLst>
      <p:ext uri="{BB962C8B-B14F-4D97-AF65-F5344CB8AC3E}">
        <p14:creationId xmlns:p14="http://schemas.microsoft.com/office/powerpoint/2010/main" val="4067203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t>20</a:t>
            </a:fld>
            <a:endParaRPr lang="en-US" dirty="0"/>
          </a:p>
        </p:txBody>
      </p:sp>
    </p:spTree>
    <p:extLst>
      <p:ext uri="{BB962C8B-B14F-4D97-AF65-F5344CB8AC3E}">
        <p14:creationId xmlns:p14="http://schemas.microsoft.com/office/powerpoint/2010/main" val="2635601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t>21</a:t>
            </a:fld>
            <a:endParaRPr lang="en-US" dirty="0"/>
          </a:p>
        </p:txBody>
      </p:sp>
    </p:spTree>
    <p:extLst>
      <p:ext uri="{BB962C8B-B14F-4D97-AF65-F5344CB8AC3E}">
        <p14:creationId xmlns:p14="http://schemas.microsoft.com/office/powerpoint/2010/main" val="267918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6BE02D-20C0-F840-AFAC-BEA99C74FDC2}" type="slidenum">
              <a:rPr lang="en-US" smtClean="0"/>
              <a:t>22</a:t>
            </a:fld>
            <a:endParaRPr lang="en-US" dirty="0"/>
          </a:p>
        </p:txBody>
      </p:sp>
    </p:spTree>
    <p:extLst>
      <p:ext uri="{BB962C8B-B14F-4D97-AF65-F5344CB8AC3E}">
        <p14:creationId xmlns:p14="http://schemas.microsoft.com/office/powerpoint/2010/main" val="30265310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t>23</a:t>
            </a:fld>
            <a:endParaRPr lang="en-US" dirty="0"/>
          </a:p>
        </p:txBody>
      </p:sp>
    </p:spTree>
    <p:extLst>
      <p:ext uri="{BB962C8B-B14F-4D97-AF65-F5344CB8AC3E}">
        <p14:creationId xmlns:p14="http://schemas.microsoft.com/office/powerpoint/2010/main" val="3348289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6BE02D-20C0-F840-AFAC-BEA99C74FDC2}" type="slidenum">
              <a:rPr lang="en-US" smtClean="0"/>
              <a:t>24</a:t>
            </a:fld>
            <a:endParaRPr lang="en-US" dirty="0"/>
          </a:p>
        </p:txBody>
      </p:sp>
    </p:spTree>
    <p:extLst>
      <p:ext uri="{BB962C8B-B14F-4D97-AF65-F5344CB8AC3E}">
        <p14:creationId xmlns:p14="http://schemas.microsoft.com/office/powerpoint/2010/main" val="3033598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zh-CN" dirty="0"/>
              <a:t> </a:t>
            </a:r>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t>25</a:t>
            </a:fld>
            <a:endParaRPr lang="en-US" dirty="0"/>
          </a:p>
        </p:txBody>
      </p:sp>
    </p:spTree>
    <p:extLst>
      <p:ext uri="{BB962C8B-B14F-4D97-AF65-F5344CB8AC3E}">
        <p14:creationId xmlns:p14="http://schemas.microsoft.com/office/powerpoint/2010/main" val="3591831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t>3</a:t>
            </a:fld>
            <a:endParaRPr lang="en-US" dirty="0"/>
          </a:p>
        </p:txBody>
      </p:sp>
    </p:spTree>
    <p:extLst>
      <p:ext uri="{BB962C8B-B14F-4D97-AF65-F5344CB8AC3E}">
        <p14:creationId xmlns:p14="http://schemas.microsoft.com/office/powerpoint/2010/main" val="1629485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t>4</a:t>
            </a:fld>
            <a:endParaRPr lang="en-US" dirty="0"/>
          </a:p>
        </p:txBody>
      </p:sp>
    </p:spTree>
    <p:extLst>
      <p:ext uri="{BB962C8B-B14F-4D97-AF65-F5344CB8AC3E}">
        <p14:creationId xmlns:p14="http://schemas.microsoft.com/office/powerpoint/2010/main" val="1198961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t>5</a:t>
            </a:fld>
            <a:endParaRPr lang="en-US" dirty="0"/>
          </a:p>
        </p:txBody>
      </p:sp>
    </p:spTree>
    <p:extLst>
      <p:ext uri="{BB962C8B-B14F-4D97-AF65-F5344CB8AC3E}">
        <p14:creationId xmlns:p14="http://schemas.microsoft.com/office/powerpoint/2010/main" val="170941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t>6</a:t>
            </a:fld>
            <a:endParaRPr lang="en-US" dirty="0"/>
          </a:p>
        </p:txBody>
      </p:sp>
    </p:spTree>
    <p:extLst>
      <p:ext uri="{BB962C8B-B14F-4D97-AF65-F5344CB8AC3E}">
        <p14:creationId xmlns:p14="http://schemas.microsoft.com/office/powerpoint/2010/main" val="2178898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endParaRPr lang="zh-CN" altLang="en-US" dirty="0"/>
          </a:p>
        </p:txBody>
      </p:sp>
      <p:sp>
        <p:nvSpPr>
          <p:cNvPr id="4" name="灯片编号占位符 3"/>
          <p:cNvSpPr>
            <a:spLocks noGrp="1"/>
          </p:cNvSpPr>
          <p:nvPr>
            <p:ph type="sldNum" sz="quarter" idx="10"/>
          </p:nvPr>
        </p:nvSpPr>
        <p:spPr/>
        <p:txBody>
          <a:bodyPr/>
          <a:lstStyle/>
          <a:p>
            <a:fld id="{006BE02D-20C0-F840-AFAC-BEA99C74FDC2}" type="slidenum">
              <a:rPr lang="en-US" smtClean="0"/>
              <a:t>7</a:t>
            </a:fld>
            <a:endParaRPr lang="en-US" dirty="0"/>
          </a:p>
        </p:txBody>
      </p:sp>
    </p:spTree>
    <p:extLst>
      <p:ext uri="{BB962C8B-B14F-4D97-AF65-F5344CB8AC3E}">
        <p14:creationId xmlns:p14="http://schemas.microsoft.com/office/powerpoint/2010/main" val="1169949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t>8</a:t>
            </a:fld>
            <a:endParaRPr lang="en-US" dirty="0"/>
          </a:p>
        </p:txBody>
      </p:sp>
    </p:spTree>
    <p:extLst>
      <p:ext uri="{BB962C8B-B14F-4D97-AF65-F5344CB8AC3E}">
        <p14:creationId xmlns:p14="http://schemas.microsoft.com/office/powerpoint/2010/main" val="3262139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6BE02D-20C0-F840-AFAC-BEA99C74FDC2}" type="slidenum">
              <a:rPr lang="en-US" smtClean="0"/>
              <a:t>9</a:t>
            </a:fld>
            <a:endParaRPr lang="en-US" dirty="0"/>
          </a:p>
        </p:txBody>
      </p:sp>
    </p:spTree>
    <p:extLst>
      <p:ext uri="{BB962C8B-B14F-4D97-AF65-F5344CB8AC3E}">
        <p14:creationId xmlns:p14="http://schemas.microsoft.com/office/powerpoint/2010/main" val="2834008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6506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45500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92673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TextBox 2"/>
          <p:cNvSpPr txBox="1"/>
          <p:nvPr userDrawn="1"/>
        </p:nvSpPr>
        <p:spPr>
          <a:xfrm>
            <a:off x="453650" y="0"/>
            <a:ext cx="540060" cy="118430"/>
          </a:xfrm>
          <a:prstGeom prst="rect">
            <a:avLst/>
          </a:prstGeom>
          <a:noFill/>
        </p:spPr>
        <p:txBody>
          <a:bodyPr wrap="square" rtlCol="0">
            <a:spAutoFit/>
          </a:bodyPr>
          <a:lstStyle/>
          <a:p>
            <a:pPr>
              <a:lnSpc>
                <a:spcPct val="200000"/>
              </a:lnSpc>
            </a:pPr>
            <a:r>
              <a:rPr lang="zh-CN" altLang="en-US" sz="100" dirty="0">
                <a:latin typeface="微软雅黑" panose="020B0503020204020204" pitchFamily="34" charset="-122"/>
                <a:ea typeface="微软雅黑" panose="020B0503020204020204" pitchFamily="34" charset="-122"/>
                <a:hlinkClick r:id="rId2"/>
              </a:rPr>
              <a:t>行业</a:t>
            </a:r>
            <a:r>
              <a:rPr lang="en-US" altLang="zh-CN" sz="100" dirty="0">
                <a:latin typeface="微软雅黑" panose="020B0503020204020204" pitchFamily="34" charset="-122"/>
                <a:ea typeface="微软雅黑" panose="020B0503020204020204" pitchFamily="34" charset="-122"/>
                <a:hlinkClick r:id="rId2"/>
              </a:rPr>
              <a:t>PPT</a:t>
            </a:r>
            <a:r>
              <a:rPr lang="zh-CN" altLang="en-US" sz="100" dirty="0">
                <a:latin typeface="微软雅黑" panose="020B0503020204020204" pitchFamily="34" charset="-122"/>
                <a:ea typeface="微软雅黑" panose="020B0503020204020204" pitchFamily="34" charset="-122"/>
                <a:hlinkClick r:id="rId2"/>
              </a:rPr>
              <a:t>模板</a:t>
            </a:r>
            <a:r>
              <a:rPr lang="en-US" altLang="zh-CN" sz="100" dirty="0">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3460062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2023/4/12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1310471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2023/4/12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1265042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1806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laceholder-minu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7646375" y="1280161"/>
            <a:ext cx="2835379" cy="4297680"/>
          </a:xfrm>
          <a:solidFill>
            <a:schemeClr val="bg1">
              <a:lumMod val="95000"/>
            </a:schemeClr>
          </a:solidFill>
        </p:spPr>
        <p:txBody>
          <a:bodyPr>
            <a:normAutofit/>
          </a:bodyPr>
          <a:lstStyle>
            <a:lvl1pPr>
              <a:defRPr sz="1405"/>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10278">
        <p:random/>
      </p:transition>
    </mc:Choice>
    <mc:Fallback xmlns="">
      <p:transition spd="slow" advClick="0" advTm="10278">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10278">
        <p:random/>
      </p:transition>
    </mc:Choice>
    <mc:Fallback xmlns="">
      <p:transition spd="slow" advClick="0" advTm="10278">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10278">
        <p:random/>
      </p:transition>
    </mc:Choice>
    <mc:Fallback xmlns="">
      <p:transition spd="slow" advClick="0" advTm="10278">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ogos 1">
    <p:spTree>
      <p:nvGrpSpPr>
        <p:cNvPr id="1" name=""/>
        <p:cNvGrpSpPr/>
        <p:nvPr/>
      </p:nvGrpSpPr>
      <p:grpSpPr>
        <a:xfrm>
          <a:off x="0" y="0"/>
          <a:ext cx="0" cy="0"/>
          <a:chOff x="0" y="0"/>
          <a:chExt cx="0" cy="0"/>
        </a:xfrm>
      </p:grpSpPr>
      <p:sp>
        <p:nvSpPr>
          <p:cNvPr id="15" name="Picture Placeholder 17"/>
          <p:cNvSpPr>
            <a:spLocks noGrp="1"/>
          </p:cNvSpPr>
          <p:nvPr>
            <p:ph type="pic" sz="quarter" idx="14"/>
          </p:nvPr>
        </p:nvSpPr>
        <p:spPr>
          <a:xfrm>
            <a:off x="1238897" y="2948639"/>
            <a:ext cx="2694475" cy="1334528"/>
          </a:xfrm>
          <a:solidFill>
            <a:schemeClr val="bg1">
              <a:lumMod val="95000"/>
            </a:schemeClr>
          </a:solidFill>
        </p:spPr>
        <p:txBody>
          <a:bodyPr>
            <a:normAutofit/>
          </a:bodyPr>
          <a:lstStyle>
            <a:lvl1pPr marL="0" indent="0">
              <a:buNone/>
              <a:defRPr sz="1405">
                <a:solidFill>
                  <a:schemeClr val="tx1"/>
                </a:solidFill>
              </a:defRPr>
            </a:lvl1pPr>
          </a:lstStyle>
          <a:p>
            <a:endParaRPr lang="en-US" dirty="0"/>
          </a:p>
        </p:txBody>
      </p:sp>
      <p:sp>
        <p:nvSpPr>
          <p:cNvPr id="16" name="Picture Placeholder 17"/>
          <p:cNvSpPr>
            <a:spLocks noGrp="1"/>
          </p:cNvSpPr>
          <p:nvPr>
            <p:ph type="pic" sz="quarter" idx="15"/>
          </p:nvPr>
        </p:nvSpPr>
        <p:spPr>
          <a:xfrm>
            <a:off x="4748763" y="2948638"/>
            <a:ext cx="2694475" cy="1334528"/>
          </a:xfrm>
          <a:solidFill>
            <a:schemeClr val="bg1">
              <a:lumMod val="95000"/>
            </a:schemeClr>
          </a:solidFill>
        </p:spPr>
        <p:txBody>
          <a:bodyPr>
            <a:normAutofit/>
          </a:bodyPr>
          <a:lstStyle>
            <a:lvl1pPr marL="0" indent="0">
              <a:buNone/>
              <a:defRPr sz="1405">
                <a:solidFill>
                  <a:schemeClr val="tx1"/>
                </a:solidFill>
              </a:defRPr>
            </a:lvl1pPr>
          </a:lstStyle>
          <a:p>
            <a:endParaRPr lang="en-US" dirty="0"/>
          </a:p>
        </p:txBody>
      </p:sp>
      <p:sp>
        <p:nvSpPr>
          <p:cNvPr id="17" name="Picture Placeholder 17"/>
          <p:cNvSpPr>
            <a:spLocks noGrp="1"/>
          </p:cNvSpPr>
          <p:nvPr>
            <p:ph type="pic" sz="quarter" idx="16"/>
          </p:nvPr>
        </p:nvSpPr>
        <p:spPr>
          <a:xfrm>
            <a:off x="1238897" y="4622980"/>
            <a:ext cx="2694475" cy="1334528"/>
          </a:xfrm>
          <a:solidFill>
            <a:schemeClr val="bg1">
              <a:lumMod val="95000"/>
            </a:schemeClr>
          </a:solidFill>
        </p:spPr>
        <p:txBody>
          <a:bodyPr>
            <a:normAutofit/>
          </a:bodyPr>
          <a:lstStyle>
            <a:lvl1pPr marL="0" indent="0">
              <a:buNone/>
              <a:defRPr sz="1405">
                <a:solidFill>
                  <a:schemeClr val="tx1"/>
                </a:solidFill>
              </a:defRPr>
            </a:lvl1pPr>
          </a:lstStyle>
          <a:p>
            <a:endParaRPr lang="en-US" dirty="0"/>
          </a:p>
        </p:txBody>
      </p:sp>
      <p:sp>
        <p:nvSpPr>
          <p:cNvPr id="18" name="Picture Placeholder 17"/>
          <p:cNvSpPr>
            <a:spLocks noGrp="1"/>
          </p:cNvSpPr>
          <p:nvPr>
            <p:ph type="pic" sz="quarter" idx="17"/>
          </p:nvPr>
        </p:nvSpPr>
        <p:spPr>
          <a:xfrm>
            <a:off x="4748763" y="4622979"/>
            <a:ext cx="2694475" cy="1334528"/>
          </a:xfrm>
          <a:solidFill>
            <a:schemeClr val="bg1">
              <a:lumMod val="95000"/>
            </a:schemeClr>
          </a:solidFill>
        </p:spPr>
        <p:txBody>
          <a:bodyPr>
            <a:normAutofit/>
          </a:bodyPr>
          <a:lstStyle>
            <a:lvl1pPr marL="0" indent="0">
              <a:buNone/>
              <a:defRPr sz="1405">
                <a:solidFill>
                  <a:schemeClr val="tx1"/>
                </a:solidFill>
              </a:defRPr>
            </a:lvl1pPr>
          </a:lstStyle>
          <a:p>
            <a:endParaRPr lang="en-US" dirty="0"/>
          </a:p>
        </p:txBody>
      </p:sp>
      <p:sp>
        <p:nvSpPr>
          <p:cNvPr id="19" name="Picture Placeholder 17"/>
          <p:cNvSpPr>
            <a:spLocks noGrp="1"/>
          </p:cNvSpPr>
          <p:nvPr>
            <p:ph type="pic" sz="quarter" idx="18"/>
          </p:nvPr>
        </p:nvSpPr>
        <p:spPr>
          <a:xfrm>
            <a:off x="8234276" y="2948638"/>
            <a:ext cx="2694475" cy="1334528"/>
          </a:xfrm>
          <a:solidFill>
            <a:schemeClr val="bg1">
              <a:lumMod val="95000"/>
            </a:schemeClr>
          </a:solidFill>
        </p:spPr>
        <p:txBody>
          <a:bodyPr>
            <a:normAutofit/>
          </a:bodyPr>
          <a:lstStyle>
            <a:lvl1pPr marL="0" indent="0">
              <a:buNone/>
              <a:defRPr sz="1405">
                <a:solidFill>
                  <a:schemeClr val="tx1"/>
                </a:solidFill>
              </a:defRPr>
            </a:lvl1pPr>
          </a:lstStyle>
          <a:p>
            <a:endParaRPr lang="en-US" dirty="0"/>
          </a:p>
        </p:txBody>
      </p:sp>
      <p:sp>
        <p:nvSpPr>
          <p:cNvPr id="20" name="Picture Placeholder 17"/>
          <p:cNvSpPr>
            <a:spLocks noGrp="1"/>
          </p:cNvSpPr>
          <p:nvPr>
            <p:ph type="pic" sz="quarter" idx="19"/>
          </p:nvPr>
        </p:nvSpPr>
        <p:spPr>
          <a:xfrm>
            <a:off x="8234276" y="4622979"/>
            <a:ext cx="2694475" cy="1334528"/>
          </a:xfrm>
          <a:solidFill>
            <a:schemeClr val="bg1">
              <a:lumMod val="95000"/>
            </a:schemeClr>
          </a:solidFill>
        </p:spPr>
        <p:txBody>
          <a:bodyPr>
            <a:normAutofit/>
          </a:bodyPr>
          <a:lstStyle>
            <a:lvl1pPr marL="0" indent="0">
              <a:buNone/>
              <a:defRPr sz="1405">
                <a:solidFill>
                  <a:schemeClr val="tx1"/>
                </a:solidFill>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10278">
        <p:random/>
      </p:transition>
    </mc:Choice>
    <mc:Fallback xmlns="">
      <p:transition spd="slow" advClick="0" advTm="10278">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0"/>
            <a:ext cx="12192000" cy="6858000"/>
          </a:xfrm>
          <a:solidFill>
            <a:schemeClr val="bg1">
              <a:lumMod val="95000"/>
            </a:schemeClr>
          </a:solidFill>
        </p:spPr>
        <p:txBody>
          <a:bodyPr>
            <a:normAutofit/>
          </a:bodyPr>
          <a:lstStyle>
            <a:lvl1pPr>
              <a:defRPr sz="1405"/>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10278">
        <p:random/>
      </p:transition>
    </mc:Choice>
    <mc:Fallback xmlns="">
      <p:transition spd="slow" advClick="0" advTm="10278">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106356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87738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641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360309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jpeg"/><Relationship Id="rId7"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46.png"/><Relationship Id="rId10" Type="http://schemas.openxmlformats.org/officeDocument/2006/relationships/image" Target="../media/image34.png"/><Relationship Id="rId4" Type="http://schemas.openxmlformats.org/officeDocument/2006/relationships/image" Target="../media/image45.png"/><Relationship Id="rId9" Type="http://schemas.openxmlformats.org/officeDocument/2006/relationships/image" Target="../media/image49.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2.png"/><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jpeg"/><Relationship Id="rId7"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34.png"/><Relationship Id="rId4" Type="http://schemas.openxmlformats.org/officeDocument/2006/relationships/image" Target="../media/image38.png"/><Relationship Id="rId9" Type="http://schemas.openxmlformats.org/officeDocument/2006/relationships/image" Target="../media/image55.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jpeg"/><Relationship Id="rId7"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jpeg"/><Relationship Id="rId7"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10" Type="http://schemas.openxmlformats.org/officeDocument/2006/relationships/image" Target="../media/image34.png"/><Relationship Id="rId4" Type="http://schemas.openxmlformats.org/officeDocument/2006/relationships/image" Target="../media/image60.png"/><Relationship Id="rId9" Type="http://schemas.openxmlformats.org/officeDocument/2006/relationships/image" Target="../media/image64.png"/></Relationships>
</file>

<file path=ppt/slides/_rels/slide15.xml.rels><?xml version="1.0" encoding="UTF-8" standalone="yes"?>
<Relationships xmlns="http://schemas.openxmlformats.org/package/2006/relationships"><Relationship Id="rId8" Type="http://schemas.openxmlformats.org/officeDocument/2006/relationships/image" Target="../media/image69.jpeg"/><Relationship Id="rId13" Type="http://schemas.openxmlformats.org/officeDocument/2006/relationships/image" Target="../media/image72.jpeg"/><Relationship Id="rId3" Type="http://schemas.openxmlformats.org/officeDocument/2006/relationships/image" Target="../media/image1.jpeg"/><Relationship Id="rId7" Type="http://schemas.openxmlformats.org/officeDocument/2006/relationships/image" Target="../media/image68.jpeg"/><Relationship Id="rId12"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67.jpeg"/><Relationship Id="rId11" Type="http://schemas.openxmlformats.org/officeDocument/2006/relationships/image" Target="../media/image71.png"/><Relationship Id="rId5" Type="http://schemas.openxmlformats.org/officeDocument/2006/relationships/image" Target="../media/image66.jpeg"/><Relationship Id="rId10" Type="http://schemas.openxmlformats.org/officeDocument/2006/relationships/image" Target="../media/image41.png"/><Relationship Id="rId4" Type="http://schemas.openxmlformats.org/officeDocument/2006/relationships/image" Target="../media/image65.jpeg"/><Relationship Id="rId9" Type="http://schemas.openxmlformats.org/officeDocument/2006/relationships/image" Target="../media/image70.png"/><Relationship Id="rId14"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jpe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3.png"/><Relationship Id="rId10" Type="http://schemas.openxmlformats.org/officeDocument/2006/relationships/image" Target="../media/image25.png"/><Relationship Id="rId4" Type="http://schemas.openxmlformats.org/officeDocument/2006/relationships/image" Target="../media/image73.pn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1.jpeg"/><Relationship Id="rId7" Type="http://schemas.openxmlformats.org/officeDocument/2006/relationships/image" Target="../media/image77.png"/><Relationship Id="rId12"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6.png"/><Relationship Id="rId11" Type="http://schemas.openxmlformats.org/officeDocument/2006/relationships/image" Target="../media/image64.png"/><Relationship Id="rId5" Type="http://schemas.openxmlformats.org/officeDocument/2006/relationships/image" Target="../media/image75.pn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png"/></Relationships>
</file>

<file path=ppt/slides/_rels/slide18.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 Id="rId9" Type="http://schemas.openxmlformats.org/officeDocument/2006/relationships/image" Target="../media/image34.png"/></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jpeg"/><Relationship Id="rId7" Type="http://schemas.openxmlformats.org/officeDocument/2006/relationships/image" Target="../media/image8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1.jpeg"/><Relationship Id="rId7" Type="http://schemas.openxmlformats.org/officeDocument/2006/relationships/image" Target="../media/image92.png"/><Relationship Id="rId12"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1.png"/><Relationship Id="rId11" Type="http://schemas.openxmlformats.org/officeDocument/2006/relationships/image" Target="../media/image33.png"/><Relationship Id="rId5" Type="http://schemas.openxmlformats.org/officeDocument/2006/relationships/image" Target="../media/image90.png"/><Relationship Id="rId10" Type="http://schemas.openxmlformats.org/officeDocument/2006/relationships/image" Target="../media/image9.png"/><Relationship Id="rId4" Type="http://schemas.openxmlformats.org/officeDocument/2006/relationships/image" Target="../media/image89.png"/><Relationship Id="rId9" Type="http://schemas.openxmlformats.org/officeDocument/2006/relationships/image" Target="../media/image94.png"/></Relationships>
</file>

<file path=ppt/slides/_rels/slide2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5.png"/><Relationship Id="rId3" Type="http://schemas.openxmlformats.org/officeDocument/2006/relationships/image" Target="../media/image1.jpeg"/><Relationship Id="rId7" Type="http://schemas.openxmlformats.org/officeDocument/2006/relationships/image" Target="../media/image27.png"/><Relationship Id="rId12"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6.png"/><Relationship Id="rId11" Type="http://schemas.openxmlformats.org/officeDocument/2006/relationships/image" Target="../media/image98.png"/><Relationship Id="rId5" Type="http://schemas.openxmlformats.org/officeDocument/2006/relationships/image" Target="../media/image23.png"/><Relationship Id="rId10" Type="http://schemas.openxmlformats.org/officeDocument/2006/relationships/image" Target="../media/image97.png"/><Relationship Id="rId4" Type="http://schemas.openxmlformats.org/officeDocument/2006/relationships/image" Target="../media/image95.png"/><Relationship Id="rId9" Type="http://schemas.openxmlformats.org/officeDocument/2006/relationships/image" Target="../media/image96.png"/></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jpeg"/><Relationship Id="rId7" Type="http://schemas.openxmlformats.org/officeDocument/2006/relationships/image" Target="../media/image10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10" Type="http://schemas.openxmlformats.org/officeDocument/2006/relationships/image" Target="../media/image34.png"/><Relationship Id="rId4" Type="http://schemas.openxmlformats.org/officeDocument/2006/relationships/image" Target="../media/image99.png"/><Relationship Id="rId9" Type="http://schemas.microsoft.com/office/2007/relationships/hdphoto" Target="../media/hdphoto2.wdp"/></Relationships>
</file>

<file path=ppt/slides/_rels/slide23.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jpeg"/><Relationship Id="rId7" Type="http://schemas.openxmlformats.org/officeDocument/2006/relationships/image" Target="../media/image10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png"/><Relationship Id="rId10" Type="http://schemas.openxmlformats.org/officeDocument/2006/relationships/image" Target="../media/image34.png"/><Relationship Id="rId4" Type="http://schemas.openxmlformats.org/officeDocument/2006/relationships/image" Target="../media/image103.png"/><Relationship Id="rId9" Type="http://schemas.openxmlformats.org/officeDocument/2006/relationships/image" Target="../media/image108.png"/></Relationships>
</file>

<file path=ppt/slides/_rels/slide2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jpeg"/><Relationship Id="rId7" Type="http://schemas.openxmlformats.org/officeDocument/2006/relationships/image" Target="../media/image11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3.png"/><Relationship Id="rId3" Type="http://schemas.openxmlformats.org/officeDocument/2006/relationships/image" Target="../media/image1.jpeg"/><Relationship Id="rId7" Type="http://schemas.openxmlformats.org/officeDocument/2006/relationships/image" Target="../media/image114.png"/><Relationship Id="rId12"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84.png"/><Relationship Id="rId11" Type="http://schemas.openxmlformats.org/officeDocument/2006/relationships/image" Target="../media/image116.png"/><Relationship Id="rId5" Type="http://schemas.openxmlformats.org/officeDocument/2006/relationships/image" Target="../media/image8.png"/><Relationship Id="rId10" Type="http://schemas.openxmlformats.org/officeDocument/2006/relationships/image" Target="../media/image115.png"/><Relationship Id="rId4" Type="http://schemas.openxmlformats.org/officeDocument/2006/relationships/image" Target="../media/image113.png"/><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jpe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0.png"/><Relationship Id="rId3" Type="http://schemas.openxmlformats.org/officeDocument/2006/relationships/image" Target="../media/image1.jpeg"/><Relationship Id="rId7" Type="http://schemas.openxmlformats.org/officeDocument/2006/relationships/image" Target="../media/image25.png"/><Relationship Id="rId12"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image" Target="../media/image23.png"/><Relationship Id="rId10" Type="http://schemas.microsoft.com/office/2007/relationships/hdphoto" Target="../media/hdphoto2.wdp"/><Relationship Id="rId4" Type="http://schemas.openxmlformats.org/officeDocument/2006/relationships/image" Target="../media/image22.png"/><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jpeg"/><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32.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jpeg"/><Relationship Id="rId7"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3.png"/><Relationship Id="rId10" Type="http://schemas.openxmlformats.org/officeDocument/2006/relationships/image" Target="../media/image25.png"/><Relationship Id="rId4" Type="http://schemas.openxmlformats.org/officeDocument/2006/relationships/image" Target="../media/image43.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t="-1000" b="-1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24032" y="3613521"/>
            <a:ext cx="2585737" cy="1802251"/>
          </a:xfrm>
          <a:prstGeom prst="rect">
            <a:avLst/>
          </a:prstGeom>
        </p:spPr>
      </p:pic>
      <p:pic>
        <p:nvPicPr>
          <p:cNvPr id="9" name="图片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56062" y="5331951"/>
            <a:ext cx="3735938" cy="2252990"/>
          </a:xfrm>
          <a:prstGeom prst="rect">
            <a:avLst/>
          </a:prstGeom>
        </p:spPr>
      </p:pic>
      <p:pic>
        <p:nvPicPr>
          <p:cNvPr id="11" name="图片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28040" y="4752931"/>
            <a:ext cx="3386412" cy="3120751"/>
          </a:xfrm>
          <a:prstGeom prst="rect">
            <a:avLst/>
          </a:prstGeom>
        </p:spPr>
      </p:pic>
      <p:pic>
        <p:nvPicPr>
          <p:cNvPr id="12" name="图片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63808" y="5024578"/>
            <a:ext cx="2033218" cy="2246731"/>
          </a:xfrm>
          <a:prstGeom prst="rect">
            <a:avLst/>
          </a:prstGeom>
        </p:spPr>
      </p:pic>
      <p:pic>
        <p:nvPicPr>
          <p:cNvPr id="13" name="图片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7479" y="4685356"/>
            <a:ext cx="2300642" cy="3012746"/>
          </a:xfrm>
          <a:prstGeom prst="rect">
            <a:avLst/>
          </a:prstGeom>
        </p:spPr>
      </p:pic>
      <p:pic>
        <p:nvPicPr>
          <p:cNvPr id="14" name="图片 1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43477" y="2058339"/>
            <a:ext cx="2359639" cy="2986885"/>
          </a:xfrm>
          <a:prstGeom prst="rect">
            <a:avLst/>
          </a:prstGeom>
        </p:spPr>
      </p:pic>
      <p:pic>
        <p:nvPicPr>
          <p:cNvPr id="10" name="Picture 18" descr="E:\Objects_all\bunting_flags.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455960" y="-165835"/>
            <a:ext cx="5376675" cy="139202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017108" y="1489111"/>
            <a:ext cx="8199551" cy="877155"/>
          </a:xfrm>
          <a:prstGeom prst="rect">
            <a:avLst/>
          </a:prstGeom>
          <a:noFill/>
        </p:spPr>
        <p:txBody>
          <a:bodyPr wrap="square" lIns="45712" tIns="22856" rIns="45712" bIns="22856" rtlCol="0">
            <a:spAutoFit/>
          </a:bodyPr>
          <a:lstStyle/>
          <a:p>
            <a:pPr algn="ctr"/>
            <a:r>
              <a:rPr lang="en-US" altLang="zh-CN" sz="5400" spc="-300" dirty="0">
                <a:ln w="19050">
                  <a:noFill/>
                </a:ln>
                <a:solidFill>
                  <a:srgbClr val="76434E"/>
                </a:solidFill>
                <a:cs typeface="+mn-ea"/>
                <a:sym typeface="+mn-lt"/>
              </a:rPr>
              <a:t>Cartoon PPT Templates</a:t>
            </a:r>
            <a:endParaRPr lang="en-US" sz="5400" spc="-300" dirty="0">
              <a:ln w="19050">
                <a:noFill/>
              </a:ln>
              <a:solidFill>
                <a:srgbClr val="76434E"/>
              </a:solidFill>
              <a:cs typeface="+mn-ea"/>
              <a:sym typeface="+mn-lt"/>
            </a:endParaRPr>
          </a:p>
        </p:txBody>
      </p:sp>
      <p:pic>
        <p:nvPicPr>
          <p:cNvPr id="16" name="Picture 14"/>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2477405" y="2372208"/>
            <a:ext cx="7278956" cy="372145"/>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894520">
            <a:off x="8296233" y="4200998"/>
            <a:ext cx="789100" cy="1103866"/>
          </a:xfrm>
          <a:prstGeom prst="rect">
            <a:avLst/>
          </a:prstGeom>
        </p:spPr>
      </p:pic>
      <p:pic>
        <p:nvPicPr>
          <p:cNvPr id="5" name="图片 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531298" y="3568137"/>
            <a:ext cx="862709" cy="725542"/>
          </a:xfrm>
          <a:prstGeom prst="rect">
            <a:avLst/>
          </a:prstGeom>
        </p:spPr>
      </p:pic>
      <p:pic>
        <p:nvPicPr>
          <p:cNvPr id="21" name="图片 20"/>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595598">
            <a:off x="1684972" y="4019075"/>
            <a:ext cx="789100" cy="1103866"/>
          </a:xfrm>
          <a:prstGeom prst="rect">
            <a:avLst/>
          </a:prstGeom>
        </p:spPr>
      </p:pic>
      <p:pic>
        <p:nvPicPr>
          <p:cNvPr id="22" name="图片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739177" y="3128685"/>
            <a:ext cx="646130" cy="723737"/>
          </a:xfrm>
          <a:prstGeom prst="rect">
            <a:avLst/>
          </a:prstGeom>
        </p:spPr>
      </p:pic>
      <p:pic>
        <p:nvPicPr>
          <p:cNvPr id="23" name="图片 22"/>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315304" y="3573873"/>
            <a:ext cx="862709" cy="725542"/>
          </a:xfrm>
          <a:prstGeom prst="rect">
            <a:avLst/>
          </a:prstGeom>
        </p:spPr>
      </p:pic>
      <p:pic>
        <p:nvPicPr>
          <p:cNvPr id="24" name="图片 23"/>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290890" y="3137359"/>
            <a:ext cx="646130" cy="723737"/>
          </a:xfrm>
          <a:prstGeom prst="rect">
            <a:avLst/>
          </a:prstGeom>
        </p:spPr>
      </p:pic>
      <p:pic>
        <p:nvPicPr>
          <p:cNvPr id="25" name="图片 2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712943" y="3713709"/>
            <a:ext cx="862709" cy="725542"/>
          </a:xfrm>
          <a:prstGeom prst="rect">
            <a:avLst/>
          </a:prstGeom>
        </p:spPr>
      </p:pic>
      <p:pic>
        <p:nvPicPr>
          <p:cNvPr id="27" name="图片 26"/>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366644" y="3212005"/>
            <a:ext cx="646130" cy="723737"/>
          </a:xfrm>
          <a:prstGeom prst="rect">
            <a:avLst/>
          </a:prstGeom>
        </p:spPr>
      </p:pic>
      <p:pic>
        <p:nvPicPr>
          <p:cNvPr id="28" name="图片 2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012774" y="3613521"/>
            <a:ext cx="862709" cy="725542"/>
          </a:xfrm>
          <a:prstGeom prst="rect">
            <a:avLst/>
          </a:prstGeom>
        </p:spPr>
      </p:pic>
      <p:pic>
        <p:nvPicPr>
          <p:cNvPr id="29" name="图片 28"/>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152466" y="3128685"/>
            <a:ext cx="646130" cy="723737"/>
          </a:xfrm>
          <a:prstGeom prst="rect">
            <a:avLst/>
          </a:prstGeom>
        </p:spPr>
      </p:pic>
      <p:pic>
        <p:nvPicPr>
          <p:cNvPr id="30" name="图片 29"/>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884570" y="3699299"/>
            <a:ext cx="862709" cy="725542"/>
          </a:xfrm>
          <a:prstGeom prst="rect">
            <a:avLst/>
          </a:prstGeom>
        </p:spPr>
      </p:pic>
      <p:pic>
        <p:nvPicPr>
          <p:cNvPr id="33" name="图片 32"/>
          <p:cNvPicPr>
            <a:picLocks noChangeAspect="1"/>
          </p:cNvPicPr>
          <p:nvPr/>
        </p:nvPicPr>
        <p:blipFill>
          <a:blip r:embed="rId15" cstate="email">
            <a:clrChange>
              <a:clrFrom>
                <a:srgbClr val="29949A"/>
              </a:clrFrom>
              <a:clrTo>
                <a:srgbClr val="29949A">
                  <a:alpha val="0"/>
                </a:srgbClr>
              </a:clrTo>
            </a:clrChange>
            <a:extLst>
              <a:ext uri="{28A0092B-C50C-407E-A947-70E740481C1C}">
                <a14:useLocalDpi xmlns:a14="http://schemas.microsoft.com/office/drawing/2010/main"/>
              </a:ext>
            </a:extLst>
          </a:blip>
          <a:stretch>
            <a:fillRect/>
          </a:stretch>
        </p:blipFill>
        <p:spPr>
          <a:xfrm rot="1299271">
            <a:off x="6191719" y="4938413"/>
            <a:ext cx="1522586" cy="1168854"/>
          </a:xfrm>
          <a:prstGeom prst="rect">
            <a:avLst/>
          </a:prstGeom>
        </p:spPr>
      </p:pic>
      <p:pic>
        <p:nvPicPr>
          <p:cNvPr id="7" name="图片 6"/>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2833030" y="4195721"/>
            <a:ext cx="1245858" cy="1627554"/>
          </a:xfrm>
          <a:prstGeom prst="rect">
            <a:avLst/>
          </a:prstGeom>
        </p:spPr>
      </p:pic>
      <p:sp>
        <p:nvSpPr>
          <p:cNvPr id="3" name="TextBox 8">
            <a:extLst>
              <a:ext uri="{FF2B5EF4-FFF2-40B4-BE49-F238E27FC236}">
                <a16:creationId xmlns:a16="http://schemas.microsoft.com/office/drawing/2014/main" id="{A007F24C-B356-9626-31C7-7C0A2A1E1181}"/>
              </a:ext>
            </a:extLst>
          </p:cNvPr>
          <p:cNvSpPr txBox="1"/>
          <p:nvPr/>
        </p:nvSpPr>
        <p:spPr>
          <a:xfrm>
            <a:off x="3095094" y="2694199"/>
            <a:ext cx="6001811" cy="461665"/>
          </a:xfrm>
          <a:prstGeom prst="rect">
            <a:avLst/>
          </a:prstGeom>
          <a:noFill/>
        </p:spPr>
        <p:txBody>
          <a:bodyPr wrap="square" rtlCol="0" anchor="ctr">
            <a:spAutoFit/>
          </a:bodyPr>
          <a:lstStyle/>
          <a:p>
            <a:pPr algn="ctr"/>
            <a:r>
              <a:rPr lang="en-US" altLang="ko-KR" sz="2400" dirty="0">
                <a:solidFill>
                  <a:srgbClr val="76434E"/>
                </a:solidFill>
                <a:cs typeface="+mn-ea"/>
                <a:sym typeface="+mn-lt"/>
              </a:rPr>
              <a:t>Insert the Subtitle of Your Presentation</a:t>
            </a:r>
            <a:endParaRPr lang="ko-KR" altLang="en-US" sz="2400" dirty="0">
              <a:solidFill>
                <a:srgbClr val="76434E"/>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10278">
        <p:random/>
      </p:transition>
    </mc:Choice>
    <mc:Fallback xmlns:a14="http://schemas.microsoft.com/office/drawing/2010/main" xmlns="">
      <p:transition spd="slow" advClick="0" advTm="10278">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outVertical)">
                                          <p:cBhvr>
                                            <p:cTn id="13" dur="800"/>
                                            <p:tgtEl>
                                              <p:spTgt spid="15"/>
                                            </p:tgtEl>
                                          </p:cBhvr>
                                        </p:animEffect>
                                      </p:childTnLst>
                                    </p:cTn>
                                  </p:par>
                                </p:childTnLst>
                              </p:cTn>
                            </p:par>
                            <p:par>
                              <p:cTn id="14" fill="hold">
                                <p:stCondLst>
                                  <p:cond delay="1800"/>
                                </p:stCondLst>
                                <p:childTnLst>
                                  <p:par>
                                    <p:cTn id="15" presetID="37"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900" decel="100000" fill="hold"/>
                                            <p:tgtEl>
                                              <p:spTgt spid="16"/>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21" fill="hold">
                                <p:stCondLst>
                                  <p:cond delay="2800"/>
                                </p:stCondLst>
                                <p:childTnLst>
                                  <p:par>
                                    <p:cTn id="22" presetID="2" presetClass="entr" presetSubtype="4" fill="hold" nodeType="afterEffect" p14:presetBounceEnd="50000">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14:bounceEnd="50000">
                                          <p:cBhvr additive="base">
                                            <p:cTn id="24" dur="10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25" dur="1000" fill="hold"/>
                                            <p:tgtEl>
                                              <p:spTgt spid="1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14:presetBounceEnd="50000">
                                      <p:stCondLst>
                                        <p:cond delay="200"/>
                                      </p:stCondLst>
                                      <p:childTnLst>
                                        <p:set>
                                          <p:cBhvr>
                                            <p:cTn id="27" dur="1" fill="hold">
                                              <p:stCondLst>
                                                <p:cond delay="0"/>
                                              </p:stCondLst>
                                            </p:cTn>
                                            <p:tgtEl>
                                              <p:spTgt spid="13"/>
                                            </p:tgtEl>
                                            <p:attrNameLst>
                                              <p:attrName>style.visibility</p:attrName>
                                            </p:attrNameLst>
                                          </p:cBhvr>
                                          <p:to>
                                            <p:strVal val="visible"/>
                                          </p:to>
                                        </p:set>
                                        <p:anim calcmode="lin" valueType="num" p14:bounceEnd="50000">
                                          <p:cBhvr additive="base">
                                            <p:cTn id="28" dur="10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29" dur="1000" fill="hold"/>
                                            <p:tgtEl>
                                              <p:spTgt spid="13"/>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14:presetBounceEnd="50000">
                                      <p:stCondLst>
                                        <p:cond delay="400"/>
                                      </p:stCondLst>
                                      <p:childTnLst>
                                        <p:set>
                                          <p:cBhvr>
                                            <p:cTn id="31" dur="1" fill="hold">
                                              <p:stCondLst>
                                                <p:cond delay="0"/>
                                              </p:stCondLst>
                                            </p:cTn>
                                            <p:tgtEl>
                                              <p:spTgt spid="12"/>
                                            </p:tgtEl>
                                            <p:attrNameLst>
                                              <p:attrName>style.visibility</p:attrName>
                                            </p:attrNameLst>
                                          </p:cBhvr>
                                          <p:to>
                                            <p:strVal val="visible"/>
                                          </p:to>
                                        </p:set>
                                        <p:anim calcmode="lin" valueType="num" p14:bounceEnd="50000">
                                          <p:cBhvr additive="base">
                                            <p:cTn id="32" dur="10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33" dur="1000" fill="hold"/>
                                            <p:tgtEl>
                                              <p:spTgt spid="12"/>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14:presetBounceEnd="50000">
                                      <p:stCondLst>
                                        <p:cond delay="600"/>
                                      </p:stCondLst>
                                      <p:childTnLst>
                                        <p:set>
                                          <p:cBhvr>
                                            <p:cTn id="35" dur="1" fill="hold">
                                              <p:stCondLst>
                                                <p:cond delay="0"/>
                                              </p:stCondLst>
                                            </p:cTn>
                                            <p:tgtEl>
                                              <p:spTgt spid="11"/>
                                            </p:tgtEl>
                                            <p:attrNameLst>
                                              <p:attrName>style.visibility</p:attrName>
                                            </p:attrNameLst>
                                          </p:cBhvr>
                                          <p:to>
                                            <p:strVal val="visible"/>
                                          </p:to>
                                        </p:set>
                                        <p:anim calcmode="lin" valueType="num" p14:bounceEnd="50000">
                                          <p:cBhvr additive="base">
                                            <p:cTn id="36" dur="10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37" dur="1000" fill="hold"/>
                                            <p:tgtEl>
                                              <p:spTgt spid="11"/>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14:presetBounceEnd="50000">
                                      <p:stCondLst>
                                        <p:cond delay="800"/>
                                      </p:stCondLst>
                                      <p:childTnLst>
                                        <p:set>
                                          <p:cBhvr>
                                            <p:cTn id="39" dur="1" fill="hold">
                                              <p:stCondLst>
                                                <p:cond delay="0"/>
                                              </p:stCondLst>
                                            </p:cTn>
                                            <p:tgtEl>
                                              <p:spTgt spid="9"/>
                                            </p:tgtEl>
                                            <p:attrNameLst>
                                              <p:attrName>style.visibility</p:attrName>
                                            </p:attrNameLst>
                                          </p:cBhvr>
                                          <p:to>
                                            <p:strVal val="visible"/>
                                          </p:to>
                                        </p:set>
                                        <p:anim calcmode="lin" valueType="num" p14:bounceEnd="50000">
                                          <p:cBhvr additive="base">
                                            <p:cTn id="40" dur="10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41" dur="1000" fill="hold"/>
                                            <p:tgtEl>
                                              <p:spTgt spid="9"/>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14:presetBounceEnd="50000">
                                      <p:stCondLst>
                                        <p:cond delay="1000"/>
                                      </p:stCondLst>
                                      <p:childTnLst>
                                        <p:set>
                                          <p:cBhvr>
                                            <p:cTn id="43" dur="1" fill="hold">
                                              <p:stCondLst>
                                                <p:cond delay="0"/>
                                              </p:stCondLst>
                                            </p:cTn>
                                            <p:tgtEl>
                                              <p:spTgt spid="4"/>
                                            </p:tgtEl>
                                            <p:attrNameLst>
                                              <p:attrName>style.visibility</p:attrName>
                                            </p:attrNameLst>
                                          </p:cBhvr>
                                          <p:to>
                                            <p:strVal val="visible"/>
                                          </p:to>
                                        </p:set>
                                        <p:anim calcmode="lin" valueType="num" p14:bounceEnd="50000">
                                          <p:cBhvr additive="base">
                                            <p:cTn id="44" dur="10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45" dur="1000" fill="hold"/>
                                            <p:tgtEl>
                                              <p:spTgt spid="4"/>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14:presetBounceEnd="50000">
                                      <p:stCondLst>
                                        <p:cond delay="1200"/>
                                      </p:stCondLst>
                                      <p:childTnLst>
                                        <p:set>
                                          <p:cBhvr>
                                            <p:cTn id="47" dur="1" fill="hold">
                                              <p:stCondLst>
                                                <p:cond delay="0"/>
                                              </p:stCondLst>
                                            </p:cTn>
                                            <p:tgtEl>
                                              <p:spTgt spid="2"/>
                                            </p:tgtEl>
                                            <p:attrNameLst>
                                              <p:attrName>style.visibility</p:attrName>
                                            </p:attrNameLst>
                                          </p:cBhvr>
                                          <p:to>
                                            <p:strVal val="visible"/>
                                          </p:to>
                                        </p:set>
                                        <p:anim calcmode="lin" valueType="num" p14:bounceEnd="50000">
                                          <p:cBhvr additive="base">
                                            <p:cTn id="48" dur="10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49" dur="1000" fill="hold"/>
                                            <p:tgtEl>
                                              <p:spTgt spid="2"/>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14:presetBounceEnd="50000">
                                      <p:stCondLst>
                                        <p:cond delay="1200"/>
                                      </p:stCondLst>
                                      <p:childTnLst>
                                        <p:set>
                                          <p:cBhvr>
                                            <p:cTn id="51" dur="1" fill="hold">
                                              <p:stCondLst>
                                                <p:cond delay="0"/>
                                              </p:stCondLst>
                                            </p:cTn>
                                            <p:tgtEl>
                                              <p:spTgt spid="21"/>
                                            </p:tgtEl>
                                            <p:attrNameLst>
                                              <p:attrName>style.visibility</p:attrName>
                                            </p:attrNameLst>
                                          </p:cBhvr>
                                          <p:to>
                                            <p:strVal val="visible"/>
                                          </p:to>
                                        </p:set>
                                        <p:anim calcmode="lin" valueType="num" p14:bounceEnd="50000">
                                          <p:cBhvr additive="base">
                                            <p:cTn id="52" dur="10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53" dur="1000" fill="hold"/>
                                            <p:tgtEl>
                                              <p:spTgt spid="21"/>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10"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700"/>
                                            <p:tgtEl>
                                              <p:spTgt spid="5"/>
                                            </p:tgtEl>
                                          </p:cBhvr>
                                        </p:animEffect>
                                      </p:childTnLst>
                                    </p:cTn>
                                  </p:par>
                                  <p:par>
                                    <p:cTn id="58" presetID="10" presetClass="entr" presetSubtype="0" fill="hold" nodeType="withEffect">
                                      <p:stCondLst>
                                        <p:cond delay="20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700"/>
                                            <p:tgtEl>
                                              <p:spTgt spid="22"/>
                                            </p:tgtEl>
                                          </p:cBhvr>
                                        </p:animEffect>
                                      </p:childTnLst>
                                    </p:cTn>
                                  </p:par>
                                  <p:par>
                                    <p:cTn id="61" presetID="10" presetClass="entr" presetSubtype="0" fill="hold" nodeType="withEffect">
                                      <p:stCondLst>
                                        <p:cond delay="40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700"/>
                                            <p:tgtEl>
                                              <p:spTgt spid="23"/>
                                            </p:tgtEl>
                                          </p:cBhvr>
                                        </p:animEffect>
                                      </p:childTnLst>
                                    </p:cTn>
                                  </p:par>
                                  <p:par>
                                    <p:cTn id="64" presetID="10" presetClass="entr" presetSubtype="0" fill="hold" nodeType="withEffect">
                                      <p:stCondLst>
                                        <p:cond delay="60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700"/>
                                            <p:tgtEl>
                                              <p:spTgt spid="24"/>
                                            </p:tgtEl>
                                          </p:cBhvr>
                                        </p:animEffect>
                                      </p:childTnLst>
                                    </p:cTn>
                                  </p:par>
                                  <p:par>
                                    <p:cTn id="67" presetID="10" presetClass="entr" presetSubtype="0" fill="hold" nodeType="withEffect">
                                      <p:stCondLst>
                                        <p:cond delay="80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700"/>
                                            <p:tgtEl>
                                              <p:spTgt spid="25"/>
                                            </p:tgtEl>
                                          </p:cBhvr>
                                        </p:animEffect>
                                      </p:childTnLst>
                                    </p:cTn>
                                  </p:par>
                                  <p:par>
                                    <p:cTn id="70" presetID="10" presetClass="entr" presetSubtype="0" fill="hold" nodeType="withEffect">
                                      <p:stCondLst>
                                        <p:cond delay="100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700"/>
                                            <p:tgtEl>
                                              <p:spTgt spid="27"/>
                                            </p:tgtEl>
                                          </p:cBhvr>
                                        </p:animEffect>
                                      </p:childTnLst>
                                    </p:cTn>
                                  </p:par>
                                  <p:par>
                                    <p:cTn id="73" presetID="10" presetClass="entr" presetSubtype="0" fill="hold" nodeType="withEffect">
                                      <p:stCondLst>
                                        <p:cond delay="120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700"/>
                                            <p:tgtEl>
                                              <p:spTgt spid="28"/>
                                            </p:tgtEl>
                                          </p:cBhvr>
                                        </p:animEffect>
                                      </p:childTnLst>
                                    </p:cTn>
                                  </p:par>
                                  <p:par>
                                    <p:cTn id="76" presetID="10" presetClass="entr" presetSubtype="0" fill="hold" nodeType="withEffect">
                                      <p:stCondLst>
                                        <p:cond delay="140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700"/>
                                            <p:tgtEl>
                                              <p:spTgt spid="29"/>
                                            </p:tgtEl>
                                          </p:cBhvr>
                                        </p:animEffect>
                                      </p:childTnLst>
                                    </p:cTn>
                                  </p:par>
                                  <p:par>
                                    <p:cTn id="79" presetID="10" presetClass="entr" presetSubtype="0" fill="hold" nodeType="withEffect">
                                      <p:stCondLst>
                                        <p:cond delay="160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700"/>
                                            <p:tgtEl>
                                              <p:spTgt spid="30"/>
                                            </p:tgtEl>
                                          </p:cBhvr>
                                        </p:animEffect>
                                      </p:childTnLst>
                                    </p:cTn>
                                  </p:par>
                                </p:childTnLst>
                              </p:cTn>
                            </p:par>
                            <p:par>
                              <p:cTn id="82" fill="hold">
                                <p:stCondLst>
                                  <p:cond delay="7300"/>
                                </p:stCondLst>
                                <p:childTnLst>
                                  <p:par>
                                    <p:cTn id="83" presetID="37"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800"/>
                                            <p:tgtEl>
                                              <p:spTgt spid="33"/>
                                            </p:tgtEl>
                                          </p:cBhvr>
                                        </p:animEffect>
                                        <p:anim calcmode="lin" valueType="num">
                                          <p:cBhvr>
                                            <p:cTn id="86" dur="800" fill="hold"/>
                                            <p:tgtEl>
                                              <p:spTgt spid="33"/>
                                            </p:tgtEl>
                                            <p:attrNameLst>
                                              <p:attrName>ppt_x</p:attrName>
                                            </p:attrNameLst>
                                          </p:cBhvr>
                                          <p:tavLst>
                                            <p:tav tm="0">
                                              <p:val>
                                                <p:strVal val="#ppt_x"/>
                                              </p:val>
                                            </p:tav>
                                            <p:tav tm="100000">
                                              <p:val>
                                                <p:strVal val="#ppt_x"/>
                                              </p:val>
                                            </p:tav>
                                          </p:tavLst>
                                        </p:anim>
                                        <p:anim calcmode="lin" valueType="num">
                                          <p:cBhvr>
                                            <p:cTn id="87" dur="720" decel="100000" fill="hold"/>
                                            <p:tgtEl>
                                              <p:spTgt spid="33"/>
                                            </p:tgtEl>
                                            <p:attrNameLst>
                                              <p:attrName>ppt_y</p:attrName>
                                            </p:attrNameLst>
                                          </p:cBhvr>
                                          <p:tavLst>
                                            <p:tav tm="0">
                                              <p:val>
                                                <p:strVal val="#ppt_y+1"/>
                                              </p:val>
                                            </p:tav>
                                            <p:tav tm="100000">
                                              <p:val>
                                                <p:strVal val="#ppt_y-.03"/>
                                              </p:val>
                                            </p:tav>
                                          </p:tavLst>
                                        </p:anim>
                                        <p:anim calcmode="lin" valueType="num">
                                          <p:cBhvr>
                                            <p:cTn id="88" dur="80" accel="100000" fill="hold">
                                              <p:stCondLst>
                                                <p:cond delay="720"/>
                                              </p:stCondLst>
                                            </p:cTn>
                                            <p:tgtEl>
                                              <p:spTgt spid="33"/>
                                            </p:tgtEl>
                                            <p:attrNameLst>
                                              <p:attrName>ppt_y</p:attrName>
                                            </p:attrNameLst>
                                          </p:cBhvr>
                                          <p:tavLst>
                                            <p:tav tm="0">
                                              <p:val>
                                                <p:strVal val="#ppt_y-.03"/>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fade">
                                          <p:cBhvr>
                                            <p:cTn id="91" dur="1000"/>
                                            <p:tgtEl>
                                              <p:spTgt spid="7"/>
                                            </p:tgtEl>
                                          </p:cBhvr>
                                        </p:animEffect>
                                        <p:anim calcmode="lin" valueType="num">
                                          <p:cBhvr>
                                            <p:cTn id="92" dur="1000" fill="hold"/>
                                            <p:tgtEl>
                                              <p:spTgt spid="7"/>
                                            </p:tgtEl>
                                            <p:attrNameLst>
                                              <p:attrName>ppt_x</p:attrName>
                                            </p:attrNameLst>
                                          </p:cBhvr>
                                          <p:tavLst>
                                            <p:tav tm="0">
                                              <p:val>
                                                <p:strVal val="#ppt_x"/>
                                              </p:val>
                                            </p:tav>
                                            <p:tav tm="100000">
                                              <p:val>
                                                <p:strVal val="#ppt_x"/>
                                              </p:val>
                                            </p:tav>
                                          </p:tavLst>
                                        </p:anim>
                                        <p:anim calcmode="lin" valueType="num">
                                          <p:cBhvr>
                                            <p:cTn id="9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outVertical)">
                                          <p:cBhvr>
                                            <p:cTn id="13" dur="800"/>
                                            <p:tgtEl>
                                              <p:spTgt spid="15"/>
                                            </p:tgtEl>
                                          </p:cBhvr>
                                        </p:animEffect>
                                      </p:childTnLst>
                                    </p:cTn>
                                  </p:par>
                                </p:childTnLst>
                              </p:cTn>
                            </p:par>
                            <p:par>
                              <p:cTn id="14" fill="hold">
                                <p:stCondLst>
                                  <p:cond delay="1800"/>
                                </p:stCondLst>
                                <p:childTnLst>
                                  <p:par>
                                    <p:cTn id="15" presetID="37"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900" decel="100000" fill="hold"/>
                                            <p:tgtEl>
                                              <p:spTgt spid="16"/>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21" fill="hold">
                                <p:stCondLst>
                                  <p:cond delay="2800"/>
                                </p:stCondLst>
                                <p:childTnLst>
                                  <p:par>
                                    <p:cTn id="22" presetID="2" presetClass="entr" presetSubtype="4"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1000" fill="hold"/>
                                            <p:tgtEl>
                                              <p:spTgt spid="14"/>
                                            </p:tgtEl>
                                            <p:attrNameLst>
                                              <p:attrName>ppt_x</p:attrName>
                                            </p:attrNameLst>
                                          </p:cBhvr>
                                          <p:tavLst>
                                            <p:tav tm="0">
                                              <p:val>
                                                <p:strVal val="#ppt_x"/>
                                              </p:val>
                                            </p:tav>
                                            <p:tav tm="100000">
                                              <p:val>
                                                <p:strVal val="#ppt_x"/>
                                              </p:val>
                                            </p:tav>
                                          </p:tavLst>
                                        </p:anim>
                                        <p:anim calcmode="lin" valueType="num">
                                          <p:cBhvr additive="base">
                                            <p:cTn id="25" dur="1000" fill="hold"/>
                                            <p:tgtEl>
                                              <p:spTgt spid="1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20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1000" fill="hold"/>
                                            <p:tgtEl>
                                              <p:spTgt spid="13"/>
                                            </p:tgtEl>
                                            <p:attrNameLst>
                                              <p:attrName>ppt_x</p:attrName>
                                            </p:attrNameLst>
                                          </p:cBhvr>
                                          <p:tavLst>
                                            <p:tav tm="0">
                                              <p:val>
                                                <p:strVal val="#ppt_x"/>
                                              </p:val>
                                            </p:tav>
                                            <p:tav tm="100000">
                                              <p:val>
                                                <p:strVal val="#ppt_x"/>
                                              </p:val>
                                            </p:tav>
                                          </p:tavLst>
                                        </p:anim>
                                        <p:anim calcmode="lin" valueType="num">
                                          <p:cBhvr additive="base">
                                            <p:cTn id="29" dur="1000" fill="hold"/>
                                            <p:tgtEl>
                                              <p:spTgt spid="13"/>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4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1000" fill="hold"/>
                                            <p:tgtEl>
                                              <p:spTgt spid="12"/>
                                            </p:tgtEl>
                                            <p:attrNameLst>
                                              <p:attrName>ppt_x</p:attrName>
                                            </p:attrNameLst>
                                          </p:cBhvr>
                                          <p:tavLst>
                                            <p:tav tm="0">
                                              <p:val>
                                                <p:strVal val="#ppt_x"/>
                                              </p:val>
                                            </p:tav>
                                            <p:tav tm="100000">
                                              <p:val>
                                                <p:strVal val="#ppt_x"/>
                                              </p:val>
                                            </p:tav>
                                          </p:tavLst>
                                        </p:anim>
                                        <p:anim calcmode="lin" valueType="num">
                                          <p:cBhvr additive="base">
                                            <p:cTn id="33" dur="1000" fill="hold"/>
                                            <p:tgtEl>
                                              <p:spTgt spid="12"/>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60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1000" fill="hold"/>
                                            <p:tgtEl>
                                              <p:spTgt spid="11"/>
                                            </p:tgtEl>
                                            <p:attrNameLst>
                                              <p:attrName>ppt_x</p:attrName>
                                            </p:attrNameLst>
                                          </p:cBhvr>
                                          <p:tavLst>
                                            <p:tav tm="0">
                                              <p:val>
                                                <p:strVal val="#ppt_x"/>
                                              </p:val>
                                            </p:tav>
                                            <p:tav tm="100000">
                                              <p:val>
                                                <p:strVal val="#ppt_x"/>
                                              </p:val>
                                            </p:tav>
                                          </p:tavLst>
                                        </p:anim>
                                        <p:anim calcmode="lin" valueType="num">
                                          <p:cBhvr additive="base">
                                            <p:cTn id="37" dur="1000" fill="hold"/>
                                            <p:tgtEl>
                                              <p:spTgt spid="11"/>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80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000" fill="hold"/>
                                            <p:tgtEl>
                                              <p:spTgt spid="9"/>
                                            </p:tgtEl>
                                            <p:attrNameLst>
                                              <p:attrName>ppt_x</p:attrName>
                                            </p:attrNameLst>
                                          </p:cBhvr>
                                          <p:tavLst>
                                            <p:tav tm="0">
                                              <p:val>
                                                <p:strVal val="#ppt_x"/>
                                              </p:val>
                                            </p:tav>
                                            <p:tav tm="100000">
                                              <p:val>
                                                <p:strVal val="#ppt_x"/>
                                              </p:val>
                                            </p:tav>
                                          </p:tavLst>
                                        </p:anim>
                                        <p:anim calcmode="lin" valueType="num">
                                          <p:cBhvr additive="base">
                                            <p:cTn id="41" dur="1000" fill="hold"/>
                                            <p:tgtEl>
                                              <p:spTgt spid="9"/>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100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1000" fill="hold"/>
                                            <p:tgtEl>
                                              <p:spTgt spid="4"/>
                                            </p:tgtEl>
                                            <p:attrNameLst>
                                              <p:attrName>ppt_x</p:attrName>
                                            </p:attrNameLst>
                                          </p:cBhvr>
                                          <p:tavLst>
                                            <p:tav tm="0">
                                              <p:val>
                                                <p:strVal val="#ppt_x"/>
                                              </p:val>
                                            </p:tav>
                                            <p:tav tm="100000">
                                              <p:val>
                                                <p:strVal val="#ppt_x"/>
                                              </p:val>
                                            </p:tav>
                                          </p:tavLst>
                                        </p:anim>
                                        <p:anim calcmode="lin" valueType="num">
                                          <p:cBhvr additive="base">
                                            <p:cTn id="45" dur="1000" fill="hold"/>
                                            <p:tgtEl>
                                              <p:spTgt spid="4"/>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1200"/>
                                      </p:stCondLst>
                                      <p:childTnLst>
                                        <p:set>
                                          <p:cBhvr>
                                            <p:cTn id="47" dur="1" fill="hold">
                                              <p:stCondLst>
                                                <p:cond delay="0"/>
                                              </p:stCondLst>
                                            </p:cTn>
                                            <p:tgtEl>
                                              <p:spTgt spid="2"/>
                                            </p:tgtEl>
                                            <p:attrNameLst>
                                              <p:attrName>style.visibility</p:attrName>
                                            </p:attrNameLst>
                                          </p:cBhvr>
                                          <p:to>
                                            <p:strVal val="visible"/>
                                          </p:to>
                                        </p:set>
                                        <p:anim calcmode="lin" valueType="num">
                                          <p:cBhvr additive="base">
                                            <p:cTn id="48" dur="1000" fill="hold"/>
                                            <p:tgtEl>
                                              <p:spTgt spid="2"/>
                                            </p:tgtEl>
                                            <p:attrNameLst>
                                              <p:attrName>ppt_x</p:attrName>
                                            </p:attrNameLst>
                                          </p:cBhvr>
                                          <p:tavLst>
                                            <p:tav tm="0">
                                              <p:val>
                                                <p:strVal val="#ppt_x"/>
                                              </p:val>
                                            </p:tav>
                                            <p:tav tm="100000">
                                              <p:val>
                                                <p:strVal val="#ppt_x"/>
                                              </p:val>
                                            </p:tav>
                                          </p:tavLst>
                                        </p:anim>
                                        <p:anim calcmode="lin" valueType="num">
                                          <p:cBhvr additive="base">
                                            <p:cTn id="49" dur="1000" fill="hold"/>
                                            <p:tgtEl>
                                              <p:spTgt spid="2"/>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120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1000" fill="hold"/>
                                            <p:tgtEl>
                                              <p:spTgt spid="21"/>
                                            </p:tgtEl>
                                            <p:attrNameLst>
                                              <p:attrName>ppt_x</p:attrName>
                                            </p:attrNameLst>
                                          </p:cBhvr>
                                          <p:tavLst>
                                            <p:tav tm="0">
                                              <p:val>
                                                <p:strVal val="#ppt_x"/>
                                              </p:val>
                                            </p:tav>
                                            <p:tav tm="100000">
                                              <p:val>
                                                <p:strVal val="#ppt_x"/>
                                              </p:val>
                                            </p:tav>
                                          </p:tavLst>
                                        </p:anim>
                                        <p:anim calcmode="lin" valueType="num">
                                          <p:cBhvr additive="base">
                                            <p:cTn id="53" dur="1000" fill="hold"/>
                                            <p:tgtEl>
                                              <p:spTgt spid="21"/>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10"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700"/>
                                            <p:tgtEl>
                                              <p:spTgt spid="5"/>
                                            </p:tgtEl>
                                          </p:cBhvr>
                                        </p:animEffect>
                                      </p:childTnLst>
                                    </p:cTn>
                                  </p:par>
                                  <p:par>
                                    <p:cTn id="58" presetID="10" presetClass="entr" presetSubtype="0" fill="hold" nodeType="withEffect">
                                      <p:stCondLst>
                                        <p:cond delay="20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700"/>
                                            <p:tgtEl>
                                              <p:spTgt spid="22"/>
                                            </p:tgtEl>
                                          </p:cBhvr>
                                        </p:animEffect>
                                      </p:childTnLst>
                                    </p:cTn>
                                  </p:par>
                                  <p:par>
                                    <p:cTn id="61" presetID="10" presetClass="entr" presetSubtype="0" fill="hold" nodeType="withEffect">
                                      <p:stCondLst>
                                        <p:cond delay="40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700"/>
                                            <p:tgtEl>
                                              <p:spTgt spid="23"/>
                                            </p:tgtEl>
                                          </p:cBhvr>
                                        </p:animEffect>
                                      </p:childTnLst>
                                    </p:cTn>
                                  </p:par>
                                  <p:par>
                                    <p:cTn id="64" presetID="10" presetClass="entr" presetSubtype="0" fill="hold" nodeType="withEffect">
                                      <p:stCondLst>
                                        <p:cond delay="60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700"/>
                                            <p:tgtEl>
                                              <p:spTgt spid="24"/>
                                            </p:tgtEl>
                                          </p:cBhvr>
                                        </p:animEffect>
                                      </p:childTnLst>
                                    </p:cTn>
                                  </p:par>
                                  <p:par>
                                    <p:cTn id="67" presetID="10" presetClass="entr" presetSubtype="0" fill="hold" nodeType="withEffect">
                                      <p:stCondLst>
                                        <p:cond delay="80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700"/>
                                            <p:tgtEl>
                                              <p:spTgt spid="25"/>
                                            </p:tgtEl>
                                          </p:cBhvr>
                                        </p:animEffect>
                                      </p:childTnLst>
                                    </p:cTn>
                                  </p:par>
                                  <p:par>
                                    <p:cTn id="70" presetID="10" presetClass="entr" presetSubtype="0" fill="hold" nodeType="withEffect">
                                      <p:stCondLst>
                                        <p:cond delay="100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700"/>
                                            <p:tgtEl>
                                              <p:spTgt spid="27"/>
                                            </p:tgtEl>
                                          </p:cBhvr>
                                        </p:animEffect>
                                      </p:childTnLst>
                                    </p:cTn>
                                  </p:par>
                                  <p:par>
                                    <p:cTn id="73" presetID="10" presetClass="entr" presetSubtype="0" fill="hold" nodeType="withEffect">
                                      <p:stCondLst>
                                        <p:cond delay="120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700"/>
                                            <p:tgtEl>
                                              <p:spTgt spid="28"/>
                                            </p:tgtEl>
                                          </p:cBhvr>
                                        </p:animEffect>
                                      </p:childTnLst>
                                    </p:cTn>
                                  </p:par>
                                  <p:par>
                                    <p:cTn id="76" presetID="10" presetClass="entr" presetSubtype="0" fill="hold" nodeType="withEffect">
                                      <p:stCondLst>
                                        <p:cond delay="140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700"/>
                                            <p:tgtEl>
                                              <p:spTgt spid="29"/>
                                            </p:tgtEl>
                                          </p:cBhvr>
                                        </p:animEffect>
                                      </p:childTnLst>
                                    </p:cTn>
                                  </p:par>
                                  <p:par>
                                    <p:cTn id="79" presetID="10" presetClass="entr" presetSubtype="0" fill="hold" nodeType="withEffect">
                                      <p:stCondLst>
                                        <p:cond delay="160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700"/>
                                            <p:tgtEl>
                                              <p:spTgt spid="30"/>
                                            </p:tgtEl>
                                          </p:cBhvr>
                                        </p:animEffect>
                                      </p:childTnLst>
                                    </p:cTn>
                                  </p:par>
                                </p:childTnLst>
                              </p:cTn>
                            </p:par>
                            <p:par>
                              <p:cTn id="82" fill="hold">
                                <p:stCondLst>
                                  <p:cond delay="7300"/>
                                </p:stCondLst>
                                <p:childTnLst>
                                  <p:par>
                                    <p:cTn id="83" presetID="37"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800"/>
                                            <p:tgtEl>
                                              <p:spTgt spid="33"/>
                                            </p:tgtEl>
                                          </p:cBhvr>
                                        </p:animEffect>
                                        <p:anim calcmode="lin" valueType="num">
                                          <p:cBhvr>
                                            <p:cTn id="86" dur="800" fill="hold"/>
                                            <p:tgtEl>
                                              <p:spTgt spid="33"/>
                                            </p:tgtEl>
                                            <p:attrNameLst>
                                              <p:attrName>ppt_x</p:attrName>
                                            </p:attrNameLst>
                                          </p:cBhvr>
                                          <p:tavLst>
                                            <p:tav tm="0">
                                              <p:val>
                                                <p:strVal val="#ppt_x"/>
                                              </p:val>
                                            </p:tav>
                                            <p:tav tm="100000">
                                              <p:val>
                                                <p:strVal val="#ppt_x"/>
                                              </p:val>
                                            </p:tav>
                                          </p:tavLst>
                                        </p:anim>
                                        <p:anim calcmode="lin" valueType="num">
                                          <p:cBhvr>
                                            <p:cTn id="87" dur="720" decel="100000" fill="hold"/>
                                            <p:tgtEl>
                                              <p:spTgt spid="33"/>
                                            </p:tgtEl>
                                            <p:attrNameLst>
                                              <p:attrName>ppt_y</p:attrName>
                                            </p:attrNameLst>
                                          </p:cBhvr>
                                          <p:tavLst>
                                            <p:tav tm="0">
                                              <p:val>
                                                <p:strVal val="#ppt_y+1"/>
                                              </p:val>
                                            </p:tav>
                                            <p:tav tm="100000">
                                              <p:val>
                                                <p:strVal val="#ppt_y-.03"/>
                                              </p:val>
                                            </p:tav>
                                          </p:tavLst>
                                        </p:anim>
                                        <p:anim calcmode="lin" valueType="num">
                                          <p:cBhvr>
                                            <p:cTn id="88" dur="80" accel="100000" fill="hold">
                                              <p:stCondLst>
                                                <p:cond delay="720"/>
                                              </p:stCondLst>
                                            </p:cTn>
                                            <p:tgtEl>
                                              <p:spTgt spid="33"/>
                                            </p:tgtEl>
                                            <p:attrNameLst>
                                              <p:attrName>ppt_y</p:attrName>
                                            </p:attrNameLst>
                                          </p:cBhvr>
                                          <p:tavLst>
                                            <p:tav tm="0">
                                              <p:val>
                                                <p:strVal val="#ppt_y-.03"/>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fade">
                                          <p:cBhvr>
                                            <p:cTn id="91" dur="1000"/>
                                            <p:tgtEl>
                                              <p:spTgt spid="7"/>
                                            </p:tgtEl>
                                          </p:cBhvr>
                                        </p:animEffect>
                                        <p:anim calcmode="lin" valueType="num">
                                          <p:cBhvr>
                                            <p:cTn id="92" dur="1000" fill="hold"/>
                                            <p:tgtEl>
                                              <p:spTgt spid="7"/>
                                            </p:tgtEl>
                                            <p:attrNameLst>
                                              <p:attrName>ppt_x</p:attrName>
                                            </p:attrNameLst>
                                          </p:cBhvr>
                                          <p:tavLst>
                                            <p:tav tm="0">
                                              <p:val>
                                                <p:strVal val="#ppt_x"/>
                                              </p:val>
                                            </p:tav>
                                            <p:tav tm="100000">
                                              <p:val>
                                                <p:strVal val="#ppt_x"/>
                                              </p:val>
                                            </p:tav>
                                          </p:tavLst>
                                        </p:anim>
                                        <p:anim calcmode="lin" valueType="num">
                                          <p:cBhvr>
                                            <p:cTn id="9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t="-1000" b="-1000"/>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57461" y="1941500"/>
            <a:ext cx="1762265" cy="2012716"/>
          </a:xfrm>
          <a:prstGeom prst="rect">
            <a:avLst/>
          </a:prstGeom>
        </p:spPr>
      </p:pic>
      <p:pic>
        <p:nvPicPr>
          <p:cNvPr id="17" name="图片 16"/>
          <p:cNvPicPr>
            <a:picLocks noChangeAspect="1"/>
          </p:cNvPicPr>
          <p:nvPr/>
        </p:nvPicPr>
        <p:blipFill>
          <a:blip r:embed="rId5" cstate="email">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a:ext>
            </a:extLst>
          </a:blip>
          <a:stretch>
            <a:fillRect/>
          </a:stretch>
        </p:blipFill>
        <p:spPr>
          <a:xfrm>
            <a:off x="5077474" y="1938860"/>
            <a:ext cx="1762265" cy="2012716"/>
          </a:xfrm>
          <a:prstGeom prst="rect">
            <a:avLst/>
          </a:prstGeom>
        </p:spPr>
      </p:pic>
      <p:pic>
        <p:nvPicPr>
          <p:cNvPr id="18" name="图片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23431" y="1938861"/>
            <a:ext cx="1762265" cy="2012716"/>
          </a:xfrm>
          <a:prstGeom prst="rect">
            <a:avLst/>
          </a:prstGeom>
        </p:spPr>
      </p:pic>
      <p:pic>
        <p:nvPicPr>
          <p:cNvPr id="2" name="图片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2636305" y="3050495"/>
            <a:ext cx="694198" cy="842242"/>
          </a:xfrm>
          <a:prstGeom prst="rect">
            <a:avLst/>
          </a:prstGeom>
        </p:spPr>
      </p:pic>
      <p:pic>
        <p:nvPicPr>
          <p:cNvPr id="3" name="图片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173758" y="3237347"/>
            <a:ext cx="823874" cy="574238"/>
          </a:xfrm>
          <a:prstGeom prst="rect">
            <a:avLst/>
          </a:prstGeom>
        </p:spPr>
      </p:pic>
      <p:pic>
        <p:nvPicPr>
          <p:cNvPr id="4" name="图片 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82830" y="3131645"/>
            <a:ext cx="1127485" cy="679939"/>
          </a:xfrm>
          <a:prstGeom prst="rect">
            <a:avLst/>
          </a:prstGeom>
        </p:spPr>
      </p:pic>
      <p:pic>
        <p:nvPicPr>
          <p:cNvPr id="16" name="图片 1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370177" y="404128"/>
            <a:ext cx="5403828" cy="773922"/>
          </a:xfrm>
          <a:prstGeom prst="rect">
            <a:avLst/>
          </a:prstGeom>
        </p:spPr>
      </p:pic>
      <p:sp>
        <p:nvSpPr>
          <p:cNvPr id="23" name="TextBox 33"/>
          <p:cNvSpPr txBox="1"/>
          <p:nvPr/>
        </p:nvSpPr>
        <p:spPr>
          <a:xfrm>
            <a:off x="4999037" y="574806"/>
            <a:ext cx="1857788" cy="416254"/>
          </a:xfrm>
          <a:prstGeom prst="rect">
            <a:avLst/>
          </a:prstGeom>
          <a:noFill/>
        </p:spPr>
        <p:txBody>
          <a:bodyPr wrap="none" lIns="45706" tIns="22853" rIns="45706" bIns="22853" rtlCol="0">
            <a:spAutoFit/>
          </a:bodyPr>
          <a:lstStyle/>
          <a:p>
            <a:r>
              <a:rPr lang="en-US" altLang="zh-CN" sz="2405" b="1" dirty="0">
                <a:solidFill>
                  <a:srgbClr val="76434E"/>
                </a:solidFill>
                <a:cs typeface="+mn-ea"/>
                <a:sym typeface="+mn-lt"/>
              </a:rPr>
              <a:t>Add title text</a:t>
            </a:r>
          </a:p>
        </p:txBody>
      </p:sp>
      <p:sp>
        <p:nvSpPr>
          <p:cNvPr id="34" name="文本框 44"/>
          <p:cNvSpPr>
            <a:spLocks noChangeArrowheads="1"/>
          </p:cNvSpPr>
          <p:nvPr/>
        </p:nvSpPr>
        <p:spPr bwMode="auto">
          <a:xfrm>
            <a:off x="1228657" y="4322356"/>
            <a:ext cx="2233446" cy="5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5" tIns="45707" rIns="91415" bIns="45707">
            <a:spAutoFit/>
          </a:bodyPr>
          <a:lstStyle/>
          <a:p>
            <a:pPr algn="ctr" eaLnBrk="1" hangingPunct="1">
              <a:buFont typeface="Arial" panose="020B0604020202020204" pitchFamily="34" charset="0"/>
              <a:buNone/>
            </a:pPr>
            <a:r>
              <a:rPr lang="en-US" altLang="zh-CN" sz="2805" b="1" dirty="0">
                <a:solidFill>
                  <a:srgbClr val="76434E"/>
                </a:solidFill>
                <a:cs typeface="+mn-ea"/>
                <a:sym typeface="+mn-lt"/>
              </a:rPr>
              <a:t>Add title text</a:t>
            </a:r>
            <a:endParaRPr lang="zh-CN" altLang="en-US" sz="2805" b="1" dirty="0">
              <a:solidFill>
                <a:srgbClr val="76434E"/>
              </a:solidFill>
              <a:cs typeface="+mn-ea"/>
              <a:sym typeface="+mn-lt"/>
            </a:endParaRPr>
          </a:p>
        </p:txBody>
      </p:sp>
      <p:sp>
        <p:nvSpPr>
          <p:cNvPr id="35" name="文本框 45"/>
          <p:cNvSpPr>
            <a:spLocks noChangeArrowheads="1"/>
          </p:cNvSpPr>
          <p:nvPr/>
        </p:nvSpPr>
        <p:spPr bwMode="auto">
          <a:xfrm>
            <a:off x="879183" y="5063211"/>
            <a:ext cx="3229527" cy="1080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p>
            <a:r>
              <a:rPr lang="en-US" altLang="zh-CN" sz="1605" dirty="0">
                <a:solidFill>
                  <a:srgbClr val="76434E"/>
                </a:solidFill>
                <a:cs typeface="+mn-ea"/>
                <a:sym typeface="+mn-lt"/>
              </a:rPr>
              <a:t>Click here to add content, content to match the title. Click here to add content, content to match the title. </a:t>
            </a:r>
          </a:p>
        </p:txBody>
      </p:sp>
      <p:sp>
        <p:nvSpPr>
          <p:cNvPr id="36" name="文本框 44"/>
          <p:cNvSpPr>
            <a:spLocks noChangeArrowheads="1"/>
          </p:cNvSpPr>
          <p:nvPr/>
        </p:nvSpPr>
        <p:spPr bwMode="auto">
          <a:xfrm>
            <a:off x="4911252" y="4322356"/>
            <a:ext cx="2233446" cy="5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5" tIns="45707" rIns="91415" bIns="45707">
            <a:spAutoFit/>
          </a:bodyPr>
          <a:lstStyle/>
          <a:p>
            <a:pPr algn="ctr" eaLnBrk="1" hangingPunct="1">
              <a:buFont typeface="Arial" panose="020B0604020202020204" pitchFamily="34" charset="0"/>
              <a:buNone/>
            </a:pPr>
            <a:r>
              <a:rPr lang="en-US" altLang="zh-CN" sz="2805" b="1" dirty="0">
                <a:solidFill>
                  <a:srgbClr val="76434E"/>
                </a:solidFill>
                <a:cs typeface="+mn-ea"/>
                <a:sym typeface="+mn-lt"/>
              </a:rPr>
              <a:t>Add title text</a:t>
            </a:r>
            <a:endParaRPr lang="zh-CN" altLang="en-US" sz="2805" b="1" dirty="0">
              <a:solidFill>
                <a:srgbClr val="76434E"/>
              </a:solidFill>
              <a:cs typeface="+mn-ea"/>
              <a:sym typeface="+mn-lt"/>
            </a:endParaRPr>
          </a:p>
        </p:txBody>
      </p:sp>
      <p:sp>
        <p:nvSpPr>
          <p:cNvPr id="37" name="文本框 45"/>
          <p:cNvSpPr>
            <a:spLocks noChangeArrowheads="1"/>
          </p:cNvSpPr>
          <p:nvPr/>
        </p:nvSpPr>
        <p:spPr bwMode="auto">
          <a:xfrm>
            <a:off x="4561778" y="5063211"/>
            <a:ext cx="3229527" cy="1080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p>
            <a:r>
              <a:rPr lang="en-US" altLang="zh-CN" sz="1605" dirty="0">
                <a:solidFill>
                  <a:srgbClr val="76434E"/>
                </a:solidFill>
                <a:cs typeface="+mn-ea"/>
                <a:sym typeface="+mn-lt"/>
              </a:rPr>
              <a:t>Click here to add content, content to match the title. Click here to add content, content to match the title. </a:t>
            </a:r>
          </a:p>
        </p:txBody>
      </p:sp>
      <p:sp>
        <p:nvSpPr>
          <p:cNvPr id="38" name="文本框 44"/>
          <p:cNvSpPr>
            <a:spLocks noChangeArrowheads="1"/>
          </p:cNvSpPr>
          <p:nvPr/>
        </p:nvSpPr>
        <p:spPr bwMode="auto">
          <a:xfrm>
            <a:off x="8657209" y="4322356"/>
            <a:ext cx="2233446" cy="5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5" tIns="45707" rIns="91415" bIns="45707">
            <a:spAutoFit/>
          </a:bodyPr>
          <a:lstStyle/>
          <a:p>
            <a:pPr algn="ctr" eaLnBrk="1" hangingPunct="1">
              <a:buFont typeface="Arial" panose="020B0604020202020204" pitchFamily="34" charset="0"/>
              <a:buNone/>
            </a:pPr>
            <a:r>
              <a:rPr lang="en-US" altLang="zh-CN" sz="2805" b="1" dirty="0">
                <a:solidFill>
                  <a:srgbClr val="76434E"/>
                </a:solidFill>
                <a:cs typeface="+mn-ea"/>
                <a:sym typeface="+mn-lt"/>
              </a:rPr>
              <a:t>Add title text</a:t>
            </a:r>
            <a:endParaRPr lang="zh-CN" altLang="en-US" sz="2805" b="1" dirty="0">
              <a:solidFill>
                <a:srgbClr val="76434E"/>
              </a:solidFill>
              <a:cs typeface="+mn-ea"/>
              <a:sym typeface="+mn-lt"/>
            </a:endParaRPr>
          </a:p>
        </p:txBody>
      </p:sp>
      <p:sp>
        <p:nvSpPr>
          <p:cNvPr id="39" name="文本框 45"/>
          <p:cNvSpPr>
            <a:spLocks noChangeArrowheads="1"/>
          </p:cNvSpPr>
          <p:nvPr/>
        </p:nvSpPr>
        <p:spPr bwMode="auto">
          <a:xfrm>
            <a:off x="8307735" y="5063211"/>
            <a:ext cx="3229527" cy="1080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p>
            <a:r>
              <a:rPr lang="en-US" altLang="zh-CN" sz="1605" dirty="0">
                <a:solidFill>
                  <a:srgbClr val="76434E"/>
                </a:solidFill>
                <a:cs typeface="+mn-ea"/>
                <a:sym typeface="+mn-lt"/>
              </a:rPr>
              <a:t>Click here to add content, content to match the title. Click here to add content, content to match the title. </a:t>
            </a:r>
          </a:p>
        </p:txBody>
      </p:sp>
    </p:spTree>
  </p:cSld>
  <p:clrMapOvr>
    <a:masterClrMapping/>
  </p:clrMapOvr>
  <mc:AlternateContent xmlns:mc="http://schemas.openxmlformats.org/markup-compatibility/2006" xmlns:p14="http://schemas.microsoft.com/office/powerpoint/2010/main">
    <mc:Choice Requires="p14">
      <p:transition spd="slow" p14:dur="1500" advClick="0" advTm="10278">
        <p:random/>
      </p:transition>
    </mc:Choice>
    <mc:Fallback xmlns:a14="http://schemas.microsoft.com/office/drawing/2010/main" xmlns="">
      <p:transition spd="slow" advClick="0" advTm="10278">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50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50000">
                                          <p:cBhvr additive="base">
                                            <p:cTn id="7" dur="10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50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50000">
                                          <p:cBhvr additive="base">
                                            <p:cTn id="12" dur="12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13" dur="12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14:presetBounceEnd="50000">
                                      <p:stCondLst>
                                        <p:cond delay="900"/>
                                      </p:stCondLst>
                                      <p:childTnLst>
                                        <p:set>
                                          <p:cBhvr>
                                            <p:cTn id="15" dur="1" fill="hold">
                                              <p:stCondLst>
                                                <p:cond delay="0"/>
                                              </p:stCondLst>
                                            </p:cTn>
                                            <p:tgtEl>
                                              <p:spTgt spid="17"/>
                                            </p:tgtEl>
                                            <p:attrNameLst>
                                              <p:attrName>style.visibility</p:attrName>
                                            </p:attrNameLst>
                                          </p:cBhvr>
                                          <p:to>
                                            <p:strVal val="visible"/>
                                          </p:to>
                                        </p:set>
                                        <p:anim calcmode="lin" valueType="num" p14:bounceEnd="50000">
                                          <p:cBhvr additive="base">
                                            <p:cTn id="16" dur="12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17" dur="1200" fill="hold"/>
                                            <p:tgtEl>
                                              <p:spTgt spid="1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14:presetBounceEnd="50000">
                                      <p:stCondLst>
                                        <p:cond delay="1800"/>
                                      </p:stCondLst>
                                      <p:childTnLst>
                                        <p:set>
                                          <p:cBhvr>
                                            <p:cTn id="19" dur="1" fill="hold">
                                              <p:stCondLst>
                                                <p:cond delay="0"/>
                                              </p:stCondLst>
                                            </p:cTn>
                                            <p:tgtEl>
                                              <p:spTgt spid="18"/>
                                            </p:tgtEl>
                                            <p:attrNameLst>
                                              <p:attrName>style.visibility</p:attrName>
                                            </p:attrNameLst>
                                          </p:cBhvr>
                                          <p:to>
                                            <p:strVal val="visible"/>
                                          </p:to>
                                        </p:set>
                                        <p:anim calcmode="lin" valueType="num" p14:bounceEnd="50000">
                                          <p:cBhvr additive="base">
                                            <p:cTn id="20" dur="12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21" dur="1200" fill="hold"/>
                                            <p:tgtEl>
                                              <p:spTgt spid="18"/>
                                            </p:tgtEl>
                                            <p:attrNameLst>
                                              <p:attrName>ppt_y</p:attrName>
                                            </p:attrNameLst>
                                          </p:cBhvr>
                                          <p:tavLst>
                                            <p:tav tm="0">
                                              <p:val>
                                                <p:strVal val="1+#ppt_h/2"/>
                                              </p:val>
                                            </p:tav>
                                            <p:tav tm="100000">
                                              <p:val>
                                                <p:strVal val="#ppt_y"/>
                                              </p:val>
                                            </p:tav>
                                          </p:tavLst>
                                        </p:anim>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10"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par>
                              <p:cTn id="32" fill="hold">
                                <p:stCondLst>
                                  <p:cond delay="30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23"/>
                                            </p:tgtEl>
                                            <p:attrNameLst>
                                              <p:attrName>ppt_y</p:attrName>
                                            </p:attrNameLst>
                                          </p:cBhvr>
                                          <p:tavLst>
                                            <p:tav tm="0">
                                              <p:val>
                                                <p:strVal val="#ppt_y"/>
                                              </p:val>
                                            </p:tav>
                                            <p:tav tm="100000">
                                              <p:val>
                                                <p:strVal val="#ppt_y"/>
                                              </p:val>
                                            </p:tav>
                                          </p:tavLst>
                                        </p:anim>
                                        <p:anim calcmode="lin" valueType="num">
                                          <p:cBhvr>
                                            <p:cTn id="37"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23"/>
                                            </p:tgtEl>
                                          </p:cBhvr>
                                        </p:animEffect>
                                      </p:childTnLst>
                                    </p:cTn>
                                  </p:par>
                                </p:childTnLst>
                              </p:cTn>
                            </p:par>
                            <p:par>
                              <p:cTn id="40" fill="hold">
                                <p:stCondLst>
                                  <p:cond delay="4050"/>
                                </p:stCondLst>
                                <p:childTnLst>
                                  <p:par>
                                    <p:cTn id="41" presetID="42" presetClass="entr" presetSubtype="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anim calcmode="lin" valueType="num">
                                          <p:cBhvr>
                                            <p:cTn id="44" dur="500" fill="hold"/>
                                            <p:tgtEl>
                                              <p:spTgt spid="34"/>
                                            </p:tgtEl>
                                            <p:attrNameLst>
                                              <p:attrName>ppt_x</p:attrName>
                                            </p:attrNameLst>
                                          </p:cBhvr>
                                          <p:tavLst>
                                            <p:tav tm="0">
                                              <p:val>
                                                <p:strVal val="#ppt_x"/>
                                              </p:val>
                                            </p:tav>
                                            <p:tav tm="100000">
                                              <p:val>
                                                <p:strVal val="#ppt_x"/>
                                              </p:val>
                                            </p:tav>
                                          </p:tavLst>
                                        </p:anim>
                                        <p:anim calcmode="lin" valueType="num">
                                          <p:cBhvr>
                                            <p:cTn id="45" dur="500" fill="hold"/>
                                            <p:tgtEl>
                                              <p:spTgt spid="3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anim calcmode="lin" valueType="num">
                                          <p:cBhvr>
                                            <p:cTn id="49" dur="500" fill="hold"/>
                                            <p:tgtEl>
                                              <p:spTgt spid="35"/>
                                            </p:tgtEl>
                                            <p:attrNameLst>
                                              <p:attrName>ppt_x</p:attrName>
                                            </p:attrNameLst>
                                          </p:cBhvr>
                                          <p:tavLst>
                                            <p:tav tm="0">
                                              <p:val>
                                                <p:strVal val="#ppt_x"/>
                                              </p:val>
                                            </p:tav>
                                            <p:tav tm="100000">
                                              <p:val>
                                                <p:strVal val="#ppt_x"/>
                                              </p:val>
                                            </p:tav>
                                          </p:tavLst>
                                        </p:anim>
                                        <p:anim calcmode="lin" valueType="num">
                                          <p:cBhvr>
                                            <p:cTn id="50" dur="500" fill="hold"/>
                                            <p:tgtEl>
                                              <p:spTgt spid="35"/>
                                            </p:tgtEl>
                                            <p:attrNameLst>
                                              <p:attrName>ppt_y</p:attrName>
                                            </p:attrNameLst>
                                          </p:cBhvr>
                                          <p:tavLst>
                                            <p:tav tm="0">
                                              <p:val>
                                                <p:strVal val="#ppt_y+.1"/>
                                              </p:val>
                                            </p:tav>
                                            <p:tav tm="100000">
                                              <p:val>
                                                <p:strVal val="#ppt_y"/>
                                              </p:val>
                                            </p:tav>
                                          </p:tavLst>
                                        </p:anim>
                                      </p:childTnLst>
                                    </p:cTn>
                                  </p:par>
                                </p:childTnLst>
                              </p:cTn>
                            </p:par>
                            <p:par>
                              <p:cTn id="51" fill="hold">
                                <p:stCondLst>
                                  <p:cond delay="4550"/>
                                </p:stCondLst>
                                <p:childTnLst>
                                  <p:par>
                                    <p:cTn id="52" presetID="42" presetClass="entr" presetSubtype="0"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anim calcmode="lin" valueType="num">
                                          <p:cBhvr>
                                            <p:cTn id="55" dur="500" fill="hold"/>
                                            <p:tgtEl>
                                              <p:spTgt spid="36"/>
                                            </p:tgtEl>
                                            <p:attrNameLst>
                                              <p:attrName>ppt_x</p:attrName>
                                            </p:attrNameLst>
                                          </p:cBhvr>
                                          <p:tavLst>
                                            <p:tav tm="0">
                                              <p:val>
                                                <p:strVal val="#ppt_x"/>
                                              </p:val>
                                            </p:tav>
                                            <p:tav tm="100000">
                                              <p:val>
                                                <p:strVal val="#ppt_x"/>
                                              </p:val>
                                            </p:tav>
                                          </p:tavLst>
                                        </p:anim>
                                        <p:anim calcmode="lin" valueType="num">
                                          <p:cBhvr>
                                            <p:cTn id="56" dur="500" fill="hold"/>
                                            <p:tgtEl>
                                              <p:spTgt spid="3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500"/>
                                            <p:tgtEl>
                                              <p:spTgt spid="37"/>
                                            </p:tgtEl>
                                          </p:cBhvr>
                                        </p:animEffect>
                                        <p:anim calcmode="lin" valueType="num">
                                          <p:cBhvr>
                                            <p:cTn id="60" dur="500" fill="hold"/>
                                            <p:tgtEl>
                                              <p:spTgt spid="37"/>
                                            </p:tgtEl>
                                            <p:attrNameLst>
                                              <p:attrName>ppt_x</p:attrName>
                                            </p:attrNameLst>
                                          </p:cBhvr>
                                          <p:tavLst>
                                            <p:tav tm="0">
                                              <p:val>
                                                <p:strVal val="#ppt_x"/>
                                              </p:val>
                                            </p:tav>
                                            <p:tav tm="100000">
                                              <p:val>
                                                <p:strVal val="#ppt_x"/>
                                              </p:val>
                                            </p:tav>
                                          </p:tavLst>
                                        </p:anim>
                                        <p:anim calcmode="lin" valueType="num">
                                          <p:cBhvr>
                                            <p:cTn id="61" dur="5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5050"/>
                                </p:stCondLst>
                                <p:childTnLst>
                                  <p:par>
                                    <p:cTn id="63" presetID="42" presetClass="entr" presetSubtype="0"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fade">
                                          <p:cBhvr>
                                            <p:cTn id="65" dur="500"/>
                                            <p:tgtEl>
                                              <p:spTgt spid="38"/>
                                            </p:tgtEl>
                                          </p:cBhvr>
                                        </p:animEffect>
                                        <p:anim calcmode="lin" valueType="num">
                                          <p:cBhvr>
                                            <p:cTn id="66" dur="500" fill="hold"/>
                                            <p:tgtEl>
                                              <p:spTgt spid="38"/>
                                            </p:tgtEl>
                                            <p:attrNameLst>
                                              <p:attrName>ppt_x</p:attrName>
                                            </p:attrNameLst>
                                          </p:cBhvr>
                                          <p:tavLst>
                                            <p:tav tm="0">
                                              <p:val>
                                                <p:strVal val="#ppt_x"/>
                                              </p:val>
                                            </p:tav>
                                            <p:tav tm="100000">
                                              <p:val>
                                                <p:strVal val="#ppt_x"/>
                                              </p:val>
                                            </p:tav>
                                          </p:tavLst>
                                        </p:anim>
                                        <p:anim calcmode="lin" valueType="num">
                                          <p:cBhvr>
                                            <p:cTn id="67" dur="500" fill="hold"/>
                                            <p:tgtEl>
                                              <p:spTgt spid="38"/>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500"/>
                                            <p:tgtEl>
                                              <p:spTgt spid="39"/>
                                            </p:tgtEl>
                                          </p:cBhvr>
                                        </p:animEffect>
                                        <p:anim calcmode="lin" valueType="num">
                                          <p:cBhvr>
                                            <p:cTn id="71" dur="500" fill="hold"/>
                                            <p:tgtEl>
                                              <p:spTgt spid="39"/>
                                            </p:tgtEl>
                                            <p:attrNameLst>
                                              <p:attrName>ppt_x</p:attrName>
                                            </p:attrNameLst>
                                          </p:cBhvr>
                                          <p:tavLst>
                                            <p:tav tm="0">
                                              <p:val>
                                                <p:strVal val="#ppt_x"/>
                                              </p:val>
                                            </p:tav>
                                            <p:tav tm="100000">
                                              <p:val>
                                                <p:strVal val="#ppt_x"/>
                                              </p:val>
                                            </p:tav>
                                          </p:tavLst>
                                        </p:anim>
                                        <p:anim calcmode="lin" valueType="num">
                                          <p:cBhvr>
                                            <p:cTn id="72"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4" grpId="0"/>
          <p:bldP spid="35" grpId="0"/>
          <p:bldP spid="36" grpId="0"/>
          <p:bldP spid="37" grpId="0"/>
          <p:bldP spid="38" grpId="0"/>
          <p:bldP spid="3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200" fill="hold"/>
                                            <p:tgtEl>
                                              <p:spTgt spid="8"/>
                                            </p:tgtEl>
                                            <p:attrNameLst>
                                              <p:attrName>ppt_x</p:attrName>
                                            </p:attrNameLst>
                                          </p:cBhvr>
                                          <p:tavLst>
                                            <p:tav tm="0">
                                              <p:val>
                                                <p:strVal val="#ppt_x"/>
                                              </p:val>
                                            </p:tav>
                                            <p:tav tm="100000">
                                              <p:val>
                                                <p:strVal val="#ppt_x"/>
                                              </p:val>
                                            </p:tav>
                                          </p:tavLst>
                                        </p:anim>
                                        <p:anim calcmode="lin" valueType="num">
                                          <p:cBhvr additive="base">
                                            <p:cTn id="13" dur="12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90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1200" fill="hold"/>
                                            <p:tgtEl>
                                              <p:spTgt spid="17"/>
                                            </p:tgtEl>
                                            <p:attrNameLst>
                                              <p:attrName>ppt_x</p:attrName>
                                            </p:attrNameLst>
                                          </p:cBhvr>
                                          <p:tavLst>
                                            <p:tav tm="0">
                                              <p:val>
                                                <p:strVal val="#ppt_x"/>
                                              </p:val>
                                            </p:tav>
                                            <p:tav tm="100000">
                                              <p:val>
                                                <p:strVal val="#ppt_x"/>
                                              </p:val>
                                            </p:tav>
                                          </p:tavLst>
                                        </p:anim>
                                        <p:anim calcmode="lin" valueType="num">
                                          <p:cBhvr additive="base">
                                            <p:cTn id="17" dur="1200" fill="hold"/>
                                            <p:tgtEl>
                                              <p:spTgt spid="1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180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1200" fill="hold"/>
                                            <p:tgtEl>
                                              <p:spTgt spid="18"/>
                                            </p:tgtEl>
                                            <p:attrNameLst>
                                              <p:attrName>ppt_x</p:attrName>
                                            </p:attrNameLst>
                                          </p:cBhvr>
                                          <p:tavLst>
                                            <p:tav tm="0">
                                              <p:val>
                                                <p:strVal val="#ppt_x"/>
                                              </p:val>
                                            </p:tav>
                                            <p:tav tm="100000">
                                              <p:val>
                                                <p:strVal val="#ppt_x"/>
                                              </p:val>
                                            </p:tav>
                                          </p:tavLst>
                                        </p:anim>
                                        <p:anim calcmode="lin" valueType="num">
                                          <p:cBhvr additive="base">
                                            <p:cTn id="21" dur="1200" fill="hold"/>
                                            <p:tgtEl>
                                              <p:spTgt spid="18"/>
                                            </p:tgtEl>
                                            <p:attrNameLst>
                                              <p:attrName>ppt_y</p:attrName>
                                            </p:attrNameLst>
                                          </p:cBhvr>
                                          <p:tavLst>
                                            <p:tav tm="0">
                                              <p:val>
                                                <p:strVal val="1+#ppt_h/2"/>
                                              </p:val>
                                            </p:tav>
                                            <p:tav tm="100000">
                                              <p:val>
                                                <p:strVal val="#ppt_y"/>
                                              </p:val>
                                            </p:tav>
                                          </p:tavLst>
                                        </p:anim>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10"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par>
                              <p:cTn id="32" fill="hold">
                                <p:stCondLst>
                                  <p:cond delay="30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23"/>
                                            </p:tgtEl>
                                            <p:attrNameLst>
                                              <p:attrName>ppt_y</p:attrName>
                                            </p:attrNameLst>
                                          </p:cBhvr>
                                          <p:tavLst>
                                            <p:tav tm="0">
                                              <p:val>
                                                <p:strVal val="#ppt_y"/>
                                              </p:val>
                                            </p:tav>
                                            <p:tav tm="100000">
                                              <p:val>
                                                <p:strVal val="#ppt_y"/>
                                              </p:val>
                                            </p:tav>
                                          </p:tavLst>
                                        </p:anim>
                                        <p:anim calcmode="lin" valueType="num">
                                          <p:cBhvr>
                                            <p:cTn id="37"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23"/>
                                            </p:tgtEl>
                                          </p:cBhvr>
                                        </p:animEffect>
                                      </p:childTnLst>
                                    </p:cTn>
                                  </p:par>
                                </p:childTnLst>
                              </p:cTn>
                            </p:par>
                            <p:par>
                              <p:cTn id="40" fill="hold">
                                <p:stCondLst>
                                  <p:cond delay="4050"/>
                                </p:stCondLst>
                                <p:childTnLst>
                                  <p:par>
                                    <p:cTn id="41" presetID="42" presetClass="entr" presetSubtype="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anim calcmode="lin" valueType="num">
                                          <p:cBhvr>
                                            <p:cTn id="44" dur="500" fill="hold"/>
                                            <p:tgtEl>
                                              <p:spTgt spid="34"/>
                                            </p:tgtEl>
                                            <p:attrNameLst>
                                              <p:attrName>ppt_x</p:attrName>
                                            </p:attrNameLst>
                                          </p:cBhvr>
                                          <p:tavLst>
                                            <p:tav tm="0">
                                              <p:val>
                                                <p:strVal val="#ppt_x"/>
                                              </p:val>
                                            </p:tav>
                                            <p:tav tm="100000">
                                              <p:val>
                                                <p:strVal val="#ppt_x"/>
                                              </p:val>
                                            </p:tav>
                                          </p:tavLst>
                                        </p:anim>
                                        <p:anim calcmode="lin" valueType="num">
                                          <p:cBhvr>
                                            <p:cTn id="45" dur="500" fill="hold"/>
                                            <p:tgtEl>
                                              <p:spTgt spid="3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anim calcmode="lin" valueType="num">
                                          <p:cBhvr>
                                            <p:cTn id="49" dur="500" fill="hold"/>
                                            <p:tgtEl>
                                              <p:spTgt spid="35"/>
                                            </p:tgtEl>
                                            <p:attrNameLst>
                                              <p:attrName>ppt_x</p:attrName>
                                            </p:attrNameLst>
                                          </p:cBhvr>
                                          <p:tavLst>
                                            <p:tav tm="0">
                                              <p:val>
                                                <p:strVal val="#ppt_x"/>
                                              </p:val>
                                            </p:tav>
                                            <p:tav tm="100000">
                                              <p:val>
                                                <p:strVal val="#ppt_x"/>
                                              </p:val>
                                            </p:tav>
                                          </p:tavLst>
                                        </p:anim>
                                        <p:anim calcmode="lin" valueType="num">
                                          <p:cBhvr>
                                            <p:cTn id="50" dur="500" fill="hold"/>
                                            <p:tgtEl>
                                              <p:spTgt spid="35"/>
                                            </p:tgtEl>
                                            <p:attrNameLst>
                                              <p:attrName>ppt_y</p:attrName>
                                            </p:attrNameLst>
                                          </p:cBhvr>
                                          <p:tavLst>
                                            <p:tav tm="0">
                                              <p:val>
                                                <p:strVal val="#ppt_y+.1"/>
                                              </p:val>
                                            </p:tav>
                                            <p:tav tm="100000">
                                              <p:val>
                                                <p:strVal val="#ppt_y"/>
                                              </p:val>
                                            </p:tav>
                                          </p:tavLst>
                                        </p:anim>
                                      </p:childTnLst>
                                    </p:cTn>
                                  </p:par>
                                </p:childTnLst>
                              </p:cTn>
                            </p:par>
                            <p:par>
                              <p:cTn id="51" fill="hold">
                                <p:stCondLst>
                                  <p:cond delay="4550"/>
                                </p:stCondLst>
                                <p:childTnLst>
                                  <p:par>
                                    <p:cTn id="52" presetID="42" presetClass="entr" presetSubtype="0"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anim calcmode="lin" valueType="num">
                                          <p:cBhvr>
                                            <p:cTn id="55" dur="500" fill="hold"/>
                                            <p:tgtEl>
                                              <p:spTgt spid="36"/>
                                            </p:tgtEl>
                                            <p:attrNameLst>
                                              <p:attrName>ppt_x</p:attrName>
                                            </p:attrNameLst>
                                          </p:cBhvr>
                                          <p:tavLst>
                                            <p:tav tm="0">
                                              <p:val>
                                                <p:strVal val="#ppt_x"/>
                                              </p:val>
                                            </p:tav>
                                            <p:tav tm="100000">
                                              <p:val>
                                                <p:strVal val="#ppt_x"/>
                                              </p:val>
                                            </p:tav>
                                          </p:tavLst>
                                        </p:anim>
                                        <p:anim calcmode="lin" valueType="num">
                                          <p:cBhvr>
                                            <p:cTn id="56" dur="500" fill="hold"/>
                                            <p:tgtEl>
                                              <p:spTgt spid="3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500"/>
                                            <p:tgtEl>
                                              <p:spTgt spid="37"/>
                                            </p:tgtEl>
                                          </p:cBhvr>
                                        </p:animEffect>
                                        <p:anim calcmode="lin" valueType="num">
                                          <p:cBhvr>
                                            <p:cTn id="60" dur="500" fill="hold"/>
                                            <p:tgtEl>
                                              <p:spTgt spid="37"/>
                                            </p:tgtEl>
                                            <p:attrNameLst>
                                              <p:attrName>ppt_x</p:attrName>
                                            </p:attrNameLst>
                                          </p:cBhvr>
                                          <p:tavLst>
                                            <p:tav tm="0">
                                              <p:val>
                                                <p:strVal val="#ppt_x"/>
                                              </p:val>
                                            </p:tav>
                                            <p:tav tm="100000">
                                              <p:val>
                                                <p:strVal val="#ppt_x"/>
                                              </p:val>
                                            </p:tav>
                                          </p:tavLst>
                                        </p:anim>
                                        <p:anim calcmode="lin" valueType="num">
                                          <p:cBhvr>
                                            <p:cTn id="61" dur="5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5050"/>
                                </p:stCondLst>
                                <p:childTnLst>
                                  <p:par>
                                    <p:cTn id="63" presetID="42" presetClass="entr" presetSubtype="0"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fade">
                                          <p:cBhvr>
                                            <p:cTn id="65" dur="500"/>
                                            <p:tgtEl>
                                              <p:spTgt spid="38"/>
                                            </p:tgtEl>
                                          </p:cBhvr>
                                        </p:animEffect>
                                        <p:anim calcmode="lin" valueType="num">
                                          <p:cBhvr>
                                            <p:cTn id="66" dur="500" fill="hold"/>
                                            <p:tgtEl>
                                              <p:spTgt spid="38"/>
                                            </p:tgtEl>
                                            <p:attrNameLst>
                                              <p:attrName>ppt_x</p:attrName>
                                            </p:attrNameLst>
                                          </p:cBhvr>
                                          <p:tavLst>
                                            <p:tav tm="0">
                                              <p:val>
                                                <p:strVal val="#ppt_x"/>
                                              </p:val>
                                            </p:tav>
                                            <p:tav tm="100000">
                                              <p:val>
                                                <p:strVal val="#ppt_x"/>
                                              </p:val>
                                            </p:tav>
                                          </p:tavLst>
                                        </p:anim>
                                        <p:anim calcmode="lin" valueType="num">
                                          <p:cBhvr>
                                            <p:cTn id="67" dur="500" fill="hold"/>
                                            <p:tgtEl>
                                              <p:spTgt spid="38"/>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500"/>
                                            <p:tgtEl>
                                              <p:spTgt spid="39"/>
                                            </p:tgtEl>
                                          </p:cBhvr>
                                        </p:animEffect>
                                        <p:anim calcmode="lin" valueType="num">
                                          <p:cBhvr>
                                            <p:cTn id="71" dur="500" fill="hold"/>
                                            <p:tgtEl>
                                              <p:spTgt spid="39"/>
                                            </p:tgtEl>
                                            <p:attrNameLst>
                                              <p:attrName>ppt_x</p:attrName>
                                            </p:attrNameLst>
                                          </p:cBhvr>
                                          <p:tavLst>
                                            <p:tav tm="0">
                                              <p:val>
                                                <p:strVal val="#ppt_x"/>
                                              </p:val>
                                            </p:tav>
                                            <p:tav tm="100000">
                                              <p:val>
                                                <p:strVal val="#ppt_x"/>
                                              </p:val>
                                            </p:tav>
                                          </p:tavLst>
                                        </p:anim>
                                        <p:anim calcmode="lin" valueType="num">
                                          <p:cBhvr>
                                            <p:cTn id="72"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4" grpId="0"/>
          <p:bldP spid="35" grpId="0"/>
          <p:bldP spid="36" grpId="0"/>
          <p:bldP spid="37" grpId="0"/>
          <p:bldP spid="38" grpId="0"/>
          <p:bldP spid="39"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t="-1000" b="-1000"/>
          </a:stretch>
        </a:blipFill>
        <a:effectLst/>
      </p:bgPr>
    </p:bg>
    <p:spTree>
      <p:nvGrpSpPr>
        <p:cNvPr id="1" name=""/>
        <p:cNvGrpSpPr/>
        <p:nvPr/>
      </p:nvGrpSpPr>
      <p:grpSpPr>
        <a:xfrm>
          <a:off x="0" y="0"/>
          <a:ext cx="0" cy="0"/>
          <a:chOff x="0" y="0"/>
          <a:chExt cx="0" cy="0"/>
        </a:xfrm>
      </p:grpSpPr>
      <p:cxnSp>
        <p:nvCxnSpPr>
          <p:cNvPr id="5" name="直接连接符 4"/>
          <p:cNvCxnSpPr/>
          <p:nvPr/>
        </p:nvCxnSpPr>
        <p:spPr>
          <a:xfrm>
            <a:off x="7707441" y="3540044"/>
            <a:ext cx="3830638" cy="1587"/>
          </a:xfrm>
          <a:prstGeom prst="line">
            <a:avLst/>
          </a:prstGeom>
          <a:ln w="31750" cmpd="sng">
            <a:solidFill>
              <a:srgbClr val="76434E"/>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rot="10800000">
            <a:off x="659415" y="3636813"/>
            <a:ext cx="3683000" cy="1586"/>
          </a:xfrm>
          <a:prstGeom prst="line">
            <a:avLst/>
          </a:prstGeom>
          <a:ln w="31750" cmpd="sng">
            <a:solidFill>
              <a:srgbClr val="76434E"/>
            </a:solidFill>
          </a:ln>
        </p:spPr>
        <p:style>
          <a:lnRef idx="1">
            <a:schemeClr val="accent1"/>
          </a:lnRef>
          <a:fillRef idx="0">
            <a:schemeClr val="accent1"/>
          </a:fillRef>
          <a:effectRef idx="0">
            <a:schemeClr val="accent1"/>
          </a:effectRef>
          <a:fontRef idx="minor">
            <a:schemeClr val="tx1"/>
          </a:fontRef>
        </p:style>
      </p:cxnSp>
      <p:sp>
        <p:nvSpPr>
          <p:cNvPr id="9" name="饼形 8"/>
          <p:cNvSpPr/>
          <p:nvPr/>
        </p:nvSpPr>
        <p:spPr>
          <a:xfrm rot="14870475">
            <a:off x="4496906" y="2081069"/>
            <a:ext cx="3045791" cy="3092450"/>
          </a:xfrm>
          <a:prstGeom prst="pie">
            <a:avLst>
              <a:gd name="adj1" fmla="val 1442080"/>
              <a:gd name="adj2" fmla="val 15122835"/>
            </a:avLst>
          </a:prstGeom>
          <a:solidFill>
            <a:srgbClr val="7643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anchor="ctr"/>
          <a:lstStyle/>
          <a:p>
            <a:pPr algn="ctr">
              <a:defRPr/>
            </a:pPr>
            <a:endParaRPr lang="zh-CN" altLang="en-US" sz="2405">
              <a:solidFill>
                <a:schemeClr val="tx1"/>
              </a:solidFill>
              <a:cs typeface="+mn-ea"/>
              <a:sym typeface="+mn-lt"/>
            </a:endParaRPr>
          </a:p>
        </p:txBody>
      </p:sp>
      <p:sp>
        <p:nvSpPr>
          <p:cNvPr id="10" name="饼形 9"/>
          <p:cNvSpPr/>
          <p:nvPr/>
        </p:nvSpPr>
        <p:spPr>
          <a:xfrm rot="1152173">
            <a:off x="4519615" y="2071085"/>
            <a:ext cx="2898775" cy="3045791"/>
          </a:xfrm>
          <a:prstGeom prst="pie">
            <a:avLst>
              <a:gd name="adj1" fmla="val 7285120"/>
              <a:gd name="adj2" fmla="val 15122835"/>
            </a:avLst>
          </a:prstGeom>
          <a:solidFill>
            <a:srgbClr val="7643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anchor="ctr"/>
          <a:lstStyle/>
          <a:p>
            <a:pPr algn="ctr">
              <a:defRPr/>
            </a:pPr>
            <a:endParaRPr lang="zh-CN" altLang="en-US" sz="2405">
              <a:solidFill>
                <a:srgbClr val="76434E"/>
              </a:solidFill>
              <a:cs typeface="+mn-ea"/>
              <a:sym typeface="+mn-lt"/>
            </a:endParaRPr>
          </a:p>
        </p:txBody>
      </p:sp>
      <p:sp>
        <p:nvSpPr>
          <p:cNvPr id="13" name="TextBox 12"/>
          <p:cNvSpPr txBox="1"/>
          <p:nvPr/>
        </p:nvSpPr>
        <p:spPr>
          <a:xfrm>
            <a:off x="973090" y="2858018"/>
            <a:ext cx="2571750" cy="830970"/>
          </a:xfrm>
          <a:prstGeom prst="rect">
            <a:avLst/>
          </a:prstGeom>
          <a:noFill/>
        </p:spPr>
        <p:txBody>
          <a:bodyPr lIns="91415" tIns="45707" rIns="91415" bIns="45707">
            <a:spAutoFit/>
          </a:bodyPr>
          <a:lstStyle/>
          <a:p>
            <a:pPr>
              <a:defRPr/>
            </a:pPr>
            <a:r>
              <a:rPr lang="en-US" altLang="zh-CN" sz="4800" b="1" dirty="0">
                <a:solidFill>
                  <a:srgbClr val="76434E"/>
                </a:solidFill>
                <a:cs typeface="+mn-ea"/>
                <a:sym typeface="+mn-lt"/>
              </a:rPr>
              <a:t>Girl</a:t>
            </a:r>
            <a:endParaRPr lang="zh-CN" altLang="en-US" sz="4800" b="1" dirty="0">
              <a:solidFill>
                <a:srgbClr val="76434E"/>
              </a:solidFill>
              <a:cs typeface="+mn-ea"/>
              <a:sym typeface="+mn-lt"/>
            </a:endParaRPr>
          </a:p>
        </p:txBody>
      </p:sp>
      <p:sp>
        <p:nvSpPr>
          <p:cNvPr id="17" name="矩形 16"/>
          <p:cNvSpPr>
            <a:spLocks noChangeArrowheads="1"/>
          </p:cNvSpPr>
          <p:nvPr/>
        </p:nvSpPr>
        <p:spPr bwMode="auto">
          <a:xfrm>
            <a:off x="645295" y="3831326"/>
            <a:ext cx="3829050" cy="1511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spAutoFit/>
          </a:bodyPr>
          <a:lstStyle/>
          <a:p>
            <a:r>
              <a:rPr lang="en-US" altLang="zh-CN" sz="2000" b="1" dirty="0">
                <a:solidFill>
                  <a:srgbClr val="76434E"/>
                </a:solidFill>
                <a:cs typeface="+mn-ea"/>
                <a:sym typeface="+mn-lt"/>
              </a:rPr>
              <a:t>Add title text</a:t>
            </a:r>
          </a:p>
          <a:p>
            <a:endParaRPr lang="en-US" altLang="zh-CN" sz="1805" dirty="0">
              <a:solidFill>
                <a:srgbClr val="76434E"/>
              </a:solidFill>
              <a:cs typeface="+mn-ea"/>
              <a:sym typeface="+mn-lt"/>
            </a:endParaRPr>
          </a:p>
          <a:p>
            <a:r>
              <a:rPr lang="en-US" altLang="zh-CN" sz="1805" dirty="0">
                <a:solidFill>
                  <a:srgbClr val="76434E"/>
                </a:solidFill>
                <a:cs typeface="+mn-ea"/>
                <a:sym typeface="+mn-lt"/>
              </a:rPr>
              <a:t>Click here to add content, content to match the title. Click here to add content, content to match the title. </a:t>
            </a:r>
          </a:p>
        </p:txBody>
      </p:sp>
      <p:pic>
        <p:nvPicPr>
          <p:cNvPr id="19" name="Picture 4" descr="E:\Objects_all\Rudy_do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71070" y="2497708"/>
            <a:ext cx="1138766" cy="144018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7" descr="E:\Objects_all\Buddy_dog.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69002" y="2969256"/>
            <a:ext cx="1445001" cy="1827474"/>
          </a:xfrm>
          <a:prstGeom prst="rect">
            <a:avLst/>
          </a:prstGeom>
          <a:noFill/>
          <a:extLst>
            <a:ext uri="{909E8E84-426E-40DD-AFC4-6F175D3DCCD1}">
              <a14:hiddenFill xmlns:a14="http://schemas.microsoft.com/office/drawing/2010/main">
                <a:solidFill>
                  <a:srgbClr val="FFFFFF"/>
                </a:solidFill>
              </a14:hiddenFill>
            </a:ext>
          </a:extLst>
        </p:spPr>
      </p:pic>
      <p:sp>
        <p:nvSpPr>
          <p:cNvPr id="2" name="椭圆 1"/>
          <p:cNvSpPr/>
          <p:nvPr/>
        </p:nvSpPr>
        <p:spPr>
          <a:xfrm>
            <a:off x="4360542" y="1960972"/>
            <a:ext cx="3350186" cy="3350186"/>
          </a:xfrm>
          <a:prstGeom prst="ellipse">
            <a:avLst/>
          </a:prstGeom>
          <a:noFill/>
          <a:ln w="31750" cmpd="sng">
            <a:solidFill>
              <a:srgbClr val="764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5">
              <a:solidFill>
                <a:srgbClr val="76434E"/>
              </a:solidFill>
              <a:cs typeface="+mn-ea"/>
              <a:sym typeface="+mn-lt"/>
            </a:endParaRPr>
          </a:p>
        </p:txBody>
      </p:sp>
      <p:pic>
        <p:nvPicPr>
          <p:cNvPr id="15" name="图片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70177" y="404128"/>
            <a:ext cx="5403828" cy="773922"/>
          </a:xfrm>
          <a:prstGeom prst="rect">
            <a:avLst/>
          </a:prstGeom>
        </p:spPr>
      </p:pic>
      <p:sp>
        <p:nvSpPr>
          <p:cNvPr id="16" name="TextBox 33"/>
          <p:cNvSpPr txBox="1"/>
          <p:nvPr/>
        </p:nvSpPr>
        <p:spPr>
          <a:xfrm>
            <a:off x="4999037" y="574806"/>
            <a:ext cx="1857788" cy="416254"/>
          </a:xfrm>
          <a:prstGeom prst="rect">
            <a:avLst/>
          </a:prstGeom>
          <a:noFill/>
        </p:spPr>
        <p:txBody>
          <a:bodyPr wrap="none" lIns="45706" tIns="22853" rIns="45706" bIns="22853" rtlCol="0">
            <a:spAutoFit/>
          </a:bodyPr>
          <a:lstStyle/>
          <a:p>
            <a:r>
              <a:rPr lang="en-US" altLang="zh-CN" sz="2405" b="1" dirty="0">
                <a:solidFill>
                  <a:srgbClr val="76434E"/>
                </a:solidFill>
                <a:cs typeface="+mn-ea"/>
                <a:sym typeface="+mn-lt"/>
              </a:rPr>
              <a:t>Add title text</a:t>
            </a:r>
          </a:p>
        </p:txBody>
      </p:sp>
      <p:sp>
        <p:nvSpPr>
          <p:cNvPr id="23" name="TextBox 12"/>
          <p:cNvSpPr txBox="1"/>
          <p:nvPr/>
        </p:nvSpPr>
        <p:spPr>
          <a:xfrm>
            <a:off x="8249176" y="2753048"/>
            <a:ext cx="2571750" cy="830970"/>
          </a:xfrm>
          <a:prstGeom prst="rect">
            <a:avLst/>
          </a:prstGeom>
          <a:noFill/>
        </p:spPr>
        <p:txBody>
          <a:bodyPr lIns="91415" tIns="45707" rIns="91415" bIns="45707">
            <a:spAutoFit/>
          </a:bodyPr>
          <a:lstStyle/>
          <a:p>
            <a:pPr>
              <a:defRPr/>
            </a:pPr>
            <a:r>
              <a:rPr lang="en-US" altLang="zh-CN" sz="4800" b="1" dirty="0">
                <a:solidFill>
                  <a:srgbClr val="76434E"/>
                </a:solidFill>
                <a:cs typeface="+mn-ea"/>
                <a:sym typeface="+mn-lt"/>
              </a:rPr>
              <a:t>Boy</a:t>
            </a:r>
            <a:endParaRPr lang="zh-CN" altLang="en-US" sz="4800" b="1" dirty="0">
              <a:solidFill>
                <a:srgbClr val="76434E"/>
              </a:solidFill>
              <a:cs typeface="+mn-ea"/>
              <a:sym typeface="+mn-lt"/>
            </a:endParaRPr>
          </a:p>
        </p:txBody>
      </p:sp>
      <p:sp>
        <p:nvSpPr>
          <p:cNvPr id="24" name="矩形 23"/>
          <p:cNvSpPr>
            <a:spLocks noChangeArrowheads="1"/>
          </p:cNvSpPr>
          <p:nvPr/>
        </p:nvSpPr>
        <p:spPr bwMode="auto">
          <a:xfrm>
            <a:off x="7822073" y="3796900"/>
            <a:ext cx="3829050" cy="1511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spAutoFit/>
          </a:bodyPr>
          <a:lstStyle/>
          <a:p>
            <a:r>
              <a:rPr lang="en-US" altLang="zh-CN" sz="2000" b="1" dirty="0">
                <a:solidFill>
                  <a:srgbClr val="76434E"/>
                </a:solidFill>
                <a:cs typeface="+mn-ea"/>
                <a:sym typeface="+mn-lt"/>
              </a:rPr>
              <a:t>Add title text</a:t>
            </a:r>
          </a:p>
          <a:p>
            <a:endParaRPr lang="en-US" altLang="zh-CN" sz="1805" dirty="0">
              <a:solidFill>
                <a:srgbClr val="76434E"/>
              </a:solidFill>
              <a:cs typeface="+mn-ea"/>
              <a:sym typeface="+mn-lt"/>
            </a:endParaRPr>
          </a:p>
          <a:p>
            <a:r>
              <a:rPr lang="en-US" altLang="zh-CN" sz="1805" dirty="0">
                <a:solidFill>
                  <a:srgbClr val="76434E"/>
                </a:solidFill>
                <a:cs typeface="+mn-ea"/>
                <a:sym typeface="+mn-lt"/>
              </a:rPr>
              <a:t>Click here to add content, content to match the title. Click here to add content, content to match the title. </a:t>
            </a:r>
          </a:p>
        </p:txBody>
      </p:sp>
    </p:spTree>
  </p:cSld>
  <p:clrMapOvr>
    <a:masterClrMapping/>
  </p:clrMapOvr>
  <mc:AlternateContent xmlns:mc="http://schemas.openxmlformats.org/markup-compatibility/2006" xmlns:p14="http://schemas.microsoft.com/office/powerpoint/2010/main">
    <mc:Choice Requires="p14">
      <p:transition spd="slow" p14:dur="1500" advClick="0" advTm="10278">
        <p:random/>
      </p:transition>
    </mc:Choice>
    <mc:Fallback xmlns:a14="http://schemas.microsoft.com/office/drawing/2010/main" xmlns="">
      <p:transition spd="slow" advClick="0" advTm="10278">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500"/>
                                            <p:tgtEl>
                                              <p:spTgt spid="2"/>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6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600"/>
                                            <p:tgtEl>
                                              <p:spTgt spid="9"/>
                                            </p:tgtEl>
                                          </p:cBhvr>
                                        </p:animEffect>
                                      </p:childTnLst>
                                    </p:cTn>
                                  </p:par>
                                </p:childTnLst>
                              </p:cTn>
                            </p:par>
                            <p:par>
                              <p:cTn id="15" fill="hold">
                                <p:stCondLst>
                                  <p:cond delay="2500"/>
                                </p:stCondLst>
                                <p:childTnLst>
                                  <p:par>
                                    <p:cTn id="16" presetID="2" presetClass="entr" presetSubtype="4" fill="hold" nodeType="afterEffect" p14:presetBounceEnd="50000">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14:bounceEnd="50000">
                                          <p:cBhvr additive="base">
                                            <p:cTn id="18" dur="10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19" dur="1000" fill="hold"/>
                                            <p:tgtEl>
                                              <p:spTgt spid="1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14:presetBounceEnd="50000">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14:bounceEnd="50000">
                                          <p:cBhvr additive="base">
                                            <p:cTn id="22" dur="10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23" dur="1000" fill="hold"/>
                                            <p:tgtEl>
                                              <p:spTgt spid="20"/>
                                            </p:tgtEl>
                                            <p:attrNameLst>
                                              <p:attrName>ppt_y</p:attrName>
                                            </p:attrNameLst>
                                          </p:cBhvr>
                                          <p:tavLst>
                                            <p:tav tm="0">
                                              <p:val>
                                                <p:strVal val="1+#ppt_h/2"/>
                                              </p:val>
                                            </p:tav>
                                            <p:tav tm="100000">
                                              <p:val>
                                                <p:strVal val="#ppt_y"/>
                                              </p:val>
                                            </p:tav>
                                          </p:tavLst>
                                        </p:anim>
                                      </p:childTnLst>
                                    </p:cTn>
                                  </p:par>
                                </p:childTnLst>
                              </p:cTn>
                            </p:par>
                            <p:par>
                              <p:cTn id="24" fill="hold">
                                <p:stCondLst>
                                  <p:cond delay="3500"/>
                                </p:stCondLst>
                                <p:childTnLst>
                                  <p:par>
                                    <p:cTn id="25" presetID="2" presetClass="entr" presetSubtype="8" fill="hold" nodeType="afterEffect" p14:presetBounceEnd="50000">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14:bounceEnd="50000">
                                          <p:cBhvr additive="base">
                                            <p:cTn id="27"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28" dur="10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14:presetBounceEnd="50000">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14:bounceEnd="50000">
                                          <p:cBhvr additive="base">
                                            <p:cTn id="31" dur="1000" fill="hold"/>
                                            <p:tgtEl>
                                              <p:spTgt spid="6"/>
                                            </p:tgtEl>
                                            <p:attrNameLst>
                                              <p:attrName>ppt_x</p:attrName>
                                            </p:attrNameLst>
                                          </p:cBhvr>
                                          <p:tavLst>
                                            <p:tav tm="0">
                                              <p:val>
                                                <p:strVal val="0-#ppt_w/2"/>
                                              </p:val>
                                            </p:tav>
                                            <p:tav tm="100000">
                                              <p:val>
                                                <p:strVal val="#ppt_x"/>
                                              </p:val>
                                            </p:tav>
                                          </p:tavLst>
                                        </p:anim>
                                        <p:anim calcmode="lin" valueType="num" p14:bounceEnd="50000">
                                          <p:cBhvr additive="base">
                                            <p:cTn id="32" dur="1000" fill="hold"/>
                                            <p:tgtEl>
                                              <p:spTgt spid="6"/>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3"/>
                                            </p:tgtEl>
                                            <p:attrNameLst>
                                              <p:attrName>style.visibility</p:attrName>
                                            </p:attrNameLst>
                                          </p:cBhvr>
                                          <p:to>
                                            <p:strVal val="visible"/>
                                          </p:to>
                                        </p:set>
                                        <p:anim calcmode="lin" valueType="num">
                                          <p:cBhvr>
                                            <p:cTn id="36" dur="8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7" dur="800" fill="hold"/>
                                            <p:tgtEl>
                                              <p:spTgt spid="13"/>
                                            </p:tgtEl>
                                            <p:attrNameLst>
                                              <p:attrName>ppt_y</p:attrName>
                                            </p:attrNameLst>
                                          </p:cBhvr>
                                          <p:tavLst>
                                            <p:tav tm="0">
                                              <p:val>
                                                <p:strVal val="#ppt_y"/>
                                              </p:val>
                                            </p:tav>
                                            <p:tav tm="100000">
                                              <p:val>
                                                <p:strVal val="#ppt_y"/>
                                              </p:val>
                                            </p:tav>
                                          </p:tavLst>
                                        </p:anim>
                                        <p:anim calcmode="lin" valueType="num">
                                          <p:cBhvr>
                                            <p:cTn id="38" dur="8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9" dur="8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0" dur="800" tmFilter="0,0; .5, 1; 1, 1"/>
                                            <p:tgtEl>
                                              <p:spTgt spid="13"/>
                                            </p:tgtEl>
                                          </p:cBhvr>
                                        </p:animEffect>
                                      </p:childTnLst>
                                    </p:cTn>
                                  </p:par>
                                  <p:par>
                                    <p:cTn id="41" presetID="2" presetClass="entr" presetSubtype="4" fill="hold" grpId="0" nodeType="withEffect" p14:presetBounceEnd="50000">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14:bounceEnd="50000">
                                          <p:cBhvr additive="base">
                                            <p:cTn id="43" dur="10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44" dur="1000" fill="hold"/>
                                            <p:tgtEl>
                                              <p:spTgt spid="17"/>
                                            </p:tgtEl>
                                            <p:attrNameLst>
                                              <p:attrName>ppt_y</p:attrName>
                                            </p:attrNameLst>
                                          </p:cBhvr>
                                          <p:tavLst>
                                            <p:tav tm="0">
                                              <p:val>
                                                <p:strVal val="1+#ppt_h/2"/>
                                              </p:val>
                                            </p:tav>
                                            <p:tav tm="100000">
                                              <p:val>
                                                <p:strVal val="#ppt_y"/>
                                              </p:val>
                                            </p:tav>
                                          </p:tavLst>
                                        </p:anim>
                                      </p:childTnLst>
                                    </p:cTn>
                                  </p:par>
                                </p:childTnLst>
                              </p:cTn>
                            </p:par>
                            <p:par>
                              <p:cTn id="45" fill="hold">
                                <p:stCondLst>
                                  <p:cond delay="5540"/>
                                </p:stCondLst>
                                <p:childTnLst>
                                  <p:par>
                                    <p:cTn id="46" presetID="2" presetClass="entr" presetSubtype="1" fill="hold" nodeType="afterEffect" p14:presetBounceEnd="50000">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14:bounceEnd="50000">
                                          <p:cBhvr additive="base">
                                            <p:cTn id="48" dur="1000" fill="hold"/>
                                            <p:tgtEl>
                                              <p:spTgt spid="15"/>
                                            </p:tgtEl>
                                            <p:attrNameLst>
                                              <p:attrName>ppt_x</p:attrName>
                                            </p:attrNameLst>
                                          </p:cBhvr>
                                          <p:tavLst>
                                            <p:tav tm="0">
                                              <p:val>
                                                <p:strVal val="#ppt_x"/>
                                              </p:val>
                                            </p:tav>
                                            <p:tav tm="100000">
                                              <p:val>
                                                <p:strVal val="#ppt_x"/>
                                              </p:val>
                                            </p:tav>
                                          </p:tavLst>
                                        </p:anim>
                                        <p:anim calcmode="lin" valueType="num" p14:bounceEnd="50000">
                                          <p:cBhvr additive="base">
                                            <p:cTn id="49" dur="1000" fill="hold"/>
                                            <p:tgtEl>
                                              <p:spTgt spid="15"/>
                                            </p:tgtEl>
                                            <p:attrNameLst>
                                              <p:attrName>ppt_y</p:attrName>
                                            </p:attrNameLst>
                                          </p:cBhvr>
                                          <p:tavLst>
                                            <p:tav tm="0">
                                              <p:val>
                                                <p:strVal val="0-#ppt_h/2"/>
                                              </p:val>
                                            </p:tav>
                                            <p:tav tm="100000">
                                              <p:val>
                                                <p:strVal val="#ppt_y"/>
                                              </p:val>
                                            </p:tav>
                                          </p:tavLst>
                                        </p:anim>
                                      </p:childTnLst>
                                    </p:cTn>
                                  </p:par>
                                </p:childTnLst>
                              </p:cTn>
                            </p:par>
                            <p:par>
                              <p:cTn id="50" fill="hold">
                                <p:stCondLst>
                                  <p:cond delay="654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16"/>
                                            </p:tgtEl>
                                            <p:attrNameLst>
                                              <p:attrName>ppt_y</p:attrName>
                                            </p:attrNameLst>
                                          </p:cBhvr>
                                          <p:tavLst>
                                            <p:tav tm="0">
                                              <p:val>
                                                <p:strVal val="#ppt_y"/>
                                              </p:val>
                                            </p:tav>
                                            <p:tav tm="100000">
                                              <p:val>
                                                <p:strVal val="#ppt_y"/>
                                              </p:val>
                                            </p:tav>
                                          </p:tavLst>
                                        </p:anim>
                                        <p:anim calcmode="lin" valueType="num">
                                          <p:cBhvr>
                                            <p:cTn id="55"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16"/>
                                            </p:tgtEl>
                                          </p:cBhvr>
                                        </p:animEffect>
                                      </p:childTnLst>
                                    </p:cTn>
                                  </p:par>
                                </p:childTnLst>
                              </p:cTn>
                            </p:par>
                            <p:par>
                              <p:cTn id="58" fill="hold">
                                <p:stCondLst>
                                  <p:cond delay="759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23"/>
                                            </p:tgtEl>
                                            <p:attrNameLst>
                                              <p:attrName>style.visibility</p:attrName>
                                            </p:attrNameLst>
                                          </p:cBhvr>
                                          <p:to>
                                            <p:strVal val="visible"/>
                                          </p:to>
                                        </p:set>
                                        <p:anim calcmode="lin" valueType="num">
                                          <p:cBhvr>
                                            <p:cTn id="61" dur="8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62" dur="800" fill="hold"/>
                                            <p:tgtEl>
                                              <p:spTgt spid="23"/>
                                            </p:tgtEl>
                                            <p:attrNameLst>
                                              <p:attrName>ppt_y</p:attrName>
                                            </p:attrNameLst>
                                          </p:cBhvr>
                                          <p:tavLst>
                                            <p:tav tm="0">
                                              <p:val>
                                                <p:strVal val="#ppt_y"/>
                                              </p:val>
                                            </p:tav>
                                            <p:tav tm="100000">
                                              <p:val>
                                                <p:strVal val="#ppt_y"/>
                                              </p:val>
                                            </p:tav>
                                          </p:tavLst>
                                        </p:anim>
                                        <p:anim calcmode="lin" valueType="num">
                                          <p:cBhvr>
                                            <p:cTn id="63" dur="8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64" dur="8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65" dur="800" tmFilter="0,0; .5, 1; 1, 1"/>
                                            <p:tgtEl>
                                              <p:spTgt spid="23"/>
                                            </p:tgtEl>
                                          </p:cBhvr>
                                        </p:animEffect>
                                      </p:childTnLst>
                                    </p:cTn>
                                  </p:par>
                                  <p:par>
                                    <p:cTn id="66" presetID="2" presetClass="entr" presetSubtype="4" fill="hold" grpId="0" nodeType="withEffect" p14:presetBounceEnd="50000">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14:bounceEnd="50000">
                                          <p:cBhvr additive="base">
                                            <p:cTn id="68" dur="100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69"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p:bldP spid="17" grpId="0"/>
          <p:bldP spid="2" grpId="0" animBg="1"/>
          <p:bldP spid="16" grpId="0"/>
          <p:bldP spid="23" grpId="0"/>
          <p:bldP spid="2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500"/>
                                            <p:tgtEl>
                                              <p:spTgt spid="2"/>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6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600"/>
                                            <p:tgtEl>
                                              <p:spTgt spid="9"/>
                                            </p:tgtEl>
                                          </p:cBhvr>
                                        </p:animEffect>
                                      </p:childTnLst>
                                    </p:cTn>
                                  </p:par>
                                </p:childTnLst>
                              </p:cTn>
                            </p:par>
                            <p:par>
                              <p:cTn id="15" fill="hold">
                                <p:stCondLst>
                                  <p:cond delay="2500"/>
                                </p:stCondLst>
                                <p:childTnLst>
                                  <p:par>
                                    <p:cTn id="16" presetID="2" presetClass="entr" presetSubtype="4"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1000" fill="hold"/>
                                            <p:tgtEl>
                                              <p:spTgt spid="20"/>
                                            </p:tgtEl>
                                            <p:attrNameLst>
                                              <p:attrName>ppt_x</p:attrName>
                                            </p:attrNameLst>
                                          </p:cBhvr>
                                          <p:tavLst>
                                            <p:tav tm="0">
                                              <p:val>
                                                <p:strVal val="#ppt_x"/>
                                              </p:val>
                                            </p:tav>
                                            <p:tav tm="100000">
                                              <p:val>
                                                <p:strVal val="#ppt_x"/>
                                              </p:val>
                                            </p:tav>
                                          </p:tavLst>
                                        </p:anim>
                                        <p:anim calcmode="lin" valueType="num">
                                          <p:cBhvr additive="base">
                                            <p:cTn id="23" dur="1000" fill="hold"/>
                                            <p:tgtEl>
                                              <p:spTgt spid="20"/>
                                            </p:tgtEl>
                                            <p:attrNameLst>
                                              <p:attrName>ppt_y</p:attrName>
                                            </p:attrNameLst>
                                          </p:cBhvr>
                                          <p:tavLst>
                                            <p:tav tm="0">
                                              <p:val>
                                                <p:strVal val="1+#ppt_h/2"/>
                                              </p:val>
                                            </p:tav>
                                            <p:tav tm="100000">
                                              <p:val>
                                                <p:strVal val="#ppt_y"/>
                                              </p:val>
                                            </p:tav>
                                          </p:tavLst>
                                        </p:anim>
                                      </p:childTnLst>
                                    </p:cTn>
                                  </p:par>
                                </p:childTnLst>
                              </p:cTn>
                            </p:par>
                            <p:par>
                              <p:cTn id="24" fill="hold">
                                <p:stCondLst>
                                  <p:cond delay="3500"/>
                                </p:stCondLst>
                                <p:childTnLst>
                                  <p:par>
                                    <p:cTn id="25" presetID="2" presetClass="entr" presetSubtype="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1000" fill="hold"/>
                                            <p:tgtEl>
                                              <p:spTgt spid="6"/>
                                            </p:tgtEl>
                                            <p:attrNameLst>
                                              <p:attrName>ppt_x</p:attrName>
                                            </p:attrNameLst>
                                          </p:cBhvr>
                                          <p:tavLst>
                                            <p:tav tm="0">
                                              <p:val>
                                                <p:strVal val="0-#ppt_w/2"/>
                                              </p:val>
                                            </p:tav>
                                            <p:tav tm="100000">
                                              <p:val>
                                                <p:strVal val="#ppt_x"/>
                                              </p:val>
                                            </p:tav>
                                          </p:tavLst>
                                        </p:anim>
                                        <p:anim calcmode="lin" valueType="num">
                                          <p:cBhvr additive="base">
                                            <p:cTn id="32" dur="1000" fill="hold"/>
                                            <p:tgtEl>
                                              <p:spTgt spid="6"/>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3"/>
                                            </p:tgtEl>
                                            <p:attrNameLst>
                                              <p:attrName>style.visibility</p:attrName>
                                            </p:attrNameLst>
                                          </p:cBhvr>
                                          <p:to>
                                            <p:strVal val="visible"/>
                                          </p:to>
                                        </p:set>
                                        <p:anim calcmode="lin" valueType="num">
                                          <p:cBhvr>
                                            <p:cTn id="36" dur="8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7" dur="800" fill="hold"/>
                                            <p:tgtEl>
                                              <p:spTgt spid="13"/>
                                            </p:tgtEl>
                                            <p:attrNameLst>
                                              <p:attrName>ppt_y</p:attrName>
                                            </p:attrNameLst>
                                          </p:cBhvr>
                                          <p:tavLst>
                                            <p:tav tm="0">
                                              <p:val>
                                                <p:strVal val="#ppt_y"/>
                                              </p:val>
                                            </p:tav>
                                            <p:tav tm="100000">
                                              <p:val>
                                                <p:strVal val="#ppt_y"/>
                                              </p:val>
                                            </p:tav>
                                          </p:tavLst>
                                        </p:anim>
                                        <p:anim calcmode="lin" valueType="num">
                                          <p:cBhvr>
                                            <p:cTn id="38" dur="8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9" dur="8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0" dur="800" tmFilter="0,0; .5, 1; 1, 1"/>
                                            <p:tgtEl>
                                              <p:spTgt spid="13"/>
                                            </p:tgtEl>
                                          </p:cBhvr>
                                        </p:animEffect>
                                      </p:childTnLst>
                                    </p:cTn>
                                  </p:par>
                                  <p:par>
                                    <p:cTn id="41" presetID="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1000" fill="hold"/>
                                            <p:tgtEl>
                                              <p:spTgt spid="17"/>
                                            </p:tgtEl>
                                            <p:attrNameLst>
                                              <p:attrName>ppt_x</p:attrName>
                                            </p:attrNameLst>
                                          </p:cBhvr>
                                          <p:tavLst>
                                            <p:tav tm="0">
                                              <p:val>
                                                <p:strVal val="#ppt_x"/>
                                              </p:val>
                                            </p:tav>
                                            <p:tav tm="100000">
                                              <p:val>
                                                <p:strVal val="#ppt_x"/>
                                              </p:val>
                                            </p:tav>
                                          </p:tavLst>
                                        </p:anim>
                                        <p:anim calcmode="lin" valueType="num">
                                          <p:cBhvr additive="base">
                                            <p:cTn id="44" dur="1000" fill="hold"/>
                                            <p:tgtEl>
                                              <p:spTgt spid="17"/>
                                            </p:tgtEl>
                                            <p:attrNameLst>
                                              <p:attrName>ppt_y</p:attrName>
                                            </p:attrNameLst>
                                          </p:cBhvr>
                                          <p:tavLst>
                                            <p:tav tm="0">
                                              <p:val>
                                                <p:strVal val="1+#ppt_h/2"/>
                                              </p:val>
                                            </p:tav>
                                            <p:tav tm="100000">
                                              <p:val>
                                                <p:strVal val="#ppt_y"/>
                                              </p:val>
                                            </p:tav>
                                          </p:tavLst>
                                        </p:anim>
                                      </p:childTnLst>
                                    </p:cTn>
                                  </p:par>
                                </p:childTnLst>
                              </p:cTn>
                            </p:par>
                            <p:par>
                              <p:cTn id="45" fill="hold">
                                <p:stCondLst>
                                  <p:cond delay="5540"/>
                                </p:stCondLst>
                                <p:childTnLst>
                                  <p:par>
                                    <p:cTn id="46" presetID="2" presetClass="entr" presetSubtype="1"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1000" fill="hold"/>
                                            <p:tgtEl>
                                              <p:spTgt spid="15"/>
                                            </p:tgtEl>
                                            <p:attrNameLst>
                                              <p:attrName>ppt_x</p:attrName>
                                            </p:attrNameLst>
                                          </p:cBhvr>
                                          <p:tavLst>
                                            <p:tav tm="0">
                                              <p:val>
                                                <p:strVal val="#ppt_x"/>
                                              </p:val>
                                            </p:tav>
                                            <p:tav tm="100000">
                                              <p:val>
                                                <p:strVal val="#ppt_x"/>
                                              </p:val>
                                            </p:tav>
                                          </p:tavLst>
                                        </p:anim>
                                        <p:anim calcmode="lin" valueType="num">
                                          <p:cBhvr additive="base">
                                            <p:cTn id="49" dur="1000" fill="hold"/>
                                            <p:tgtEl>
                                              <p:spTgt spid="15"/>
                                            </p:tgtEl>
                                            <p:attrNameLst>
                                              <p:attrName>ppt_y</p:attrName>
                                            </p:attrNameLst>
                                          </p:cBhvr>
                                          <p:tavLst>
                                            <p:tav tm="0">
                                              <p:val>
                                                <p:strVal val="0-#ppt_h/2"/>
                                              </p:val>
                                            </p:tav>
                                            <p:tav tm="100000">
                                              <p:val>
                                                <p:strVal val="#ppt_y"/>
                                              </p:val>
                                            </p:tav>
                                          </p:tavLst>
                                        </p:anim>
                                      </p:childTnLst>
                                    </p:cTn>
                                  </p:par>
                                </p:childTnLst>
                              </p:cTn>
                            </p:par>
                            <p:par>
                              <p:cTn id="50" fill="hold">
                                <p:stCondLst>
                                  <p:cond delay="654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16"/>
                                            </p:tgtEl>
                                            <p:attrNameLst>
                                              <p:attrName>ppt_y</p:attrName>
                                            </p:attrNameLst>
                                          </p:cBhvr>
                                          <p:tavLst>
                                            <p:tav tm="0">
                                              <p:val>
                                                <p:strVal val="#ppt_y"/>
                                              </p:val>
                                            </p:tav>
                                            <p:tav tm="100000">
                                              <p:val>
                                                <p:strVal val="#ppt_y"/>
                                              </p:val>
                                            </p:tav>
                                          </p:tavLst>
                                        </p:anim>
                                        <p:anim calcmode="lin" valueType="num">
                                          <p:cBhvr>
                                            <p:cTn id="55"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16"/>
                                            </p:tgtEl>
                                          </p:cBhvr>
                                        </p:animEffect>
                                      </p:childTnLst>
                                    </p:cTn>
                                  </p:par>
                                </p:childTnLst>
                              </p:cTn>
                            </p:par>
                            <p:par>
                              <p:cTn id="58" fill="hold">
                                <p:stCondLst>
                                  <p:cond delay="759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23"/>
                                            </p:tgtEl>
                                            <p:attrNameLst>
                                              <p:attrName>style.visibility</p:attrName>
                                            </p:attrNameLst>
                                          </p:cBhvr>
                                          <p:to>
                                            <p:strVal val="visible"/>
                                          </p:to>
                                        </p:set>
                                        <p:anim calcmode="lin" valueType="num">
                                          <p:cBhvr>
                                            <p:cTn id="61" dur="8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62" dur="800" fill="hold"/>
                                            <p:tgtEl>
                                              <p:spTgt spid="23"/>
                                            </p:tgtEl>
                                            <p:attrNameLst>
                                              <p:attrName>ppt_y</p:attrName>
                                            </p:attrNameLst>
                                          </p:cBhvr>
                                          <p:tavLst>
                                            <p:tav tm="0">
                                              <p:val>
                                                <p:strVal val="#ppt_y"/>
                                              </p:val>
                                            </p:tav>
                                            <p:tav tm="100000">
                                              <p:val>
                                                <p:strVal val="#ppt_y"/>
                                              </p:val>
                                            </p:tav>
                                          </p:tavLst>
                                        </p:anim>
                                        <p:anim calcmode="lin" valueType="num">
                                          <p:cBhvr>
                                            <p:cTn id="63" dur="8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64" dur="8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65" dur="800" tmFilter="0,0; .5, 1; 1, 1"/>
                                            <p:tgtEl>
                                              <p:spTgt spid="23"/>
                                            </p:tgtEl>
                                          </p:cBhvr>
                                        </p:animEffect>
                                      </p:childTnLst>
                                    </p:cTn>
                                  </p:par>
                                  <p:par>
                                    <p:cTn id="66" presetID="2" presetClass="entr" presetSubtype="4"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additive="base">
                                            <p:cTn id="68" dur="1000" fill="hold"/>
                                            <p:tgtEl>
                                              <p:spTgt spid="24"/>
                                            </p:tgtEl>
                                            <p:attrNameLst>
                                              <p:attrName>ppt_x</p:attrName>
                                            </p:attrNameLst>
                                          </p:cBhvr>
                                          <p:tavLst>
                                            <p:tav tm="0">
                                              <p:val>
                                                <p:strVal val="#ppt_x"/>
                                              </p:val>
                                            </p:tav>
                                            <p:tav tm="100000">
                                              <p:val>
                                                <p:strVal val="#ppt_x"/>
                                              </p:val>
                                            </p:tav>
                                          </p:tavLst>
                                        </p:anim>
                                        <p:anim calcmode="lin" valueType="num">
                                          <p:cBhvr additive="base">
                                            <p:cTn id="69"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p:bldP spid="17" grpId="0"/>
          <p:bldP spid="2" grpId="0" animBg="1"/>
          <p:bldP spid="16" grpId="0"/>
          <p:bldP spid="23" grpId="0"/>
          <p:bldP spid="24"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t="-1000" b="-1000"/>
          </a:stretch>
        </a:blipFill>
        <a:effectLst/>
      </p:bgPr>
    </p:bg>
    <p:spTree>
      <p:nvGrpSpPr>
        <p:cNvPr id="1" name=""/>
        <p:cNvGrpSpPr/>
        <p:nvPr/>
      </p:nvGrpSpPr>
      <p:grpSpPr>
        <a:xfrm>
          <a:off x="0" y="0"/>
          <a:ext cx="0" cy="0"/>
          <a:chOff x="0" y="0"/>
          <a:chExt cx="0" cy="0"/>
        </a:xfrm>
      </p:grpSpPr>
      <p:sp>
        <p:nvSpPr>
          <p:cNvPr id="19" name="모서리가 둥근 직사각형 137"/>
          <p:cNvSpPr/>
          <p:nvPr/>
        </p:nvSpPr>
        <p:spPr>
          <a:xfrm>
            <a:off x="5879095" y="2706739"/>
            <a:ext cx="2782325" cy="285544"/>
          </a:xfrm>
          <a:prstGeom prst="roundRect">
            <a:avLst>
              <a:gd name="adj" fmla="val 50000"/>
            </a:avLst>
          </a:prstGeom>
          <a:solidFill>
            <a:srgbClr val="AA8A78"/>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21883" tIns="60941" rIns="121883" bIns="60941" rtlCol="0" anchor="ctr"/>
          <a:lstStyle/>
          <a:p>
            <a:pPr algn="ctr"/>
            <a:endParaRPr lang="ko-KR" altLang="en-US" sz="1805" dirty="0">
              <a:solidFill>
                <a:srgbClr val="76434E"/>
              </a:solidFill>
              <a:cs typeface="+mn-ea"/>
              <a:sym typeface="+mn-lt"/>
            </a:endParaRPr>
          </a:p>
        </p:txBody>
      </p:sp>
      <p:sp>
        <p:nvSpPr>
          <p:cNvPr id="20" name="모서리가 둥근 직사각형 2"/>
          <p:cNvSpPr/>
          <p:nvPr/>
        </p:nvSpPr>
        <p:spPr>
          <a:xfrm>
            <a:off x="5879095" y="2344579"/>
            <a:ext cx="2782325" cy="285544"/>
          </a:xfrm>
          <a:prstGeom prst="roundRect">
            <a:avLst>
              <a:gd name="adj" fmla="val 50000"/>
            </a:avLst>
          </a:prstGeom>
          <a:solidFill>
            <a:srgbClr val="AA8A78"/>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21883" tIns="60941" rIns="121883" bIns="60941" rtlCol="0" anchor="ctr"/>
          <a:lstStyle/>
          <a:p>
            <a:pPr algn="ctr"/>
            <a:endParaRPr lang="ko-KR" altLang="en-US" sz="1805" dirty="0">
              <a:solidFill>
                <a:srgbClr val="76434E"/>
              </a:solidFill>
              <a:cs typeface="+mn-ea"/>
              <a:sym typeface="+mn-lt"/>
            </a:endParaRPr>
          </a:p>
        </p:txBody>
      </p:sp>
      <p:sp>
        <p:nvSpPr>
          <p:cNvPr id="27" name="TextBox 64"/>
          <p:cNvSpPr txBox="1"/>
          <p:nvPr/>
        </p:nvSpPr>
        <p:spPr>
          <a:xfrm>
            <a:off x="6100585" y="1987397"/>
            <a:ext cx="2035703" cy="278740"/>
          </a:xfrm>
          <a:prstGeom prst="rect">
            <a:avLst/>
          </a:prstGeom>
          <a:noFill/>
        </p:spPr>
        <p:txBody>
          <a:bodyPr wrap="square" lIns="0" tIns="0" rIns="0" bIns="0" rtlCol="0">
            <a:noAutofit/>
          </a:bodyPr>
          <a:lstStyle/>
          <a:p>
            <a:pPr>
              <a:spcAft>
                <a:spcPts val="400"/>
              </a:spcAft>
            </a:pPr>
            <a:r>
              <a:rPr lang="en-US" altLang="zh-CN" sz="1605" b="1" dirty="0">
                <a:solidFill>
                  <a:srgbClr val="76434E"/>
                </a:solidFill>
                <a:cs typeface="+mn-ea"/>
                <a:sym typeface="+mn-lt"/>
              </a:rPr>
              <a:t>Add your text here</a:t>
            </a:r>
            <a:endParaRPr lang="en-US" sz="1605" b="1" dirty="0">
              <a:solidFill>
                <a:srgbClr val="76434E"/>
              </a:solidFill>
              <a:cs typeface="+mn-ea"/>
              <a:sym typeface="+mn-lt"/>
            </a:endParaRPr>
          </a:p>
        </p:txBody>
      </p:sp>
      <p:sp>
        <p:nvSpPr>
          <p:cNvPr id="28" name="TextBox 65"/>
          <p:cNvSpPr txBox="1"/>
          <p:nvPr/>
        </p:nvSpPr>
        <p:spPr>
          <a:xfrm>
            <a:off x="6100587" y="3225531"/>
            <a:ext cx="3087688" cy="912377"/>
          </a:xfrm>
          <a:prstGeom prst="rect">
            <a:avLst/>
          </a:prstGeom>
          <a:noFill/>
        </p:spPr>
        <p:txBody>
          <a:bodyPr wrap="square" lIns="0" tIns="0" rIns="0" bIns="0" rtlCol="0">
            <a:noAutofit/>
          </a:bodyPr>
          <a:lstStyle/>
          <a:p>
            <a:pPr>
              <a:buClr>
                <a:schemeClr val="bg2"/>
              </a:buClr>
            </a:pPr>
            <a:r>
              <a:rPr lang="en-US" altLang="zh-CN" dirty="0">
                <a:solidFill>
                  <a:srgbClr val="76434E"/>
                </a:solidFill>
                <a:cs typeface="+mn-ea"/>
                <a:sym typeface="+mn-lt"/>
              </a:rPr>
              <a:t>Click here to add content, content to match the title.</a:t>
            </a:r>
            <a:r>
              <a:rPr lang="pt-BR" altLang="ko-KR" dirty="0">
                <a:solidFill>
                  <a:srgbClr val="76434E"/>
                </a:solidFill>
                <a:cs typeface="+mn-ea"/>
                <a:sym typeface="+mn-lt"/>
              </a:rPr>
              <a:t>.</a:t>
            </a:r>
          </a:p>
        </p:txBody>
      </p:sp>
      <p:sp>
        <p:nvSpPr>
          <p:cNvPr id="29" name="모서리가 둥근 직사각형 141"/>
          <p:cNvSpPr/>
          <p:nvPr/>
        </p:nvSpPr>
        <p:spPr>
          <a:xfrm>
            <a:off x="5879095" y="2706739"/>
            <a:ext cx="839940" cy="285544"/>
          </a:xfrm>
          <a:prstGeom prst="roundRect">
            <a:avLst>
              <a:gd name="adj" fmla="val 50000"/>
            </a:avLst>
          </a:prstGeom>
          <a:solidFill>
            <a:srgbClr val="76434E"/>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21883" tIns="60941" rIns="121883" bIns="60941" rtlCol="0" anchor="ctr"/>
          <a:lstStyle/>
          <a:p>
            <a:pPr algn="ctr"/>
            <a:endParaRPr lang="ko-KR" altLang="en-US" sz="1805" dirty="0">
              <a:solidFill>
                <a:srgbClr val="76434E"/>
              </a:solidFill>
              <a:cs typeface="+mn-ea"/>
              <a:sym typeface="+mn-lt"/>
            </a:endParaRPr>
          </a:p>
        </p:txBody>
      </p:sp>
      <p:sp>
        <p:nvSpPr>
          <p:cNvPr id="30" name="모서리가 둥근 직사각형 142"/>
          <p:cNvSpPr/>
          <p:nvPr/>
        </p:nvSpPr>
        <p:spPr>
          <a:xfrm>
            <a:off x="5879094" y="2344579"/>
            <a:ext cx="1964493" cy="285544"/>
          </a:xfrm>
          <a:prstGeom prst="roundRect">
            <a:avLst>
              <a:gd name="adj" fmla="val 50000"/>
            </a:avLst>
          </a:prstGeom>
          <a:solidFill>
            <a:srgbClr val="76434E"/>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21883" tIns="60941" rIns="121883" bIns="60941" rtlCol="0" anchor="ctr"/>
          <a:lstStyle/>
          <a:p>
            <a:pPr algn="ctr"/>
            <a:endParaRPr lang="ko-KR" altLang="en-US" sz="1805" dirty="0">
              <a:solidFill>
                <a:srgbClr val="76434E"/>
              </a:solidFill>
              <a:cs typeface="+mn-ea"/>
              <a:sym typeface="+mn-lt"/>
            </a:endParaRPr>
          </a:p>
        </p:txBody>
      </p:sp>
      <p:grpSp>
        <p:nvGrpSpPr>
          <p:cNvPr id="31" name="그룹 148"/>
          <p:cNvGrpSpPr/>
          <p:nvPr/>
        </p:nvGrpSpPr>
        <p:grpSpPr>
          <a:xfrm>
            <a:off x="8690903" y="2306349"/>
            <a:ext cx="1716585" cy="323935"/>
            <a:chOff x="6742975" y="1364335"/>
            <a:chExt cx="1287439" cy="243127"/>
          </a:xfrm>
        </p:grpSpPr>
        <p:sp>
          <p:nvSpPr>
            <p:cNvPr id="32" name="직사각형 6"/>
            <p:cNvSpPr/>
            <p:nvPr/>
          </p:nvSpPr>
          <p:spPr>
            <a:xfrm>
              <a:off x="6742975" y="1364335"/>
              <a:ext cx="384721" cy="243127"/>
            </a:xfrm>
            <a:prstGeom prst="rect">
              <a:avLst/>
            </a:prstGeom>
          </p:spPr>
          <p:txBody>
            <a:bodyPr wrap="none" lIns="0" tIns="0" rIns="0" bIns="0" anchor="ctr">
              <a:spAutoFit/>
            </a:bodyPr>
            <a:lstStyle/>
            <a:p>
              <a:pPr algn="ctr"/>
              <a:r>
                <a:rPr lang="nb-NO" altLang="ko-KR" sz="2105" dirty="0">
                  <a:solidFill>
                    <a:srgbClr val="76434E"/>
                  </a:solidFill>
                  <a:cs typeface="+mn-ea"/>
                  <a:sym typeface="+mn-lt"/>
                </a:rPr>
                <a:t>68</a:t>
              </a:r>
              <a:r>
                <a:rPr lang="nb-NO" altLang="ko-KR" sz="1605" dirty="0">
                  <a:solidFill>
                    <a:srgbClr val="76434E"/>
                  </a:solidFill>
                  <a:cs typeface="+mn-ea"/>
                  <a:sym typeface="+mn-lt"/>
                </a:rPr>
                <a:t>%</a:t>
              </a:r>
              <a:endParaRPr lang="ko-KR" altLang="en-US" sz="1605" dirty="0">
                <a:solidFill>
                  <a:srgbClr val="76434E"/>
                </a:solidFill>
                <a:cs typeface="+mn-ea"/>
                <a:sym typeface="+mn-lt"/>
              </a:endParaRPr>
            </a:p>
          </p:txBody>
        </p:sp>
        <p:sp>
          <p:nvSpPr>
            <p:cNvPr id="33" name="TextBox 121"/>
            <p:cNvSpPr txBox="1"/>
            <p:nvPr/>
          </p:nvSpPr>
          <p:spPr>
            <a:xfrm>
              <a:off x="7177700" y="1381296"/>
              <a:ext cx="852714" cy="209207"/>
            </a:xfrm>
            <a:prstGeom prst="rect">
              <a:avLst/>
            </a:prstGeom>
            <a:noFill/>
          </p:spPr>
          <p:txBody>
            <a:bodyPr wrap="square" lIns="0" tIns="0" rIns="0" bIns="0" rtlCol="0" anchor="ctr">
              <a:noAutofit/>
            </a:bodyPr>
            <a:lstStyle/>
            <a:p>
              <a:pPr>
                <a:spcAft>
                  <a:spcPts val="400"/>
                </a:spcAft>
              </a:pPr>
              <a:r>
                <a:rPr lang="nb-NO" sz="1605" dirty="0">
                  <a:solidFill>
                    <a:srgbClr val="76434E"/>
                  </a:solidFill>
                  <a:cs typeface="+mn-ea"/>
                  <a:sym typeface="+mn-lt"/>
                </a:rPr>
                <a:t>Option A</a:t>
              </a:r>
              <a:endParaRPr lang="en-US" sz="1605" dirty="0">
                <a:solidFill>
                  <a:srgbClr val="76434E"/>
                </a:solidFill>
                <a:cs typeface="+mn-ea"/>
                <a:sym typeface="+mn-lt"/>
              </a:endParaRPr>
            </a:p>
          </p:txBody>
        </p:sp>
      </p:grpSp>
      <p:grpSp>
        <p:nvGrpSpPr>
          <p:cNvPr id="34" name="그룹 149"/>
          <p:cNvGrpSpPr/>
          <p:nvPr/>
        </p:nvGrpSpPr>
        <p:grpSpPr>
          <a:xfrm>
            <a:off x="8690903" y="2668507"/>
            <a:ext cx="1716585" cy="323935"/>
            <a:chOff x="6742975" y="1636151"/>
            <a:chExt cx="1287439" cy="243127"/>
          </a:xfrm>
        </p:grpSpPr>
        <p:sp>
          <p:nvSpPr>
            <p:cNvPr id="35" name="직사각형 144"/>
            <p:cNvSpPr/>
            <p:nvPr/>
          </p:nvSpPr>
          <p:spPr>
            <a:xfrm>
              <a:off x="6742975" y="1636151"/>
              <a:ext cx="384721" cy="243127"/>
            </a:xfrm>
            <a:prstGeom prst="rect">
              <a:avLst/>
            </a:prstGeom>
          </p:spPr>
          <p:txBody>
            <a:bodyPr wrap="none" lIns="0" tIns="0" rIns="0" bIns="0" anchor="ctr">
              <a:spAutoFit/>
            </a:bodyPr>
            <a:lstStyle/>
            <a:p>
              <a:pPr algn="ctr"/>
              <a:r>
                <a:rPr lang="nb-NO" altLang="ko-KR" sz="2105" dirty="0">
                  <a:solidFill>
                    <a:srgbClr val="76434E"/>
                  </a:solidFill>
                  <a:cs typeface="+mn-ea"/>
                  <a:sym typeface="+mn-lt"/>
                </a:rPr>
                <a:t>24</a:t>
              </a:r>
              <a:r>
                <a:rPr lang="nb-NO" altLang="ko-KR" sz="1605" dirty="0">
                  <a:solidFill>
                    <a:srgbClr val="76434E"/>
                  </a:solidFill>
                  <a:cs typeface="+mn-ea"/>
                  <a:sym typeface="+mn-lt"/>
                </a:rPr>
                <a:t>%</a:t>
              </a:r>
              <a:endParaRPr lang="ko-KR" altLang="en-US" sz="1605" dirty="0">
                <a:solidFill>
                  <a:srgbClr val="76434E"/>
                </a:solidFill>
                <a:cs typeface="+mn-ea"/>
                <a:sym typeface="+mn-lt"/>
              </a:endParaRPr>
            </a:p>
          </p:txBody>
        </p:sp>
        <p:sp>
          <p:nvSpPr>
            <p:cNvPr id="36" name="TextBox 124"/>
            <p:cNvSpPr txBox="1"/>
            <p:nvPr/>
          </p:nvSpPr>
          <p:spPr>
            <a:xfrm>
              <a:off x="7177700" y="1653112"/>
              <a:ext cx="852714" cy="209207"/>
            </a:xfrm>
            <a:prstGeom prst="rect">
              <a:avLst/>
            </a:prstGeom>
            <a:noFill/>
          </p:spPr>
          <p:txBody>
            <a:bodyPr wrap="square" lIns="0" tIns="0" rIns="0" bIns="0" rtlCol="0" anchor="ctr">
              <a:noAutofit/>
            </a:bodyPr>
            <a:lstStyle/>
            <a:p>
              <a:pPr>
                <a:spcAft>
                  <a:spcPts val="400"/>
                </a:spcAft>
              </a:pPr>
              <a:r>
                <a:rPr lang="nb-NO" sz="1605" dirty="0">
                  <a:solidFill>
                    <a:srgbClr val="76434E"/>
                  </a:solidFill>
                  <a:cs typeface="+mn-ea"/>
                  <a:sym typeface="+mn-lt"/>
                </a:rPr>
                <a:t>Option B</a:t>
              </a:r>
              <a:endParaRPr lang="en-US" sz="1605" dirty="0">
                <a:solidFill>
                  <a:srgbClr val="76434E"/>
                </a:solidFill>
                <a:cs typeface="+mn-ea"/>
                <a:sym typeface="+mn-lt"/>
              </a:endParaRPr>
            </a:p>
          </p:txBody>
        </p:sp>
      </p:grpSp>
      <p:pic>
        <p:nvPicPr>
          <p:cNvPr id="9" name="图片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2335" y="1603676"/>
            <a:ext cx="2287126" cy="5395663"/>
          </a:xfrm>
          <a:prstGeom prst="rect">
            <a:avLst/>
          </a:prstGeom>
        </p:spPr>
      </p:pic>
      <p:pic>
        <p:nvPicPr>
          <p:cNvPr id="11" name="图片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35898" y="5295141"/>
            <a:ext cx="1693206" cy="1560375"/>
          </a:xfrm>
          <a:prstGeom prst="rect">
            <a:avLst/>
          </a:prstGeom>
        </p:spPr>
      </p:pic>
      <p:pic>
        <p:nvPicPr>
          <p:cNvPr id="12" name="图片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846602" y="5226621"/>
            <a:ext cx="1251605" cy="1763439"/>
          </a:xfrm>
          <a:prstGeom prst="rect">
            <a:avLst/>
          </a:prstGeom>
        </p:spPr>
      </p:pic>
      <p:pic>
        <p:nvPicPr>
          <p:cNvPr id="59" name="Picture 22" descr="E:\Objects_all\flag_red.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89062" y="2126767"/>
            <a:ext cx="675657" cy="1160415"/>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8" descr="E:\Objects_all\gift.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669808" y="2862411"/>
            <a:ext cx="1114164" cy="726241"/>
          </a:xfrm>
          <a:prstGeom prst="rect">
            <a:avLst/>
          </a:prstGeom>
          <a:noFill/>
          <a:extLst>
            <a:ext uri="{909E8E84-426E-40DD-AFC4-6F175D3DCCD1}">
              <a14:hiddenFill xmlns:a14="http://schemas.microsoft.com/office/drawing/2010/main">
                <a:solidFill>
                  <a:srgbClr val="FFFFFF"/>
                </a:solidFill>
              </a14:hiddenFill>
            </a:ext>
          </a:extLst>
        </p:spPr>
      </p:pic>
      <p:sp>
        <p:nvSpPr>
          <p:cNvPr id="45" name="모서리가 둥근 직사각형 137"/>
          <p:cNvSpPr/>
          <p:nvPr/>
        </p:nvSpPr>
        <p:spPr>
          <a:xfrm>
            <a:off x="5866582" y="4871745"/>
            <a:ext cx="2782325" cy="285544"/>
          </a:xfrm>
          <a:prstGeom prst="roundRect">
            <a:avLst>
              <a:gd name="adj" fmla="val 50000"/>
            </a:avLst>
          </a:prstGeom>
          <a:solidFill>
            <a:srgbClr val="AA8A78"/>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21883" tIns="60941" rIns="121883" bIns="60941" rtlCol="0" anchor="ctr"/>
          <a:lstStyle/>
          <a:p>
            <a:pPr algn="ctr"/>
            <a:endParaRPr lang="ko-KR" altLang="en-US" sz="1805" dirty="0">
              <a:solidFill>
                <a:srgbClr val="76434E"/>
              </a:solidFill>
              <a:cs typeface="+mn-ea"/>
              <a:sym typeface="+mn-lt"/>
            </a:endParaRPr>
          </a:p>
        </p:txBody>
      </p:sp>
      <p:sp>
        <p:nvSpPr>
          <p:cNvPr id="46" name="모서리가 둥근 직사각형 2"/>
          <p:cNvSpPr/>
          <p:nvPr/>
        </p:nvSpPr>
        <p:spPr>
          <a:xfrm>
            <a:off x="5866582" y="4509586"/>
            <a:ext cx="2782325" cy="285544"/>
          </a:xfrm>
          <a:prstGeom prst="roundRect">
            <a:avLst>
              <a:gd name="adj" fmla="val 50000"/>
            </a:avLst>
          </a:prstGeom>
          <a:solidFill>
            <a:srgbClr val="AA8A78"/>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21883" tIns="60941" rIns="121883" bIns="60941" rtlCol="0" anchor="ctr"/>
          <a:lstStyle/>
          <a:p>
            <a:pPr algn="ctr"/>
            <a:endParaRPr lang="ko-KR" altLang="en-US" sz="1805" dirty="0">
              <a:solidFill>
                <a:srgbClr val="76434E"/>
              </a:solidFill>
              <a:cs typeface="+mn-ea"/>
              <a:sym typeface="+mn-lt"/>
            </a:endParaRPr>
          </a:p>
        </p:txBody>
      </p:sp>
      <p:sp>
        <p:nvSpPr>
          <p:cNvPr id="48" name="TextBox 65"/>
          <p:cNvSpPr txBox="1"/>
          <p:nvPr/>
        </p:nvSpPr>
        <p:spPr>
          <a:xfrm>
            <a:off x="6088074" y="5390538"/>
            <a:ext cx="3087688" cy="912377"/>
          </a:xfrm>
          <a:prstGeom prst="rect">
            <a:avLst/>
          </a:prstGeom>
          <a:noFill/>
        </p:spPr>
        <p:txBody>
          <a:bodyPr wrap="square" lIns="0" tIns="0" rIns="0" bIns="0" rtlCol="0">
            <a:noAutofit/>
          </a:bodyPr>
          <a:lstStyle/>
          <a:p>
            <a:r>
              <a:rPr lang="en-US" altLang="zh-CN" dirty="0">
                <a:solidFill>
                  <a:srgbClr val="76434E"/>
                </a:solidFill>
                <a:cs typeface="+mn-ea"/>
                <a:sym typeface="+mn-lt"/>
              </a:rPr>
              <a:t>Click here to add content, content to match the title. </a:t>
            </a:r>
          </a:p>
        </p:txBody>
      </p:sp>
      <p:sp>
        <p:nvSpPr>
          <p:cNvPr id="49" name="모서리가 둥근 직사각형 141"/>
          <p:cNvSpPr/>
          <p:nvPr/>
        </p:nvSpPr>
        <p:spPr>
          <a:xfrm>
            <a:off x="5866582" y="4871982"/>
            <a:ext cx="1765335" cy="285307"/>
          </a:xfrm>
          <a:prstGeom prst="roundRect">
            <a:avLst>
              <a:gd name="adj" fmla="val 50000"/>
            </a:avLst>
          </a:prstGeom>
          <a:solidFill>
            <a:srgbClr val="76434E"/>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21883" tIns="60941" rIns="121883" bIns="60941" rtlCol="0" anchor="ctr"/>
          <a:lstStyle/>
          <a:p>
            <a:pPr algn="ctr"/>
            <a:endParaRPr lang="ko-KR" altLang="en-US" sz="1805" dirty="0">
              <a:solidFill>
                <a:srgbClr val="76434E"/>
              </a:solidFill>
              <a:cs typeface="+mn-ea"/>
              <a:sym typeface="+mn-lt"/>
            </a:endParaRPr>
          </a:p>
        </p:txBody>
      </p:sp>
      <p:sp>
        <p:nvSpPr>
          <p:cNvPr id="50" name="모서리가 둥근 직사각형 142"/>
          <p:cNvSpPr/>
          <p:nvPr/>
        </p:nvSpPr>
        <p:spPr>
          <a:xfrm>
            <a:off x="5866581" y="4493954"/>
            <a:ext cx="2269707" cy="301176"/>
          </a:xfrm>
          <a:prstGeom prst="roundRect">
            <a:avLst>
              <a:gd name="adj" fmla="val 50000"/>
            </a:avLst>
          </a:prstGeom>
          <a:solidFill>
            <a:srgbClr val="76434E"/>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21883" tIns="60941" rIns="121883" bIns="60941" rtlCol="0" anchor="ctr"/>
          <a:lstStyle/>
          <a:p>
            <a:pPr algn="ctr"/>
            <a:endParaRPr lang="ko-KR" altLang="en-US" sz="1805" dirty="0">
              <a:solidFill>
                <a:srgbClr val="76434E"/>
              </a:solidFill>
              <a:cs typeface="+mn-ea"/>
              <a:sym typeface="+mn-lt"/>
            </a:endParaRPr>
          </a:p>
        </p:txBody>
      </p:sp>
      <p:grpSp>
        <p:nvGrpSpPr>
          <p:cNvPr id="51" name="그룹 148"/>
          <p:cNvGrpSpPr/>
          <p:nvPr/>
        </p:nvGrpSpPr>
        <p:grpSpPr>
          <a:xfrm>
            <a:off x="8678390" y="4471356"/>
            <a:ext cx="1716585" cy="323935"/>
            <a:chOff x="6742975" y="1364335"/>
            <a:chExt cx="1287439" cy="243127"/>
          </a:xfrm>
        </p:grpSpPr>
        <p:sp>
          <p:nvSpPr>
            <p:cNvPr id="53" name="직사각형 6"/>
            <p:cNvSpPr/>
            <p:nvPr/>
          </p:nvSpPr>
          <p:spPr>
            <a:xfrm>
              <a:off x="6742975" y="1364335"/>
              <a:ext cx="384721" cy="243127"/>
            </a:xfrm>
            <a:prstGeom prst="rect">
              <a:avLst/>
            </a:prstGeom>
          </p:spPr>
          <p:txBody>
            <a:bodyPr wrap="none" lIns="0" tIns="0" rIns="0" bIns="0" anchor="ctr">
              <a:spAutoFit/>
            </a:bodyPr>
            <a:lstStyle/>
            <a:p>
              <a:pPr algn="ctr"/>
              <a:r>
                <a:rPr lang="nb-NO" altLang="ko-KR" sz="2105" dirty="0">
                  <a:solidFill>
                    <a:srgbClr val="76434E"/>
                  </a:solidFill>
                  <a:cs typeface="+mn-ea"/>
                  <a:sym typeface="+mn-lt"/>
                </a:rPr>
                <a:t>78</a:t>
              </a:r>
              <a:r>
                <a:rPr lang="nb-NO" altLang="ko-KR" sz="1605" dirty="0">
                  <a:solidFill>
                    <a:srgbClr val="76434E"/>
                  </a:solidFill>
                  <a:cs typeface="+mn-ea"/>
                  <a:sym typeface="+mn-lt"/>
                </a:rPr>
                <a:t>%</a:t>
              </a:r>
              <a:endParaRPr lang="ko-KR" altLang="en-US" sz="1605" dirty="0">
                <a:solidFill>
                  <a:srgbClr val="76434E"/>
                </a:solidFill>
                <a:cs typeface="+mn-ea"/>
                <a:sym typeface="+mn-lt"/>
              </a:endParaRPr>
            </a:p>
          </p:txBody>
        </p:sp>
        <p:sp>
          <p:nvSpPr>
            <p:cNvPr id="54" name="TextBox 121"/>
            <p:cNvSpPr txBox="1"/>
            <p:nvPr/>
          </p:nvSpPr>
          <p:spPr>
            <a:xfrm>
              <a:off x="7177700" y="1381296"/>
              <a:ext cx="852714" cy="209207"/>
            </a:xfrm>
            <a:prstGeom prst="rect">
              <a:avLst/>
            </a:prstGeom>
            <a:noFill/>
          </p:spPr>
          <p:txBody>
            <a:bodyPr wrap="square" lIns="0" tIns="0" rIns="0" bIns="0" rtlCol="0" anchor="ctr">
              <a:noAutofit/>
            </a:bodyPr>
            <a:lstStyle/>
            <a:p>
              <a:pPr>
                <a:spcAft>
                  <a:spcPts val="400"/>
                </a:spcAft>
              </a:pPr>
              <a:r>
                <a:rPr lang="nb-NO" sz="1605" dirty="0">
                  <a:solidFill>
                    <a:srgbClr val="76434E"/>
                  </a:solidFill>
                  <a:cs typeface="+mn-ea"/>
                  <a:sym typeface="+mn-lt"/>
                </a:rPr>
                <a:t>Option A</a:t>
              </a:r>
              <a:endParaRPr lang="en-US" sz="1605" dirty="0">
                <a:solidFill>
                  <a:srgbClr val="76434E"/>
                </a:solidFill>
                <a:cs typeface="+mn-ea"/>
                <a:sym typeface="+mn-lt"/>
              </a:endParaRPr>
            </a:p>
          </p:txBody>
        </p:sp>
      </p:grpSp>
      <p:grpSp>
        <p:nvGrpSpPr>
          <p:cNvPr id="55" name="그룹 149"/>
          <p:cNvGrpSpPr/>
          <p:nvPr/>
        </p:nvGrpSpPr>
        <p:grpSpPr>
          <a:xfrm>
            <a:off x="8678390" y="4833514"/>
            <a:ext cx="1716585" cy="323935"/>
            <a:chOff x="6742975" y="1636151"/>
            <a:chExt cx="1287439" cy="243127"/>
          </a:xfrm>
        </p:grpSpPr>
        <p:sp>
          <p:nvSpPr>
            <p:cNvPr id="56" name="직사각형 144"/>
            <p:cNvSpPr/>
            <p:nvPr/>
          </p:nvSpPr>
          <p:spPr>
            <a:xfrm>
              <a:off x="6742975" y="1636151"/>
              <a:ext cx="384721" cy="243127"/>
            </a:xfrm>
            <a:prstGeom prst="rect">
              <a:avLst/>
            </a:prstGeom>
          </p:spPr>
          <p:txBody>
            <a:bodyPr wrap="none" lIns="0" tIns="0" rIns="0" bIns="0" anchor="ctr">
              <a:spAutoFit/>
            </a:bodyPr>
            <a:lstStyle/>
            <a:p>
              <a:pPr algn="ctr"/>
              <a:r>
                <a:rPr lang="nb-NO" altLang="ko-KR" sz="2105" dirty="0">
                  <a:solidFill>
                    <a:srgbClr val="76434E"/>
                  </a:solidFill>
                  <a:cs typeface="+mn-ea"/>
                  <a:sym typeface="+mn-lt"/>
                </a:rPr>
                <a:t>65</a:t>
              </a:r>
              <a:r>
                <a:rPr lang="nb-NO" altLang="ko-KR" sz="1605" dirty="0">
                  <a:solidFill>
                    <a:srgbClr val="76434E"/>
                  </a:solidFill>
                  <a:cs typeface="+mn-ea"/>
                  <a:sym typeface="+mn-lt"/>
                </a:rPr>
                <a:t>%</a:t>
              </a:r>
              <a:endParaRPr lang="ko-KR" altLang="en-US" sz="1605" dirty="0">
                <a:solidFill>
                  <a:srgbClr val="76434E"/>
                </a:solidFill>
                <a:cs typeface="+mn-ea"/>
                <a:sym typeface="+mn-lt"/>
              </a:endParaRPr>
            </a:p>
          </p:txBody>
        </p:sp>
        <p:sp>
          <p:nvSpPr>
            <p:cNvPr id="57" name="TextBox 124"/>
            <p:cNvSpPr txBox="1"/>
            <p:nvPr/>
          </p:nvSpPr>
          <p:spPr>
            <a:xfrm>
              <a:off x="7177700" y="1653112"/>
              <a:ext cx="852714" cy="209207"/>
            </a:xfrm>
            <a:prstGeom prst="rect">
              <a:avLst/>
            </a:prstGeom>
            <a:noFill/>
          </p:spPr>
          <p:txBody>
            <a:bodyPr wrap="square" lIns="0" tIns="0" rIns="0" bIns="0" rtlCol="0" anchor="ctr">
              <a:noAutofit/>
            </a:bodyPr>
            <a:lstStyle/>
            <a:p>
              <a:pPr>
                <a:spcAft>
                  <a:spcPts val="400"/>
                </a:spcAft>
              </a:pPr>
              <a:r>
                <a:rPr lang="nb-NO" sz="1605" dirty="0">
                  <a:solidFill>
                    <a:srgbClr val="76434E"/>
                  </a:solidFill>
                  <a:cs typeface="+mn-ea"/>
                  <a:sym typeface="+mn-lt"/>
                </a:rPr>
                <a:t>Option B</a:t>
              </a:r>
              <a:endParaRPr lang="en-US" sz="1605" dirty="0">
                <a:solidFill>
                  <a:srgbClr val="76434E"/>
                </a:solidFill>
                <a:cs typeface="+mn-ea"/>
                <a:sym typeface="+mn-lt"/>
              </a:endParaRPr>
            </a:p>
          </p:txBody>
        </p:sp>
      </p:grpSp>
      <p:pic>
        <p:nvPicPr>
          <p:cNvPr id="62" name="Picture 22"/>
          <p:cNvPicPr>
            <a:picLocks noChangeAspect="1" noChangeArrowheads="1"/>
          </p:cNvPicPr>
          <p:nvPr/>
        </p:nvPicPr>
        <p:blipFill>
          <a:blip r:embed="rId9" cstate="email">
            <a:extLst>
              <a:ext uri="{28A0092B-C50C-407E-A947-70E740481C1C}">
                <a14:useLocalDpi xmlns:a14="http://schemas.microsoft.com/office/drawing/2010/main"/>
              </a:ext>
            </a:extLst>
          </a:blip>
          <a:stretch>
            <a:fillRect/>
          </a:stretch>
        </p:blipFill>
        <p:spPr bwMode="auto">
          <a:xfrm>
            <a:off x="4877065" y="4291774"/>
            <a:ext cx="674624" cy="1160415"/>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8" descr="E:\Objects_all\gift.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657295" y="5027417"/>
            <a:ext cx="1114164" cy="726241"/>
          </a:xfrm>
          <a:prstGeom prst="rect">
            <a:avLst/>
          </a:prstGeom>
          <a:noFill/>
          <a:extLst>
            <a:ext uri="{909E8E84-426E-40DD-AFC4-6F175D3DCCD1}">
              <a14:hiddenFill xmlns:a14="http://schemas.microsoft.com/office/drawing/2010/main">
                <a:solidFill>
                  <a:srgbClr val="FFFFFF"/>
                </a:solidFill>
              </a14:hiddenFill>
            </a:ext>
          </a:extLst>
        </p:spPr>
      </p:pic>
      <p:pic>
        <p:nvPicPr>
          <p:cNvPr id="39" name="图片 3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370177" y="404128"/>
            <a:ext cx="5403828" cy="773922"/>
          </a:xfrm>
          <a:prstGeom prst="rect">
            <a:avLst/>
          </a:prstGeom>
        </p:spPr>
      </p:pic>
      <p:sp>
        <p:nvSpPr>
          <p:cNvPr id="40" name="TextBox 33"/>
          <p:cNvSpPr txBox="1"/>
          <p:nvPr/>
        </p:nvSpPr>
        <p:spPr>
          <a:xfrm>
            <a:off x="4999037" y="574806"/>
            <a:ext cx="1857788" cy="416254"/>
          </a:xfrm>
          <a:prstGeom prst="rect">
            <a:avLst/>
          </a:prstGeom>
          <a:noFill/>
        </p:spPr>
        <p:txBody>
          <a:bodyPr wrap="none" lIns="45706" tIns="22853" rIns="45706" bIns="22853" rtlCol="0">
            <a:spAutoFit/>
          </a:bodyPr>
          <a:lstStyle/>
          <a:p>
            <a:r>
              <a:rPr lang="en-US" altLang="zh-CN" sz="2405" b="1" dirty="0">
                <a:solidFill>
                  <a:srgbClr val="76434E"/>
                </a:solidFill>
                <a:cs typeface="+mn-ea"/>
                <a:sym typeface="+mn-lt"/>
              </a:rPr>
              <a:t>Add title text</a:t>
            </a:r>
          </a:p>
        </p:txBody>
      </p:sp>
      <p:sp>
        <p:nvSpPr>
          <p:cNvPr id="41" name="TextBox 64"/>
          <p:cNvSpPr txBox="1"/>
          <p:nvPr/>
        </p:nvSpPr>
        <p:spPr>
          <a:xfrm>
            <a:off x="6124374" y="4180706"/>
            <a:ext cx="2035703" cy="278740"/>
          </a:xfrm>
          <a:prstGeom prst="rect">
            <a:avLst/>
          </a:prstGeom>
          <a:noFill/>
        </p:spPr>
        <p:txBody>
          <a:bodyPr wrap="square" lIns="0" tIns="0" rIns="0" bIns="0" rtlCol="0">
            <a:noAutofit/>
          </a:bodyPr>
          <a:lstStyle/>
          <a:p>
            <a:pPr>
              <a:spcAft>
                <a:spcPts val="400"/>
              </a:spcAft>
            </a:pPr>
            <a:r>
              <a:rPr lang="en-US" altLang="zh-CN" sz="1605" b="1" dirty="0">
                <a:solidFill>
                  <a:srgbClr val="76434E"/>
                </a:solidFill>
                <a:cs typeface="+mn-ea"/>
                <a:sym typeface="+mn-lt"/>
              </a:rPr>
              <a:t>Add your text here</a:t>
            </a:r>
            <a:endParaRPr lang="en-US" sz="1605" b="1" dirty="0">
              <a:solidFill>
                <a:srgbClr val="76434E"/>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10278">
        <p:random/>
      </p:transition>
    </mc:Choice>
    <mc:Fallback xmlns:a14="http://schemas.microsoft.com/office/drawing/2010/main" xmlns="">
      <p:transition spd="slow" advClick="0" advTm="10278">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14:presetBounceEnd="50000">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14:bounceEnd="50000">
                                          <p:cBhvr additive="base">
                                            <p:cTn id="13" dur="1000" fill="hold"/>
                                            <p:tgtEl>
                                              <p:spTgt spid="12"/>
                                            </p:tgtEl>
                                            <p:attrNameLst>
                                              <p:attrName>ppt_x</p:attrName>
                                            </p:attrNameLst>
                                          </p:cBhvr>
                                          <p:tavLst>
                                            <p:tav tm="0">
                                              <p:val>
                                                <p:strVal val="0-#ppt_w/2"/>
                                              </p:val>
                                            </p:tav>
                                            <p:tav tm="100000">
                                              <p:val>
                                                <p:strVal val="#ppt_x"/>
                                              </p:val>
                                            </p:tav>
                                          </p:tavLst>
                                        </p:anim>
                                        <p:anim calcmode="lin" valueType="num" p14:bounceEnd="50000">
                                          <p:cBhvr additive="base">
                                            <p:cTn id="14" dur="1000" fill="hold"/>
                                            <p:tgtEl>
                                              <p:spTgt spid="12"/>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14:presetBounceEnd="50000">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14:bounceEnd="50000">
                                          <p:cBhvr additive="base">
                                            <p:cTn id="17" dur="1000" fill="hold"/>
                                            <p:tgtEl>
                                              <p:spTgt spid="11"/>
                                            </p:tgtEl>
                                            <p:attrNameLst>
                                              <p:attrName>ppt_x</p:attrName>
                                            </p:attrNameLst>
                                          </p:cBhvr>
                                          <p:tavLst>
                                            <p:tav tm="0">
                                              <p:val>
                                                <p:strVal val="1+#ppt_w/2"/>
                                              </p:val>
                                            </p:tav>
                                            <p:tav tm="100000">
                                              <p:val>
                                                <p:strVal val="#ppt_x"/>
                                              </p:val>
                                            </p:tav>
                                          </p:tavLst>
                                        </p:anim>
                                        <p:anim calcmode="lin" valueType="num" p14:bounceEnd="50000">
                                          <p:cBhvr additive="base">
                                            <p:cTn id="18" dur="10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9" presetClass="entr" presetSubtype="0" decel="100000"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anim calcmode="lin" valueType="num">
                                          <p:cBhvr>
                                            <p:cTn id="24" dur="500" fill="hold"/>
                                            <p:tgtEl>
                                              <p:spTgt spid="60"/>
                                            </p:tgtEl>
                                            <p:attrNameLst>
                                              <p:attrName>style.rotation</p:attrName>
                                            </p:attrNameLst>
                                          </p:cBhvr>
                                          <p:tavLst>
                                            <p:tav tm="0">
                                              <p:val>
                                                <p:fltVal val="360"/>
                                              </p:val>
                                            </p:tav>
                                            <p:tav tm="100000">
                                              <p:val>
                                                <p:fltVal val="0"/>
                                              </p:val>
                                            </p:tav>
                                          </p:tavLst>
                                        </p:anim>
                                        <p:animEffect transition="in" filter="fade">
                                          <p:cBhvr>
                                            <p:cTn id="25" dur="500"/>
                                            <p:tgtEl>
                                              <p:spTgt spid="60"/>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27"/>
                                            </p:tgtEl>
                                            <p:attrNameLst>
                                              <p:attrName>ppt_y</p:attrName>
                                            </p:attrNameLst>
                                          </p:cBhvr>
                                          <p:tavLst>
                                            <p:tav tm="0">
                                              <p:val>
                                                <p:strVal val="#ppt_y"/>
                                              </p:val>
                                            </p:tav>
                                            <p:tav tm="100000">
                                              <p:val>
                                                <p:strVal val="#ppt_y"/>
                                              </p:val>
                                            </p:tav>
                                          </p:tavLst>
                                        </p:anim>
                                        <p:anim calcmode="lin" valueType="num">
                                          <p:cBhvr>
                                            <p:cTn id="37"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27"/>
                                            </p:tgtEl>
                                          </p:cBhvr>
                                        </p:animEffect>
                                      </p:childTnLst>
                                    </p:cTn>
                                  </p:par>
                                </p:childTnLst>
                              </p:cTn>
                            </p:par>
                            <p:par>
                              <p:cTn id="40" fill="hold">
                                <p:stCondLst>
                                  <p:cond delay="4700"/>
                                </p:stCondLst>
                                <p:childTnLst>
                                  <p:par>
                                    <p:cTn id="41" presetID="22" presetClass="entr" presetSubtype="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left)">
                                          <p:cBhvr>
                                            <p:cTn id="46" dur="500"/>
                                            <p:tgtEl>
                                              <p:spTgt spid="30"/>
                                            </p:tgtEl>
                                          </p:cBhvr>
                                        </p:animEffect>
                                      </p:childTnLst>
                                    </p:cTn>
                                  </p:par>
                                </p:childTnLst>
                              </p:cTn>
                            </p:par>
                            <p:par>
                              <p:cTn id="47" fill="hold">
                                <p:stCondLst>
                                  <p:cond delay="5200"/>
                                </p:stCondLst>
                                <p:childTnLst>
                                  <p:par>
                                    <p:cTn id="48" presetID="53" presetClass="entr" presetSubtype="16"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p:cTn id="50" dur="500" fill="hold"/>
                                            <p:tgtEl>
                                              <p:spTgt spid="31"/>
                                            </p:tgtEl>
                                            <p:attrNameLst>
                                              <p:attrName>ppt_w</p:attrName>
                                            </p:attrNameLst>
                                          </p:cBhvr>
                                          <p:tavLst>
                                            <p:tav tm="0">
                                              <p:val>
                                                <p:fltVal val="0"/>
                                              </p:val>
                                            </p:tav>
                                            <p:tav tm="100000">
                                              <p:val>
                                                <p:strVal val="#ppt_w"/>
                                              </p:val>
                                            </p:tav>
                                          </p:tavLst>
                                        </p:anim>
                                        <p:anim calcmode="lin" valueType="num">
                                          <p:cBhvr>
                                            <p:cTn id="51" dur="500" fill="hold"/>
                                            <p:tgtEl>
                                              <p:spTgt spid="31"/>
                                            </p:tgtEl>
                                            <p:attrNameLst>
                                              <p:attrName>ppt_h</p:attrName>
                                            </p:attrNameLst>
                                          </p:cBhvr>
                                          <p:tavLst>
                                            <p:tav tm="0">
                                              <p:val>
                                                <p:fltVal val="0"/>
                                              </p:val>
                                            </p:tav>
                                            <p:tav tm="100000">
                                              <p:val>
                                                <p:strVal val="#ppt_h"/>
                                              </p:val>
                                            </p:tav>
                                          </p:tavLst>
                                        </p:anim>
                                        <p:animEffect transition="in" filter="fade">
                                          <p:cBhvr>
                                            <p:cTn id="52" dur="500"/>
                                            <p:tgtEl>
                                              <p:spTgt spid="31"/>
                                            </p:tgtEl>
                                          </p:cBhvr>
                                        </p:animEffect>
                                      </p:childTnLst>
                                    </p:cTn>
                                  </p:par>
                                </p:childTnLst>
                              </p:cTn>
                            </p:par>
                            <p:par>
                              <p:cTn id="53" fill="hold">
                                <p:stCondLst>
                                  <p:cond delay="570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500"/>
                                            <p:tgtEl>
                                              <p:spTgt spid="19"/>
                                            </p:tgtEl>
                                          </p:cBhvr>
                                        </p:animEffect>
                                      </p:childTnLst>
                                    </p:cTn>
                                  </p:par>
                                </p:childTnLst>
                              </p:cTn>
                            </p:par>
                            <p:par>
                              <p:cTn id="60" fill="hold">
                                <p:stCondLst>
                                  <p:cond delay="6200"/>
                                </p:stCondLst>
                                <p:childTnLst>
                                  <p:par>
                                    <p:cTn id="61" presetID="53" presetClass="entr" presetSubtype="16" fill="hold"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childTnLst>
                                    </p:cTn>
                                  </p:par>
                                </p:childTnLst>
                              </p:cTn>
                            </p:par>
                            <p:par>
                              <p:cTn id="66" fill="hold">
                                <p:stCondLst>
                                  <p:cond delay="6700"/>
                                </p:stCondLst>
                                <p:childTnLst>
                                  <p:par>
                                    <p:cTn id="67" presetID="53" presetClass="entr" presetSubtype="16"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7200"/>
                                </p:stCondLst>
                                <p:childTnLst>
                                  <p:par>
                                    <p:cTn id="73" presetID="49" presetClass="entr" presetSubtype="0" decel="100000" fill="hold" nodeType="afterEffect">
                                      <p:stCondLst>
                                        <p:cond delay="0"/>
                                      </p:stCondLst>
                                      <p:childTnLst>
                                        <p:set>
                                          <p:cBhvr>
                                            <p:cTn id="74" dur="1" fill="hold">
                                              <p:stCondLst>
                                                <p:cond delay="0"/>
                                              </p:stCondLst>
                                            </p:cTn>
                                            <p:tgtEl>
                                              <p:spTgt spid="63"/>
                                            </p:tgtEl>
                                            <p:attrNameLst>
                                              <p:attrName>style.visibility</p:attrName>
                                            </p:attrNameLst>
                                          </p:cBhvr>
                                          <p:to>
                                            <p:strVal val="visible"/>
                                          </p:to>
                                        </p:set>
                                        <p:anim calcmode="lin" valueType="num">
                                          <p:cBhvr>
                                            <p:cTn id="75" dur="500" fill="hold"/>
                                            <p:tgtEl>
                                              <p:spTgt spid="63"/>
                                            </p:tgtEl>
                                            <p:attrNameLst>
                                              <p:attrName>ppt_w</p:attrName>
                                            </p:attrNameLst>
                                          </p:cBhvr>
                                          <p:tavLst>
                                            <p:tav tm="0">
                                              <p:val>
                                                <p:fltVal val="0"/>
                                              </p:val>
                                            </p:tav>
                                            <p:tav tm="100000">
                                              <p:val>
                                                <p:strVal val="#ppt_w"/>
                                              </p:val>
                                            </p:tav>
                                          </p:tavLst>
                                        </p:anim>
                                        <p:anim calcmode="lin" valueType="num">
                                          <p:cBhvr>
                                            <p:cTn id="76" dur="500" fill="hold"/>
                                            <p:tgtEl>
                                              <p:spTgt spid="63"/>
                                            </p:tgtEl>
                                            <p:attrNameLst>
                                              <p:attrName>ppt_h</p:attrName>
                                            </p:attrNameLst>
                                          </p:cBhvr>
                                          <p:tavLst>
                                            <p:tav tm="0">
                                              <p:val>
                                                <p:fltVal val="0"/>
                                              </p:val>
                                            </p:tav>
                                            <p:tav tm="100000">
                                              <p:val>
                                                <p:strVal val="#ppt_h"/>
                                              </p:val>
                                            </p:tav>
                                          </p:tavLst>
                                        </p:anim>
                                        <p:anim calcmode="lin" valueType="num">
                                          <p:cBhvr>
                                            <p:cTn id="77" dur="500" fill="hold"/>
                                            <p:tgtEl>
                                              <p:spTgt spid="63"/>
                                            </p:tgtEl>
                                            <p:attrNameLst>
                                              <p:attrName>style.rotation</p:attrName>
                                            </p:attrNameLst>
                                          </p:cBhvr>
                                          <p:tavLst>
                                            <p:tav tm="0">
                                              <p:val>
                                                <p:fltVal val="360"/>
                                              </p:val>
                                            </p:tav>
                                            <p:tav tm="100000">
                                              <p:val>
                                                <p:fltVal val="0"/>
                                              </p:val>
                                            </p:tav>
                                          </p:tavLst>
                                        </p:anim>
                                        <p:animEffect transition="in" filter="fade">
                                          <p:cBhvr>
                                            <p:cTn id="78" dur="500"/>
                                            <p:tgtEl>
                                              <p:spTgt spid="63"/>
                                            </p:tgtEl>
                                          </p:cBhvr>
                                        </p:animEffect>
                                      </p:childTnLst>
                                    </p:cTn>
                                  </p:par>
                                </p:childTnLst>
                              </p:cTn>
                            </p:par>
                            <p:par>
                              <p:cTn id="79" fill="hold">
                                <p:stCondLst>
                                  <p:cond delay="7700"/>
                                </p:stCondLst>
                                <p:childTnLst>
                                  <p:par>
                                    <p:cTn id="80" presetID="4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1000" fill="hold"/>
                                            <p:tgtEl>
                                              <p:spTgt spid="62"/>
                                            </p:tgtEl>
                                            <p:attrNameLst>
                                              <p:attrName>ppt_y</p:attrName>
                                            </p:attrNameLst>
                                          </p:cBhvr>
                                          <p:tavLst>
                                            <p:tav tm="0">
                                              <p:val>
                                                <p:strVal val="#ppt_y-.1"/>
                                              </p:val>
                                            </p:tav>
                                            <p:tav tm="100000">
                                              <p:val>
                                                <p:strVal val="#ppt_y"/>
                                              </p:val>
                                            </p:tav>
                                          </p:tavLst>
                                        </p:anim>
                                      </p:childTnLst>
                                    </p:cTn>
                                  </p:par>
                                </p:childTnLst>
                              </p:cTn>
                            </p:par>
                            <p:par>
                              <p:cTn id="85" fill="hold">
                                <p:stCondLst>
                                  <p:cond delay="8700"/>
                                </p:stCondLst>
                                <p:childTnLst>
                                  <p:par>
                                    <p:cTn id="86" presetID="22" presetClass="entr" presetSubtype="8"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wipe(left)">
                                          <p:cBhvr>
                                            <p:cTn id="88" dur="500"/>
                                            <p:tgtEl>
                                              <p:spTgt spid="46"/>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left)">
                                          <p:cBhvr>
                                            <p:cTn id="91" dur="500"/>
                                            <p:tgtEl>
                                              <p:spTgt spid="50"/>
                                            </p:tgtEl>
                                          </p:cBhvr>
                                        </p:animEffect>
                                      </p:childTnLst>
                                    </p:cTn>
                                  </p:par>
                                </p:childTnLst>
                              </p:cTn>
                            </p:par>
                            <p:par>
                              <p:cTn id="92" fill="hold">
                                <p:stCondLst>
                                  <p:cond delay="9200"/>
                                </p:stCondLst>
                                <p:childTnLst>
                                  <p:par>
                                    <p:cTn id="93" presetID="53" presetClass="entr" presetSubtype="16"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fltVal val="0"/>
                                              </p:val>
                                            </p:tav>
                                            <p:tav tm="100000">
                                              <p:val>
                                                <p:strVal val="#ppt_h"/>
                                              </p:val>
                                            </p:tav>
                                          </p:tavLst>
                                        </p:anim>
                                        <p:animEffect transition="in" filter="fade">
                                          <p:cBhvr>
                                            <p:cTn id="97" dur="500"/>
                                            <p:tgtEl>
                                              <p:spTgt spid="51"/>
                                            </p:tgtEl>
                                          </p:cBhvr>
                                        </p:animEffect>
                                      </p:childTnLst>
                                    </p:cTn>
                                  </p:par>
                                </p:childTnLst>
                              </p:cTn>
                            </p:par>
                            <p:par>
                              <p:cTn id="98" fill="hold">
                                <p:stCondLst>
                                  <p:cond delay="9700"/>
                                </p:stCondLst>
                                <p:childTnLst>
                                  <p:par>
                                    <p:cTn id="99" presetID="22" presetClass="entr" presetSubtype="8" fill="hold" grpId="0" nodeType="afterEffect">
                                      <p:stCondLst>
                                        <p:cond delay="0"/>
                                      </p:stCondLst>
                                      <p:childTnLst>
                                        <p:set>
                                          <p:cBhvr>
                                            <p:cTn id="100" dur="1" fill="hold">
                                              <p:stCondLst>
                                                <p:cond delay="0"/>
                                              </p:stCondLst>
                                            </p:cTn>
                                            <p:tgtEl>
                                              <p:spTgt spid="49"/>
                                            </p:tgtEl>
                                            <p:attrNameLst>
                                              <p:attrName>style.visibility</p:attrName>
                                            </p:attrNameLst>
                                          </p:cBhvr>
                                          <p:to>
                                            <p:strVal val="visible"/>
                                          </p:to>
                                        </p:set>
                                        <p:animEffect transition="in" filter="wipe(left)">
                                          <p:cBhvr>
                                            <p:cTn id="101" dur="500"/>
                                            <p:tgtEl>
                                              <p:spTgt spid="49"/>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45"/>
                                            </p:tgtEl>
                                            <p:attrNameLst>
                                              <p:attrName>style.visibility</p:attrName>
                                            </p:attrNameLst>
                                          </p:cBhvr>
                                          <p:to>
                                            <p:strVal val="visible"/>
                                          </p:to>
                                        </p:set>
                                        <p:animEffect transition="in" filter="wipe(left)">
                                          <p:cBhvr>
                                            <p:cTn id="104" dur="500"/>
                                            <p:tgtEl>
                                              <p:spTgt spid="45"/>
                                            </p:tgtEl>
                                          </p:cBhvr>
                                        </p:animEffect>
                                      </p:childTnLst>
                                    </p:cTn>
                                  </p:par>
                                </p:childTnLst>
                              </p:cTn>
                            </p:par>
                            <p:par>
                              <p:cTn id="105" fill="hold">
                                <p:stCondLst>
                                  <p:cond delay="10200"/>
                                </p:stCondLst>
                                <p:childTnLst>
                                  <p:par>
                                    <p:cTn id="106" presetID="53" presetClass="entr" presetSubtype="16" fill="hold" nodeType="afterEffect">
                                      <p:stCondLst>
                                        <p:cond delay="0"/>
                                      </p:stCondLst>
                                      <p:childTnLst>
                                        <p:set>
                                          <p:cBhvr>
                                            <p:cTn id="107" dur="1" fill="hold">
                                              <p:stCondLst>
                                                <p:cond delay="0"/>
                                              </p:stCondLst>
                                            </p:cTn>
                                            <p:tgtEl>
                                              <p:spTgt spid="55"/>
                                            </p:tgtEl>
                                            <p:attrNameLst>
                                              <p:attrName>style.visibility</p:attrName>
                                            </p:attrNameLst>
                                          </p:cBhvr>
                                          <p:to>
                                            <p:strVal val="visible"/>
                                          </p:to>
                                        </p:set>
                                        <p:anim calcmode="lin" valueType="num">
                                          <p:cBhvr>
                                            <p:cTn id="108" dur="500" fill="hold"/>
                                            <p:tgtEl>
                                              <p:spTgt spid="55"/>
                                            </p:tgtEl>
                                            <p:attrNameLst>
                                              <p:attrName>ppt_w</p:attrName>
                                            </p:attrNameLst>
                                          </p:cBhvr>
                                          <p:tavLst>
                                            <p:tav tm="0">
                                              <p:val>
                                                <p:fltVal val="0"/>
                                              </p:val>
                                            </p:tav>
                                            <p:tav tm="100000">
                                              <p:val>
                                                <p:strVal val="#ppt_w"/>
                                              </p:val>
                                            </p:tav>
                                          </p:tavLst>
                                        </p:anim>
                                        <p:anim calcmode="lin" valueType="num">
                                          <p:cBhvr>
                                            <p:cTn id="109" dur="500" fill="hold"/>
                                            <p:tgtEl>
                                              <p:spTgt spid="55"/>
                                            </p:tgtEl>
                                            <p:attrNameLst>
                                              <p:attrName>ppt_h</p:attrName>
                                            </p:attrNameLst>
                                          </p:cBhvr>
                                          <p:tavLst>
                                            <p:tav tm="0">
                                              <p:val>
                                                <p:fltVal val="0"/>
                                              </p:val>
                                            </p:tav>
                                            <p:tav tm="100000">
                                              <p:val>
                                                <p:strVal val="#ppt_h"/>
                                              </p:val>
                                            </p:tav>
                                          </p:tavLst>
                                        </p:anim>
                                        <p:animEffect transition="in" filter="fade">
                                          <p:cBhvr>
                                            <p:cTn id="110" dur="500"/>
                                            <p:tgtEl>
                                              <p:spTgt spid="55"/>
                                            </p:tgtEl>
                                          </p:cBhvr>
                                        </p:animEffect>
                                      </p:childTnLst>
                                    </p:cTn>
                                  </p:par>
                                </p:childTnLst>
                              </p:cTn>
                            </p:par>
                            <p:par>
                              <p:cTn id="111" fill="hold">
                                <p:stCondLst>
                                  <p:cond delay="10700"/>
                                </p:stCondLst>
                                <p:childTnLst>
                                  <p:par>
                                    <p:cTn id="112" presetID="53" presetClass="entr" presetSubtype="16" fill="hold" grpId="0" nodeType="afterEffect">
                                      <p:stCondLst>
                                        <p:cond delay="0"/>
                                      </p:stCondLst>
                                      <p:childTnLst>
                                        <p:set>
                                          <p:cBhvr>
                                            <p:cTn id="113" dur="1" fill="hold">
                                              <p:stCondLst>
                                                <p:cond delay="0"/>
                                              </p:stCondLst>
                                            </p:cTn>
                                            <p:tgtEl>
                                              <p:spTgt spid="48"/>
                                            </p:tgtEl>
                                            <p:attrNameLst>
                                              <p:attrName>style.visibility</p:attrName>
                                            </p:attrNameLst>
                                          </p:cBhvr>
                                          <p:to>
                                            <p:strVal val="visible"/>
                                          </p:to>
                                        </p:set>
                                        <p:anim calcmode="lin" valueType="num">
                                          <p:cBhvr>
                                            <p:cTn id="114" dur="500" fill="hold"/>
                                            <p:tgtEl>
                                              <p:spTgt spid="48"/>
                                            </p:tgtEl>
                                            <p:attrNameLst>
                                              <p:attrName>ppt_w</p:attrName>
                                            </p:attrNameLst>
                                          </p:cBhvr>
                                          <p:tavLst>
                                            <p:tav tm="0">
                                              <p:val>
                                                <p:fltVal val="0"/>
                                              </p:val>
                                            </p:tav>
                                            <p:tav tm="100000">
                                              <p:val>
                                                <p:strVal val="#ppt_w"/>
                                              </p:val>
                                            </p:tav>
                                          </p:tavLst>
                                        </p:anim>
                                        <p:anim calcmode="lin" valueType="num">
                                          <p:cBhvr>
                                            <p:cTn id="115" dur="500" fill="hold"/>
                                            <p:tgtEl>
                                              <p:spTgt spid="48"/>
                                            </p:tgtEl>
                                            <p:attrNameLst>
                                              <p:attrName>ppt_h</p:attrName>
                                            </p:attrNameLst>
                                          </p:cBhvr>
                                          <p:tavLst>
                                            <p:tav tm="0">
                                              <p:val>
                                                <p:fltVal val="0"/>
                                              </p:val>
                                            </p:tav>
                                            <p:tav tm="100000">
                                              <p:val>
                                                <p:strVal val="#ppt_h"/>
                                              </p:val>
                                            </p:tav>
                                          </p:tavLst>
                                        </p:anim>
                                        <p:animEffect transition="in" filter="fade">
                                          <p:cBhvr>
                                            <p:cTn id="116" dur="500"/>
                                            <p:tgtEl>
                                              <p:spTgt spid="48"/>
                                            </p:tgtEl>
                                          </p:cBhvr>
                                        </p:animEffect>
                                      </p:childTnLst>
                                    </p:cTn>
                                  </p:par>
                                </p:childTnLst>
                              </p:cTn>
                            </p:par>
                            <p:par>
                              <p:cTn id="117" fill="hold">
                                <p:stCondLst>
                                  <p:cond delay="11200"/>
                                </p:stCondLst>
                                <p:childTnLst>
                                  <p:par>
                                    <p:cTn id="118" presetID="2" presetClass="entr" presetSubtype="1" fill="hold" nodeType="afterEffect" p14:presetBounceEnd="50000">
                                      <p:stCondLst>
                                        <p:cond delay="0"/>
                                      </p:stCondLst>
                                      <p:childTnLst>
                                        <p:set>
                                          <p:cBhvr>
                                            <p:cTn id="119" dur="1" fill="hold">
                                              <p:stCondLst>
                                                <p:cond delay="0"/>
                                              </p:stCondLst>
                                            </p:cTn>
                                            <p:tgtEl>
                                              <p:spTgt spid="39"/>
                                            </p:tgtEl>
                                            <p:attrNameLst>
                                              <p:attrName>style.visibility</p:attrName>
                                            </p:attrNameLst>
                                          </p:cBhvr>
                                          <p:to>
                                            <p:strVal val="visible"/>
                                          </p:to>
                                        </p:set>
                                        <p:anim calcmode="lin" valueType="num" p14:bounceEnd="50000">
                                          <p:cBhvr additive="base">
                                            <p:cTn id="120" dur="1000" fill="hold"/>
                                            <p:tgtEl>
                                              <p:spTgt spid="39"/>
                                            </p:tgtEl>
                                            <p:attrNameLst>
                                              <p:attrName>ppt_x</p:attrName>
                                            </p:attrNameLst>
                                          </p:cBhvr>
                                          <p:tavLst>
                                            <p:tav tm="0">
                                              <p:val>
                                                <p:strVal val="#ppt_x"/>
                                              </p:val>
                                            </p:tav>
                                            <p:tav tm="100000">
                                              <p:val>
                                                <p:strVal val="#ppt_x"/>
                                              </p:val>
                                            </p:tav>
                                          </p:tavLst>
                                        </p:anim>
                                        <p:anim calcmode="lin" valueType="num" p14:bounceEnd="50000">
                                          <p:cBhvr additive="base">
                                            <p:cTn id="121" dur="1000" fill="hold"/>
                                            <p:tgtEl>
                                              <p:spTgt spid="39"/>
                                            </p:tgtEl>
                                            <p:attrNameLst>
                                              <p:attrName>ppt_y</p:attrName>
                                            </p:attrNameLst>
                                          </p:cBhvr>
                                          <p:tavLst>
                                            <p:tav tm="0">
                                              <p:val>
                                                <p:strVal val="0-#ppt_h/2"/>
                                              </p:val>
                                            </p:tav>
                                            <p:tav tm="100000">
                                              <p:val>
                                                <p:strVal val="#ppt_y"/>
                                              </p:val>
                                            </p:tav>
                                          </p:tavLst>
                                        </p:anim>
                                      </p:childTnLst>
                                    </p:cTn>
                                  </p:par>
                                </p:childTnLst>
                              </p:cTn>
                            </p:par>
                            <p:par>
                              <p:cTn id="122" fill="hold">
                                <p:stCondLst>
                                  <p:cond delay="12200"/>
                                </p:stCondLst>
                                <p:childTnLst>
                                  <p:par>
                                    <p:cTn id="123" presetID="41" presetClass="entr" presetSubtype="0" fill="hold" grpId="0" nodeType="afterEffect">
                                      <p:stCondLst>
                                        <p:cond delay="0"/>
                                      </p:stCondLst>
                                      <p:iterate type="lt">
                                        <p:tmPct val="10000"/>
                                      </p:iterate>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126" dur="500" fill="hold"/>
                                            <p:tgtEl>
                                              <p:spTgt spid="40"/>
                                            </p:tgtEl>
                                            <p:attrNameLst>
                                              <p:attrName>ppt_y</p:attrName>
                                            </p:attrNameLst>
                                          </p:cBhvr>
                                          <p:tavLst>
                                            <p:tav tm="0">
                                              <p:val>
                                                <p:strVal val="#ppt_y"/>
                                              </p:val>
                                            </p:tav>
                                            <p:tav tm="100000">
                                              <p:val>
                                                <p:strVal val="#ppt_y"/>
                                              </p:val>
                                            </p:tav>
                                          </p:tavLst>
                                        </p:anim>
                                        <p:anim calcmode="lin" valueType="num">
                                          <p:cBhvr>
                                            <p:cTn id="127"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28"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29" dur="500" tmFilter="0,0; .5, 1; 1, 1"/>
                                            <p:tgtEl>
                                              <p:spTgt spid="40"/>
                                            </p:tgtEl>
                                          </p:cBhvr>
                                        </p:animEffect>
                                      </p:childTnLst>
                                    </p:cTn>
                                  </p:par>
                                </p:childTnLst>
                              </p:cTn>
                            </p:par>
                            <p:par>
                              <p:cTn id="130" fill="hold">
                                <p:stCondLst>
                                  <p:cond delay="13250"/>
                                </p:stCondLst>
                                <p:childTnLst>
                                  <p:par>
                                    <p:cTn id="131" presetID="41" presetClass="entr" presetSubtype="0" fill="hold" grpId="0" nodeType="afterEffect">
                                      <p:stCondLst>
                                        <p:cond delay="0"/>
                                      </p:stCondLst>
                                      <p:iterate type="lt">
                                        <p:tmPct val="10000"/>
                                      </p:iterate>
                                      <p:childTnLst>
                                        <p:set>
                                          <p:cBhvr>
                                            <p:cTn id="132" dur="1" fill="hold">
                                              <p:stCondLst>
                                                <p:cond delay="0"/>
                                              </p:stCondLst>
                                            </p:cTn>
                                            <p:tgtEl>
                                              <p:spTgt spid="41"/>
                                            </p:tgtEl>
                                            <p:attrNameLst>
                                              <p:attrName>style.visibility</p:attrName>
                                            </p:attrNameLst>
                                          </p:cBhvr>
                                          <p:to>
                                            <p:strVal val="visible"/>
                                          </p:to>
                                        </p:set>
                                        <p:anim calcmode="lin" valueType="num">
                                          <p:cBhvr>
                                            <p:cTn id="133"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134" dur="500" fill="hold"/>
                                            <p:tgtEl>
                                              <p:spTgt spid="41"/>
                                            </p:tgtEl>
                                            <p:attrNameLst>
                                              <p:attrName>ppt_y</p:attrName>
                                            </p:attrNameLst>
                                          </p:cBhvr>
                                          <p:tavLst>
                                            <p:tav tm="0">
                                              <p:val>
                                                <p:strVal val="#ppt_y"/>
                                              </p:val>
                                            </p:tav>
                                            <p:tav tm="100000">
                                              <p:val>
                                                <p:strVal val="#ppt_y"/>
                                              </p:val>
                                            </p:tav>
                                          </p:tavLst>
                                        </p:anim>
                                        <p:anim calcmode="lin" valueType="num">
                                          <p:cBhvr>
                                            <p:cTn id="135"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36"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37" dur="500" tmFilter="0,0; .5, 1; 1, 1"/>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7" grpId="0"/>
          <p:bldP spid="28" grpId="0"/>
          <p:bldP spid="29" grpId="0" animBg="1"/>
          <p:bldP spid="30" grpId="0" animBg="1"/>
          <p:bldP spid="45" grpId="0" animBg="1"/>
          <p:bldP spid="46" grpId="0" animBg="1"/>
          <p:bldP spid="48" grpId="0"/>
          <p:bldP spid="49" grpId="0" animBg="1"/>
          <p:bldP spid="50" grpId="0" animBg="1"/>
          <p:bldP spid="40" grpId="0"/>
          <p:bldP spid="4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0-#ppt_w/2"/>
                                              </p:val>
                                            </p:tav>
                                            <p:tav tm="100000">
                                              <p:val>
                                                <p:strVal val="#ppt_x"/>
                                              </p:val>
                                            </p:tav>
                                          </p:tavLst>
                                        </p:anim>
                                        <p:anim calcmode="lin" valueType="num">
                                          <p:cBhvr additive="base">
                                            <p:cTn id="14" dur="1000" fill="hold"/>
                                            <p:tgtEl>
                                              <p:spTgt spid="12"/>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1+#ppt_w/2"/>
                                              </p:val>
                                            </p:tav>
                                            <p:tav tm="100000">
                                              <p:val>
                                                <p:strVal val="#ppt_x"/>
                                              </p:val>
                                            </p:tav>
                                          </p:tavLst>
                                        </p:anim>
                                        <p:anim calcmode="lin" valueType="num">
                                          <p:cBhvr additive="base">
                                            <p:cTn id="18" dur="10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9" presetClass="entr" presetSubtype="0" decel="100000"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anim calcmode="lin" valueType="num">
                                          <p:cBhvr>
                                            <p:cTn id="24" dur="500" fill="hold"/>
                                            <p:tgtEl>
                                              <p:spTgt spid="60"/>
                                            </p:tgtEl>
                                            <p:attrNameLst>
                                              <p:attrName>style.rotation</p:attrName>
                                            </p:attrNameLst>
                                          </p:cBhvr>
                                          <p:tavLst>
                                            <p:tav tm="0">
                                              <p:val>
                                                <p:fltVal val="360"/>
                                              </p:val>
                                            </p:tav>
                                            <p:tav tm="100000">
                                              <p:val>
                                                <p:fltVal val="0"/>
                                              </p:val>
                                            </p:tav>
                                          </p:tavLst>
                                        </p:anim>
                                        <p:animEffect transition="in" filter="fade">
                                          <p:cBhvr>
                                            <p:cTn id="25" dur="500"/>
                                            <p:tgtEl>
                                              <p:spTgt spid="60"/>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27"/>
                                            </p:tgtEl>
                                            <p:attrNameLst>
                                              <p:attrName>ppt_y</p:attrName>
                                            </p:attrNameLst>
                                          </p:cBhvr>
                                          <p:tavLst>
                                            <p:tav tm="0">
                                              <p:val>
                                                <p:strVal val="#ppt_y"/>
                                              </p:val>
                                            </p:tav>
                                            <p:tav tm="100000">
                                              <p:val>
                                                <p:strVal val="#ppt_y"/>
                                              </p:val>
                                            </p:tav>
                                          </p:tavLst>
                                        </p:anim>
                                        <p:anim calcmode="lin" valueType="num">
                                          <p:cBhvr>
                                            <p:cTn id="37"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27"/>
                                            </p:tgtEl>
                                          </p:cBhvr>
                                        </p:animEffect>
                                      </p:childTnLst>
                                    </p:cTn>
                                  </p:par>
                                </p:childTnLst>
                              </p:cTn>
                            </p:par>
                            <p:par>
                              <p:cTn id="40" fill="hold">
                                <p:stCondLst>
                                  <p:cond delay="4700"/>
                                </p:stCondLst>
                                <p:childTnLst>
                                  <p:par>
                                    <p:cTn id="41" presetID="22" presetClass="entr" presetSubtype="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left)">
                                          <p:cBhvr>
                                            <p:cTn id="46" dur="500"/>
                                            <p:tgtEl>
                                              <p:spTgt spid="30"/>
                                            </p:tgtEl>
                                          </p:cBhvr>
                                        </p:animEffect>
                                      </p:childTnLst>
                                    </p:cTn>
                                  </p:par>
                                </p:childTnLst>
                              </p:cTn>
                            </p:par>
                            <p:par>
                              <p:cTn id="47" fill="hold">
                                <p:stCondLst>
                                  <p:cond delay="5200"/>
                                </p:stCondLst>
                                <p:childTnLst>
                                  <p:par>
                                    <p:cTn id="48" presetID="53" presetClass="entr" presetSubtype="16"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p:cTn id="50" dur="500" fill="hold"/>
                                            <p:tgtEl>
                                              <p:spTgt spid="31"/>
                                            </p:tgtEl>
                                            <p:attrNameLst>
                                              <p:attrName>ppt_w</p:attrName>
                                            </p:attrNameLst>
                                          </p:cBhvr>
                                          <p:tavLst>
                                            <p:tav tm="0">
                                              <p:val>
                                                <p:fltVal val="0"/>
                                              </p:val>
                                            </p:tav>
                                            <p:tav tm="100000">
                                              <p:val>
                                                <p:strVal val="#ppt_w"/>
                                              </p:val>
                                            </p:tav>
                                          </p:tavLst>
                                        </p:anim>
                                        <p:anim calcmode="lin" valueType="num">
                                          <p:cBhvr>
                                            <p:cTn id="51" dur="500" fill="hold"/>
                                            <p:tgtEl>
                                              <p:spTgt spid="31"/>
                                            </p:tgtEl>
                                            <p:attrNameLst>
                                              <p:attrName>ppt_h</p:attrName>
                                            </p:attrNameLst>
                                          </p:cBhvr>
                                          <p:tavLst>
                                            <p:tav tm="0">
                                              <p:val>
                                                <p:fltVal val="0"/>
                                              </p:val>
                                            </p:tav>
                                            <p:tav tm="100000">
                                              <p:val>
                                                <p:strVal val="#ppt_h"/>
                                              </p:val>
                                            </p:tav>
                                          </p:tavLst>
                                        </p:anim>
                                        <p:animEffect transition="in" filter="fade">
                                          <p:cBhvr>
                                            <p:cTn id="52" dur="500"/>
                                            <p:tgtEl>
                                              <p:spTgt spid="31"/>
                                            </p:tgtEl>
                                          </p:cBhvr>
                                        </p:animEffect>
                                      </p:childTnLst>
                                    </p:cTn>
                                  </p:par>
                                </p:childTnLst>
                              </p:cTn>
                            </p:par>
                            <p:par>
                              <p:cTn id="53" fill="hold">
                                <p:stCondLst>
                                  <p:cond delay="570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500"/>
                                            <p:tgtEl>
                                              <p:spTgt spid="19"/>
                                            </p:tgtEl>
                                          </p:cBhvr>
                                        </p:animEffect>
                                      </p:childTnLst>
                                    </p:cTn>
                                  </p:par>
                                </p:childTnLst>
                              </p:cTn>
                            </p:par>
                            <p:par>
                              <p:cTn id="60" fill="hold">
                                <p:stCondLst>
                                  <p:cond delay="6200"/>
                                </p:stCondLst>
                                <p:childTnLst>
                                  <p:par>
                                    <p:cTn id="61" presetID="53" presetClass="entr" presetSubtype="16" fill="hold"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childTnLst>
                                    </p:cTn>
                                  </p:par>
                                </p:childTnLst>
                              </p:cTn>
                            </p:par>
                            <p:par>
                              <p:cTn id="66" fill="hold">
                                <p:stCondLst>
                                  <p:cond delay="6700"/>
                                </p:stCondLst>
                                <p:childTnLst>
                                  <p:par>
                                    <p:cTn id="67" presetID="53" presetClass="entr" presetSubtype="16"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7200"/>
                                </p:stCondLst>
                                <p:childTnLst>
                                  <p:par>
                                    <p:cTn id="73" presetID="49" presetClass="entr" presetSubtype="0" decel="100000" fill="hold" nodeType="afterEffect">
                                      <p:stCondLst>
                                        <p:cond delay="0"/>
                                      </p:stCondLst>
                                      <p:childTnLst>
                                        <p:set>
                                          <p:cBhvr>
                                            <p:cTn id="74" dur="1" fill="hold">
                                              <p:stCondLst>
                                                <p:cond delay="0"/>
                                              </p:stCondLst>
                                            </p:cTn>
                                            <p:tgtEl>
                                              <p:spTgt spid="63"/>
                                            </p:tgtEl>
                                            <p:attrNameLst>
                                              <p:attrName>style.visibility</p:attrName>
                                            </p:attrNameLst>
                                          </p:cBhvr>
                                          <p:to>
                                            <p:strVal val="visible"/>
                                          </p:to>
                                        </p:set>
                                        <p:anim calcmode="lin" valueType="num">
                                          <p:cBhvr>
                                            <p:cTn id="75" dur="500" fill="hold"/>
                                            <p:tgtEl>
                                              <p:spTgt spid="63"/>
                                            </p:tgtEl>
                                            <p:attrNameLst>
                                              <p:attrName>ppt_w</p:attrName>
                                            </p:attrNameLst>
                                          </p:cBhvr>
                                          <p:tavLst>
                                            <p:tav tm="0">
                                              <p:val>
                                                <p:fltVal val="0"/>
                                              </p:val>
                                            </p:tav>
                                            <p:tav tm="100000">
                                              <p:val>
                                                <p:strVal val="#ppt_w"/>
                                              </p:val>
                                            </p:tav>
                                          </p:tavLst>
                                        </p:anim>
                                        <p:anim calcmode="lin" valueType="num">
                                          <p:cBhvr>
                                            <p:cTn id="76" dur="500" fill="hold"/>
                                            <p:tgtEl>
                                              <p:spTgt spid="63"/>
                                            </p:tgtEl>
                                            <p:attrNameLst>
                                              <p:attrName>ppt_h</p:attrName>
                                            </p:attrNameLst>
                                          </p:cBhvr>
                                          <p:tavLst>
                                            <p:tav tm="0">
                                              <p:val>
                                                <p:fltVal val="0"/>
                                              </p:val>
                                            </p:tav>
                                            <p:tav tm="100000">
                                              <p:val>
                                                <p:strVal val="#ppt_h"/>
                                              </p:val>
                                            </p:tav>
                                          </p:tavLst>
                                        </p:anim>
                                        <p:anim calcmode="lin" valueType="num">
                                          <p:cBhvr>
                                            <p:cTn id="77" dur="500" fill="hold"/>
                                            <p:tgtEl>
                                              <p:spTgt spid="63"/>
                                            </p:tgtEl>
                                            <p:attrNameLst>
                                              <p:attrName>style.rotation</p:attrName>
                                            </p:attrNameLst>
                                          </p:cBhvr>
                                          <p:tavLst>
                                            <p:tav tm="0">
                                              <p:val>
                                                <p:fltVal val="360"/>
                                              </p:val>
                                            </p:tav>
                                            <p:tav tm="100000">
                                              <p:val>
                                                <p:fltVal val="0"/>
                                              </p:val>
                                            </p:tav>
                                          </p:tavLst>
                                        </p:anim>
                                        <p:animEffect transition="in" filter="fade">
                                          <p:cBhvr>
                                            <p:cTn id="78" dur="500"/>
                                            <p:tgtEl>
                                              <p:spTgt spid="63"/>
                                            </p:tgtEl>
                                          </p:cBhvr>
                                        </p:animEffect>
                                      </p:childTnLst>
                                    </p:cTn>
                                  </p:par>
                                </p:childTnLst>
                              </p:cTn>
                            </p:par>
                            <p:par>
                              <p:cTn id="79" fill="hold">
                                <p:stCondLst>
                                  <p:cond delay="7700"/>
                                </p:stCondLst>
                                <p:childTnLst>
                                  <p:par>
                                    <p:cTn id="80" presetID="4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1000" fill="hold"/>
                                            <p:tgtEl>
                                              <p:spTgt spid="62"/>
                                            </p:tgtEl>
                                            <p:attrNameLst>
                                              <p:attrName>ppt_y</p:attrName>
                                            </p:attrNameLst>
                                          </p:cBhvr>
                                          <p:tavLst>
                                            <p:tav tm="0">
                                              <p:val>
                                                <p:strVal val="#ppt_y-.1"/>
                                              </p:val>
                                            </p:tav>
                                            <p:tav tm="100000">
                                              <p:val>
                                                <p:strVal val="#ppt_y"/>
                                              </p:val>
                                            </p:tav>
                                          </p:tavLst>
                                        </p:anim>
                                      </p:childTnLst>
                                    </p:cTn>
                                  </p:par>
                                </p:childTnLst>
                              </p:cTn>
                            </p:par>
                            <p:par>
                              <p:cTn id="85" fill="hold">
                                <p:stCondLst>
                                  <p:cond delay="8700"/>
                                </p:stCondLst>
                                <p:childTnLst>
                                  <p:par>
                                    <p:cTn id="86" presetID="22" presetClass="entr" presetSubtype="8"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wipe(left)">
                                          <p:cBhvr>
                                            <p:cTn id="88" dur="500"/>
                                            <p:tgtEl>
                                              <p:spTgt spid="46"/>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left)">
                                          <p:cBhvr>
                                            <p:cTn id="91" dur="500"/>
                                            <p:tgtEl>
                                              <p:spTgt spid="50"/>
                                            </p:tgtEl>
                                          </p:cBhvr>
                                        </p:animEffect>
                                      </p:childTnLst>
                                    </p:cTn>
                                  </p:par>
                                </p:childTnLst>
                              </p:cTn>
                            </p:par>
                            <p:par>
                              <p:cTn id="92" fill="hold">
                                <p:stCondLst>
                                  <p:cond delay="9200"/>
                                </p:stCondLst>
                                <p:childTnLst>
                                  <p:par>
                                    <p:cTn id="93" presetID="53" presetClass="entr" presetSubtype="16"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fltVal val="0"/>
                                              </p:val>
                                            </p:tav>
                                            <p:tav tm="100000">
                                              <p:val>
                                                <p:strVal val="#ppt_h"/>
                                              </p:val>
                                            </p:tav>
                                          </p:tavLst>
                                        </p:anim>
                                        <p:animEffect transition="in" filter="fade">
                                          <p:cBhvr>
                                            <p:cTn id="97" dur="500"/>
                                            <p:tgtEl>
                                              <p:spTgt spid="51"/>
                                            </p:tgtEl>
                                          </p:cBhvr>
                                        </p:animEffect>
                                      </p:childTnLst>
                                    </p:cTn>
                                  </p:par>
                                </p:childTnLst>
                              </p:cTn>
                            </p:par>
                            <p:par>
                              <p:cTn id="98" fill="hold">
                                <p:stCondLst>
                                  <p:cond delay="9700"/>
                                </p:stCondLst>
                                <p:childTnLst>
                                  <p:par>
                                    <p:cTn id="99" presetID="22" presetClass="entr" presetSubtype="8" fill="hold" grpId="0" nodeType="afterEffect">
                                      <p:stCondLst>
                                        <p:cond delay="0"/>
                                      </p:stCondLst>
                                      <p:childTnLst>
                                        <p:set>
                                          <p:cBhvr>
                                            <p:cTn id="100" dur="1" fill="hold">
                                              <p:stCondLst>
                                                <p:cond delay="0"/>
                                              </p:stCondLst>
                                            </p:cTn>
                                            <p:tgtEl>
                                              <p:spTgt spid="49"/>
                                            </p:tgtEl>
                                            <p:attrNameLst>
                                              <p:attrName>style.visibility</p:attrName>
                                            </p:attrNameLst>
                                          </p:cBhvr>
                                          <p:to>
                                            <p:strVal val="visible"/>
                                          </p:to>
                                        </p:set>
                                        <p:animEffect transition="in" filter="wipe(left)">
                                          <p:cBhvr>
                                            <p:cTn id="101" dur="500"/>
                                            <p:tgtEl>
                                              <p:spTgt spid="49"/>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45"/>
                                            </p:tgtEl>
                                            <p:attrNameLst>
                                              <p:attrName>style.visibility</p:attrName>
                                            </p:attrNameLst>
                                          </p:cBhvr>
                                          <p:to>
                                            <p:strVal val="visible"/>
                                          </p:to>
                                        </p:set>
                                        <p:animEffect transition="in" filter="wipe(left)">
                                          <p:cBhvr>
                                            <p:cTn id="104" dur="500"/>
                                            <p:tgtEl>
                                              <p:spTgt spid="45"/>
                                            </p:tgtEl>
                                          </p:cBhvr>
                                        </p:animEffect>
                                      </p:childTnLst>
                                    </p:cTn>
                                  </p:par>
                                </p:childTnLst>
                              </p:cTn>
                            </p:par>
                            <p:par>
                              <p:cTn id="105" fill="hold">
                                <p:stCondLst>
                                  <p:cond delay="10200"/>
                                </p:stCondLst>
                                <p:childTnLst>
                                  <p:par>
                                    <p:cTn id="106" presetID="53" presetClass="entr" presetSubtype="16" fill="hold" nodeType="afterEffect">
                                      <p:stCondLst>
                                        <p:cond delay="0"/>
                                      </p:stCondLst>
                                      <p:childTnLst>
                                        <p:set>
                                          <p:cBhvr>
                                            <p:cTn id="107" dur="1" fill="hold">
                                              <p:stCondLst>
                                                <p:cond delay="0"/>
                                              </p:stCondLst>
                                            </p:cTn>
                                            <p:tgtEl>
                                              <p:spTgt spid="55"/>
                                            </p:tgtEl>
                                            <p:attrNameLst>
                                              <p:attrName>style.visibility</p:attrName>
                                            </p:attrNameLst>
                                          </p:cBhvr>
                                          <p:to>
                                            <p:strVal val="visible"/>
                                          </p:to>
                                        </p:set>
                                        <p:anim calcmode="lin" valueType="num">
                                          <p:cBhvr>
                                            <p:cTn id="108" dur="500" fill="hold"/>
                                            <p:tgtEl>
                                              <p:spTgt spid="55"/>
                                            </p:tgtEl>
                                            <p:attrNameLst>
                                              <p:attrName>ppt_w</p:attrName>
                                            </p:attrNameLst>
                                          </p:cBhvr>
                                          <p:tavLst>
                                            <p:tav tm="0">
                                              <p:val>
                                                <p:fltVal val="0"/>
                                              </p:val>
                                            </p:tav>
                                            <p:tav tm="100000">
                                              <p:val>
                                                <p:strVal val="#ppt_w"/>
                                              </p:val>
                                            </p:tav>
                                          </p:tavLst>
                                        </p:anim>
                                        <p:anim calcmode="lin" valueType="num">
                                          <p:cBhvr>
                                            <p:cTn id="109" dur="500" fill="hold"/>
                                            <p:tgtEl>
                                              <p:spTgt spid="55"/>
                                            </p:tgtEl>
                                            <p:attrNameLst>
                                              <p:attrName>ppt_h</p:attrName>
                                            </p:attrNameLst>
                                          </p:cBhvr>
                                          <p:tavLst>
                                            <p:tav tm="0">
                                              <p:val>
                                                <p:fltVal val="0"/>
                                              </p:val>
                                            </p:tav>
                                            <p:tav tm="100000">
                                              <p:val>
                                                <p:strVal val="#ppt_h"/>
                                              </p:val>
                                            </p:tav>
                                          </p:tavLst>
                                        </p:anim>
                                        <p:animEffect transition="in" filter="fade">
                                          <p:cBhvr>
                                            <p:cTn id="110" dur="500"/>
                                            <p:tgtEl>
                                              <p:spTgt spid="55"/>
                                            </p:tgtEl>
                                          </p:cBhvr>
                                        </p:animEffect>
                                      </p:childTnLst>
                                    </p:cTn>
                                  </p:par>
                                </p:childTnLst>
                              </p:cTn>
                            </p:par>
                            <p:par>
                              <p:cTn id="111" fill="hold">
                                <p:stCondLst>
                                  <p:cond delay="10700"/>
                                </p:stCondLst>
                                <p:childTnLst>
                                  <p:par>
                                    <p:cTn id="112" presetID="53" presetClass="entr" presetSubtype="16" fill="hold" grpId="0" nodeType="afterEffect">
                                      <p:stCondLst>
                                        <p:cond delay="0"/>
                                      </p:stCondLst>
                                      <p:childTnLst>
                                        <p:set>
                                          <p:cBhvr>
                                            <p:cTn id="113" dur="1" fill="hold">
                                              <p:stCondLst>
                                                <p:cond delay="0"/>
                                              </p:stCondLst>
                                            </p:cTn>
                                            <p:tgtEl>
                                              <p:spTgt spid="48"/>
                                            </p:tgtEl>
                                            <p:attrNameLst>
                                              <p:attrName>style.visibility</p:attrName>
                                            </p:attrNameLst>
                                          </p:cBhvr>
                                          <p:to>
                                            <p:strVal val="visible"/>
                                          </p:to>
                                        </p:set>
                                        <p:anim calcmode="lin" valueType="num">
                                          <p:cBhvr>
                                            <p:cTn id="114" dur="500" fill="hold"/>
                                            <p:tgtEl>
                                              <p:spTgt spid="48"/>
                                            </p:tgtEl>
                                            <p:attrNameLst>
                                              <p:attrName>ppt_w</p:attrName>
                                            </p:attrNameLst>
                                          </p:cBhvr>
                                          <p:tavLst>
                                            <p:tav tm="0">
                                              <p:val>
                                                <p:fltVal val="0"/>
                                              </p:val>
                                            </p:tav>
                                            <p:tav tm="100000">
                                              <p:val>
                                                <p:strVal val="#ppt_w"/>
                                              </p:val>
                                            </p:tav>
                                          </p:tavLst>
                                        </p:anim>
                                        <p:anim calcmode="lin" valueType="num">
                                          <p:cBhvr>
                                            <p:cTn id="115" dur="500" fill="hold"/>
                                            <p:tgtEl>
                                              <p:spTgt spid="48"/>
                                            </p:tgtEl>
                                            <p:attrNameLst>
                                              <p:attrName>ppt_h</p:attrName>
                                            </p:attrNameLst>
                                          </p:cBhvr>
                                          <p:tavLst>
                                            <p:tav tm="0">
                                              <p:val>
                                                <p:fltVal val="0"/>
                                              </p:val>
                                            </p:tav>
                                            <p:tav tm="100000">
                                              <p:val>
                                                <p:strVal val="#ppt_h"/>
                                              </p:val>
                                            </p:tav>
                                          </p:tavLst>
                                        </p:anim>
                                        <p:animEffect transition="in" filter="fade">
                                          <p:cBhvr>
                                            <p:cTn id="116" dur="500"/>
                                            <p:tgtEl>
                                              <p:spTgt spid="48"/>
                                            </p:tgtEl>
                                          </p:cBhvr>
                                        </p:animEffect>
                                      </p:childTnLst>
                                    </p:cTn>
                                  </p:par>
                                </p:childTnLst>
                              </p:cTn>
                            </p:par>
                            <p:par>
                              <p:cTn id="117" fill="hold">
                                <p:stCondLst>
                                  <p:cond delay="11200"/>
                                </p:stCondLst>
                                <p:childTnLst>
                                  <p:par>
                                    <p:cTn id="118" presetID="2" presetClass="entr" presetSubtype="1" fill="hold" nodeType="afterEffect">
                                      <p:stCondLst>
                                        <p:cond delay="0"/>
                                      </p:stCondLst>
                                      <p:childTnLst>
                                        <p:set>
                                          <p:cBhvr>
                                            <p:cTn id="119" dur="1" fill="hold">
                                              <p:stCondLst>
                                                <p:cond delay="0"/>
                                              </p:stCondLst>
                                            </p:cTn>
                                            <p:tgtEl>
                                              <p:spTgt spid="39"/>
                                            </p:tgtEl>
                                            <p:attrNameLst>
                                              <p:attrName>style.visibility</p:attrName>
                                            </p:attrNameLst>
                                          </p:cBhvr>
                                          <p:to>
                                            <p:strVal val="visible"/>
                                          </p:to>
                                        </p:set>
                                        <p:anim calcmode="lin" valueType="num">
                                          <p:cBhvr additive="base">
                                            <p:cTn id="120" dur="1000" fill="hold"/>
                                            <p:tgtEl>
                                              <p:spTgt spid="39"/>
                                            </p:tgtEl>
                                            <p:attrNameLst>
                                              <p:attrName>ppt_x</p:attrName>
                                            </p:attrNameLst>
                                          </p:cBhvr>
                                          <p:tavLst>
                                            <p:tav tm="0">
                                              <p:val>
                                                <p:strVal val="#ppt_x"/>
                                              </p:val>
                                            </p:tav>
                                            <p:tav tm="100000">
                                              <p:val>
                                                <p:strVal val="#ppt_x"/>
                                              </p:val>
                                            </p:tav>
                                          </p:tavLst>
                                        </p:anim>
                                        <p:anim calcmode="lin" valueType="num">
                                          <p:cBhvr additive="base">
                                            <p:cTn id="121" dur="1000" fill="hold"/>
                                            <p:tgtEl>
                                              <p:spTgt spid="39"/>
                                            </p:tgtEl>
                                            <p:attrNameLst>
                                              <p:attrName>ppt_y</p:attrName>
                                            </p:attrNameLst>
                                          </p:cBhvr>
                                          <p:tavLst>
                                            <p:tav tm="0">
                                              <p:val>
                                                <p:strVal val="0-#ppt_h/2"/>
                                              </p:val>
                                            </p:tav>
                                            <p:tav tm="100000">
                                              <p:val>
                                                <p:strVal val="#ppt_y"/>
                                              </p:val>
                                            </p:tav>
                                          </p:tavLst>
                                        </p:anim>
                                      </p:childTnLst>
                                    </p:cTn>
                                  </p:par>
                                </p:childTnLst>
                              </p:cTn>
                            </p:par>
                            <p:par>
                              <p:cTn id="122" fill="hold">
                                <p:stCondLst>
                                  <p:cond delay="12200"/>
                                </p:stCondLst>
                                <p:childTnLst>
                                  <p:par>
                                    <p:cTn id="123" presetID="41" presetClass="entr" presetSubtype="0" fill="hold" grpId="0" nodeType="afterEffect">
                                      <p:stCondLst>
                                        <p:cond delay="0"/>
                                      </p:stCondLst>
                                      <p:iterate type="lt">
                                        <p:tmPct val="10000"/>
                                      </p:iterate>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126" dur="500" fill="hold"/>
                                            <p:tgtEl>
                                              <p:spTgt spid="40"/>
                                            </p:tgtEl>
                                            <p:attrNameLst>
                                              <p:attrName>ppt_y</p:attrName>
                                            </p:attrNameLst>
                                          </p:cBhvr>
                                          <p:tavLst>
                                            <p:tav tm="0">
                                              <p:val>
                                                <p:strVal val="#ppt_y"/>
                                              </p:val>
                                            </p:tav>
                                            <p:tav tm="100000">
                                              <p:val>
                                                <p:strVal val="#ppt_y"/>
                                              </p:val>
                                            </p:tav>
                                          </p:tavLst>
                                        </p:anim>
                                        <p:anim calcmode="lin" valueType="num">
                                          <p:cBhvr>
                                            <p:cTn id="127"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28"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29" dur="500" tmFilter="0,0; .5, 1; 1, 1"/>
                                            <p:tgtEl>
                                              <p:spTgt spid="40"/>
                                            </p:tgtEl>
                                          </p:cBhvr>
                                        </p:animEffect>
                                      </p:childTnLst>
                                    </p:cTn>
                                  </p:par>
                                </p:childTnLst>
                              </p:cTn>
                            </p:par>
                            <p:par>
                              <p:cTn id="130" fill="hold">
                                <p:stCondLst>
                                  <p:cond delay="13250"/>
                                </p:stCondLst>
                                <p:childTnLst>
                                  <p:par>
                                    <p:cTn id="131" presetID="41" presetClass="entr" presetSubtype="0" fill="hold" grpId="0" nodeType="afterEffect">
                                      <p:stCondLst>
                                        <p:cond delay="0"/>
                                      </p:stCondLst>
                                      <p:iterate type="lt">
                                        <p:tmPct val="10000"/>
                                      </p:iterate>
                                      <p:childTnLst>
                                        <p:set>
                                          <p:cBhvr>
                                            <p:cTn id="132" dur="1" fill="hold">
                                              <p:stCondLst>
                                                <p:cond delay="0"/>
                                              </p:stCondLst>
                                            </p:cTn>
                                            <p:tgtEl>
                                              <p:spTgt spid="41"/>
                                            </p:tgtEl>
                                            <p:attrNameLst>
                                              <p:attrName>style.visibility</p:attrName>
                                            </p:attrNameLst>
                                          </p:cBhvr>
                                          <p:to>
                                            <p:strVal val="visible"/>
                                          </p:to>
                                        </p:set>
                                        <p:anim calcmode="lin" valueType="num">
                                          <p:cBhvr>
                                            <p:cTn id="133"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134" dur="500" fill="hold"/>
                                            <p:tgtEl>
                                              <p:spTgt spid="41"/>
                                            </p:tgtEl>
                                            <p:attrNameLst>
                                              <p:attrName>ppt_y</p:attrName>
                                            </p:attrNameLst>
                                          </p:cBhvr>
                                          <p:tavLst>
                                            <p:tav tm="0">
                                              <p:val>
                                                <p:strVal val="#ppt_y"/>
                                              </p:val>
                                            </p:tav>
                                            <p:tav tm="100000">
                                              <p:val>
                                                <p:strVal val="#ppt_y"/>
                                              </p:val>
                                            </p:tav>
                                          </p:tavLst>
                                        </p:anim>
                                        <p:anim calcmode="lin" valueType="num">
                                          <p:cBhvr>
                                            <p:cTn id="135"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36"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37" dur="500" tmFilter="0,0; .5, 1; 1, 1"/>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7" grpId="0"/>
          <p:bldP spid="28" grpId="0"/>
          <p:bldP spid="29" grpId="0" animBg="1"/>
          <p:bldP spid="30" grpId="0" animBg="1"/>
          <p:bldP spid="45" grpId="0" animBg="1"/>
          <p:bldP spid="46" grpId="0" animBg="1"/>
          <p:bldP spid="48" grpId="0"/>
          <p:bldP spid="49" grpId="0" animBg="1"/>
          <p:bldP spid="50" grpId="0" animBg="1"/>
          <p:bldP spid="40" grpId="0"/>
          <p:bldP spid="41"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t="-1000" b="-1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4" cstate="screen">
            <a:extLst>
              <a:ext uri="{28A0092B-C50C-407E-A947-70E740481C1C}">
                <a14:useLocalDpi xmlns:a14="http://schemas.microsoft.com/office/drawing/2010/main"/>
              </a:ext>
            </a:extLst>
          </a:blip>
          <a:srcRect r="-2327"/>
          <a:stretch>
            <a:fillRect/>
          </a:stretch>
        </p:blipFill>
        <p:spPr>
          <a:xfrm>
            <a:off x="-525613" y="4093517"/>
            <a:ext cx="2594405" cy="3664287"/>
          </a:xfrm>
          <a:prstGeom prst="rect">
            <a:avLst/>
          </a:prstGeom>
        </p:spPr>
      </p:pic>
      <p:pic>
        <p:nvPicPr>
          <p:cNvPr id="3" name="图片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36123" y="4448333"/>
            <a:ext cx="1484939" cy="1429942"/>
          </a:xfrm>
          <a:prstGeom prst="rect">
            <a:avLst/>
          </a:prstGeom>
        </p:spPr>
      </p:pic>
      <p:pic>
        <p:nvPicPr>
          <p:cNvPr id="4" name="图片 3"/>
          <p:cNvPicPr>
            <a:picLocks noChangeAspect="1"/>
          </p:cNvPicPr>
          <p:nvPr/>
        </p:nvPicPr>
        <p:blipFill rotWithShape="1">
          <a:blip r:embed="rId6" cstate="screen">
            <a:extLst>
              <a:ext uri="{28A0092B-C50C-407E-A947-70E740481C1C}">
                <a14:useLocalDpi xmlns:a14="http://schemas.microsoft.com/office/drawing/2010/main"/>
              </a:ext>
            </a:extLst>
          </a:blip>
          <a:srcRect l="-1"/>
          <a:stretch>
            <a:fillRect/>
          </a:stretch>
        </p:blipFill>
        <p:spPr>
          <a:xfrm>
            <a:off x="8286013" y="4608477"/>
            <a:ext cx="4508931" cy="2247039"/>
          </a:xfrm>
          <a:prstGeom prst="rect">
            <a:avLst/>
          </a:prstGeom>
        </p:spPr>
      </p:pic>
      <p:pic>
        <p:nvPicPr>
          <p:cNvPr id="17" name="图片 1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62041" y="1975946"/>
            <a:ext cx="532757" cy="596747"/>
          </a:xfrm>
          <a:prstGeom prst="rect">
            <a:avLst/>
          </a:prstGeom>
        </p:spPr>
      </p:pic>
      <p:pic>
        <p:nvPicPr>
          <p:cNvPr id="27" name="图片 2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95366" y="1978450"/>
            <a:ext cx="532757" cy="596747"/>
          </a:xfrm>
          <a:prstGeom prst="rect">
            <a:avLst/>
          </a:prstGeom>
        </p:spPr>
      </p:pic>
      <p:pic>
        <p:nvPicPr>
          <p:cNvPr id="32" name="图片 3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64545" y="3345031"/>
            <a:ext cx="532757" cy="596747"/>
          </a:xfrm>
          <a:prstGeom prst="rect">
            <a:avLst/>
          </a:prstGeom>
        </p:spPr>
      </p:pic>
      <p:pic>
        <p:nvPicPr>
          <p:cNvPr id="35" name="图片 3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97871" y="3347536"/>
            <a:ext cx="532757" cy="596747"/>
          </a:xfrm>
          <a:prstGeom prst="rect">
            <a:avLst/>
          </a:prstGeom>
        </p:spPr>
      </p:pic>
      <p:pic>
        <p:nvPicPr>
          <p:cNvPr id="21" name="图片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70177" y="404128"/>
            <a:ext cx="5403828" cy="773922"/>
          </a:xfrm>
          <a:prstGeom prst="rect">
            <a:avLst/>
          </a:prstGeom>
        </p:spPr>
      </p:pic>
      <p:sp>
        <p:nvSpPr>
          <p:cNvPr id="23" name="TextBox 33"/>
          <p:cNvSpPr txBox="1"/>
          <p:nvPr/>
        </p:nvSpPr>
        <p:spPr>
          <a:xfrm>
            <a:off x="4999037" y="574806"/>
            <a:ext cx="1857788" cy="416254"/>
          </a:xfrm>
          <a:prstGeom prst="rect">
            <a:avLst/>
          </a:prstGeom>
          <a:noFill/>
        </p:spPr>
        <p:txBody>
          <a:bodyPr wrap="none" lIns="45706" tIns="22853" rIns="45706" bIns="22853" rtlCol="0">
            <a:spAutoFit/>
          </a:bodyPr>
          <a:lstStyle/>
          <a:p>
            <a:r>
              <a:rPr lang="en-US" altLang="zh-CN" sz="2405" b="1" dirty="0">
                <a:solidFill>
                  <a:srgbClr val="76434E"/>
                </a:solidFill>
                <a:cs typeface="+mn-ea"/>
                <a:sym typeface="+mn-lt"/>
              </a:rPr>
              <a:t>Add title text</a:t>
            </a:r>
          </a:p>
        </p:txBody>
      </p:sp>
      <p:sp>
        <p:nvSpPr>
          <p:cNvPr id="24" name="TextBox 64"/>
          <p:cNvSpPr txBox="1"/>
          <p:nvPr/>
        </p:nvSpPr>
        <p:spPr>
          <a:xfrm>
            <a:off x="1982805" y="1839080"/>
            <a:ext cx="2316514" cy="278740"/>
          </a:xfrm>
          <a:prstGeom prst="rect">
            <a:avLst/>
          </a:prstGeom>
          <a:noFill/>
        </p:spPr>
        <p:txBody>
          <a:bodyPr wrap="square" lIns="0" tIns="0" rIns="0" bIns="0" rtlCol="0">
            <a:noAutofit/>
          </a:bodyPr>
          <a:lstStyle/>
          <a:p>
            <a:pPr>
              <a:spcAft>
                <a:spcPts val="400"/>
              </a:spcAft>
            </a:pPr>
            <a:r>
              <a:rPr lang="en-US" altLang="zh-CN" b="1" dirty="0">
                <a:solidFill>
                  <a:srgbClr val="76434E"/>
                </a:solidFill>
                <a:cs typeface="+mn-ea"/>
                <a:sym typeface="+mn-lt"/>
              </a:rPr>
              <a:t>Add your text here</a:t>
            </a:r>
            <a:endParaRPr lang="en-US" b="1" dirty="0">
              <a:solidFill>
                <a:srgbClr val="76434E"/>
              </a:solidFill>
              <a:cs typeface="+mn-ea"/>
              <a:sym typeface="+mn-lt"/>
            </a:endParaRPr>
          </a:p>
        </p:txBody>
      </p:sp>
      <p:sp>
        <p:nvSpPr>
          <p:cNvPr id="25" name="TextBox 65"/>
          <p:cNvSpPr txBox="1"/>
          <p:nvPr/>
        </p:nvSpPr>
        <p:spPr>
          <a:xfrm>
            <a:off x="1982807" y="2241368"/>
            <a:ext cx="3513613" cy="912377"/>
          </a:xfrm>
          <a:prstGeom prst="rect">
            <a:avLst/>
          </a:prstGeom>
          <a:noFill/>
        </p:spPr>
        <p:txBody>
          <a:bodyPr wrap="square" lIns="0" tIns="0" rIns="0" bIns="0" rtlCol="0">
            <a:noAutofit/>
          </a:bodyPr>
          <a:lstStyle/>
          <a:p>
            <a:pPr>
              <a:buClr>
                <a:schemeClr val="bg2"/>
              </a:buClr>
            </a:pPr>
            <a:r>
              <a:rPr lang="en-US" altLang="zh-CN" dirty="0">
                <a:solidFill>
                  <a:srgbClr val="76434E"/>
                </a:solidFill>
                <a:cs typeface="+mn-ea"/>
                <a:sym typeface="+mn-lt"/>
              </a:rPr>
              <a:t>Click here to add content, content to match the title</a:t>
            </a:r>
            <a:r>
              <a:rPr lang="pt-BR" altLang="ko-KR" dirty="0">
                <a:solidFill>
                  <a:srgbClr val="76434E"/>
                </a:solidFill>
                <a:cs typeface="+mn-ea"/>
                <a:sym typeface="+mn-lt"/>
              </a:rPr>
              <a:t>.</a:t>
            </a:r>
          </a:p>
        </p:txBody>
      </p:sp>
      <p:sp>
        <p:nvSpPr>
          <p:cNvPr id="29" name="TextBox 64"/>
          <p:cNvSpPr txBox="1"/>
          <p:nvPr/>
        </p:nvSpPr>
        <p:spPr>
          <a:xfrm>
            <a:off x="7392466" y="1839080"/>
            <a:ext cx="2316514" cy="278740"/>
          </a:xfrm>
          <a:prstGeom prst="rect">
            <a:avLst/>
          </a:prstGeom>
          <a:noFill/>
        </p:spPr>
        <p:txBody>
          <a:bodyPr wrap="square" lIns="0" tIns="0" rIns="0" bIns="0" rtlCol="0">
            <a:noAutofit/>
          </a:bodyPr>
          <a:lstStyle/>
          <a:p>
            <a:pPr>
              <a:spcAft>
                <a:spcPts val="400"/>
              </a:spcAft>
            </a:pPr>
            <a:r>
              <a:rPr lang="en-US" altLang="zh-CN" b="1" dirty="0">
                <a:solidFill>
                  <a:srgbClr val="76434E"/>
                </a:solidFill>
                <a:cs typeface="+mn-ea"/>
                <a:sym typeface="+mn-lt"/>
              </a:rPr>
              <a:t>Add your text here</a:t>
            </a:r>
            <a:endParaRPr lang="en-US" b="1" dirty="0">
              <a:solidFill>
                <a:srgbClr val="76434E"/>
              </a:solidFill>
              <a:cs typeface="+mn-ea"/>
              <a:sym typeface="+mn-lt"/>
            </a:endParaRPr>
          </a:p>
        </p:txBody>
      </p:sp>
      <p:sp>
        <p:nvSpPr>
          <p:cNvPr id="30" name="TextBox 65"/>
          <p:cNvSpPr txBox="1"/>
          <p:nvPr/>
        </p:nvSpPr>
        <p:spPr>
          <a:xfrm>
            <a:off x="7392467" y="2241368"/>
            <a:ext cx="3513613" cy="912377"/>
          </a:xfrm>
          <a:prstGeom prst="rect">
            <a:avLst/>
          </a:prstGeom>
          <a:noFill/>
        </p:spPr>
        <p:txBody>
          <a:bodyPr wrap="square" lIns="0" tIns="0" rIns="0" bIns="0" rtlCol="0">
            <a:noAutofit/>
          </a:bodyPr>
          <a:lstStyle/>
          <a:p>
            <a:pPr>
              <a:buClr>
                <a:schemeClr val="bg2"/>
              </a:buClr>
            </a:pPr>
            <a:r>
              <a:rPr lang="en-US" altLang="zh-CN" dirty="0">
                <a:solidFill>
                  <a:srgbClr val="76434E"/>
                </a:solidFill>
                <a:cs typeface="+mn-ea"/>
                <a:sym typeface="+mn-lt"/>
              </a:rPr>
              <a:t>Click here to add content, content to match the title. </a:t>
            </a:r>
            <a:endParaRPr lang="pt-BR" altLang="ko-KR" dirty="0">
              <a:solidFill>
                <a:srgbClr val="76434E"/>
              </a:solidFill>
              <a:cs typeface="+mn-ea"/>
              <a:sym typeface="+mn-lt"/>
            </a:endParaRPr>
          </a:p>
        </p:txBody>
      </p:sp>
      <p:sp>
        <p:nvSpPr>
          <p:cNvPr id="36" name="TextBox 64"/>
          <p:cNvSpPr txBox="1"/>
          <p:nvPr/>
        </p:nvSpPr>
        <p:spPr>
          <a:xfrm>
            <a:off x="1982803" y="3278898"/>
            <a:ext cx="2316514" cy="278740"/>
          </a:xfrm>
          <a:prstGeom prst="rect">
            <a:avLst/>
          </a:prstGeom>
          <a:noFill/>
        </p:spPr>
        <p:txBody>
          <a:bodyPr wrap="square" lIns="0" tIns="0" rIns="0" bIns="0" rtlCol="0">
            <a:noAutofit/>
          </a:bodyPr>
          <a:lstStyle/>
          <a:p>
            <a:pPr>
              <a:spcAft>
                <a:spcPts val="400"/>
              </a:spcAft>
            </a:pPr>
            <a:r>
              <a:rPr lang="en-US" altLang="zh-CN" b="1" dirty="0">
                <a:solidFill>
                  <a:srgbClr val="76434E"/>
                </a:solidFill>
                <a:cs typeface="+mn-ea"/>
                <a:sym typeface="+mn-lt"/>
              </a:rPr>
              <a:t>Add your text here</a:t>
            </a:r>
            <a:endParaRPr lang="en-US" b="1" dirty="0">
              <a:solidFill>
                <a:srgbClr val="76434E"/>
              </a:solidFill>
              <a:cs typeface="+mn-ea"/>
              <a:sym typeface="+mn-lt"/>
            </a:endParaRPr>
          </a:p>
        </p:txBody>
      </p:sp>
      <p:sp>
        <p:nvSpPr>
          <p:cNvPr id="37" name="TextBox 65"/>
          <p:cNvSpPr txBox="1"/>
          <p:nvPr/>
        </p:nvSpPr>
        <p:spPr>
          <a:xfrm>
            <a:off x="1982805" y="3681187"/>
            <a:ext cx="3513613" cy="912377"/>
          </a:xfrm>
          <a:prstGeom prst="rect">
            <a:avLst/>
          </a:prstGeom>
          <a:noFill/>
        </p:spPr>
        <p:txBody>
          <a:bodyPr wrap="square" lIns="0" tIns="0" rIns="0" bIns="0" rtlCol="0">
            <a:noAutofit/>
          </a:bodyPr>
          <a:lstStyle/>
          <a:p>
            <a:pPr>
              <a:buClr>
                <a:schemeClr val="bg2"/>
              </a:buClr>
            </a:pPr>
            <a:r>
              <a:rPr lang="en-US" altLang="zh-CN" dirty="0">
                <a:solidFill>
                  <a:srgbClr val="76434E"/>
                </a:solidFill>
                <a:cs typeface="+mn-ea"/>
                <a:sym typeface="+mn-lt"/>
              </a:rPr>
              <a:t>Click here to add content, content to match the title. </a:t>
            </a:r>
            <a:endParaRPr lang="pt-BR" altLang="ko-KR" dirty="0">
              <a:solidFill>
                <a:srgbClr val="76434E"/>
              </a:solidFill>
              <a:cs typeface="+mn-ea"/>
              <a:sym typeface="+mn-lt"/>
            </a:endParaRPr>
          </a:p>
        </p:txBody>
      </p:sp>
      <p:sp>
        <p:nvSpPr>
          <p:cNvPr id="38" name="TextBox 64"/>
          <p:cNvSpPr txBox="1"/>
          <p:nvPr/>
        </p:nvSpPr>
        <p:spPr>
          <a:xfrm>
            <a:off x="7392464" y="3278898"/>
            <a:ext cx="2316514" cy="278740"/>
          </a:xfrm>
          <a:prstGeom prst="rect">
            <a:avLst/>
          </a:prstGeom>
          <a:noFill/>
        </p:spPr>
        <p:txBody>
          <a:bodyPr wrap="square" lIns="0" tIns="0" rIns="0" bIns="0" rtlCol="0">
            <a:noAutofit/>
          </a:bodyPr>
          <a:lstStyle/>
          <a:p>
            <a:pPr>
              <a:spcAft>
                <a:spcPts val="400"/>
              </a:spcAft>
            </a:pPr>
            <a:r>
              <a:rPr lang="en-US" altLang="zh-CN" b="1" dirty="0">
                <a:solidFill>
                  <a:srgbClr val="76434E"/>
                </a:solidFill>
                <a:cs typeface="+mn-ea"/>
                <a:sym typeface="+mn-lt"/>
              </a:rPr>
              <a:t>Add your text here</a:t>
            </a:r>
            <a:endParaRPr lang="en-US" b="1" dirty="0">
              <a:solidFill>
                <a:srgbClr val="76434E"/>
              </a:solidFill>
              <a:cs typeface="+mn-ea"/>
              <a:sym typeface="+mn-lt"/>
            </a:endParaRPr>
          </a:p>
        </p:txBody>
      </p:sp>
      <p:sp>
        <p:nvSpPr>
          <p:cNvPr id="39" name="TextBox 65"/>
          <p:cNvSpPr txBox="1"/>
          <p:nvPr/>
        </p:nvSpPr>
        <p:spPr>
          <a:xfrm>
            <a:off x="7392465" y="3681187"/>
            <a:ext cx="3513613" cy="912377"/>
          </a:xfrm>
          <a:prstGeom prst="rect">
            <a:avLst/>
          </a:prstGeom>
          <a:noFill/>
        </p:spPr>
        <p:txBody>
          <a:bodyPr wrap="square" lIns="0" tIns="0" rIns="0" bIns="0" rtlCol="0">
            <a:noAutofit/>
          </a:bodyPr>
          <a:lstStyle/>
          <a:p>
            <a:pPr>
              <a:buClr>
                <a:schemeClr val="bg2"/>
              </a:buClr>
            </a:pPr>
            <a:r>
              <a:rPr lang="en-US" altLang="zh-CN" dirty="0">
                <a:solidFill>
                  <a:srgbClr val="76434E"/>
                </a:solidFill>
                <a:cs typeface="+mn-ea"/>
                <a:sym typeface="+mn-lt"/>
              </a:rPr>
              <a:t>Click here to add content, content to match the title.</a:t>
            </a:r>
            <a:r>
              <a:rPr lang="pt-BR" altLang="ko-KR" dirty="0">
                <a:solidFill>
                  <a:srgbClr val="76434E"/>
                </a:solidFill>
                <a:cs typeface="+mn-ea"/>
                <a:sym typeface="+mn-lt"/>
              </a:rPr>
              <a:t>.</a:t>
            </a:r>
          </a:p>
        </p:txBody>
      </p:sp>
    </p:spTree>
  </p:cSld>
  <p:clrMapOvr>
    <a:masterClrMapping/>
  </p:clrMapOvr>
  <mc:AlternateContent xmlns:mc="http://schemas.openxmlformats.org/markup-compatibility/2006" xmlns:p14="http://schemas.microsoft.com/office/powerpoint/2010/main">
    <mc:Choice Requires="p14">
      <p:transition spd="slow" p14:dur="1500" advClick="0" advTm="10278">
        <p:random/>
      </p:transition>
    </mc:Choice>
    <mc:Fallback xmlns:a14="http://schemas.microsoft.com/office/drawing/2010/main" xmlns="">
      <p:transition spd="slow" advClick="0" advTm="10278">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2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12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14:presetBounceEnd="50000">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14:bounceEnd="50000">
                                          <p:cBhvr additive="base">
                                            <p:cTn id="11" dur="12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12" dur="12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50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50000">
                                          <p:cBhvr additive="base">
                                            <p:cTn id="15" dur="12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16" dur="120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nodeType="afterEffect" p14:presetBounceEnd="50000">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14:bounceEnd="50000">
                                          <p:cBhvr additive="base">
                                            <p:cTn id="20" dur="800" fill="hold"/>
                                            <p:tgtEl>
                                              <p:spTgt spid="17"/>
                                            </p:tgtEl>
                                            <p:attrNameLst>
                                              <p:attrName>ppt_x</p:attrName>
                                            </p:attrNameLst>
                                          </p:cBhvr>
                                          <p:tavLst>
                                            <p:tav tm="0">
                                              <p:val>
                                                <p:strVal val="0-#ppt_w/2"/>
                                              </p:val>
                                            </p:tav>
                                            <p:tav tm="100000">
                                              <p:val>
                                                <p:strVal val="#ppt_x"/>
                                              </p:val>
                                            </p:tav>
                                          </p:tavLst>
                                        </p:anim>
                                        <p:anim calcmode="lin" valueType="num" p14:bounceEnd="50000">
                                          <p:cBhvr additive="base">
                                            <p:cTn id="21" dur="800" fill="hold"/>
                                            <p:tgtEl>
                                              <p:spTgt spid="17"/>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2" fill="hold" nodeType="afterEffect" p14:presetBounceEnd="50000">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14:bounceEnd="50000">
                                          <p:cBhvr additive="base">
                                            <p:cTn id="25" dur="800" fill="hold"/>
                                            <p:tgtEl>
                                              <p:spTgt spid="27"/>
                                            </p:tgtEl>
                                            <p:attrNameLst>
                                              <p:attrName>ppt_x</p:attrName>
                                            </p:attrNameLst>
                                          </p:cBhvr>
                                          <p:tavLst>
                                            <p:tav tm="0">
                                              <p:val>
                                                <p:strVal val="1+#ppt_w/2"/>
                                              </p:val>
                                            </p:tav>
                                            <p:tav tm="100000">
                                              <p:val>
                                                <p:strVal val="#ppt_x"/>
                                              </p:val>
                                            </p:tav>
                                          </p:tavLst>
                                        </p:anim>
                                        <p:anim calcmode="lin" valueType="num" p14:bounceEnd="50000">
                                          <p:cBhvr additive="base">
                                            <p:cTn id="26" dur="800" fill="hold"/>
                                            <p:tgtEl>
                                              <p:spTgt spid="27"/>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8" fill="hold" nodeType="afterEffect" p14:presetBounceEnd="50000">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14:bounceEnd="50000">
                                          <p:cBhvr additive="base">
                                            <p:cTn id="30" dur="800" fill="hold"/>
                                            <p:tgtEl>
                                              <p:spTgt spid="32"/>
                                            </p:tgtEl>
                                            <p:attrNameLst>
                                              <p:attrName>ppt_x</p:attrName>
                                            </p:attrNameLst>
                                          </p:cBhvr>
                                          <p:tavLst>
                                            <p:tav tm="0">
                                              <p:val>
                                                <p:strVal val="0-#ppt_w/2"/>
                                              </p:val>
                                            </p:tav>
                                            <p:tav tm="100000">
                                              <p:val>
                                                <p:strVal val="#ppt_x"/>
                                              </p:val>
                                            </p:tav>
                                          </p:tavLst>
                                        </p:anim>
                                        <p:anim calcmode="lin" valueType="num" p14:bounceEnd="50000">
                                          <p:cBhvr additive="base">
                                            <p:cTn id="31" dur="8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2" presetClass="entr" presetSubtype="2" fill="hold" nodeType="afterEffect" p14:presetBounceEnd="50000">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14:bounceEnd="50000">
                                          <p:cBhvr additive="base">
                                            <p:cTn id="35" dur="800" fill="hold"/>
                                            <p:tgtEl>
                                              <p:spTgt spid="35"/>
                                            </p:tgtEl>
                                            <p:attrNameLst>
                                              <p:attrName>ppt_x</p:attrName>
                                            </p:attrNameLst>
                                          </p:cBhvr>
                                          <p:tavLst>
                                            <p:tav tm="0">
                                              <p:val>
                                                <p:strVal val="1+#ppt_w/2"/>
                                              </p:val>
                                            </p:tav>
                                            <p:tav tm="100000">
                                              <p:val>
                                                <p:strVal val="#ppt_x"/>
                                              </p:val>
                                            </p:tav>
                                          </p:tavLst>
                                        </p:anim>
                                        <p:anim calcmode="lin" valueType="num" p14:bounceEnd="50000">
                                          <p:cBhvr additive="base">
                                            <p:cTn id="36" dur="800" fill="hold"/>
                                            <p:tgtEl>
                                              <p:spTgt spid="35"/>
                                            </p:tgtEl>
                                            <p:attrNameLst>
                                              <p:attrName>ppt_y</p:attrName>
                                            </p:attrNameLst>
                                          </p:cBhvr>
                                          <p:tavLst>
                                            <p:tav tm="0">
                                              <p:val>
                                                <p:strVal val="#ppt_y"/>
                                              </p:val>
                                            </p:tav>
                                            <p:tav tm="100000">
                                              <p:val>
                                                <p:strVal val="#ppt_y"/>
                                              </p:val>
                                            </p:tav>
                                          </p:tavLst>
                                        </p:anim>
                                      </p:childTnLst>
                                    </p:cTn>
                                  </p:par>
                                </p:childTnLst>
                              </p:cTn>
                            </p:par>
                            <p:par>
                              <p:cTn id="37" fill="hold">
                                <p:stCondLst>
                                  <p:cond delay="5500"/>
                                </p:stCondLst>
                                <p:childTnLst>
                                  <p:par>
                                    <p:cTn id="38" presetID="2" presetClass="entr" presetSubtype="1" fill="hold" nodeType="afterEffect" p14:presetBounceEnd="50000">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14:bounceEnd="50000">
                                          <p:cBhvr additive="base">
                                            <p:cTn id="40" dur="10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650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23"/>
                                            </p:tgtEl>
                                            <p:attrNameLst>
                                              <p:attrName>ppt_y</p:attrName>
                                            </p:attrNameLst>
                                          </p:cBhvr>
                                          <p:tavLst>
                                            <p:tav tm="0">
                                              <p:val>
                                                <p:strVal val="#ppt_y"/>
                                              </p:val>
                                            </p:tav>
                                            <p:tav tm="100000">
                                              <p:val>
                                                <p:strVal val="#ppt_y"/>
                                              </p:val>
                                            </p:tav>
                                          </p:tavLst>
                                        </p:anim>
                                        <p:anim calcmode="lin" valueType="num">
                                          <p:cBhvr>
                                            <p:cTn id="47"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23"/>
                                            </p:tgtEl>
                                          </p:cBhvr>
                                        </p:animEffect>
                                      </p:childTnLst>
                                    </p:cTn>
                                  </p:par>
                                </p:childTnLst>
                              </p:cTn>
                            </p:par>
                            <p:par>
                              <p:cTn id="50" fill="hold">
                                <p:stCondLst>
                                  <p:cond delay="755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24"/>
                                            </p:tgtEl>
                                            <p:attrNameLst>
                                              <p:attrName>ppt_y</p:attrName>
                                            </p:attrNameLst>
                                          </p:cBhvr>
                                          <p:tavLst>
                                            <p:tav tm="0">
                                              <p:val>
                                                <p:strVal val="#ppt_y"/>
                                              </p:val>
                                            </p:tav>
                                            <p:tav tm="100000">
                                              <p:val>
                                                <p:strVal val="#ppt_y"/>
                                              </p:val>
                                            </p:tav>
                                          </p:tavLst>
                                        </p:anim>
                                        <p:anim calcmode="lin" valueType="num">
                                          <p:cBhvr>
                                            <p:cTn id="55"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24"/>
                                            </p:tgtEl>
                                          </p:cBhvr>
                                        </p:animEffect>
                                      </p:childTnLst>
                                    </p:cTn>
                                  </p:par>
                                </p:childTnLst>
                              </p:cTn>
                            </p:par>
                            <p:par>
                              <p:cTn id="58" fill="hold">
                                <p:stCondLst>
                                  <p:cond delay="8750"/>
                                </p:stCondLst>
                                <p:childTnLst>
                                  <p:par>
                                    <p:cTn id="59" presetID="53" presetClass="entr" presetSubtype="16"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p:cTn id="61" dur="500" fill="hold"/>
                                            <p:tgtEl>
                                              <p:spTgt spid="25"/>
                                            </p:tgtEl>
                                            <p:attrNameLst>
                                              <p:attrName>ppt_w</p:attrName>
                                            </p:attrNameLst>
                                          </p:cBhvr>
                                          <p:tavLst>
                                            <p:tav tm="0">
                                              <p:val>
                                                <p:fltVal val="0"/>
                                              </p:val>
                                            </p:tav>
                                            <p:tav tm="100000">
                                              <p:val>
                                                <p:strVal val="#ppt_w"/>
                                              </p:val>
                                            </p:tav>
                                          </p:tavLst>
                                        </p:anim>
                                        <p:anim calcmode="lin" valueType="num">
                                          <p:cBhvr>
                                            <p:cTn id="62" dur="500" fill="hold"/>
                                            <p:tgtEl>
                                              <p:spTgt spid="25"/>
                                            </p:tgtEl>
                                            <p:attrNameLst>
                                              <p:attrName>ppt_h</p:attrName>
                                            </p:attrNameLst>
                                          </p:cBhvr>
                                          <p:tavLst>
                                            <p:tav tm="0">
                                              <p:val>
                                                <p:fltVal val="0"/>
                                              </p:val>
                                            </p:tav>
                                            <p:tav tm="100000">
                                              <p:val>
                                                <p:strVal val="#ppt_h"/>
                                              </p:val>
                                            </p:tav>
                                          </p:tavLst>
                                        </p:anim>
                                        <p:animEffect transition="in" filter="fade">
                                          <p:cBhvr>
                                            <p:cTn id="63" dur="500"/>
                                            <p:tgtEl>
                                              <p:spTgt spid="25"/>
                                            </p:tgtEl>
                                          </p:cBhvr>
                                        </p:animEffect>
                                      </p:childTnLst>
                                    </p:cTn>
                                  </p:par>
                                </p:childTnLst>
                              </p:cTn>
                            </p:par>
                            <p:par>
                              <p:cTn id="64" fill="hold">
                                <p:stCondLst>
                                  <p:cond delay="925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29"/>
                                            </p:tgtEl>
                                            <p:attrNameLst>
                                              <p:attrName>ppt_y</p:attrName>
                                            </p:attrNameLst>
                                          </p:cBhvr>
                                          <p:tavLst>
                                            <p:tav tm="0">
                                              <p:val>
                                                <p:strVal val="#ppt_y"/>
                                              </p:val>
                                            </p:tav>
                                            <p:tav tm="100000">
                                              <p:val>
                                                <p:strVal val="#ppt_y"/>
                                              </p:val>
                                            </p:tav>
                                          </p:tavLst>
                                        </p:anim>
                                        <p:anim calcmode="lin" valueType="num">
                                          <p:cBhvr>
                                            <p:cTn id="6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29"/>
                                            </p:tgtEl>
                                          </p:cBhvr>
                                        </p:animEffect>
                                      </p:childTnLst>
                                    </p:cTn>
                                  </p:par>
                                </p:childTnLst>
                              </p:cTn>
                            </p:par>
                            <p:par>
                              <p:cTn id="72" fill="hold">
                                <p:stCondLst>
                                  <p:cond delay="10450"/>
                                </p:stCondLst>
                                <p:childTnLst>
                                  <p:par>
                                    <p:cTn id="73" presetID="53" presetClass="entr" presetSubtype="16" fill="hold" grpId="0"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10950"/>
                                </p:stCondLst>
                                <p:childTnLst>
                                  <p:par>
                                    <p:cTn id="79" presetID="41" presetClass="entr" presetSubtype="0" fill="hold" grpId="0" nodeType="afterEffect">
                                      <p:stCondLst>
                                        <p:cond delay="0"/>
                                      </p:stCondLst>
                                      <p:iterate type="lt">
                                        <p:tmPct val="10000"/>
                                      </p:iterate>
                                      <p:childTnLst>
                                        <p:set>
                                          <p:cBhvr>
                                            <p:cTn id="80" dur="1" fill="hold">
                                              <p:stCondLst>
                                                <p:cond delay="0"/>
                                              </p:stCondLst>
                                            </p:cTn>
                                            <p:tgtEl>
                                              <p:spTgt spid="36"/>
                                            </p:tgtEl>
                                            <p:attrNameLst>
                                              <p:attrName>style.visibility</p:attrName>
                                            </p:attrNameLst>
                                          </p:cBhvr>
                                          <p:to>
                                            <p:strVal val="visible"/>
                                          </p:to>
                                        </p:set>
                                        <p:anim calcmode="lin" valueType="num">
                                          <p:cBhvr>
                                            <p:cTn id="81"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36"/>
                                            </p:tgtEl>
                                            <p:attrNameLst>
                                              <p:attrName>ppt_y</p:attrName>
                                            </p:attrNameLst>
                                          </p:cBhvr>
                                          <p:tavLst>
                                            <p:tav tm="0">
                                              <p:val>
                                                <p:strVal val="#ppt_y"/>
                                              </p:val>
                                            </p:tav>
                                            <p:tav tm="100000">
                                              <p:val>
                                                <p:strVal val="#ppt_y"/>
                                              </p:val>
                                            </p:tav>
                                          </p:tavLst>
                                        </p:anim>
                                        <p:anim calcmode="lin" valueType="num">
                                          <p:cBhvr>
                                            <p:cTn id="83"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36"/>
                                            </p:tgtEl>
                                          </p:cBhvr>
                                        </p:animEffect>
                                      </p:childTnLst>
                                    </p:cTn>
                                  </p:par>
                                </p:childTnLst>
                              </p:cTn>
                            </p:par>
                            <p:par>
                              <p:cTn id="86" fill="hold">
                                <p:stCondLst>
                                  <p:cond delay="12150"/>
                                </p:stCondLst>
                                <p:childTnLst>
                                  <p:par>
                                    <p:cTn id="87" presetID="53" presetClass="entr" presetSubtype="16"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childTnLst>
                                    </p:cTn>
                                  </p:par>
                                </p:childTnLst>
                              </p:cTn>
                            </p:par>
                            <p:par>
                              <p:cTn id="92" fill="hold">
                                <p:stCondLst>
                                  <p:cond delay="12650"/>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96" dur="500" fill="hold"/>
                                            <p:tgtEl>
                                              <p:spTgt spid="38"/>
                                            </p:tgtEl>
                                            <p:attrNameLst>
                                              <p:attrName>ppt_y</p:attrName>
                                            </p:attrNameLst>
                                          </p:cBhvr>
                                          <p:tavLst>
                                            <p:tav tm="0">
                                              <p:val>
                                                <p:strVal val="#ppt_y"/>
                                              </p:val>
                                            </p:tav>
                                            <p:tav tm="100000">
                                              <p:val>
                                                <p:strVal val="#ppt_y"/>
                                              </p:val>
                                            </p:tav>
                                          </p:tavLst>
                                        </p:anim>
                                        <p:anim calcmode="lin" valueType="num">
                                          <p:cBhvr>
                                            <p:cTn id="97"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98"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99" dur="500" tmFilter="0,0; .5, 1; 1, 1"/>
                                            <p:tgtEl>
                                              <p:spTgt spid="38"/>
                                            </p:tgtEl>
                                          </p:cBhvr>
                                        </p:animEffect>
                                      </p:childTnLst>
                                    </p:cTn>
                                  </p:par>
                                </p:childTnLst>
                              </p:cTn>
                            </p:par>
                            <p:par>
                              <p:cTn id="100" fill="hold">
                                <p:stCondLst>
                                  <p:cond delay="138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9" grpId="0"/>
          <p:bldP spid="30" grpId="0"/>
          <p:bldP spid="36" grpId="0"/>
          <p:bldP spid="37" grpId="0"/>
          <p:bldP spid="38" grpId="0"/>
          <p:bldP spid="3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00" fill="hold"/>
                                            <p:tgtEl>
                                              <p:spTgt spid="3"/>
                                            </p:tgtEl>
                                            <p:attrNameLst>
                                              <p:attrName>ppt_x</p:attrName>
                                            </p:attrNameLst>
                                          </p:cBhvr>
                                          <p:tavLst>
                                            <p:tav tm="0">
                                              <p:val>
                                                <p:strVal val="#ppt_x"/>
                                              </p:val>
                                            </p:tav>
                                            <p:tav tm="100000">
                                              <p:val>
                                                <p:strVal val="#ppt_x"/>
                                              </p:val>
                                            </p:tav>
                                          </p:tavLst>
                                        </p:anim>
                                        <p:anim calcmode="lin" valueType="num">
                                          <p:cBhvr additive="base">
                                            <p:cTn id="8" dur="12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200" fill="hold"/>
                                            <p:tgtEl>
                                              <p:spTgt spid="2"/>
                                            </p:tgtEl>
                                            <p:attrNameLst>
                                              <p:attrName>ppt_x</p:attrName>
                                            </p:attrNameLst>
                                          </p:cBhvr>
                                          <p:tavLst>
                                            <p:tav tm="0">
                                              <p:val>
                                                <p:strVal val="0-#ppt_w/2"/>
                                              </p:val>
                                            </p:tav>
                                            <p:tav tm="100000">
                                              <p:val>
                                                <p:strVal val="#ppt_x"/>
                                              </p:val>
                                            </p:tav>
                                          </p:tavLst>
                                        </p:anim>
                                        <p:anim calcmode="lin" valueType="num">
                                          <p:cBhvr additive="base">
                                            <p:cTn id="12" dur="12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200" fill="hold"/>
                                            <p:tgtEl>
                                              <p:spTgt spid="4"/>
                                            </p:tgtEl>
                                            <p:attrNameLst>
                                              <p:attrName>ppt_x</p:attrName>
                                            </p:attrNameLst>
                                          </p:cBhvr>
                                          <p:tavLst>
                                            <p:tav tm="0">
                                              <p:val>
                                                <p:strVal val="1+#ppt_w/2"/>
                                              </p:val>
                                            </p:tav>
                                            <p:tav tm="100000">
                                              <p:val>
                                                <p:strVal val="#ppt_x"/>
                                              </p:val>
                                            </p:tav>
                                          </p:tavLst>
                                        </p:anim>
                                        <p:anim calcmode="lin" valueType="num">
                                          <p:cBhvr additive="base">
                                            <p:cTn id="16" dur="120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800" fill="hold"/>
                                            <p:tgtEl>
                                              <p:spTgt spid="17"/>
                                            </p:tgtEl>
                                            <p:attrNameLst>
                                              <p:attrName>ppt_x</p:attrName>
                                            </p:attrNameLst>
                                          </p:cBhvr>
                                          <p:tavLst>
                                            <p:tav tm="0">
                                              <p:val>
                                                <p:strVal val="0-#ppt_w/2"/>
                                              </p:val>
                                            </p:tav>
                                            <p:tav tm="100000">
                                              <p:val>
                                                <p:strVal val="#ppt_x"/>
                                              </p:val>
                                            </p:tav>
                                          </p:tavLst>
                                        </p:anim>
                                        <p:anim calcmode="lin" valueType="num">
                                          <p:cBhvr additive="base">
                                            <p:cTn id="21" dur="800" fill="hold"/>
                                            <p:tgtEl>
                                              <p:spTgt spid="17"/>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800" fill="hold"/>
                                            <p:tgtEl>
                                              <p:spTgt spid="27"/>
                                            </p:tgtEl>
                                            <p:attrNameLst>
                                              <p:attrName>ppt_x</p:attrName>
                                            </p:attrNameLst>
                                          </p:cBhvr>
                                          <p:tavLst>
                                            <p:tav tm="0">
                                              <p:val>
                                                <p:strVal val="1+#ppt_w/2"/>
                                              </p:val>
                                            </p:tav>
                                            <p:tav tm="100000">
                                              <p:val>
                                                <p:strVal val="#ppt_x"/>
                                              </p:val>
                                            </p:tav>
                                          </p:tavLst>
                                        </p:anim>
                                        <p:anim calcmode="lin" valueType="num">
                                          <p:cBhvr additive="base">
                                            <p:cTn id="26" dur="800" fill="hold"/>
                                            <p:tgtEl>
                                              <p:spTgt spid="27"/>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8"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800" fill="hold"/>
                                            <p:tgtEl>
                                              <p:spTgt spid="32"/>
                                            </p:tgtEl>
                                            <p:attrNameLst>
                                              <p:attrName>ppt_x</p:attrName>
                                            </p:attrNameLst>
                                          </p:cBhvr>
                                          <p:tavLst>
                                            <p:tav tm="0">
                                              <p:val>
                                                <p:strVal val="0-#ppt_w/2"/>
                                              </p:val>
                                            </p:tav>
                                            <p:tav tm="100000">
                                              <p:val>
                                                <p:strVal val="#ppt_x"/>
                                              </p:val>
                                            </p:tav>
                                          </p:tavLst>
                                        </p:anim>
                                        <p:anim calcmode="lin" valueType="num">
                                          <p:cBhvr additive="base">
                                            <p:cTn id="31" dur="8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800" fill="hold"/>
                                            <p:tgtEl>
                                              <p:spTgt spid="35"/>
                                            </p:tgtEl>
                                            <p:attrNameLst>
                                              <p:attrName>ppt_x</p:attrName>
                                            </p:attrNameLst>
                                          </p:cBhvr>
                                          <p:tavLst>
                                            <p:tav tm="0">
                                              <p:val>
                                                <p:strVal val="1+#ppt_w/2"/>
                                              </p:val>
                                            </p:tav>
                                            <p:tav tm="100000">
                                              <p:val>
                                                <p:strVal val="#ppt_x"/>
                                              </p:val>
                                            </p:tav>
                                          </p:tavLst>
                                        </p:anim>
                                        <p:anim calcmode="lin" valueType="num">
                                          <p:cBhvr additive="base">
                                            <p:cTn id="36" dur="800" fill="hold"/>
                                            <p:tgtEl>
                                              <p:spTgt spid="35"/>
                                            </p:tgtEl>
                                            <p:attrNameLst>
                                              <p:attrName>ppt_y</p:attrName>
                                            </p:attrNameLst>
                                          </p:cBhvr>
                                          <p:tavLst>
                                            <p:tav tm="0">
                                              <p:val>
                                                <p:strVal val="#ppt_y"/>
                                              </p:val>
                                            </p:tav>
                                            <p:tav tm="100000">
                                              <p:val>
                                                <p:strVal val="#ppt_y"/>
                                              </p:val>
                                            </p:tav>
                                          </p:tavLst>
                                        </p:anim>
                                      </p:childTnLst>
                                    </p:cTn>
                                  </p:par>
                                </p:childTnLst>
                              </p:cTn>
                            </p:par>
                            <p:par>
                              <p:cTn id="37" fill="hold">
                                <p:stCondLst>
                                  <p:cond delay="5500"/>
                                </p:stCondLst>
                                <p:childTnLst>
                                  <p:par>
                                    <p:cTn id="38" presetID="2" presetClass="entr" presetSubtype="1"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650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23"/>
                                            </p:tgtEl>
                                            <p:attrNameLst>
                                              <p:attrName>ppt_y</p:attrName>
                                            </p:attrNameLst>
                                          </p:cBhvr>
                                          <p:tavLst>
                                            <p:tav tm="0">
                                              <p:val>
                                                <p:strVal val="#ppt_y"/>
                                              </p:val>
                                            </p:tav>
                                            <p:tav tm="100000">
                                              <p:val>
                                                <p:strVal val="#ppt_y"/>
                                              </p:val>
                                            </p:tav>
                                          </p:tavLst>
                                        </p:anim>
                                        <p:anim calcmode="lin" valueType="num">
                                          <p:cBhvr>
                                            <p:cTn id="47"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23"/>
                                            </p:tgtEl>
                                          </p:cBhvr>
                                        </p:animEffect>
                                      </p:childTnLst>
                                    </p:cTn>
                                  </p:par>
                                </p:childTnLst>
                              </p:cTn>
                            </p:par>
                            <p:par>
                              <p:cTn id="50" fill="hold">
                                <p:stCondLst>
                                  <p:cond delay="755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24"/>
                                            </p:tgtEl>
                                            <p:attrNameLst>
                                              <p:attrName>ppt_y</p:attrName>
                                            </p:attrNameLst>
                                          </p:cBhvr>
                                          <p:tavLst>
                                            <p:tav tm="0">
                                              <p:val>
                                                <p:strVal val="#ppt_y"/>
                                              </p:val>
                                            </p:tav>
                                            <p:tav tm="100000">
                                              <p:val>
                                                <p:strVal val="#ppt_y"/>
                                              </p:val>
                                            </p:tav>
                                          </p:tavLst>
                                        </p:anim>
                                        <p:anim calcmode="lin" valueType="num">
                                          <p:cBhvr>
                                            <p:cTn id="55"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24"/>
                                            </p:tgtEl>
                                          </p:cBhvr>
                                        </p:animEffect>
                                      </p:childTnLst>
                                    </p:cTn>
                                  </p:par>
                                </p:childTnLst>
                              </p:cTn>
                            </p:par>
                            <p:par>
                              <p:cTn id="58" fill="hold">
                                <p:stCondLst>
                                  <p:cond delay="8750"/>
                                </p:stCondLst>
                                <p:childTnLst>
                                  <p:par>
                                    <p:cTn id="59" presetID="53" presetClass="entr" presetSubtype="16"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p:cTn id="61" dur="500" fill="hold"/>
                                            <p:tgtEl>
                                              <p:spTgt spid="25"/>
                                            </p:tgtEl>
                                            <p:attrNameLst>
                                              <p:attrName>ppt_w</p:attrName>
                                            </p:attrNameLst>
                                          </p:cBhvr>
                                          <p:tavLst>
                                            <p:tav tm="0">
                                              <p:val>
                                                <p:fltVal val="0"/>
                                              </p:val>
                                            </p:tav>
                                            <p:tav tm="100000">
                                              <p:val>
                                                <p:strVal val="#ppt_w"/>
                                              </p:val>
                                            </p:tav>
                                          </p:tavLst>
                                        </p:anim>
                                        <p:anim calcmode="lin" valueType="num">
                                          <p:cBhvr>
                                            <p:cTn id="62" dur="500" fill="hold"/>
                                            <p:tgtEl>
                                              <p:spTgt spid="25"/>
                                            </p:tgtEl>
                                            <p:attrNameLst>
                                              <p:attrName>ppt_h</p:attrName>
                                            </p:attrNameLst>
                                          </p:cBhvr>
                                          <p:tavLst>
                                            <p:tav tm="0">
                                              <p:val>
                                                <p:fltVal val="0"/>
                                              </p:val>
                                            </p:tav>
                                            <p:tav tm="100000">
                                              <p:val>
                                                <p:strVal val="#ppt_h"/>
                                              </p:val>
                                            </p:tav>
                                          </p:tavLst>
                                        </p:anim>
                                        <p:animEffect transition="in" filter="fade">
                                          <p:cBhvr>
                                            <p:cTn id="63" dur="500"/>
                                            <p:tgtEl>
                                              <p:spTgt spid="25"/>
                                            </p:tgtEl>
                                          </p:cBhvr>
                                        </p:animEffect>
                                      </p:childTnLst>
                                    </p:cTn>
                                  </p:par>
                                </p:childTnLst>
                              </p:cTn>
                            </p:par>
                            <p:par>
                              <p:cTn id="64" fill="hold">
                                <p:stCondLst>
                                  <p:cond delay="925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29"/>
                                            </p:tgtEl>
                                            <p:attrNameLst>
                                              <p:attrName>ppt_y</p:attrName>
                                            </p:attrNameLst>
                                          </p:cBhvr>
                                          <p:tavLst>
                                            <p:tav tm="0">
                                              <p:val>
                                                <p:strVal val="#ppt_y"/>
                                              </p:val>
                                            </p:tav>
                                            <p:tav tm="100000">
                                              <p:val>
                                                <p:strVal val="#ppt_y"/>
                                              </p:val>
                                            </p:tav>
                                          </p:tavLst>
                                        </p:anim>
                                        <p:anim calcmode="lin" valueType="num">
                                          <p:cBhvr>
                                            <p:cTn id="6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29"/>
                                            </p:tgtEl>
                                          </p:cBhvr>
                                        </p:animEffect>
                                      </p:childTnLst>
                                    </p:cTn>
                                  </p:par>
                                </p:childTnLst>
                              </p:cTn>
                            </p:par>
                            <p:par>
                              <p:cTn id="72" fill="hold">
                                <p:stCondLst>
                                  <p:cond delay="10450"/>
                                </p:stCondLst>
                                <p:childTnLst>
                                  <p:par>
                                    <p:cTn id="73" presetID="53" presetClass="entr" presetSubtype="16" fill="hold" grpId="0"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10950"/>
                                </p:stCondLst>
                                <p:childTnLst>
                                  <p:par>
                                    <p:cTn id="79" presetID="41" presetClass="entr" presetSubtype="0" fill="hold" grpId="0" nodeType="afterEffect">
                                      <p:stCondLst>
                                        <p:cond delay="0"/>
                                      </p:stCondLst>
                                      <p:iterate type="lt">
                                        <p:tmPct val="10000"/>
                                      </p:iterate>
                                      <p:childTnLst>
                                        <p:set>
                                          <p:cBhvr>
                                            <p:cTn id="80" dur="1" fill="hold">
                                              <p:stCondLst>
                                                <p:cond delay="0"/>
                                              </p:stCondLst>
                                            </p:cTn>
                                            <p:tgtEl>
                                              <p:spTgt spid="36"/>
                                            </p:tgtEl>
                                            <p:attrNameLst>
                                              <p:attrName>style.visibility</p:attrName>
                                            </p:attrNameLst>
                                          </p:cBhvr>
                                          <p:to>
                                            <p:strVal val="visible"/>
                                          </p:to>
                                        </p:set>
                                        <p:anim calcmode="lin" valueType="num">
                                          <p:cBhvr>
                                            <p:cTn id="81"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36"/>
                                            </p:tgtEl>
                                            <p:attrNameLst>
                                              <p:attrName>ppt_y</p:attrName>
                                            </p:attrNameLst>
                                          </p:cBhvr>
                                          <p:tavLst>
                                            <p:tav tm="0">
                                              <p:val>
                                                <p:strVal val="#ppt_y"/>
                                              </p:val>
                                            </p:tav>
                                            <p:tav tm="100000">
                                              <p:val>
                                                <p:strVal val="#ppt_y"/>
                                              </p:val>
                                            </p:tav>
                                          </p:tavLst>
                                        </p:anim>
                                        <p:anim calcmode="lin" valueType="num">
                                          <p:cBhvr>
                                            <p:cTn id="83"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36"/>
                                            </p:tgtEl>
                                          </p:cBhvr>
                                        </p:animEffect>
                                      </p:childTnLst>
                                    </p:cTn>
                                  </p:par>
                                </p:childTnLst>
                              </p:cTn>
                            </p:par>
                            <p:par>
                              <p:cTn id="86" fill="hold">
                                <p:stCondLst>
                                  <p:cond delay="12150"/>
                                </p:stCondLst>
                                <p:childTnLst>
                                  <p:par>
                                    <p:cTn id="87" presetID="53" presetClass="entr" presetSubtype="16"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childTnLst>
                                    </p:cTn>
                                  </p:par>
                                </p:childTnLst>
                              </p:cTn>
                            </p:par>
                            <p:par>
                              <p:cTn id="92" fill="hold">
                                <p:stCondLst>
                                  <p:cond delay="12650"/>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96" dur="500" fill="hold"/>
                                            <p:tgtEl>
                                              <p:spTgt spid="38"/>
                                            </p:tgtEl>
                                            <p:attrNameLst>
                                              <p:attrName>ppt_y</p:attrName>
                                            </p:attrNameLst>
                                          </p:cBhvr>
                                          <p:tavLst>
                                            <p:tav tm="0">
                                              <p:val>
                                                <p:strVal val="#ppt_y"/>
                                              </p:val>
                                            </p:tav>
                                            <p:tav tm="100000">
                                              <p:val>
                                                <p:strVal val="#ppt_y"/>
                                              </p:val>
                                            </p:tav>
                                          </p:tavLst>
                                        </p:anim>
                                        <p:anim calcmode="lin" valueType="num">
                                          <p:cBhvr>
                                            <p:cTn id="97"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98"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99" dur="500" tmFilter="0,0; .5, 1; 1, 1"/>
                                            <p:tgtEl>
                                              <p:spTgt spid="38"/>
                                            </p:tgtEl>
                                          </p:cBhvr>
                                        </p:animEffect>
                                      </p:childTnLst>
                                    </p:cTn>
                                  </p:par>
                                </p:childTnLst>
                              </p:cTn>
                            </p:par>
                            <p:par>
                              <p:cTn id="100" fill="hold">
                                <p:stCondLst>
                                  <p:cond delay="138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9" grpId="0"/>
          <p:bldP spid="30" grpId="0"/>
          <p:bldP spid="36" grpId="0"/>
          <p:bldP spid="37" grpId="0"/>
          <p:bldP spid="38" grpId="0"/>
          <p:bldP spid="39"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t="-1000" b="-1000"/>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10570" y="2335867"/>
            <a:ext cx="1694791" cy="1665195"/>
          </a:xfrm>
          <a:prstGeom prst="rect">
            <a:avLst/>
          </a:prstGeom>
        </p:spPr>
      </p:pic>
      <p:sp>
        <p:nvSpPr>
          <p:cNvPr id="88" name="Freeform 8"/>
          <p:cNvSpPr/>
          <p:nvPr/>
        </p:nvSpPr>
        <p:spPr bwMode="auto">
          <a:xfrm rot="18900000">
            <a:off x="1779724" y="2673088"/>
            <a:ext cx="1620740" cy="880334"/>
          </a:xfrm>
          <a:custGeom>
            <a:avLst/>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rgbClr val="76434E"/>
          </a:solidFill>
          <a:ln w="3175" cap="flat">
            <a:noFill/>
            <a:prstDash val="solid"/>
            <a:miter lim="800000"/>
          </a:ln>
        </p:spPr>
        <p:txBody>
          <a:bodyPr vert="horz" wrap="square" lIns="123101" tIns="61550" rIns="123101" bIns="61550" numCol="1" anchor="t" anchorCtr="0" compatLnSpc="1"/>
          <a:lstStyle/>
          <a:p>
            <a:endParaRPr lang="zh-CN" altLang="en-US" sz="1805">
              <a:cs typeface="+mn-ea"/>
              <a:sym typeface="+mn-lt"/>
            </a:endParaRPr>
          </a:p>
        </p:txBody>
      </p:sp>
      <p:sp>
        <p:nvSpPr>
          <p:cNvPr id="71" name="同心圆 70"/>
          <p:cNvSpPr/>
          <p:nvPr/>
        </p:nvSpPr>
        <p:spPr>
          <a:xfrm rot="18900000">
            <a:off x="1721385" y="2216947"/>
            <a:ext cx="1196552" cy="1230160"/>
          </a:xfrm>
          <a:prstGeom prst="donut">
            <a:avLst>
              <a:gd name="adj" fmla="val 487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5">
              <a:solidFill>
                <a:schemeClr val="tx1"/>
              </a:solidFill>
              <a:cs typeface="+mn-ea"/>
              <a:sym typeface="+mn-lt"/>
            </a:endParaRPr>
          </a:p>
        </p:txBody>
      </p:sp>
      <p:sp>
        <p:nvSpPr>
          <p:cNvPr id="89" name="Freeform 7"/>
          <p:cNvSpPr/>
          <p:nvPr/>
        </p:nvSpPr>
        <p:spPr bwMode="auto">
          <a:xfrm rot="19087048">
            <a:off x="4324232" y="2535842"/>
            <a:ext cx="1583837" cy="1069586"/>
          </a:xfrm>
          <a:custGeom>
            <a:avLst/>
            <a:gdLst>
              <a:gd name="T0" fmla="*/ 7997 w 8105"/>
              <a:gd name="T1" fmla="*/ 0 h 4984"/>
              <a:gd name="T2" fmla="*/ 8105 w 8105"/>
              <a:gd name="T3" fmla="*/ 932 h 4984"/>
              <a:gd name="T4" fmla="*/ 4053 w 8105"/>
              <a:gd name="T5" fmla="*/ 4984 h 4984"/>
              <a:gd name="T6" fmla="*/ 0 w 8105"/>
              <a:gd name="T7" fmla="*/ 932 h 4984"/>
              <a:gd name="T8" fmla="*/ 108 w 8105"/>
              <a:gd name="T9" fmla="*/ 0 h 4984"/>
              <a:gd name="T10" fmla="*/ 1212 w 8105"/>
              <a:gd name="T11" fmla="*/ 0 h 4984"/>
              <a:gd name="T12" fmla="*/ 1218 w 8105"/>
              <a:gd name="T13" fmla="*/ 6 h 4984"/>
              <a:gd name="T14" fmla="*/ 1071 w 8105"/>
              <a:gd name="T15" fmla="*/ 932 h 4984"/>
              <a:gd name="T16" fmla="*/ 4053 w 8105"/>
              <a:gd name="T17" fmla="*/ 3913 h 4984"/>
              <a:gd name="T18" fmla="*/ 7034 w 8105"/>
              <a:gd name="T19" fmla="*/ 932 h 4984"/>
              <a:gd name="T20" fmla="*/ 6887 w 8105"/>
              <a:gd name="T21" fmla="*/ 6 h 4984"/>
              <a:gd name="T22" fmla="*/ 6893 w 8105"/>
              <a:gd name="T23" fmla="*/ 0 h 4984"/>
              <a:gd name="T24" fmla="*/ 7997 w 8105"/>
              <a:gd name="T25" fmla="*/ 0 h 4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4984">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solidFill>
            <a:srgbClr val="76434E"/>
          </a:solidFill>
          <a:ln w="3175" cap="flat">
            <a:noFill/>
            <a:prstDash val="solid"/>
            <a:miter lim="800000"/>
          </a:ln>
        </p:spPr>
        <p:txBody>
          <a:bodyPr vert="horz" wrap="square" lIns="123101" tIns="61550" rIns="123101" bIns="61550" numCol="1" anchor="t" anchorCtr="0" compatLnSpc="1"/>
          <a:lstStyle/>
          <a:p>
            <a:endParaRPr lang="zh-CN" altLang="en-US" sz="1805">
              <a:cs typeface="+mn-ea"/>
              <a:sym typeface="+mn-lt"/>
            </a:endParaRPr>
          </a:p>
        </p:txBody>
      </p:sp>
      <p:sp>
        <p:nvSpPr>
          <p:cNvPr id="90" name="Freeform 6"/>
          <p:cNvSpPr/>
          <p:nvPr/>
        </p:nvSpPr>
        <p:spPr bwMode="auto">
          <a:xfrm rot="19290703">
            <a:off x="6644755" y="2347542"/>
            <a:ext cx="1619319" cy="1260073"/>
          </a:xfrm>
          <a:custGeom>
            <a:avLst/>
            <a:gdLst>
              <a:gd name="T0" fmla="*/ 7492 w 8105"/>
              <a:gd name="T1" fmla="*/ 0 h 6195"/>
              <a:gd name="T2" fmla="*/ 8105 w 8105"/>
              <a:gd name="T3" fmla="*/ 2143 h 6195"/>
              <a:gd name="T4" fmla="*/ 4052 w 8105"/>
              <a:gd name="T5" fmla="*/ 6195 h 6195"/>
              <a:gd name="T6" fmla="*/ 0 w 8105"/>
              <a:gd name="T7" fmla="*/ 2143 h 6195"/>
              <a:gd name="T8" fmla="*/ 612 w 8105"/>
              <a:gd name="T9" fmla="*/ 0 h 6195"/>
              <a:gd name="T10" fmla="*/ 1957 w 8105"/>
              <a:gd name="T11" fmla="*/ 0 h 6195"/>
              <a:gd name="T12" fmla="*/ 1968 w 8105"/>
              <a:gd name="T13" fmla="*/ 11 h 6195"/>
              <a:gd name="T14" fmla="*/ 1071 w 8105"/>
              <a:gd name="T15" fmla="*/ 2143 h 6195"/>
              <a:gd name="T16" fmla="*/ 4052 w 8105"/>
              <a:gd name="T17" fmla="*/ 5124 h 6195"/>
              <a:gd name="T18" fmla="*/ 7033 w 8105"/>
              <a:gd name="T19" fmla="*/ 2143 h 6195"/>
              <a:gd name="T20" fmla="*/ 6136 w 8105"/>
              <a:gd name="T21" fmla="*/ 11 h 6195"/>
              <a:gd name="T22" fmla="*/ 6147 w 8105"/>
              <a:gd name="T23" fmla="*/ 0 h 6195"/>
              <a:gd name="T24" fmla="*/ 7492 w 8105"/>
              <a:gd name="T25" fmla="*/ 0 h 6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619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solidFill>
            <a:srgbClr val="76434E"/>
          </a:solidFill>
          <a:ln w="3175" cap="flat">
            <a:noFill/>
            <a:prstDash val="solid"/>
            <a:miter lim="800000"/>
          </a:ln>
        </p:spPr>
        <p:txBody>
          <a:bodyPr vert="horz" wrap="square" lIns="123101" tIns="61550" rIns="123101" bIns="61550" numCol="1" anchor="t" anchorCtr="0" compatLnSpc="1"/>
          <a:lstStyle/>
          <a:p>
            <a:endParaRPr lang="zh-CN" altLang="en-US" sz="1805">
              <a:cs typeface="+mn-ea"/>
              <a:sym typeface="+mn-lt"/>
            </a:endParaRPr>
          </a:p>
        </p:txBody>
      </p:sp>
      <p:sp>
        <p:nvSpPr>
          <p:cNvPr id="91" name="Freeform 5"/>
          <p:cNvSpPr/>
          <p:nvPr/>
        </p:nvSpPr>
        <p:spPr bwMode="auto">
          <a:xfrm rot="19810786">
            <a:off x="9043732" y="2086201"/>
            <a:ext cx="1559879" cy="1520822"/>
          </a:xfrm>
          <a:custGeom>
            <a:avLst/>
            <a:gdLst>
              <a:gd name="T0" fmla="*/ 5799 w 8105"/>
              <a:gd name="T1" fmla="*/ 0 h 7710"/>
              <a:gd name="T2" fmla="*/ 8105 w 8105"/>
              <a:gd name="T3" fmla="*/ 3658 h 7710"/>
              <a:gd name="T4" fmla="*/ 4052 w 8105"/>
              <a:gd name="T5" fmla="*/ 7710 h 7710"/>
              <a:gd name="T6" fmla="*/ 0 w 8105"/>
              <a:gd name="T7" fmla="*/ 3658 h 7710"/>
              <a:gd name="T8" fmla="*/ 2306 w 8105"/>
              <a:gd name="T9" fmla="*/ 0 h 7710"/>
              <a:gd name="T10" fmla="*/ 3128 w 8105"/>
              <a:gd name="T11" fmla="*/ 823 h 7710"/>
              <a:gd name="T12" fmla="*/ 1071 w 8105"/>
              <a:gd name="T13" fmla="*/ 3658 h 7710"/>
              <a:gd name="T14" fmla="*/ 4052 w 8105"/>
              <a:gd name="T15" fmla="*/ 6639 h 7710"/>
              <a:gd name="T16" fmla="*/ 7034 w 8105"/>
              <a:gd name="T17" fmla="*/ 3658 h 7710"/>
              <a:gd name="T18" fmla="*/ 4976 w 8105"/>
              <a:gd name="T19" fmla="*/ 823 h 7710"/>
              <a:gd name="T20" fmla="*/ 5799 w 8105"/>
              <a:gd name="T21" fmla="*/ 0 h 7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7710">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solidFill>
            <a:srgbClr val="76434E"/>
          </a:solidFill>
          <a:ln w="3175" cap="flat">
            <a:noFill/>
            <a:prstDash val="solid"/>
            <a:miter lim="800000"/>
          </a:ln>
        </p:spPr>
        <p:txBody>
          <a:bodyPr vert="horz" wrap="square" lIns="123101" tIns="61550" rIns="123101" bIns="61550" numCol="1" anchor="t" anchorCtr="0" compatLnSpc="1"/>
          <a:lstStyle/>
          <a:p>
            <a:endParaRPr lang="zh-CN" altLang="en-US" sz="1805">
              <a:cs typeface="+mn-ea"/>
              <a:sym typeface="+mn-lt"/>
            </a:endParaRPr>
          </a:p>
        </p:txBody>
      </p:sp>
      <p:pic>
        <p:nvPicPr>
          <p:cNvPr id="2" name="图片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05831" y="2241371"/>
            <a:ext cx="1219380" cy="1347429"/>
          </a:xfrm>
          <a:prstGeom prst="rect">
            <a:avLst/>
          </a:prstGeom>
        </p:spPr>
      </p:pic>
      <p:pic>
        <p:nvPicPr>
          <p:cNvPr id="5" name="图片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05105" y="2341726"/>
            <a:ext cx="1289991" cy="1632900"/>
          </a:xfrm>
          <a:prstGeom prst="rect">
            <a:avLst/>
          </a:prstGeom>
        </p:spPr>
      </p:pic>
      <p:pic>
        <p:nvPicPr>
          <p:cNvPr id="107" name="图片 106"/>
          <p:cNvPicPr>
            <a:picLocks noChangeAspect="1"/>
          </p:cNvPicPr>
          <p:nvPr/>
        </p:nvPicPr>
        <p:blipFill>
          <a:blip r:embed="rId7" cstate="email">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a:ext>
            </a:extLst>
          </a:blip>
          <a:stretch>
            <a:fillRect/>
          </a:stretch>
        </p:blipFill>
        <p:spPr>
          <a:xfrm flipH="1">
            <a:off x="9192139" y="2172898"/>
            <a:ext cx="1263063" cy="1347429"/>
          </a:xfrm>
          <a:prstGeom prst="rect">
            <a:avLst/>
          </a:prstGeom>
        </p:spPr>
      </p:pic>
      <p:pic>
        <p:nvPicPr>
          <p:cNvPr id="108" name="Picture 2" descr="C:\Users\kk\Desktop\twig.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329885" y="4169008"/>
            <a:ext cx="2168043" cy="205008"/>
          </a:xfrm>
          <a:prstGeom prst="rect">
            <a:avLst/>
          </a:prstGeom>
          <a:noFill/>
          <a:extLst>
            <a:ext uri="{909E8E84-426E-40DD-AFC4-6F175D3DCCD1}">
              <a14:hiddenFill xmlns:a14="http://schemas.microsoft.com/office/drawing/2010/main">
                <a:solidFill>
                  <a:srgbClr val="FFFFFF"/>
                </a:solidFill>
              </a14:hiddenFill>
            </a:ext>
          </a:extLst>
        </p:spPr>
      </p:pic>
      <p:sp>
        <p:nvSpPr>
          <p:cNvPr id="109" name="TextBox 108"/>
          <p:cNvSpPr txBox="1"/>
          <p:nvPr/>
        </p:nvSpPr>
        <p:spPr>
          <a:xfrm>
            <a:off x="1377327" y="4731747"/>
            <a:ext cx="2059860" cy="877155"/>
          </a:xfrm>
          <a:prstGeom prst="rect">
            <a:avLst/>
          </a:prstGeom>
          <a:noFill/>
        </p:spPr>
        <p:txBody>
          <a:bodyPr wrap="square" lIns="45712" tIns="22856" rIns="45712" bIns="22856" rtlCol="0">
            <a:spAutoFit/>
          </a:bodyPr>
          <a:lstStyle/>
          <a:p>
            <a:pPr>
              <a:buClr>
                <a:schemeClr val="bg2"/>
              </a:buClr>
            </a:pPr>
            <a:r>
              <a:rPr lang="en-US" altLang="zh-CN" dirty="0">
                <a:solidFill>
                  <a:srgbClr val="76434E"/>
                </a:solidFill>
                <a:cs typeface="+mn-ea"/>
                <a:sym typeface="+mn-lt"/>
              </a:rPr>
              <a:t>Click here to add content, content to match the title. </a:t>
            </a:r>
            <a:endParaRPr lang="pt-BR" altLang="ko-KR" dirty="0">
              <a:solidFill>
                <a:srgbClr val="76434E"/>
              </a:solidFill>
              <a:cs typeface="+mn-ea"/>
              <a:sym typeface="+mn-lt"/>
            </a:endParaRPr>
          </a:p>
        </p:txBody>
      </p:sp>
      <p:sp>
        <p:nvSpPr>
          <p:cNvPr id="110" name="TextBox 109"/>
          <p:cNvSpPr txBox="1"/>
          <p:nvPr/>
        </p:nvSpPr>
        <p:spPr>
          <a:xfrm>
            <a:off x="1853816" y="3819997"/>
            <a:ext cx="1272859" cy="460118"/>
          </a:xfrm>
          <a:prstGeom prst="rect">
            <a:avLst/>
          </a:prstGeom>
          <a:noFill/>
        </p:spPr>
        <p:txBody>
          <a:bodyPr wrap="square" lIns="45712" tIns="22856" rIns="45712" bIns="22856" rtlCol="0">
            <a:spAutoFit/>
          </a:bodyPr>
          <a:lstStyle/>
          <a:p>
            <a:pPr algn="ctr">
              <a:lnSpc>
                <a:spcPct val="150000"/>
              </a:lnSpc>
            </a:pPr>
            <a:r>
              <a:rPr lang="en-US" sz="2000" b="1" spc="300" dirty="0">
                <a:solidFill>
                  <a:srgbClr val="76434E"/>
                </a:solidFill>
                <a:cs typeface="+mn-ea"/>
                <a:sym typeface="+mn-lt"/>
              </a:rPr>
              <a:t>45%</a:t>
            </a:r>
          </a:p>
        </p:txBody>
      </p:sp>
      <p:pic>
        <p:nvPicPr>
          <p:cNvPr id="25" name="Picture 2" descr="C:\Users\kk\Desktop\twig.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855309" y="4171512"/>
            <a:ext cx="2168043" cy="205008"/>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4379239" y="3822501"/>
            <a:ext cx="1272859" cy="460118"/>
          </a:xfrm>
          <a:prstGeom prst="rect">
            <a:avLst/>
          </a:prstGeom>
          <a:noFill/>
        </p:spPr>
        <p:txBody>
          <a:bodyPr wrap="square" lIns="45712" tIns="22856" rIns="45712" bIns="22856" rtlCol="0">
            <a:spAutoFit/>
          </a:bodyPr>
          <a:lstStyle/>
          <a:p>
            <a:pPr algn="ctr">
              <a:lnSpc>
                <a:spcPct val="150000"/>
              </a:lnSpc>
            </a:pPr>
            <a:r>
              <a:rPr lang="en-US" sz="2000" b="1" spc="300" dirty="0">
                <a:solidFill>
                  <a:srgbClr val="76434E"/>
                </a:solidFill>
                <a:cs typeface="+mn-ea"/>
                <a:sym typeface="+mn-lt"/>
              </a:rPr>
              <a:t>65%</a:t>
            </a:r>
          </a:p>
        </p:txBody>
      </p:sp>
      <p:pic>
        <p:nvPicPr>
          <p:cNvPr id="28" name="Picture 2" descr="C:\Users\kk\Desktop\twig.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245576" y="4174017"/>
            <a:ext cx="2168043" cy="205008"/>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6769506" y="3825006"/>
            <a:ext cx="1272859" cy="460118"/>
          </a:xfrm>
          <a:prstGeom prst="rect">
            <a:avLst/>
          </a:prstGeom>
          <a:noFill/>
        </p:spPr>
        <p:txBody>
          <a:bodyPr wrap="square" lIns="45712" tIns="22856" rIns="45712" bIns="22856" rtlCol="0">
            <a:spAutoFit/>
          </a:bodyPr>
          <a:lstStyle/>
          <a:p>
            <a:pPr algn="ctr">
              <a:lnSpc>
                <a:spcPct val="150000"/>
              </a:lnSpc>
            </a:pPr>
            <a:r>
              <a:rPr lang="en-US" sz="2000" b="1" spc="300" dirty="0">
                <a:solidFill>
                  <a:srgbClr val="76434E"/>
                </a:solidFill>
                <a:cs typeface="+mn-ea"/>
                <a:sym typeface="+mn-lt"/>
              </a:rPr>
              <a:t>85%</a:t>
            </a:r>
          </a:p>
        </p:txBody>
      </p:sp>
      <p:pic>
        <p:nvPicPr>
          <p:cNvPr id="31" name="Picture 2" descr="C:\Users\kk\Desktop\twig.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665878" y="4161504"/>
            <a:ext cx="2168043" cy="20500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9189808" y="3812493"/>
            <a:ext cx="1272859" cy="460118"/>
          </a:xfrm>
          <a:prstGeom prst="rect">
            <a:avLst/>
          </a:prstGeom>
          <a:noFill/>
        </p:spPr>
        <p:txBody>
          <a:bodyPr wrap="square" lIns="45712" tIns="22856" rIns="45712" bIns="22856" rtlCol="0">
            <a:spAutoFit/>
          </a:bodyPr>
          <a:lstStyle/>
          <a:p>
            <a:pPr algn="ctr">
              <a:lnSpc>
                <a:spcPct val="150000"/>
              </a:lnSpc>
            </a:pPr>
            <a:r>
              <a:rPr lang="en-US" sz="2000" b="1" spc="300" dirty="0">
                <a:solidFill>
                  <a:srgbClr val="76434E"/>
                </a:solidFill>
                <a:cs typeface="+mn-ea"/>
                <a:sym typeface="+mn-lt"/>
              </a:rPr>
              <a:t>95%</a:t>
            </a:r>
          </a:p>
        </p:txBody>
      </p:sp>
      <p:pic>
        <p:nvPicPr>
          <p:cNvPr id="36" name="图片 3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370177" y="404128"/>
            <a:ext cx="5403828" cy="773922"/>
          </a:xfrm>
          <a:prstGeom prst="rect">
            <a:avLst/>
          </a:prstGeom>
        </p:spPr>
      </p:pic>
      <p:sp>
        <p:nvSpPr>
          <p:cNvPr id="37" name="TextBox 33"/>
          <p:cNvSpPr txBox="1"/>
          <p:nvPr/>
        </p:nvSpPr>
        <p:spPr>
          <a:xfrm>
            <a:off x="4999037" y="574806"/>
            <a:ext cx="1857788" cy="416254"/>
          </a:xfrm>
          <a:prstGeom prst="rect">
            <a:avLst/>
          </a:prstGeom>
          <a:noFill/>
        </p:spPr>
        <p:txBody>
          <a:bodyPr wrap="none" lIns="45706" tIns="22853" rIns="45706" bIns="22853" rtlCol="0">
            <a:spAutoFit/>
          </a:bodyPr>
          <a:lstStyle/>
          <a:p>
            <a:r>
              <a:rPr lang="en-US" altLang="zh-CN" sz="2405" b="1" dirty="0">
                <a:solidFill>
                  <a:srgbClr val="76434E"/>
                </a:solidFill>
                <a:cs typeface="+mn-ea"/>
                <a:sym typeface="+mn-lt"/>
              </a:rPr>
              <a:t>Add title text</a:t>
            </a:r>
          </a:p>
        </p:txBody>
      </p:sp>
      <p:sp>
        <p:nvSpPr>
          <p:cNvPr id="40" name="TextBox 108"/>
          <p:cNvSpPr txBox="1"/>
          <p:nvPr/>
        </p:nvSpPr>
        <p:spPr>
          <a:xfrm>
            <a:off x="3984434" y="4731747"/>
            <a:ext cx="2059860" cy="877155"/>
          </a:xfrm>
          <a:prstGeom prst="rect">
            <a:avLst/>
          </a:prstGeom>
          <a:noFill/>
        </p:spPr>
        <p:txBody>
          <a:bodyPr wrap="square" lIns="45712" tIns="22856" rIns="45712" bIns="22856" rtlCol="0">
            <a:spAutoFit/>
          </a:bodyPr>
          <a:lstStyle/>
          <a:p>
            <a:pPr>
              <a:buClr>
                <a:schemeClr val="bg2"/>
              </a:buClr>
            </a:pPr>
            <a:r>
              <a:rPr lang="en-US" altLang="zh-CN" dirty="0">
                <a:solidFill>
                  <a:srgbClr val="76434E"/>
                </a:solidFill>
                <a:cs typeface="+mn-ea"/>
                <a:sym typeface="+mn-lt"/>
              </a:rPr>
              <a:t>Click here to add content, content to match the title. </a:t>
            </a:r>
            <a:endParaRPr lang="pt-BR" altLang="ko-KR" dirty="0">
              <a:solidFill>
                <a:srgbClr val="76434E"/>
              </a:solidFill>
              <a:cs typeface="+mn-ea"/>
              <a:sym typeface="+mn-lt"/>
            </a:endParaRPr>
          </a:p>
        </p:txBody>
      </p:sp>
      <p:sp>
        <p:nvSpPr>
          <p:cNvPr id="41" name="TextBox 108"/>
          <p:cNvSpPr txBox="1"/>
          <p:nvPr/>
        </p:nvSpPr>
        <p:spPr>
          <a:xfrm>
            <a:off x="6376005" y="4777107"/>
            <a:ext cx="2059860" cy="877155"/>
          </a:xfrm>
          <a:prstGeom prst="rect">
            <a:avLst/>
          </a:prstGeom>
          <a:noFill/>
        </p:spPr>
        <p:txBody>
          <a:bodyPr wrap="square" lIns="45712" tIns="22856" rIns="45712" bIns="22856" rtlCol="0">
            <a:spAutoFit/>
          </a:bodyPr>
          <a:lstStyle/>
          <a:p>
            <a:pPr>
              <a:buClr>
                <a:schemeClr val="bg2"/>
              </a:buClr>
            </a:pPr>
            <a:r>
              <a:rPr lang="en-US" altLang="zh-CN" dirty="0">
                <a:solidFill>
                  <a:srgbClr val="76434E"/>
                </a:solidFill>
                <a:cs typeface="+mn-ea"/>
                <a:sym typeface="+mn-lt"/>
              </a:rPr>
              <a:t>Click here to add content, content to match the title. </a:t>
            </a:r>
            <a:endParaRPr lang="pt-BR" altLang="ko-KR" dirty="0">
              <a:solidFill>
                <a:srgbClr val="76434E"/>
              </a:solidFill>
              <a:cs typeface="+mn-ea"/>
              <a:sym typeface="+mn-lt"/>
            </a:endParaRPr>
          </a:p>
        </p:txBody>
      </p:sp>
      <p:sp>
        <p:nvSpPr>
          <p:cNvPr id="42" name="TextBox 108"/>
          <p:cNvSpPr txBox="1"/>
          <p:nvPr/>
        </p:nvSpPr>
        <p:spPr>
          <a:xfrm>
            <a:off x="8815275" y="4731747"/>
            <a:ext cx="2059860" cy="877155"/>
          </a:xfrm>
          <a:prstGeom prst="rect">
            <a:avLst/>
          </a:prstGeom>
          <a:noFill/>
        </p:spPr>
        <p:txBody>
          <a:bodyPr wrap="square" lIns="45712" tIns="22856" rIns="45712" bIns="22856" rtlCol="0">
            <a:spAutoFit/>
          </a:bodyPr>
          <a:lstStyle/>
          <a:p>
            <a:pPr>
              <a:buClr>
                <a:schemeClr val="bg2"/>
              </a:buClr>
            </a:pPr>
            <a:r>
              <a:rPr lang="en-US" altLang="zh-CN" dirty="0">
                <a:solidFill>
                  <a:srgbClr val="76434E"/>
                </a:solidFill>
                <a:cs typeface="+mn-ea"/>
                <a:sym typeface="+mn-lt"/>
              </a:rPr>
              <a:t>Click here to add content, content to match the title. </a:t>
            </a:r>
            <a:endParaRPr lang="pt-BR" altLang="ko-KR" dirty="0">
              <a:solidFill>
                <a:srgbClr val="76434E"/>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10278">
        <p:random/>
      </p:transition>
    </mc:Choice>
    <mc:Fallback xmlns:a14="http://schemas.microsoft.com/office/drawing/2010/main" xmlns="">
      <p:transition spd="slow" advClick="0" advTm="10278">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heel(1)">
                                          <p:cBhvr>
                                            <p:cTn id="7" dur="700"/>
                                            <p:tgtEl>
                                              <p:spTgt spid="8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00"/>
                                            <p:tgtEl>
                                              <p:spTgt spid="2"/>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barn(inVertical)">
                                          <p:cBhvr>
                                            <p:cTn id="15" dur="400"/>
                                            <p:tgtEl>
                                              <p:spTgt spid="108"/>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110"/>
                                            </p:tgtEl>
                                            <p:attrNameLst>
                                              <p:attrName>style.visibility</p:attrName>
                                            </p:attrNameLst>
                                          </p:cBhvr>
                                          <p:to>
                                            <p:strVal val="visible"/>
                                          </p:to>
                                        </p:set>
                                        <p:anim calcmode="lin" valueType="num">
                                          <p:cBhvr>
                                            <p:cTn id="19" dur="400" fill="hold"/>
                                            <p:tgtEl>
                                              <p:spTgt spid="110"/>
                                            </p:tgtEl>
                                            <p:attrNameLst>
                                              <p:attrName>ppt_w</p:attrName>
                                            </p:attrNameLst>
                                          </p:cBhvr>
                                          <p:tavLst>
                                            <p:tav tm="0">
                                              <p:val>
                                                <p:fltVal val="0"/>
                                              </p:val>
                                            </p:tav>
                                            <p:tav tm="100000">
                                              <p:val>
                                                <p:strVal val="#ppt_w"/>
                                              </p:val>
                                            </p:tav>
                                          </p:tavLst>
                                        </p:anim>
                                        <p:anim calcmode="lin" valueType="num">
                                          <p:cBhvr>
                                            <p:cTn id="20" dur="400" fill="hold"/>
                                            <p:tgtEl>
                                              <p:spTgt spid="110"/>
                                            </p:tgtEl>
                                            <p:attrNameLst>
                                              <p:attrName>ppt_h</p:attrName>
                                            </p:attrNameLst>
                                          </p:cBhvr>
                                          <p:tavLst>
                                            <p:tav tm="0">
                                              <p:val>
                                                <p:fltVal val="0"/>
                                              </p:val>
                                            </p:tav>
                                            <p:tav tm="100000">
                                              <p:val>
                                                <p:strVal val="#ppt_h"/>
                                              </p:val>
                                            </p:tav>
                                          </p:tavLst>
                                        </p:anim>
                                        <p:animEffect transition="in" filter="fade">
                                          <p:cBhvr>
                                            <p:cTn id="21" dur="400"/>
                                            <p:tgtEl>
                                              <p:spTgt spid="110"/>
                                            </p:tgtEl>
                                          </p:cBhvr>
                                        </p:animEffect>
                                      </p:childTnLst>
                                    </p:cTn>
                                  </p:par>
                                </p:childTnLst>
                              </p:cTn>
                            </p:par>
                            <p:par>
                              <p:cTn id="22" fill="hold">
                                <p:stCondLst>
                                  <p:cond delay="3000"/>
                                </p:stCondLst>
                                <p:childTnLst>
                                  <p:par>
                                    <p:cTn id="23" presetID="37" presetClass="entr" presetSubtype="0" fill="hold" grpId="0" nodeType="afterEffect">
                                      <p:stCondLst>
                                        <p:cond delay="0"/>
                                      </p:stCondLst>
                                      <p:childTnLst>
                                        <p:set>
                                          <p:cBhvr>
                                            <p:cTn id="24" dur="1" fill="hold">
                                              <p:stCondLst>
                                                <p:cond delay="0"/>
                                              </p:stCondLst>
                                            </p:cTn>
                                            <p:tgtEl>
                                              <p:spTgt spid="109"/>
                                            </p:tgtEl>
                                            <p:attrNameLst>
                                              <p:attrName>style.visibility</p:attrName>
                                            </p:attrNameLst>
                                          </p:cBhvr>
                                          <p:to>
                                            <p:strVal val="visible"/>
                                          </p:to>
                                        </p:set>
                                        <p:animEffect transition="in" filter="fade">
                                          <p:cBhvr>
                                            <p:cTn id="25" dur="600"/>
                                            <p:tgtEl>
                                              <p:spTgt spid="109"/>
                                            </p:tgtEl>
                                          </p:cBhvr>
                                        </p:animEffect>
                                        <p:anim calcmode="lin" valueType="num">
                                          <p:cBhvr>
                                            <p:cTn id="26" dur="600" fill="hold"/>
                                            <p:tgtEl>
                                              <p:spTgt spid="109"/>
                                            </p:tgtEl>
                                            <p:attrNameLst>
                                              <p:attrName>ppt_x</p:attrName>
                                            </p:attrNameLst>
                                          </p:cBhvr>
                                          <p:tavLst>
                                            <p:tav tm="0">
                                              <p:val>
                                                <p:strVal val="#ppt_x"/>
                                              </p:val>
                                            </p:tav>
                                            <p:tav tm="100000">
                                              <p:val>
                                                <p:strVal val="#ppt_x"/>
                                              </p:val>
                                            </p:tav>
                                          </p:tavLst>
                                        </p:anim>
                                        <p:anim calcmode="lin" valueType="num">
                                          <p:cBhvr>
                                            <p:cTn id="27" dur="540" decel="100000" fill="hold"/>
                                            <p:tgtEl>
                                              <p:spTgt spid="109"/>
                                            </p:tgtEl>
                                            <p:attrNameLst>
                                              <p:attrName>ppt_y</p:attrName>
                                            </p:attrNameLst>
                                          </p:cBhvr>
                                          <p:tavLst>
                                            <p:tav tm="0">
                                              <p:val>
                                                <p:strVal val="#ppt_y+1"/>
                                              </p:val>
                                            </p:tav>
                                            <p:tav tm="100000">
                                              <p:val>
                                                <p:strVal val="#ppt_y-.03"/>
                                              </p:val>
                                            </p:tav>
                                          </p:tavLst>
                                        </p:anim>
                                        <p:anim calcmode="lin" valueType="num">
                                          <p:cBhvr>
                                            <p:cTn id="28" dur="60" accel="100000" fill="hold">
                                              <p:stCondLst>
                                                <p:cond delay="540"/>
                                              </p:stCondLst>
                                            </p:cTn>
                                            <p:tgtEl>
                                              <p:spTgt spid="109"/>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21" presetClass="entr" presetSubtype="1" fill="hold" grpId="0" nodeType="afterEffect">
                                      <p:stCondLst>
                                        <p:cond delay="0"/>
                                      </p:stCondLst>
                                      <p:childTnLst>
                                        <p:set>
                                          <p:cBhvr>
                                            <p:cTn id="31" dur="1" fill="hold">
                                              <p:stCondLst>
                                                <p:cond delay="0"/>
                                              </p:stCondLst>
                                            </p:cTn>
                                            <p:tgtEl>
                                              <p:spTgt spid="89"/>
                                            </p:tgtEl>
                                            <p:attrNameLst>
                                              <p:attrName>style.visibility</p:attrName>
                                            </p:attrNameLst>
                                          </p:cBhvr>
                                          <p:to>
                                            <p:strVal val="visible"/>
                                          </p:to>
                                        </p:set>
                                        <p:animEffect transition="in" filter="wheel(1)">
                                          <p:cBhvr>
                                            <p:cTn id="32" dur="700"/>
                                            <p:tgtEl>
                                              <p:spTgt spid="89"/>
                                            </p:tgtEl>
                                          </p:cBhvr>
                                        </p:animEffect>
                                      </p:childTnLst>
                                    </p:cTn>
                                  </p:par>
                                </p:childTnLst>
                              </p:cTn>
                            </p:par>
                            <p:par>
                              <p:cTn id="33" fill="hold">
                                <p:stCondLst>
                                  <p:cond delay="5000"/>
                                </p:stCondLst>
                                <p:childTnLst>
                                  <p:par>
                                    <p:cTn id="34" presetID="10" presetClass="entr" presetSubtype="0"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700"/>
                                            <p:tgtEl>
                                              <p:spTgt spid="5"/>
                                            </p:tgtEl>
                                          </p:cBhvr>
                                        </p:animEffect>
                                      </p:childTnLst>
                                    </p:cTn>
                                  </p:par>
                                </p:childTnLst>
                              </p:cTn>
                            </p:par>
                            <p:par>
                              <p:cTn id="37" fill="hold">
                                <p:stCondLst>
                                  <p:cond delay="6000"/>
                                </p:stCondLst>
                                <p:childTnLst>
                                  <p:par>
                                    <p:cTn id="38" presetID="16" presetClass="entr" presetSubtype="21"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barn(inVertical)">
                                          <p:cBhvr>
                                            <p:cTn id="40" dur="400"/>
                                            <p:tgtEl>
                                              <p:spTgt spid="25"/>
                                            </p:tgtEl>
                                          </p:cBhvr>
                                        </p:animEffect>
                                      </p:childTnLst>
                                    </p:cTn>
                                  </p:par>
                                </p:childTnLst>
                              </p:cTn>
                            </p:par>
                            <p:par>
                              <p:cTn id="41" fill="hold">
                                <p:stCondLst>
                                  <p:cond delay="6500"/>
                                </p:stCondLst>
                                <p:childTnLst>
                                  <p:par>
                                    <p:cTn id="42" presetID="53" presetClass="entr" presetSubtype="16"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p:cTn id="44" dur="400" fill="hold"/>
                                            <p:tgtEl>
                                              <p:spTgt spid="27"/>
                                            </p:tgtEl>
                                            <p:attrNameLst>
                                              <p:attrName>ppt_w</p:attrName>
                                            </p:attrNameLst>
                                          </p:cBhvr>
                                          <p:tavLst>
                                            <p:tav tm="0">
                                              <p:val>
                                                <p:fltVal val="0"/>
                                              </p:val>
                                            </p:tav>
                                            <p:tav tm="100000">
                                              <p:val>
                                                <p:strVal val="#ppt_w"/>
                                              </p:val>
                                            </p:tav>
                                          </p:tavLst>
                                        </p:anim>
                                        <p:anim calcmode="lin" valueType="num">
                                          <p:cBhvr>
                                            <p:cTn id="45" dur="400" fill="hold"/>
                                            <p:tgtEl>
                                              <p:spTgt spid="27"/>
                                            </p:tgtEl>
                                            <p:attrNameLst>
                                              <p:attrName>ppt_h</p:attrName>
                                            </p:attrNameLst>
                                          </p:cBhvr>
                                          <p:tavLst>
                                            <p:tav tm="0">
                                              <p:val>
                                                <p:fltVal val="0"/>
                                              </p:val>
                                            </p:tav>
                                            <p:tav tm="100000">
                                              <p:val>
                                                <p:strVal val="#ppt_h"/>
                                              </p:val>
                                            </p:tav>
                                          </p:tavLst>
                                        </p:anim>
                                        <p:animEffect transition="in" filter="fade">
                                          <p:cBhvr>
                                            <p:cTn id="46" dur="400"/>
                                            <p:tgtEl>
                                              <p:spTgt spid="27"/>
                                            </p:tgtEl>
                                          </p:cBhvr>
                                        </p:animEffect>
                                      </p:childTnLst>
                                    </p:cTn>
                                  </p:par>
                                </p:childTnLst>
                              </p:cTn>
                            </p:par>
                            <p:par>
                              <p:cTn id="47" fill="hold">
                                <p:stCondLst>
                                  <p:cond delay="7000"/>
                                </p:stCondLst>
                                <p:childTnLst>
                                  <p:par>
                                    <p:cTn id="48" presetID="21" presetClass="entr" presetSubtype="1" fill="hold" grpId="0" nodeType="afterEffect">
                                      <p:stCondLst>
                                        <p:cond delay="0"/>
                                      </p:stCondLst>
                                      <p:childTnLst>
                                        <p:set>
                                          <p:cBhvr>
                                            <p:cTn id="49" dur="1" fill="hold">
                                              <p:stCondLst>
                                                <p:cond delay="0"/>
                                              </p:stCondLst>
                                            </p:cTn>
                                            <p:tgtEl>
                                              <p:spTgt spid="90"/>
                                            </p:tgtEl>
                                            <p:attrNameLst>
                                              <p:attrName>style.visibility</p:attrName>
                                            </p:attrNameLst>
                                          </p:cBhvr>
                                          <p:to>
                                            <p:strVal val="visible"/>
                                          </p:to>
                                        </p:set>
                                        <p:animEffect transition="in" filter="wheel(1)">
                                          <p:cBhvr>
                                            <p:cTn id="50" dur="700"/>
                                            <p:tgtEl>
                                              <p:spTgt spid="90"/>
                                            </p:tgtEl>
                                          </p:cBhvr>
                                        </p:animEffect>
                                      </p:childTnLst>
                                    </p:cTn>
                                  </p:par>
                                </p:childTnLst>
                              </p:cTn>
                            </p:par>
                            <p:par>
                              <p:cTn id="51" fill="hold">
                                <p:stCondLst>
                                  <p:cond delay="8000"/>
                                </p:stCondLst>
                                <p:childTnLst>
                                  <p:par>
                                    <p:cTn id="52" presetID="10" presetClass="entr" presetSubtype="0"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700"/>
                                            <p:tgtEl>
                                              <p:spTgt spid="6"/>
                                            </p:tgtEl>
                                          </p:cBhvr>
                                        </p:animEffect>
                                      </p:childTnLst>
                                    </p:cTn>
                                  </p:par>
                                </p:childTnLst>
                              </p:cTn>
                            </p:par>
                            <p:par>
                              <p:cTn id="55" fill="hold">
                                <p:stCondLst>
                                  <p:cond delay="9000"/>
                                </p:stCondLst>
                                <p:childTnLst>
                                  <p:par>
                                    <p:cTn id="56" presetID="16" presetClass="entr" presetSubtype="21" fill="hold"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barn(inVertical)">
                                          <p:cBhvr>
                                            <p:cTn id="58" dur="400"/>
                                            <p:tgtEl>
                                              <p:spTgt spid="28"/>
                                            </p:tgtEl>
                                          </p:cBhvr>
                                        </p:animEffect>
                                      </p:childTnLst>
                                    </p:cTn>
                                  </p:par>
                                </p:childTnLst>
                              </p:cTn>
                            </p:par>
                            <p:par>
                              <p:cTn id="59" fill="hold">
                                <p:stCondLst>
                                  <p:cond delay="9500"/>
                                </p:stCondLst>
                                <p:childTnLst>
                                  <p:par>
                                    <p:cTn id="60" presetID="53" presetClass="entr" presetSubtype="16"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p:cTn id="62" dur="400" fill="hold"/>
                                            <p:tgtEl>
                                              <p:spTgt spid="30"/>
                                            </p:tgtEl>
                                            <p:attrNameLst>
                                              <p:attrName>ppt_w</p:attrName>
                                            </p:attrNameLst>
                                          </p:cBhvr>
                                          <p:tavLst>
                                            <p:tav tm="0">
                                              <p:val>
                                                <p:fltVal val="0"/>
                                              </p:val>
                                            </p:tav>
                                            <p:tav tm="100000">
                                              <p:val>
                                                <p:strVal val="#ppt_w"/>
                                              </p:val>
                                            </p:tav>
                                          </p:tavLst>
                                        </p:anim>
                                        <p:anim calcmode="lin" valueType="num">
                                          <p:cBhvr>
                                            <p:cTn id="63" dur="400" fill="hold"/>
                                            <p:tgtEl>
                                              <p:spTgt spid="30"/>
                                            </p:tgtEl>
                                            <p:attrNameLst>
                                              <p:attrName>ppt_h</p:attrName>
                                            </p:attrNameLst>
                                          </p:cBhvr>
                                          <p:tavLst>
                                            <p:tav tm="0">
                                              <p:val>
                                                <p:fltVal val="0"/>
                                              </p:val>
                                            </p:tav>
                                            <p:tav tm="100000">
                                              <p:val>
                                                <p:strVal val="#ppt_h"/>
                                              </p:val>
                                            </p:tav>
                                          </p:tavLst>
                                        </p:anim>
                                        <p:animEffect transition="in" filter="fade">
                                          <p:cBhvr>
                                            <p:cTn id="64" dur="400"/>
                                            <p:tgtEl>
                                              <p:spTgt spid="30"/>
                                            </p:tgtEl>
                                          </p:cBhvr>
                                        </p:animEffect>
                                      </p:childTnLst>
                                    </p:cTn>
                                  </p:par>
                                </p:childTnLst>
                              </p:cTn>
                            </p:par>
                            <p:par>
                              <p:cTn id="65" fill="hold">
                                <p:stCondLst>
                                  <p:cond delay="10000"/>
                                </p:stCondLst>
                                <p:childTnLst>
                                  <p:par>
                                    <p:cTn id="66" presetID="21" presetClass="entr" presetSubtype="1" fill="hold" grpId="0" nodeType="afterEffect">
                                      <p:stCondLst>
                                        <p:cond delay="0"/>
                                      </p:stCondLst>
                                      <p:childTnLst>
                                        <p:set>
                                          <p:cBhvr>
                                            <p:cTn id="67" dur="1" fill="hold">
                                              <p:stCondLst>
                                                <p:cond delay="0"/>
                                              </p:stCondLst>
                                            </p:cTn>
                                            <p:tgtEl>
                                              <p:spTgt spid="91"/>
                                            </p:tgtEl>
                                            <p:attrNameLst>
                                              <p:attrName>style.visibility</p:attrName>
                                            </p:attrNameLst>
                                          </p:cBhvr>
                                          <p:to>
                                            <p:strVal val="visible"/>
                                          </p:to>
                                        </p:set>
                                        <p:animEffect transition="in" filter="wheel(1)">
                                          <p:cBhvr>
                                            <p:cTn id="68" dur="700"/>
                                            <p:tgtEl>
                                              <p:spTgt spid="91"/>
                                            </p:tgtEl>
                                          </p:cBhvr>
                                        </p:animEffect>
                                      </p:childTnLst>
                                    </p:cTn>
                                  </p:par>
                                </p:childTnLst>
                              </p:cTn>
                            </p:par>
                            <p:par>
                              <p:cTn id="69" fill="hold">
                                <p:stCondLst>
                                  <p:cond delay="11000"/>
                                </p:stCondLst>
                                <p:childTnLst>
                                  <p:par>
                                    <p:cTn id="70" presetID="10" presetClass="entr" presetSubtype="0" fill="hold" nodeType="afterEffect">
                                      <p:stCondLst>
                                        <p:cond delay="0"/>
                                      </p:stCondLst>
                                      <p:childTnLst>
                                        <p:set>
                                          <p:cBhvr>
                                            <p:cTn id="71" dur="1" fill="hold">
                                              <p:stCondLst>
                                                <p:cond delay="0"/>
                                              </p:stCondLst>
                                            </p:cTn>
                                            <p:tgtEl>
                                              <p:spTgt spid="107"/>
                                            </p:tgtEl>
                                            <p:attrNameLst>
                                              <p:attrName>style.visibility</p:attrName>
                                            </p:attrNameLst>
                                          </p:cBhvr>
                                          <p:to>
                                            <p:strVal val="visible"/>
                                          </p:to>
                                        </p:set>
                                        <p:animEffect transition="in" filter="fade">
                                          <p:cBhvr>
                                            <p:cTn id="72" dur="700"/>
                                            <p:tgtEl>
                                              <p:spTgt spid="107"/>
                                            </p:tgtEl>
                                          </p:cBhvr>
                                        </p:animEffect>
                                      </p:childTnLst>
                                    </p:cTn>
                                  </p:par>
                                </p:childTnLst>
                              </p:cTn>
                            </p:par>
                            <p:par>
                              <p:cTn id="73" fill="hold">
                                <p:stCondLst>
                                  <p:cond delay="12000"/>
                                </p:stCondLst>
                                <p:childTnLst>
                                  <p:par>
                                    <p:cTn id="74" presetID="16" presetClass="entr" presetSubtype="21" fill="hold" nodeType="after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barn(inVertical)">
                                          <p:cBhvr>
                                            <p:cTn id="76" dur="400"/>
                                            <p:tgtEl>
                                              <p:spTgt spid="31"/>
                                            </p:tgtEl>
                                          </p:cBhvr>
                                        </p:animEffect>
                                      </p:childTnLst>
                                    </p:cTn>
                                  </p:par>
                                </p:childTnLst>
                              </p:cTn>
                            </p:par>
                            <p:par>
                              <p:cTn id="77" fill="hold">
                                <p:stCondLst>
                                  <p:cond delay="12500"/>
                                </p:stCondLst>
                                <p:childTnLst>
                                  <p:par>
                                    <p:cTn id="78" presetID="53" presetClass="entr" presetSubtype="16" fill="hold" grpId="0"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400" fill="hold"/>
                                            <p:tgtEl>
                                              <p:spTgt spid="33"/>
                                            </p:tgtEl>
                                            <p:attrNameLst>
                                              <p:attrName>ppt_w</p:attrName>
                                            </p:attrNameLst>
                                          </p:cBhvr>
                                          <p:tavLst>
                                            <p:tav tm="0">
                                              <p:val>
                                                <p:fltVal val="0"/>
                                              </p:val>
                                            </p:tav>
                                            <p:tav tm="100000">
                                              <p:val>
                                                <p:strVal val="#ppt_w"/>
                                              </p:val>
                                            </p:tav>
                                          </p:tavLst>
                                        </p:anim>
                                        <p:anim calcmode="lin" valueType="num">
                                          <p:cBhvr>
                                            <p:cTn id="81" dur="400" fill="hold"/>
                                            <p:tgtEl>
                                              <p:spTgt spid="33"/>
                                            </p:tgtEl>
                                            <p:attrNameLst>
                                              <p:attrName>ppt_h</p:attrName>
                                            </p:attrNameLst>
                                          </p:cBhvr>
                                          <p:tavLst>
                                            <p:tav tm="0">
                                              <p:val>
                                                <p:fltVal val="0"/>
                                              </p:val>
                                            </p:tav>
                                            <p:tav tm="100000">
                                              <p:val>
                                                <p:strVal val="#ppt_h"/>
                                              </p:val>
                                            </p:tav>
                                          </p:tavLst>
                                        </p:anim>
                                        <p:animEffect transition="in" filter="fade">
                                          <p:cBhvr>
                                            <p:cTn id="82" dur="400"/>
                                            <p:tgtEl>
                                              <p:spTgt spid="33"/>
                                            </p:tgtEl>
                                          </p:cBhvr>
                                        </p:animEffect>
                                      </p:childTnLst>
                                    </p:cTn>
                                  </p:par>
                                </p:childTnLst>
                              </p:cTn>
                            </p:par>
                            <p:par>
                              <p:cTn id="83" fill="hold">
                                <p:stCondLst>
                                  <p:cond delay="13000"/>
                                </p:stCondLst>
                                <p:childTnLst>
                                  <p:par>
                                    <p:cTn id="84" presetID="2" presetClass="entr" presetSubtype="1" fill="hold" nodeType="afterEffect" p14:presetBounceEnd="50000">
                                      <p:stCondLst>
                                        <p:cond delay="0"/>
                                      </p:stCondLst>
                                      <p:childTnLst>
                                        <p:set>
                                          <p:cBhvr>
                                            <p:cTn id="85" dur="1" fill="hold">
                                              <p:stCondLst>
                                                <p:cond delay="0"/>
                                              </p:stCondLst>
                                            </p:cTn>
                                            <p:tgtEl>
                                              <p:spTgt spid="36"/>
                                            </p:tgtEl>
                                            <p:attrNameLst>
                                              <p:attrName>style.visibility</p:attrName>
                                            </p:attrNameLst>
                                          </p:cBhvr>
                                          <p:to>
                                            <p:strVal val="visible"/>
                                          </p:to>
                                        </p:set>
                                        <p:anim calcmode="lin" valueType="num" p14:bounceEnd="50000">
                                          <p:cBhvr additive="base">
                                            <p:cTn id="86" dur="10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87" dur="1000" fill="hold"/>
                                            <p:tgtEl>
                                              <p:spTgt spid="36"/>
                                            </p:tgtEl>
                                            <p:attrNameLst>
                                              <p:attrName>ppt_y</p:attrName>
                                            </p:attrNameLst>
                                          </p:cBhvr>
                                          <p:tavLst>
                                            <p:tav tm="0">
                                              <p:val>
                                                <p:strVal val="0-#ppt_h/2"/>
                                              </p:val>
                                            </p:tav>
                                            <p:tav tm="100000">
                                              <p:val>
                                                <p:strVal val="#ppt_y"/>
                                              </p:val>
                                            </p:tav>
                                          </p:tavLst>
                                        </p:anim>
                                      </p:childTnLst>
                                    </p:cTn>
                                  </p:par>
                                </p:childTnLst>
                              </p:cTn>
                            </p:par>
                            <p:par>
                              <p:cTn id="88" fill="hold">
                                <p:stCondLst>
                                  <p:cond delay="14000"/>
                                </p:stCondLst>
                                <p:childTnLst>
                                  <p:par>
                                    <p:cTn id="89" presetID="41" presetClass="entr" presetSubtype="0" fill="hold" grpId="0" nodeType="afterEffect">
                                      <p:stCondLst>
                                        <p:cond delay="0"/>
                                      </p:stCondLst>
                                      <p:iterate type="lt">
                                        <p:tmPct val="10000"/>
                                      </p:iterate>
                                      <p:childTnLst>
                                        <p:set>
                                          <p:cBhvr>
                                            <p:cTn id="90" dur="1" fill="hold">
                                              <p:stCondLst>
                                                <p:cond delay="0"/>
                                              </p:stCondLst>
                                            </p:cTn>
                                            <p:tgtEl>
                                              <p:spTgt spid="37"/>
                                            </p:tgtEl>
                                            <p:attrNameLst>
                                              <p:attrName>style.visibility</p:attrName>
                                            </p:attrNameLst>
                                          </p:cBhvr>
                                          <p:to>
                                            <p:strVal val="visible"/>
                                          </p:to>
                                        </p:set>
                                        <p:anim calcmode="lin" valueType="num">
                                          <p:cBhvr>
                                            <p:cTn id="91"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37"/>
                                            </p:tgtEl>
                                            <p:attrNameLst>
                                              <p:attrName>ppt_y</p:attrName>
                                            </p:attrNameLst>
                                          </p:cBhvr>
                                          <p:tavLst>
                                            <p:tav tm="0">
                                              <p:val>
                                                <p:strVal val="#ppt_y"/>
                                              </p:val>
                                            </p:tav>
                                            <p:tav tm="100000">
                                              <p:val>
                                                <p:strVal val="#ppt_y"/>
                                              </p:val>
                                            </p:tav>
                                          </p:tavLst>
                                        </p:anim>
                                        <p:anim calcmode="lin" valueType="num">
                                          <p:cBhvr>
                                            <p:cTn id="93"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37"/>
                                            </p:tgtEl>
                                          </p:cBhvr>
                                        </p:animEffect>
                                      </p:childTnLst>
                                    </p:cTn>
                                  </p:par>
                                </p:childTnLst>
                              </p:cTn>
                            </p:par>
                            <p:par>
                              <p:cTn id="96" fill="hold">
                                <p:stCondLst>
                                  <p:cond delay="15050"/>
                                </p:stCondLst>
                                <p:childTnLst>
                                  <p:par>
                                    <p:cTn id="97" presetID="37" presetClass="entr" presetSubtype="0"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fade">
                                          <p:cBhvr>
                                            <p:cTn id="99" dur="600"/>
                                            <p:tgtEl>
                                              <p:spTgt spid="40"/>
                                            </p:tgtEl>
                                          </p:cBhvr>
                                        </p:animEffect>
                                        <p:anim calcmode="lin" valueType="num">
                                          <p:cBhvr>
                                            <p:cTn id="100" dur="600" fill="hold"/>
                                            <p:tgtEl>
                                              <p:spTgt spid="40"/>
                                            </p:tgtEl>
                                            <p:attrNameLst>
                                              <p:attrName>ppt_x</p:attrName>
                                            </p:attrNameLst>
                                          </p:cBhvr>
                                          <p:tavLst>
                                            <p:tav tm="0">
                                              <p:val>
                                                <p:strVal val="#ppt_x"/>
                                              </p:val>
                                            </p:tav>
                                            <p:tav tm="100000">
                                              <p:val>
                                                <p:strVal val="#ppt_x"/>
                                              </p:val>
                                            </p:tav>
                                          </p:tavLst>
                                        </p:anim>
                                        <p:anim calcmode="lin" valueType="num">
                                          <p:cBhvr>
                                            <p:cTn id="101" dur="540" decel="100000" fill="hold"/>
                                            <p:tgtEl>
                                              <p:spTgt spid="40"/>
                                            </p:tgtEl>
                                            <p:attrNameLst>
                                              <p:attrName>ppt_y</p:attrName>
                                            </p:attrNameLst>
                                          </p:cBhvr>
                                          <p:tavLst>
                                            <p:tav tm="0">
                                              <p:val>
                                                <p:strVal val="#ppt_y+1"/>
                                              </p:val>
                                            </p:tav>
                                            <p:tav tm="100000">
                                              <p:val>
                                                <p:strVal val="#ppt_y-.03"/>
                                              </p:val>
                                            </p:tav>
                                          </p:tavLst>
                                        </p:anim>
                                        <p:anim calcmode="lin" valueType="num">
                                          <p:cBhvr>
                                            <p:cTn id="102" dur="60" accel="100000" fill="hold">
                                              <p:stCondLst>
                                                <p:cond delay="540"/>
                                              </p:stCondLst>
                                            </p:cTn>
                                            <p:tgtEl>
                                              <p:spTgt spid="40"/>
                                            </p:tgtEl>
                                            <p:attrNameLst>
                                              <p:attrName>ppt_y</p:attrName>
                                            </p:attrNameLst>
                                          </p:cBhvr>
                                          <p:tavLst>
                                            <p:tav tm="0">
                                              <p:val>
                                                <p:strVal val="#ppt_y-.03"/>
                                              </p:val>
                                            </p:tav>
                                            <p:tav tm="100000">
                                              <p:val>
                                                <p:strVal val="#ppt_y"/>
                                              </p:val>
                                            </p:tav>
                                          </p:tavLst>
                                        </p:anim>
                                      </p:childTnLst>
                                    </p:cTn>
                                  </p:par>
                                </p:childTnLst>
                              </p:cTn>
                            </p:par>
                            <p:par>
                              <p:cTn id="103" fill="hold">
                                <p:stCondLst>
                                  <p:cond delay="15650"/>
                                </p:stCondLst>
                                <p:childTnLst>
                                  <p:par>
                                    <p:cTn id="104" presetID="37"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600"/>
                                            <p:tgtEl>
                                              <p:spTgt spid="41"/>
                                            </p:tgtEl>
                                          </p:cBhvr>
                                        </p:animEffect>
                                        <p:anim calcmode="lin" valueType="num">
                                          <p:cBhvr>
                                            <p:cTn id="107" dur="600" fill="hold"/>
                                            <p:tgtEl>
                                              <p:spTgt spid="41"/>
                                            </p:tgtEl>
                                            <p:attrNameLst>
                                              <p:attrName>ppt_x</p:attrName>
                                            </p:attrNameLst>
                                          </p:cBhvr>
                                          <p:tavLst>
                                            <p:tav tm="0">
                                              <p:val>
                                                <p:strVal val="#ppt_x"/>
                                              </p:val>
                                            </p:tav>
                                            <p:tav tm="100000">
                                              <p:val>
                                                <p:strVal val="#ppt_x"/>
                                              </p:val>
                                            </p:tav>
                                          </p:tavLst>
                                        </p:anim>
                                        <p:anim calcmode="lin" valueType="num">
                                          <p:cBhvr>
                                            <p:cTn id="108" dur="540" decel="100000" fill="hold"/>
                                            <p:tgtEl>
                                              <p:spTgt spid="41"/>
                                            </p:tgtEl>
                                            <p:attrNameLst>
                                              <p:attrName>ppt_y</p:attrName>
                                            </p:attrNameLst>
                                          </p:cBhvr>
                                          <p:tavLst>
                                            <p:tav tm="0">
                                              <p:val>
                                                <p:strVal val="#ppt_y+1"/>
                                              </p:val>
                                            </p:tav>
                                            <p:tav tm="100000">
                                              <p:val>
                                                <p:strVal val="#ppt_y-.03"/>
                                              </p:val>
                                            </p:tav>
                                          </p:tavLst>
                                        </p:anim>
                                        <p:anim calcmode="lin" valueType="num">
                                          <p:cBhvr>
                                            <p:cTn id="109" dur="60" accel="100000" fill="hold">
                                              <p:stCondLst>
                                                <p:cond delay="540"/>
                                              </p:stCondLst>
                                            </p:cTn>
                                            <p:tgtEl>
                                              <p:spTgt spid="41"/>
                                            </p:tgtEl>
                                            <p:attrNameLst>
                                              <p:attrName>ppt_y</p:attrName>
                                            </p:attrNameLst>
                                          </p:cBhvr>
                                          <p:tavLst>
                                            <p:tav tm="0">
                                              <p:val>
                                                <p:strVal val="#ppt_y-.03"/>
                                              </p:val>
                                            </p:tav>
                                            <p:tav tm="100000">
                                              <p:val>
                                                <p:strVal val="#ppt_y"/>
                                              </p:val>
                                            </p:tav>
                                          </p:tavLst>
                                        </p:anim>
                                      </p:childTnLst>
                                    </p:cTn>
                                  </p:par>
                                </p:childTnLst>
                              </p:cTn>
                            </p:par>
                            <p:par>
                              <p:cTn id="110" fill="hold">
                                <p:stCondLst>
                                  <p:cond delay="16250"/>
                                </p:stCondLst>
                                <p:childTnLst>
                                  <p:par>
                                    <p:cTn id="111" presetID="37" presetClass="entr" presetSubtype="0" fill="hold" grpId="0" nodeType="afterEffect">
                                      <p:stCondLst>
                                        <p:cond delay="0"/>
                                      </p:stCondLst>
                                      <p:childTnLst>
                                        <p:set>
                                          <p:cBhvr>
                                            <p:cTn id="112" dur="1" fill="hold">
                                              <p:stCondLst>
                                                <p:cond delay="0"/>
                                              </p:stCondLst>
                                            </p:cTn>
                                            <p:tgtEl>
                                              <p:spTgt spid="42"/>
                                            </p:tgtEl>
                                            <p:attrNameLst>
                                              <p:attrName>style.visibility</p:attrName>
                                            </p:attrNameLst>
                                          </p:cBhvr>
                                          <p:to>
                                            <p:strVal val="visible"/>
                                          </p:to>
                                        </p:set>
                                        <p:animEffect transition="in" filter="fade">
                                          <p:cBhvr>
                                            <p:cTn id="113" dur="600"/>
                                            <p:tgtEl>
                                              <p:spTgt spid="42"/>
                                            </p:tgtEl>
                                          </p:cBhvr>
                                        </p:animEffect>
                                        <p:anim calcmode="lin" valueType="num">
                                          <p:cBhvr>
                                            <p:cTn id="114" dur="600" fill="hold"/>
                                            <p:tgtEl>
                                              <p:spTgt spid="42"/>
                                            </p:tgtEl>
                                            <p:attrNameLst>
                                              <p:attrName>ppt_x</p:attrName>
                                            </p:attrNameLst>
                                          </p:cBhvr>
                                          <p:tavLst>
                                            <p:tav tm="0">
                                              <p:val>
                                                <p:strVal val="#ppt_x"/>
                                              </p:val>
                                            </p:tav>
                                            <p:tav tm="100000">
                                              <p:val>
                                                <p:strVal val="#ppt_x"/>
                                              </p:val>
                                            </p:tav>
                                          </p:tavLst>
                                        </p:anim>
                                        <p:anim calcmode="lin" valueType="num">
                                          <p:cBhvr>
                                            <p:cTn id="115" dur="540" decel="100000" fill="hold"/>
                                            <p:tgtEl>
                                              <p:spTgt spid="42"/>
                                            </p:tgtEl>
                                            <p:attrNameLst>
                                              <p:attrName>ppt_y</p:attrName>
                                            </p:attrNameLst>
                                          </p:cBhvr>
                                          <p:tavLst>
                                            <p:tav tm="0">
                                              <p:val>
                                                <p:strVal val="#ppt_y+1"/>
                                              </p:val>
                                            </p:tav>
                                            <p:tav tm="100000">
                                              <p:val>
                                                <p:strVal val="#ppt_y-.03"/>
                                              </p:val>
                                            </p:tav>
                                          </p:tavLst>
                                        </p:anim>
                                        <p:anim calcmode="lin" valueType="num">
                                          <p:cBhvr>
                                            <p:cTn id="116" dur="60" accel="100000" fill="hold">
                                              <p:stCondLst>
                                                <p:cond delay="540"/>
                                              </p:stCondLst>
                                            </p:cTn>
                                            <p:tgtEl>
                                              <p:spTgt spid="4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109" grpId="0"/>
          <p:bldP spid="110" grpId="0"/>
          <p:bldP spid="27" grpId="0"/>
          <p:bldP spid="30" grpId="0"/>
          <p:bldP spid="33" grpId="0"/>
          <p:bldP spid="37" grpId="0"/>
          <p:bldP spid="40" grpId="0"/>
          <p:bldP spid="41" grpId="0"/>
          <p:bldP spid="4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heel(1)">
                                          <p:cBhvr>
                                            <p:cTn id="7" dur="700"/>
                                            <p:tgtEl>
                                              <p:spTgt spid="8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00"/>
                                            <p:tgtEl>
                                              <p:spTgt spid="2"/>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barn(inVertical)">
                                          <p:cBhvr>
                                            <p:cTn id="15" dur="400"/>
                                            <p:tgtEl>
                                              <p:spTgt spid="108"/>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110"/>
                                            </p:tgtEl>
                                            <p:attrNameLst>
                                              <p:attrName>style.visibility</p:attrName>
                                            </p:attrNameLst>
                                          </p:cBhvr>
                                          <p:to>
                                            <p:strVal val="visible"/>
                                          </p:to>
                                        </p:set>
                                        <p:anim calcmode="lin" valueType="num">
                                          <p:cBhvr>
                                            <p:cTn id="19" dur="400" fill="hold"/>
                                            <p:tgtEl>
                                              <p:spTgt spid="110"/>
                                            </p:tgtEl>
                                            <p:attrNameLst>
                                              <p:attrName>ppt_w</p:attrName>
                                            </p:attrNameLst>
                                          </p:cBhvr>
                                          <p:tavLst>
                                            <p:tav tm="0">
                                              <p:val>
                                                <p:fltVal val="0"/>
                                              </p:val>
                                            </p:tav>
                                            <p:tav tm="100000">
                                              <p:val>
                                                <p:strVal val="#ppt_w"/>
                                              </p:val>
                                            </p:tav>
                                          </p:tavLst>
                                        </p:anim>
                                        <p:anim calcmode="lin" valueType="num">
                                          <p:cBhvr>
                                            <p:cTn id="20" dur="400" fill="hold"/>
                                            <p:tgtEl>
                                              <p:spTgt spid="110"/>
                                            </p:tgtEl>
                                            <p:attrNameLst>
                                              <p:attrName>ppt_h</p:attrName>
                                            </p:attrNameLst>
                                          </p:cBhvr>
                                          <p:tavLst>
                                            <p:tav tm="0">
                                              <p:val>
                                                <p:fltVal val="0"/>
                                              </p:val>
                                            </p:tav>
                                            <p:tav tm="100000">
                                              <p:val>
                                                <p:strVal val="#ppt_h"/>
                                              </p:val>
                                            </p:tav>
                                          </p:tavLst>
                                        </p:anim>
                                        <p:animEffect transition="in" filter="fade">
                                          <p:cBhvr>
                                            <p:cTn id="21" dur="400"/>
                                            <p:tgtEl>
                                              <p:spTgt spid="110"/>
                                            </p:tgtEl>
                                          </p:cBhvr>
                                        </p:animEffect>
                                      </p:childTnLst>
                                    </p:cTn>
                                  </p:par>
                                </p:childTnLst>
                              </p:cTn>
                            </p:par>
                            <p:par>
                              <p:cTn id="22" fill="hold">
                                <p:stCondLst>
                                  <p:cond delay="3000"/>
                                </p:stCondLst>
                                <p:childTnLst>
                                  <p:par>
                                    <p:cTn id="23" presetID="37" presetClass="entr" presetSubtype="0" fill="hold" grpId="0" nodeType="afterEffect">
                                      <p:stCondLst>
                                        <p:cond delay="0"/>
                                      </p:stCondLst>
                                      <p:childTnLst>
                                        <p:set>
                                          <p:cBhvr>
                                            <p:cTn id="24" dur="1" fill="hold">
                                              <p:stCondLst>
                                                <p:cond delay="0"/>
                                              </p:stCondLst>
                                            </p:cTn>
                                            <p:tgtEl>
                                              <p:spTgt spid="109"/>
                                            </p:tgtEl>
                                            <p:attrNameLst>
                                              <p:attrName>style.visibility</p:attrName>
                                            </p:attrNameLst>
                                          </p:cBhvr>
                                          <p:to>
                                            <p:strVal val="visible"/>
                                          </p:to>
                                        </p:set>
                                        <p:animEffect transition="in" filter="fade">
                                          <p:cBhvr>
                                            <p:cTn id="25" dur="600"/>
                                            <p:tgtEl>
                                              <p:spTgt spid="109"/>
                                            </p:tgtEl>
                                          </p:cBhvr>
                                        </p:animEffect>
                                        <p:anim calcmode="lin" valueType="num">
                                          <p:cBhvr>
                                            <p:cTn id="26" dur="600" fill="hold"/>
                                            <p:tgtEl>
                                              <p:spTgt spid="109"/>
                                            </p:tgtEl>
                                            <p:attrNameLst>
                                              <p:attrName>ppt_x</p:attrName>
                                            </p:attrNameLst>
                                          </p:cBhvr>
                                          <p:tavLst>
                                            <p:tav tm="0">
                                              <p:val>
                                                <p:strVal val="#ppt_x"/>
                                              </p:val>
                                            </p:tav>
                                            <p:tav tm="100000">
                                              <p:val>
                                                <p:strVal val="#ppt_x"/>
                                              </p:val>
                                            </p:tav>
                                          </p:tavLst>
                                        </p:anim>
                                        <p:anim calcmode="lin" valueType="num">
                                          <p:cBhvr>
                                            <p:cTn id="27" dur="540" decel="100000" fill="hold"/>
                                            <p:tgtEl>
                                              <p:spTgt spid="109"/>
                                            </p:tgtEl>
                                            <p:attrNameLst>
                                              <p:attrName>ppt_y</p:attrName>
                                            </p:attrNameLst>
                                          </p:cBhvr>
                                          <p:tavLst>
                                            <p:tav tm="0">
                                              <p:val>
                                                <p:strVal val="#ppt_y+1"/>
                                              </p:val>
                                            </p:tav>
                                            <p:tav tm="100000">
                                              <p:val>
                                                <p:strVal val="#ppt_y-.03"/>
                                              </p:val>
                                            </p:tav>
                                          </p:tavLst>
                                        </p:anim>
                                        <p:anim calcmode="lin" valueType="num">
                                          <p:cBhvr>
                                            <p:cTn id="28" dur="60" accel="100000" fill="hold">
                                              <p:stCondLst>
                                                <p:cond delay="540"/>
                                              </p:stCondLst>
                                            </p:cTn>
                                            <p:tgtEl>
                                              <p:spTgt spid="109"/>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21" presetClass="entr" presetSubtype="1" fill="hold" grpId="0" nodeType="afterEffect">
                                      <p:stCondLst>
                                        <p:cond delay="0"/>
                                      </p:stCondLst>
                                      <p:childTnLst>
                                        <p:set>
                                          <p:cBhvr>
                                            <p:cTn id="31" dur="1" fill="hold">
                                              <p:stCondLst>
                                                <p:cond delay="0"/>
                                              </p:stCondLst>
                                            </p:cTn>
                                            <p:tgtEl>
                                              <p:spTgt spid="89"/>
                                            </p:tgtEl>
                                            <p:attrNameLst>
                                              <p:attrName>style.visibility</p:attrName>
                                            </p:attrNameLst>
                                          </p:cBhvr>
                                          <p:to>
                                            <p:strVal val="visible"/>
                                          </p:to>
                                        </p:set>
                                        <p:animEffect transition="in" filter="wheel(1)">
                                          <p:cBhvr>
                                            <p:cTn id="32" dur="700"/>
                                            <p:tgtEl>
                                              <p:spTgt spid="89"/>
                                            </p:tgtEl>
                                          </p:cBhvr>
                                        </p:animEffect>
                                      </p:childTnLst>
                                    </p:cTn>
                                  </p:par>
                                </p:childTnLst>
                              </p:cTn>
                            </p:par>
                            <p:par>
                              <p:cTn id="33" fill="hold">
                                <p:stCondLst>
                                  <p:cond delay="5000"/>
                                </p:stCondLst>
                                <p:childTnLst>
                                  <p:par>
                                    <p:cTn id="34" presetID="10" presetClass="entr" presetSubtype="0"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700"/>
                                            <p:tgtEl>
                                              <p:spTgt spid="5"/>
                                            </p:tgtEl>
                                          </p:cBhvr>
                                        </p:animEffect>
                                      </p:childTnLst>
                                    </p:cTn>
                                  </p:par>
                                </p:childTnLst>
                              </p:cTn>
                            </p:par>
                            <p:par>
                              <p:cTn id="37" fill="hold">
                                <p:stCondLst>
                                  <p:cond delay="6000"/>
                                </p:stCondLst>
                                <p:childTnLst>
                                  <p:par>
                                    <p:cTn id="38" presetID="16" presetClass="entr" presetSubtype="21"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barn(inVertical)">
                                          <p:cBhvr>
                                            <p:cTn id="40" dur="400"/>
                                            <p:tgtEl>
                                              <p:spTgt spid="25"/>
                                            </p:tgtEl>
                                          </p:cBhvr>
                                        </p:animEffect>
                                      </p:childTnLst>
                                    </p:cTn>
                                  </p:par>
                                </p:childTnLst>
                              </p:cTn>
                            </p:par>
                            <p:par>
                              <p:cTn id="41" fill="hold">
                                <p:stCondLst>
                                  <p:cond delay="6500"/>
                                </p:stCondLst>
                                <p:childTnLst>
                                  <p:par>
                                    <p:cTn id="42" presetID="53" presetClass="entr" presetSubtype="16"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p:cTn id="44" dur="400" fill="hold"/>
                                            <p:tgtEl>
                                              <p:spTgt spid="27"/>
                                            </p:tgtEl>
                                            <p:attrNameLst>
                                              <p:attrName>ppt_w</p:attrName>
                                            </p:attrNameLst>
                                          </p:cBhvr>
                                          <p:tavLst>
                                            <p:tav tm="0">
                                              <p:val>
                                                <p:fltVal val="0"/>
                                              </p:val>
                                            </p:tav>
                                            <p:tav tm="100000">
                                              <p:val>
                                                <p:strVal val="#ppt_w"/>
                                              </p:val>
                                            </p:tav>
                                          </p:tavLst>
                                        </p:anim>
                                        <p:anim calcmode="lin" valueType="num">
                                          <p:cBhvr>
                                            <p:cTn id="45" dur="400" fill="hold"/>
                                            <p:tgtEl>
                                              <p:spTgt spid="27"/>
                                            </p:tgtEl>
                                            <p:attrNameLst>
                                              <p:attrName>ppt_h</p:attrName>
                                            </p:attrNameLst>
                                          </p:cBhvr>
                                          <p:tavLst>
                                            <p:tav tm="0">
                                              <p:val>
                                                <p:fltVal val="0"/>
                                              </p:val>
                                            </p:tav>
                                            <p:tav tm="100000">
                                              <p:val>
                                                <p:strVal val="#ppt_h"/>
                                              </p:val>
                                            </p:tav>
                                          </p:tavLst>
                                        </p:anim>
                                        <p:animEffect transition="in" filter="fade">
                                          <p:cBhvr>
                                            <p:cTn id="46" dur="400"/>
                                            <p:tgtEl>
                                              <p:spTgt spid="27"/>
                                            </p:tgtEl>
                                          </p:cBhvr>
                                        </p:animEffect>
                                      </p:childTnLst>
                                    </p:cTn>
                                  </p:par>
                                </p:childTnLst>
                              </p:cTn>
                            </p:par>
                            <p:par>
                              <p:cTn id="47" fill="hold">
                                <p:stCondLst>
                                  <p:cond delay="7000"/>
                                </p:stCondLst>
                                <p:childTnLst>
                                  <p:par>
                                    <p:cTn id="48" presetID="21" presetClass="entr" presetSubtype="1" fill="hold" grpId="0" nodeType="afterEffect">
                                      <p:stCondLst>
                                        <p:cond delay="0"/>
                                      </p:stCondLst>
                                      <p:childTnLst>
                                        <p:set>
                                          <p:cBhvr>
                                            <p:cTn id="49" dur="1" fill="hold">
                                              <p:stCondLst>
                                                <p:cond delay="0"/>
                                              </p:stCondLst>
                                            </p:cTn>
                                            <p:tgtEl>
                                              <p:spTgt spid="90"/>
                                            </p:tgtEl>
                                            <p:attrNameLst>
                                              <p:attrName>style.visibility</p:attrName>
                                            </p:attrNameLst>
                                          </p:cBhvr>
                                          <p:to>
                                            <p:strVal val="visible"/>
                                          </p:to>
                                        </p:set>
                                        <p:animEffect transition="in" filter="wheel(1)">
                                          <p:cBhvr>
                                            <p:cTn id="50" dur="700"/>
                                            <p:tgtEl>
                                              <p:spTgt spid="90"/>
                                            </p:tgtEl>
                                          </p:cBhvr>
                                        </p:animEffect>
                                      </p:childTnLst>
                                    </p:cTn>
                                  </p:par>
                                </p:childTnLst>
                              </p:cTn>
                            </p:par>
                            <p:par>
                              <p:cTn id="51" fill="hold">
                                <p:stCondLst>
                                  <p:cond delay="8000"/>
                                </p:stCondLst>
                                <p:childTnLst>
                                  <p:par>
                                    <p:cTn id="52" presetID="10" presetClass="entr" presetSubtype="0"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700"/>
                                            <p:tgtEl>
                                              <p:spTgt spid="6"/>
                                            </p:tgtEl>
                                          </p:cBhvr>
                                        </p:animEffect>
                                      </p:childTnLst>
                                    </p:cTn>
                                  </p:par>
                                </p:childTnLst>
                              </p:cTn>
                            </p:par>
                            <p:par>
                              <p:cTn id="55" fill="hold">
                                <p:stCondLst>
                                  <p:cond delay="9000"/>
                                </p:stCondLst>
                                <p:childTnLst>
                                  <p:par>
                                    <p:cTn id="56" presetID="16" presetClass="entr" presetSubtype="21" fill="hold"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barn(inVertical)">
                                          <p:cBhvr>
                                            <p:cTn id="58" dur="400"/>
                                            <p:tgtEl>
                                              <p:spTgt spid="28"/>
                                            </p:tgtEl>
                                          </p:cBhvr>
                                        </p:animEffect>
                                      </p:childTnLst>
                                    </p:cTn>
                                  </p:par>
                                </p:childTnLst>
                              </p:cTn>
                            </p:par>
                            <p:par>
                              <p:cTn id="59" fill="hold">
                                <p:stCondLst>
                                  <p:cond delay="9500"/>
                                </p:stCondLst>
                                <p:childTnLst>
                                  <p:par>
                                    <p:cTn id="60" presetID="53" presetClass="entr" presetSubtype="16"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p:cTn id="62" dur="400" fill="hold"/>
                                            <p:tgtEl>
                                              <p:spTgt spid="30"/>
                                            </p:tgtEl>
                                            <p:attrNameLst>
                                              <p:attrName>ppt_w</p:attrName>
                                            </p:attrNameLst>
                                          </p:cBhvr>
                                          <p:tavLst>
                                            <p:tav tm="0">
                                              <p:val>
                                                <p:fltVal val="0"/>
                                              </p:val>
                                            </p:tav>
                                            <p:tav tm="100000">
                                              <p:val>
                                                <p:strVal val="#ppt_w"/>
                                              </p:val>
                                            </p:tav>
                                          </p:tavLst>
                                        </p:anim>
                                        <p:anim calcmode="lin" valueType="num">
                                          <p:cBhvr>
                                            <p:cTn id="63" dur="400" fill="hold"/>
                                            <p:tgtEl>
                                              <p:spTgt spid="30"/>
                                            </p:tgtEl>
                                            <p:attrNameLst>
                                              <p:attrName>ppt_h</p:attrName>
                                            </p:attrNameLst>
                                          </p:cBhvr>
                                          <p:tavLst>
                                            <p:tav tm="0">
                                              <p:val>
                                                <p:fltVal val="0"/>
                                              </p:val>
                                            </p:tav>
                                            <p:tav tm="100000">
                                              <p:val>
                                                <p:strVal val="#ppt_h"/>
                                              </p:val>
                                            </p:tav>
                                          </p:tavLst>
                                        </p:anim>
                                        <p:animEffect transition="in" filter="fade">
                                          <p:cBhvr>
                                            <p:cTn id="64" dur="400"/>
                                            <p:tgtEl>
                                              <p:spTgt spid="30"/>
                                            </p:tgtEl>
                                          </p:cBhvr>
                                        </p:animEffect>
                                      </p:childTnLst>
                                    </p:cTn>
                                  </p:par>
                                </p:childTnLst>
                              </p:cTn>
                            </p:par>
                            <p:par>
                              <p:cTn id="65" fill="hold">
                                <p:stCondLst>
                                  <p:cond delay="10000"/>
                                </p:stCondLst>
                                <p:childTnLst>
                                  <p:par>
                                    <p:cTn id="66" presetID="21" presetClass="entr" presetSubtype="1" fill="hold" grpId="0" nodeType="afterEffect">
                                      <p:stCondLst>
                                        <p:cond delay="0"/>
                                      </p:stCondLst>
                                      <p:childTnLst>
                                        <p:set>
                                          <p:cBhvr>
                                            <p:cTn id="67" dur="1" fill="hold">
                                              <p:stCondLst>
                                                <p:cond delay="0"/>
                                              </p:stCondLst>
                                            </p:cTn>
                                            <p:tgtEl>
                                              <p:spTgt spid="91"/>
                                            </p:tgtEl>
                                            <p:attrNameLst>
                                              <p:attrName>style.visibility</p:attrName>
                                            </p:attrNameLst>
                                          </p:cBhvr>
                                          <p:to>
                                            <p:strVal val="visible"/>
                                          </p:to>
                                        </p:set>
                                        <p:animEffect transition="in" filter="wheel(1)">
                                          <p:cBhvr>
                                            <p:cTn id="68" dur="700"/>
                                            <p:tgtEl>
                                              <p:spTgt spid="91"/>
                                            </p:tgtEl>
                                          </p:cBhvr>
                                        </p:animEffect>
                                      </p:childTnLst>
                                    </p:cTn>
                                  </p:par>
                                </p:childTnLst>
                              </p:cTn>
                            </p:par>
                            <p:par>
                              <p:cTn id="69" fill="hold">
                                <p:stCondLst>
                                  <p:cond delay="11000"/>
                                </p:stCondLst>
                                <p:childTnLst>
                                  <p:par>
                                    <p:cTn id="70" presetID="10" presetClass="entr" presetSubtype="0" fill="hold" nodeType="afterEffect">
                                      <p:stCondLst>
                                        <p:cond delay="0"/>
                                      </p:stCondLst>
                                      <p:childTnLst>
                                        <p:set>
                                          <p:cBhvr>
                                            <p:cTn id="71" dur="1" fill="hold">
                                              <p:stCondLst>
                                                <p:cond delay="0"/>
                                              </p:stCondLst>
                                            </p:cTn>
                                            <p:tgtEl>
                                              <p:spTgt spid="107"/>
                                            </p:tgtEl>
                                            <p:attrNameLst>
                                              <p:attrName>style.visibility</p:attrName>
                                            </p:attrNameLst>
                                          </p:cBhvr>
                                          <p:to>
                                            <p:strVal val="visible"/>
                                          </p:to>
                                        </p:set>
                                        <p:animEffect transition="in" filter="fade">
                                          <p:cBhvr>
                                            <p:cTn id="72" dur="700"/>
                                            <p:tgtEl>
                                              <p:spTgt spid="107"/>
                                            </p:tgtEl>
                                          </p:cBhvr>
                                        </p:animEffect>
                                      </p:childTnLst>
                                    </p:cTn>
                                  </p:par>
                                </p:childTnLst>
                              </p:cTn>
                            </p:par>
                            <p:par>
                              <p:cTn id="73" fill="hold">
                                <p:stCondLst>
                                  <p:cond delay="12000"/>
                                </p:stCondLst>
                                <p:childTnLst>
                                  <p:par>
                                    <p:cTn id="74" presetID="16" presetClass="entr" presetSubtype="21" fill="hold" nodeType="after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barn(inVertical)">
                                          <p:cBhvr>
                                            <p:cTn id="76" dur="400"/>
                                            <p:tgtEl>
                                              <p:spTgt spid="31"/>
                                            </p:tgtEl>
                                          </p:cBhvr>
                                        </p:animEffect>
                                      </p:childTnLst>
                                    </p:cTn>
                                  </p:par>
                                </p:childTnLst>
                              </p:cTn>
                            </p:par>
                            <p:par>
                              <p:cTn id="77" fill="hold">
                                <p:stCondLst>
                                  <p:cond delay="12500"/>
                                </p:stCondLst>
                                <p:childTnLst>
                                  <p:par>
                                    <p:cTn id="78" presetID="53" presetClass="entr" presetSubtype="16" fill="hold" grpId="0"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400" fill="hold"/>
                                            <p:tgtEl>
                                              <p:spTgt spid="33"/>
                                            </p:tgtEl>
                                            <p:attrNameLst>
                                              <p:attrName>ppt_w</p:attrName>
                                            </p:attrNameLst>
                                          </p:cBhvr>
                                          <p:tavLst>
                                            <p:tav tm="0">
                                              <p:val>
                                                <p:fltVal val="0"/>
                                              </p:val>
                                            </p:tav>
                                            <p:tav tm="100000">
                                              <p:val>
                                                <p:strVal val="#ppt_w"/>
                                              </p:val>
                                            </p:tav>
                                          </p:tavLst>
                                        </p:anim>
                                        <p:anim calcmode="lin" valueType="num">
                                          <p:cBhvr>
                                            <p:cTn id="81" dur="400" fill="hold"/>
                                            <p:tgtEl>
                                              <p:spTgt spid="33"/>
                                            </p:tgtEl>
                                            <p:attrNameLst>
                                              <p:attrName>ppt_h</p:attrName>
                                            </p:attrNameLst>
                                          </p:cBhvr>
                                          <p:tavLst>
                                            <p:tav tm="0">
                                              <p:val>
                                                <p:fltVal val="0"/>
                                              </p:val>
                                            </p:tav>
                                            <p:tav tm="100000">
                                              <p:val>
                                                <p:strVal val="#ppt_h"/>
                                              </p:val>
                                            </p:tav>
                                          </p:tavLst>
                                        </p:anim>
                                        <p:animEffect transition="in" filter="fade">
                                          <p:cBhvr>
                                            <p:cTn id="82" dur="400"/>
                                            <p:tgtEl>
                                              <p:spTgt spid="33"/>
                                            </p:tgtEl>
                                          </p:cBhvr>
                                        </p:animEffect>
                                      </p:childTnLst>
                                    </p:cTn>
                                  </p:par>
                                </p:childTnLst>
                              </p:cTn>
                            </p:par>
                            <p:par>
                              <p:cTn id="83" fill="hold">
                                <p:stCondLst>
                                  <p:cond delay="13000"/>
                                </p:stCondLst>
                                <p:childTnLst>
                                  <p:par>
                                    <p:cTn id="84" presetID="2" presetClass="entr" presetSubtype="1" fill="hold" nodeType="afterEffect">
                                      <p:stCondLst>
                                        <p:cond delay="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1000" fill="hold"/>
                                            <p:tgtEl>
                                              <p:spTgt spid="36"/>
                                            </p:tgtEl>
                                            <p:attrNameLst>
                                              <p:attrName>ppt_x</p:attrName>
                                            </p:attrNameLst>
                                          </p:cBhvr>
                                          <p:tavLst>
                                            <p:tav tm="0">
                                              <p:val>
                                                <p:strVal val="#ppt_x"/>
                                              </p:val>
                                            </p:tav>
                                            <p:tav tm="100000">
                                              <p:val>
                                                <p:strVal val="#ppt_x"/>
                                              </p:val>
                                            </p:tav>
                                          </p:tavLst>
                                        </p:anim>
                                        <p:anim calcmode="lin" valueType="num">
                                          <p:cBhvr additive="base">
                                            <p:cTn id="87" dur="1000" fill="hold"/>
                                            <p:tgtEl>
                                              <p:spTgt spid="36"/>
                                            </p:tgtEl>
                                            <p:attrNameLst>
                                              <p:attrName>ppt_y</p:attrName>
                                            </p:attrNameLst>
                                          </p:cBhvr>
                                          <p:tavLst>
                                            <p:tav tm="0">
                                              <p:val>
                                                <p:strVal val="0-#ppt_h/2"/>
                                              </p:val>
                                            </p:tav>
                                            <p:tav tm="100000">
                                              <p:val>
                                                <p:strVal val="#ppt_y"/>
                                              </p:val>
                                            </p:tav>
                                          </p:tavLst>
                                        </p:anim>
                                      </p:childTnLst>
                                    </p:cTn>
                                  </p:par>
                                </p:childTnLst>
                              </p:cTn>
                            </p:par>
                            <p:par>
                              <p:cTn id="88" fill="hold">
                                <p:stCondLst>
                                  <p:cond delay="14000"/>
                                </p:stCondLst>
                                <p:childTnLst>
                                  <p:par>
                                    <p:cTn id="89" presetID="41" presetClass="entr" presetSubtype="0" fill="hold" grpId="0" nodeType="afterEffect">
                                      <p:stCondLst>
                                        <p:cond delay="0"/>
                                      </p:stCondLst>
                                      <p:iterate type="lt">
                                        <p:tmPct val="10000"/>
                                      </p:iterate>
                                      <p:childTnLst>
                                        <p:set>
                                          <p:cBhvr>
                                            <p:cTn id="90" dur="1" fill="hold">
                                              <p:stCondLst>
                                                <p:cond delay="0"/>
                                              </p:stCondLst>
                                            </p:cTn>
                                            <p:tgtEl>
                                              <p:spTgt spid="37"/>
                                            </p:tgtEl>
                                            <p:attrNameLst>
                                              <p:attrName>style.visibility</p:attrName>
                                            </p:attrNameLst>
                                          </p:cBhvr>
                                          <p:to>
                                            <p:strVal val="visible"/>
                                          </p:to>
                                        </p:set>
                                        <p:anim calcmode="lin" valueType="num">
                                          <p:cBhvr>
                                            <p:cTn id="91"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37"/>
                                            </p:tgtEl>
                                            <p:attrNameLst>
                                              <p:attrName>ppt_y</p:attrName>
                                            </p:attrNameLst>
                                          </p:cBhvr>
                                          <p:tavLst>
                                            <p:tav tm="0">
                                              <p:val>
                                                <p:strVal val="#ppt_y"/>
                                              </p:val>
                                            </p:tav>
                                            <p:tav tm="100000">
                                              <p:val>
                                                <p:strVal val="#ppt_y"/>
                                              </p:val>
                                            </p:tav>
                                          </p:tavLst>
                                        </p:anim>
                                        <p:anim calcmode="lin" valueType="num">
                                          <p:cBhvr>
                                            <p:cTn id="93"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37"/>
                                            </p:tgtEl>
                                          </p:cBhvr>
                                        </p:animEffect>
                                      </p:childTnLst>
                                    </p:cTn>
                                  </p:par>
                                </p:childTnLst>
                              </p:cTn>
                            </p:par>
                            <p:par>
                              <p:cTn id="96" fill="hold">
                                <p:stCondLst>
                                  <p:cond delay="15050"/>
                                </p:stCondLst>
                                <p:childTnLst>
                                  <p:par>
                                    <p:cTn id="97" presetID="37" presetClass="entr" presetSubtype="0"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fade">
                                          <p:cBhvr>
                                            <p:cTn id="99" dur="600"/>
                                            <p:tgtEl>
                                              <p:spTgt spid="40"/>
                                            </p:tgtEl>
                                          </p:cBhvr>
                                        </p:animEffect>
                                        <p:anim calcmode="lin" valueType="num">
                                          <p:cBhvr>
                                            <p:cTn id="100" dur="600" fill="hold"/>
                                            <p:tgtEl>
                                              <p:spTgt spid="40"/>
                                            </p:tgtEl>
                                            <p:attrNameLst>
                                              <p:attrName>ppt_x</p:attrName>
                                            </p:attrNameLst>
                                          </p:cBhvr>
                                          <p:tavLst>
                                            <p:tav tm="0">
                                              <p:val>
                                                <p:strVal val="#ppt_x"/>
                                              </p:val>
                                            </p:tav>
                                            <p:tav tm="100000">
                                              <p:val>
                                                <p:strVal val="#ppt_x"/>
                                              </p:val>
                                            </p:tav>
                                          </p:tavLst>
                                        </p:anim>
                                        <p:anim calcmode="lin" valueType="num">
                                          <p:cBhvr>
                                            <p:cTn id="101" dur="540" decel="100000" fill="hold"/>
                                            <p:tgtEl>
                                              <p:spTgt spid="40"/>
                                            </p:tgtEl>
                                            <p:attrNameLst>
                                              <p:attrName>ppt_y</p:attrName>
                                            </p:attrNameLst>
                                          </p:cBhvr>
                                          <p:tavLst>
                                            <p:tav tm="0">
                                              <p:val>
                                                <p:strVal val="#ppt_y+1"/>
                                              </p:val>
                                            </p:tav>
                                            <p:tav tm="100000">
                                              <p:val>
                                                <p:strVal val="#ppt_y-.03"/>
                                              </p:val>
                                            </p:tav>
                                          </p:tavLst>
                                        </p:anim>
                                        <p:anim calcmode="lin" valueType="num">
                                          <p:cBhvr>
                                            <p:cTn id="102" dur="60" accel="100000" fill="hold">
                                              <p:stCondLst>
                                                <p:cond delay="540"/>
                                              </p:stCondLst>
                                            </p:cTn>
                                            <p:tgtEl>
                                              <p:spTgt spid="40"/>
                                            </p:tgtEl>
                                            <p:attrNameLst>
                                              <p:attrName>ppt_y</p:attrName>
                                            </p:attrNameLst>
                                          </p:cBhvr>
                                          <p:tavLst>
                                            <p:tav tm="0">
                                              <p:val>
                                                <p:strVal val="#ppt_y-.03"/>
                                              </p:val>
                                            </p:tav>
                                            <p:tav tm="100000">
                                              <p:val>
                                                <p:strVal val="#ppt_y"/>
                                              </p:val>
                                            </p:tav>
                                          </p:tavLst>
                                        </p:anim>
                                      </p:childTnLst>
                                    </p:cTn>
                                  </p:par>
                                </p:childTnLst>
                              </p:cTn>
                            </p:par>
                            <p:par>
                              <p:cTn id="103" fill="hold">
                                <p:stCondLst>
                                  <p:cond delay="15650"/>
                                </p:stCondLst>
                                <p:childTnLst>
                                  <p:par>
                                    <p:cTn id="104" presetID="37"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600"/>
                                            <p:tgtEl>
                                              <p:spTgt spid="41"/>
                                            </p:tgtEl>
                                          </p:cBhvr>
                                        </p:animEffect>
                                        <p:anim calcmode="lin" valueType="num">
                                          <p:cBhvr>
                                            <p:cTn id="107" dur="600" fill="hold"/>
                                            <p:tgtEl>
                                              <p:spTgt spid="41"/>
                                            </p:tgtEl>
                                            <p:attrNameLst>
                                              <p:attrName>ppt_x</p:attrName>
                                            </p:attrNameLst>
                                          </p:cBhvr>
                                          <p:tavLst>
                                            <p:tav tm="0">
                                              <p:val>
                                                <p:strVal val="#ppt_x"/>
                                              </p:val>
                                            </p:tav>
                                            <p:tav tm="100000">
                                              <p:val>
                                                <p:strVal val="#ppt_x"/>
                                              </p:val>
                                            </p:tav>
                                          </p:tavLst>
                                        </p:anim>
                                        <p:anim calcmode="lin" valueType="num">
                                          <p:cBhvr>
                                            <p:cTn id="108" dur="540" decel="100000" fill="hold"/>
                                            <p:tgtEl>
                                              <p:spTgt spid="41"/>
                                            </p:tgtEl>
                                            <p:attrNameLst>
                                              <p:attrName>ppt_y</p:attrName>
                                            </p:attrNameLst>
                                          </p:cBhvr>
                                          <p:tavLst>
                                            <p:tav tm="0">
                                              <p:val>
                                                <p:strVal val="#ppt_y+1"/>
                                              </p:val>
                                            </p:tav>
                                            <p:tav tm="100000">
                                              <p:val>
                                                <p:strVal val="#ppt_y-.03"/>
                                              </p:val>
                                            </p:tav>
                                          </p:tavLst>
                                        </p:anim>
                                        <p:anim calcmode="lin" valueType="num">
                                          <p:cBhvr>
                                            <p:cTn id="109" dur="60" accel="100000" fill="hold">
                                              <p:stCondLst>
                                                <p:cond delay="540"/>
                                              </p:stCondLst>
                                            </p:cTn>
                                            <p:tgtEl>
                                              <p:spTgt spid="41"/>
                                            </p:tgtEl>
                                            <p:attrNameLst>
                                              <p:attrName>ppt_y</p:attrName>
                                            </p:attrNameLst>
                                          </p:cBhvr>
                                          <p:tavLst>
                                            <p:tav tm="0">
                                              <p:val>
                                                <p:strVal val="#ppt_y-.03"/>
                                              </p:val>
                                            </p:tav>
                                            <p:tav tm="100000">
                                              <p:val>
                                                <p:strVal val="#ppt_y"/>
                                              </p:val>
                                            </p:tav>
                                          </p:tavLst>
                                        </p:anim>
                                      </p:childTnLst>
                                    </p:cTn>
                                  </p:par>
                                </p:childTnLst>
                              </p:cTn>
                            </p:par>
                            <p:par>
                              <p:cTn id="110" fill="hold">
                                <p:stCondLst>
                                  <p:cond delay="16250"/>
                                </p:stCondLst>
                                <p:childTnLst>
                                  <p:par>
                                    <p:cTn id="111" presetID="37" presetClass="entr" presetSubtype="0" fill="hold" grpId="0" nodeType="afterEffect">
                                      <p:stCondLst>
                                        <p:cond delay="0"/>
                                      </p:stCondLst>
                                      <p:childTnLst>
                                        <p:set>
                                          <p:cBhvr>
                                            <p:cTn id="112" dur="1" fill="hold">
                                              <p:stCondLst>
                                                <p:cond delay="0"/>
                                              </p:stCondLst>
                                            </p:cTn>
                                            <p:tgtEl>
                                              <p:spTgt spid="42"/>
                                            </p:tgtEl>
                                            <p:attrNameLst>
                                              <p:attrName>style.visibility</p:attrName>
                                            </p:attrNameLst>
                                          </p:cBhvr>
                                          <p:to>
                                            <p:strVal val="visible"/>
                                          </p:to>
                                        </p:set>
                                        <p:animEffect transition="in" filter="fade">
                                          <p:cBhvr>
                                            <p:cTn id="113" dur="600"/>
                                            <p:tgtEl>
                                              <p:spTgt spid="42"/>
                                            </p:tgtEl>
                                          </p:cBhvr>
                                        </p:animEffect>
                                        <p:anim calcmode="lin" valueType="num">
                                          <p:cBhvr>
                                            <p:cTn id="114" dur="600" fill="hold"/>
                                            <p:tgtEl>
                                              <p:spTgt spid="42"/>
                                            </p:tgtEl>
                                            <p:attrNameLst>
                                              <p:attrName>ppt_x</p:attrName>
                                            </p:attrNameLst>
                                          </p:cBhvr>
                                          <p:tavLst>
                                            <p:tav tm="0">
                                              <p:val>
                                                <p:strVal val="#ppt_x"/>
                                              </p:val>
                                            </p:tav>
                                            <p:tav tm="100000">
                                              <p:val>
                                                <p:strVal val="#ppt_x"/>
                                              </p:val>
                                            </p:tav>
                                          </p:tavLst>
                                        </p:anim>
                                        <p:anim calcmode="lin" valueType="num">
                                          <p:cBhvr>
                                            <p:cTn id="115" dur="540" decel="100000" fill="hold"/>
                                            <p:tgtEl>
                                              <p:spTgt spid="42"/>
                                            </p:tgtEl>
                                            <p:attrNameLst>
                                              <p:attrName>ppt_y</p:attrName>
                                            </p:attrNameLst>
                                          </p:cBhvr>
                                          <p:tavLst>
                                            <p:tav tm="0">
                                              <p:val>
                                                <p:strVal val="#ppt_y+1"/>
                                              </p:val>
                                            </p:tav>
                                            <p:tav tm="100000">
                                              <p:val>
                                                <p:strVal val="#ppt_y-.03"/>
                                              </p:val>
                                            </p:tav>
                                          </p:tavLst>
                                        </p:anim>
                                        <p:anim calcmode="lin" valueType="num">
                                          <p:cBhvr>
                                            <p:cTn id="116" dur="60" accel="100000" fill="hold">
                                              <p:stCondLst>
                                                <p:cond delay="540"/>
                                              </p:stCondLst>
                                            </p:cTn>
                                            <p:tgtEl>
                                              <p:spTgt spid="4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109" grpId="0"/>
          <p:bldP spid="110" grpId="0"/>
          <p:bldP spid="27" grpId="0"/>
          <p:bldP spid="30" grpId="0"/>
          <p:bldP spid="33" grpId="0"/>
          <p:bldP spid="37" grpId="0"/>
          <p:bldP spid="40" grpId="0"/>
          <p:bldP spid="41" grpId="0"/>
          <p:bldP spid="42"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t="-1000" b="-1000"/>
          </a:stretch>
        </a:blipFill>
        <a:effectLst/>
      </p:bgPr>
    </p:bg>
    <p:spTree>
      <p:nvGrpSpPr>
        <p:cNvPr id="1" name=""/>
        <p:cNvGrpSpPr/>
        <p:nvPr/>
      </p:nvGrpSpPr>
      <p:grpSpPr>
        <a:xfrm>
          <a:off x="0" y="0"/>
          <a:ext cx="0" cy="0"/>
          <a:chOff x="0" y="0"/>
          <a:chExt cx="0" cy="0"/>
        </a:xfrm>
      </p:grpSpPr>
      <p:pic>
        <p:nvPicPr>
          <p:cNvPr id="6" name="图片占位符 5"/>
          <p:cNvPicPr>
            <a:picLocks noGrp="1" noChangeAspect="1"/>
          </p:cNvPicPr>
          <p:nvPr>
            <p:ph type="pic" sz="quarter" idx="15"/>
          </p:nvPr>
        </p:nvPicPr>
        <p:blipFill rotWithShape="1">
          <a:blip r:embed="rId4" cstate="screen">
            <a:extLst>
              <a:ext uri="{28A0092B-C50C-407E-A947-70E740481C1C}">
                <a14:useLocalDpi xmlns:a14="http://schemas.microsoft.com/office/drawing/2010/main"/>
              </a:ext>
            </a:extLst>
          </a:blip>
          <a:srcRect l="-164"/>
          <a:stretch>
            <a:fillRect/>
          </a:stretch>
        </p:blipFill>
        <p:spPr>
          <a:xfrm>
            <a:off x="4748764" y="1827556"/>
            <a:ext cx="2694475" cy="1333561"/>
          </a:xfrm>
        </p:spPr>
      </p:pic>
      <p:pic>
        <p:nvPicPr>
          <p:cNvPr id="7" name="图片占位符 6"/>
          <p:cNvPicPr>
            <a:picLocks noGrp="1" noChangeAspect="1"/>
          </p:cNvPicPr>
          <p:nvPr>
            <p:ph type="pic" sz="quarter" idx="18"/>
          </p:nvPr>
        </p:nvPicPr>
        <p:blipFill>
          <a:blip r:embed="rId5" cstate="screen">
            <a:extLst>
              <a:ext uri="{28A0092B-C50C-407E-A947-70E740481C1C}">
                <a14:useLocalDpi xmlns:a14="http://schemas.microsoft.com/office/drawing/2010/main"/>
              </a:ext>
            </a:extLst>
          </a:blip>
          <a:srcRect/>
          <a:stretch>
            <a:fillRect/>
          </a:stretch>
        </p:blipFill>
        <p:spPr>
          <a:xfrm>
            <a:off x="8234276" y="1827556"/>
            <a:ext cx="2694475" cy="1333561"/>
          </a:xfrm>
        </p:spPr>
      </p:pic>
      <p:pic>
        <p:nvPicPr>
          <p:cNvPr id="27" name="图片占位符 26"/>
          <p:cNvPicPr>
            <a:picLocks noGrp="1" noChangeAspect="1"/>
          </p:cNvPicPr>
          <p:nvPr>
            <p:ph type="pic" sz="quarter" idx="19"/>
          </p:nvPr>
        </p:nvPicPr>
        <p:blipFill>
          <a:blip r:embed="rId6" cstate="screen">
            <a:extLst>
              <a:ext uri="{28A0092B-C50C-407E-A947-70E740481C1C}">
                <a14:useLocalDpi xmlns:a14="http://schemas.microsoft.com/office/drawing/2010/main"/>
              </a:ext>
            </a:extLst>
          </a:blip>
          <a:srcRect/>
          <a:stretch>
            <a:fillRect/>
          </a:stretch>
        </p:blipFill>
        <p:spPr>
          <a:xfrm>
            <a:off x="8234276" y="3500684"/>
            <a:ext cx="2694475" cy="1333561"/>
          </a:xfrm>
        </p:spPr>
      </p:pic>
      <p:pic>
        <p:nvPicPr>
          <p:cNvPr id="26" name="图片占位符 25"/>
          <p:cNvPicPr>
            <a:picLocks noGrp="1" noChangeAspect="1"/>
          </p:cNvPicPr>
          <p:nvPr>
            <p:ph type="pic" sz="quarter" idx="17"/>
          </p:nvPr>
        </p:nvPicPr>
        <p:blipFill rotWithShape="1">
          <a:blip r:embed="rId7" cstate="screen">
            <a:extLst>
              <a:ext uri="{28A0092B-C50C-407E-A947-70E740481C1C}">
                <a14:useLocalDpi xmlns:a14="http://schemas.microsoft.com/office/drawing/2010/main"/>
              </a:ext>
            </a:extLst>
          </a:blip>
          <a:srcRect/>
          <a:stretch>
            <a:fillRect/>
          </a:stretch>
        </p:blipFill>
        <p:spPr>
          <a:xfrm>
            <a:off x="4748764" y="3500684"/>
            <a:ext cx="2694475" cy="1333561"/>
          </a:xfrm>
        </p:spPr>
      </p:pic>
      <p:pic>
        <p:nvPicPr>
          <p:cNvPr id="9" name="图片占位符 8"/>
          <p:cNvPicPr>
            <a:picLocks noGrp="1" noChangeAspect="1"/>
          </p:cNvPicPr>
          <p:nvPr>
            <p:ph type="pic" sz="quarter" idx="16"/>
          </p:nvPr>
        </p:nvPicPr>
        <p:blipFill>
          <a:blip r:embed="rId8" cstate="screen">
            <a:extLst>
              <a:ext uri="{28A0092B-C50C-407E-A947-70E740481C1C}">
                <a14:useLocalDpi xmlns:a14="http://schemas.microsoft.com/office/drawing/2010/main"/>
              </a:ext>
            </a:extLst>
          </a:blip>
          <a:srcRect/>
          <a:stretch>
            <a:fillRect/>
          </a:stretch>
        </p:blipFill>
        <p:spPr>
          <a:xfrm>
            <a:off x="1238897" y="3500685"/>
            <a:ext cx="2694475" cy="1333561"/>
          </a:xfrm>
        </p:spPr>
      </p:pic>
      <p:pic>
        <p:nvPicPr>
          <p:cNvPr id="23" name="Picture 5" descr="E:\Objects_all\sausage_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8059497">
            <a:off x="10184408" y="1225803"/>
            <a:ext cx="631196" cy="119055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E:\Objects_all\sausage_2.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rot="8059497">
            <a:off x="8135866" y="4991799"/>
            <a:ext cx="740762" cy="71306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5" descr="E:\Objects_all\bone_small.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rot="8059497">
            <a:off x="1087250" y="3892322"/>
            <a:ext cx="303292" cy="5163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a:off x="1469921" y="3225390"/>
            <a:ext cx="2242136" cy="17625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5400000">
            <a:off x="3278085" y="3230184"/>
            <a:ext cx="2242136" cy="17625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a:off x="3858281" y="3225390"/>
            <a:ext cx="2242136" cy="17625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4"/>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a:off x="6037755" y="3225390"/>
            <a:ext cx="2242136" cy="1762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a:off x="8206958" y="3230184"/>
            <a:ext cx="2242136" cy="17625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5400000">
            <a:off x="6770186" y="3225390"/>
            <a:ext cx="2242136" cy="176259"/>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占位符 4"/>
          <p:cNvPicPr>
            <a:picLocks noGrp="1" noChangeAspect="1"/>
          </p:cNvPicPr>
          <p:nvPr>
            <p:ph type="pic" sz="quarter" idx="14"/>
          </p:nvPr>
        </p:nvPicPr>
        <p:blipFill rotWithShape="1">
          <a:blip r:embed="rId13" cstate="screen">
            <a:extLst>
              <a:ext uri="{28A0092B-C50C-407E-A947-70E740481C1C}">
                <a14:useLocalDpi xmlns:a14="http://schemas.microsoft.com/office/drawing/2010/main"/>
              </a:ext>
            </a:extLst>
          </a:blip>
          <a:srcRect/>
          <a:stretch>
            <a:fillRect/>
          </a:stretch>
        </p:blipFill>
        <p:spPr>
          <a:xfrm>
            <a:off x="1238897" y="1827557"/>
            <a:ext cx="2694475" cy="1333561"/>
          </a:xfrm>
        </p:spPr>
      </p:pic>
      <p:sp>
        <p:nvSpPr>
          <p:cNvPr id="29" name="TextBox 28"/>
          <p:cNvSpPr txBox="1"/>
          <p:nvPr/>
        </p:nvSpPr>
        <p:spPr>
          <a:xfrm>
            <a:off x="1320367" y="4498860"/>
            <a:ext cx="6672025" cy="1323439"/>
          </a:xfrm>
          <a:prstGeom prst="rect">
            <a:avLst/>
          </a:prstGeom>
          <a:noFill/>
        </p:spPr>
        <p:txBody>
          <a:bodyPr wrap="square" rtlCol="0">
            <a:spAutoFit/>
          </a:bodyPr>
          <a:lstStyle/>
          <a:p>
            <a:pPr>
              <a:buClr>
                <a:schemeClr val="bg2"/>
              </a:buClr>
            </a:pPr>
            <a:r>
              <a:rPr lang="en-US" altLang="zh-CN" sz="2000" dirty="0">
                <a:solidFill>
                  <a:srgbClr val="76434E"/>
                </a:solidFill>
                <a:cs typeface="+mn-ea"/>
                <a:sym typeface="+mn-lt"/>
              </a:rPr>
              <a:t>Click here to add content, content to match the title. Click here to add content, content to match the title. Click here to add content, content to match the title. Click here to add content, content to match the title. </a:t>
            </a:r>
          </a:p>
        </p:txBody>
      </p:sp>
      <p:pic>
        <p:nvPicPr>
          <p:cNvPr id="30" name="图片 29"/>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370177" y="404128"/>
            <a:ext cx="5403828" cy="773922"/>
          </a:xfrm>
          <a:prstGeom prst="rect">
            <a:avLst/>
          </a:prstGeom>
        </p:spPr>
      </p:pic>
      <p:sp>
        <p:nvSpPr>
          <p:cNvPr id="31" name="TextBox 33"/>
          <p:cNvSpPr txBox="1"/>
          <p:nvPr/>
        </p:nvSpPr>
        <p:spPr>
          <a:xfrm>
            <a:off x="4999037" y="574806"/>
            <a:ext cx="1857788" cy="416254"/>
          </a:xfrm>
          <a:prstGeom prst="rect">
            <a:avLst/>
          </a:prstGeom>
          <a:noFill/>
        </p:spPr>
        <p:txBody>
          <a:bodyPr wrap="none" lIns="45706" tIns="22853" rIns="45706" bIns="22853" rtlCol="0">
            <a:spAutoFit/>
          </a:bodyPr>
          <a:lstStyle/>
          <a:p>
            <a:r>
              <a:rPr lang="en-US" altLang="zh-CN" sz="2405" b="1" dirty="0">
                <a:solidFill>
                  <a:srgbClr val="76434E"/>
                </a:solidFill>
                <a:cs typeface="+mn-ea"/>
                <a:sym typeface="+mn-lt"/>
              </a:rPr>
              <a:t>Add title text</a:t>
            </a:r>
          </a:p>
        </p:txBody>
      </p:sp>
    </p:spTree>
  </p:cSld>
  <p:clrMapOvr>
    <a:masterClrMapping/>
  </p:clrMapOvr>
  <mc:AlternateContent xmlns:mc="http://schemas.openxmlformats.org/markup-compatibility/2006" xmlns:p14="http://schemas.microsoft.com/office/powerpoint/2010/main">
    <mc:Choice Requires="p14">
      <p:transition spd="slow" p14:dur="1500" advClick="0" advTm="10278">
        <p:random/>
      </p:transition>
    </mc:Choice>
    <mc:Fallback xmlns:a14="http://schemas.microsoft.com/office/drawing/2010/main" xmlns="">
      <p:transition spd="slow" advClick="0" advTm="10278">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50000">
                                          <p:cBhvr additive="base">
                                            <p:cTn id="7" dur="1000" fill="hold"/>
                                            <p:tgtEl>
                                              <p:spTgt spid="16"/>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50000">
                                      <p:stCondLst>
                                        <p:cond delay="200"/>
                                      </p:stCondLst>
                                      <p:childTnLst>
                                        <p:set>
                                          <p:cBhvr>
                                            <p:cTn id="10" dur="1" fill="hold">
                                              <p:stCondLst>
                                                <p:cond delay="0"/>
                                              </p:stCondLst>
                                            </p:cTn>
                                            <p:tgtEl>
                                              <p:spTgt spid="18"/>
                                            </p:tgtEl>
                                            <p:attrNameLst>
                                              <p:attrName>style.visibility</p:attrName>
                                            </p:attrNameLst>
                                          </p:cBhvr>
                                          <p:to>
                                            <p:strVal val="visible"/>
                                          </p:to>
                                        </p:set>
                                        <p:anim calcmode="lin" valueType="num" p14:bounceEnd="50000">
                                          <p:cBhvr additive="base">
                                            <p:cTn id="11" dur="1000" fill="hold"/>
                                            <p:tgtEl>
                                              <p:spTgt spid="18"/>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50000">
                                      <p:stCondLst>
                                        <p:cond delay="400"/>
                                      </p:stCondLst>
                                      <p:childTnLst>
                                        <p:set>
                                          <p:cBhvr>
                                            <p:cTn id="14" dur="1" fill="hold">
                                              <p:stCondLst>
                                                <p:cond delay="0"/>
                                              </p:stCondLst>
                                            </p:cTn>
                                            <p:tgtEl>
                                              <p:spTgt spid="20"/>
                                            </p:tgtEl>
                                            <p:attrNameLst>
                                              <p:attrName>style.visibility</p:attrName>
                                            </p:attrNameLst>
                                          </p:cBhvr>
                                          <p:to>
                                            <p:strVal val="visible"/>
                                          </p:to>
                                        </p:set>
                                        <p:anim calcmode="lin" valueType="num" p14:bounceEnd="50000">
                                          <p:cBhvr additive="base">
                                            <p:cTn id="15" dur="1000" fill="hold"/>
                                            <p:tgtEl>
                                              <p:spTgt spid="20"/>
                                            </p:tgtEl>
                                            <p:attrNameLst>
                                              <p:attrName>ppt_x</p:attrName>
                                            </p:attrNameLst>
                                          </p:cBhvr>
                                          <p:tavLst>
                                            <p:tav tm="0">
                                              <p:val>
                                                <p:strVal val="0-#ppt_w/2"/>
                                              </p:val>
                                            </p:tav>
                                            <p:tav tm="100000">
                                              <p:val>
                                                <p:strVal val="#ppt_x"/>
                                              </p:val>
                                            </p:tav>
                                          </p:tavLst>
                                        </p:anim>
                                        <p:anim calcmode="lin" valueType="num" p14:bounceEnd="50000">
                                          <p:cBhvr additive="base">
                                            <p:cTn id="16" dur="10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14:presetBounceEnd="50000">
                                      <p:stCondLst>
                                        <p:cond delay="600"/>
                                      </p:stCondLst>
                                      <p:childTnLst>
                                        <p:set>
                                          <p:cBhvr>
                                            <p:cTn id="18" dur="1" fill="hold">
                                              <p:stCondLst>
                                                <p:cond delay="0"/>
                                              </p:stCondLst>
                                            </p:cTn>
                                            <p:tgtEl>
                                              <p:spTgt spid="21"/>
                                            </p:tgtEl>
                                            <p:attrNameLst>
                                              <p:attrName>style.visibility</p:attrName>
                                            </p:attrNameLst>
                                          </p:cBhvr>
                                          <p:to>
                                            <p:strVal val="visible"/>
                                          </p:to>
                                        </p:set>
                                        <p:anim calcmode="lin" valueType="num" p14:bounceEnd="50000">
                                          <p:cBhvr additive="base">
                                            <p:cTn id="19" dur="1000" fill="hold"/>
                                            <p:tgtEl>
                                              <p:spTgt spid="21"/>
                                            </p:tgtEl>
                                            <p:attrNameLst>
                                              <p:attrName>ppt_x</p:attrName>
                                            </p:attrNameLst>
                                          </p:cBhvr>
                                          <p:tavLst>
                                            <p:tav tm="0">
                                              <p:val>
                                                <p:strVal val="0-#ppt_w/2"/>
                                              </p:val>
                                            </p:tav>
                                            <p:tav tm="100000">
                                              <p:val>
                                                <p:strVal val="#ppt_x"/>
                                              </p:val>
                                            </p:tav>
                                          </p:tavLst>
                                        </p:anim>
                                        <p:anim calcmode="lin" valueType="num" p14:bounceEnd="50000">
                                          <p:cBhvr additive="base">
                                            <p:cTn id="20" dur="10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14:presetBounceEnd="50000">
                                      <p:stCondLst>
                                        <p:cond delay="800"/>
                                      </p:stCondLst>
                                      <p:childTnLst>
                                        <p:set>
                                          <p:cBhvr>
                                            <p:cTn id="22" dur="1" fill="hold">
                                              <p:stCondLst>
                                                <p:cond delay="0"/>
                                              </p:stCondLst>
                                            </p:cTn>
                                            <p:tgtEl>
                                              <p:spTgt spid="17"/>
                                            </p:tgtEl>
                                            <p:attrNameLst>
                                              <p:attrName>style.visibility</p:attrName>
                                            </p:attrNameLst>
                                          </p:cBhvr>
                                          <p:to>
                                            <p:strVal val="visible"/>
                                          </p:to>
                                        </p:set>
                                        <p:anim calcmode="lin" valueType="num" p14:bounceEnd="50000">
                                          <p:cBhvr additive="base">
                                            <p:cTn id="23" dur="1000" fill="hold"/>
                                            <p:tgtEl>
                                              <p:spTgt spid="17"/>
                                            </p:tgtEl>
                                            <p:attrNameLst>
                                              <p:attrName>ppt_x</p:attrName>
                                            </p:attrNameLst>
                                          </p:cBhvr>
                                          <p:tavLst>
                                            <p:tav tm="0">
                                              <p:val>
                                                <p:strVal val="0-#ppt_w/2"/>
                                              </p:val>
                                            </p:tav>
                                            <p:tav tm="100000">
                                              <p:val>
                                                <p:strVal val="#ppt_x"/>
                                              </p:val>
                                            </p:tav>
                                          </p:tavLst>
                                        </p:anim>
                                        <p:anim calcmode="lin" valueType="num" p14:bounceEnd="50000">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14:presetBounceEnd="50000">
                                      <p:stCondLst>
                                        <p:cond delay="1000"/>
                                      </p:stCondLst>
                                      <p:childTnLst>
                                        <p:set>
                                          <p:cBhvr>
                                            <p:cTn id="26" dur="1" fill="hold">
                                              <p:stCondLst>
                                                <p:cond delay="0"/>
                                              </p:stCondLst>
                                            </p:cTn>
                                            <p:tgtEl>
                                              <p:spTgt spid="22"/>
                                            </p:tgtEl>
                                            <p:attrNameLst>
                                              <p:attrName>style.visibility</p:attrName>
                                            </p:attrNameLst>
                                          </p:cBhvr>
                                          <p:to>
                                            <p:strVal val="visible"/>
                                          </p:to>
                                        </p:set>
                                        <p:anim calcmode="lin" valueType="num" p14:bounceEnd="50000">
                                          <p:cBhvr additive="base">
                                            <p:cTn id="27" dur="1000" fill="hold"/>
                                            <p:tgtEl>
                                              <p:spTgt spid="22"/>
                                            </p:tgtEl>
                                            <p:attrNameLst>
                                              <p:attrName>ppt_x</p:attrName>
                                            </p:attrNameLst>
                                          </p:cBhvr>
                                          <p:tavLst>
                                            <p:tav tm="0">
                                              <p:val>
                                                <p:strVal val="0-#ppt_w/2"/>
                                              </p:val>
                                            </p:tav>
                                            <p:tav tm="100000">
                                              <p:val>
                                                <p:strVal val="#ppt_x"/>
                                              </p:val>
                                            </p:tav>
                                          </p:tavLst>
                                        </p:anim>
                                        <p:anim calcmode="lin" valueType="num" p14:bounceEnd="50000">
                                          <p:cBhvr additive="base">
                                            <p:cTn id="28" dur="1000" fill="hold"/>
                                            <p:tgtEl>
                                              <p:spTgt spid="22"/>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53" presetClass="entr" presetSubtype="528"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anim calcmode="lin" valueType="num">
                                          <p:cBhvr>
                                            <p:cTn id="35" dur="500" fill="hold"/>
                                            <p:tgtEl>
                                              <p:spTgt spid="5"/>
                                            </p:tgtEl>
                                            <p:attrNameLst>
                                              <p:attrName>ppt_x</p:attrName>
                                            </p:attrNameLst>
                                          </p:cBhvr>
                                          <p:tavLst>
                                            <p:tav tm="0">
                                              <p:val>
                                                <p:fltVal val="0.5"/>
                                              </p:val>
                                            </p:tav>
                                            <p:tav tm="100000">
                                              <p:val>
                                                <p:strVal val="#ppt_x"/>
                                              </p:val>
                                            </p:tav>
                                          </p:tavLst>
                                        </p:anim>
                                        <p:anim calcmode="lin" valueType="num">
                                          <p:cBhvr>
                                            <p:cTn id="36" dur="500" fill="hold"/>
                                            <p:tgtEl>
                                              <p:spTgt spid="5"/>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20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anim calcmode="lin" valueType="num">
                                          <p:cBhvr>
                                            <p:cTn id="42" dur="500" fill="hold"/>
                                            <p:tgtEl>
                                              <p:spTgt spid="6"/>
                                            </p:tgtEl>
                                            <p:attrNameLst>
                                              <p:attrName>ppt_x</p:attrName>
                                            </p:attrNameLst>
                                          </p:cBhvr>
                                          <p:tavLst>
                                            <p:tav tm="0">
                                              <p:val>
                                                <p:fltVal val="0.5"/>
                                              </p:val>
                                            </p:tav>
                                            <p:tav tm="100000">
                                              <p:val>
                                                <p:strVal val="#ppt_x"/>
                                              </p:val>
                                            </p:tav>
                                          </p:tavLst>
                                        </p:anim>
                                        <p:anim calcmode="lin" valueType="num">
                                          <p:cBhvr>
                                            <p:cTn id="43" dur="500" fill="hold"/>
                                            <p:tgtEl>
                                              <p:spTgt spid="6"/>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40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anim calcmode="lin" valueType="num">
                                          <p:cBhvr>
                                            <p:cTn id="49" dur="500" fill="hold"/>
                                            <p:tgtEl>
                                              <p:spTgt spid="7"/>
                                            </p:tgtEl>
                                            <p:attrNameLst>
                                              <p:attrName>ppt_x</p:attrName>
                                            </p:attrNameLst>
                                          </p:cBhvr>
                                          <p:tavLst>
                                            <p:tav tm="0">
                                              <p:val>
                                                <p:fltVal val="0.5"/>
                                              </p:val>
                                            </p:tav>
                                            <p:tav tm="100000">
                                              <p:val>
                                                <p:strVal val="#ppt_x"/>
                                              </p:val>
                                            </p:tav>
                                          </p:tavLst>
                                        </p:anim>
                                        <p:anim calcmode="lin" valueType="num">
                                          <p:cBhvr>
                                            <p:cTn id="50" dur="500" fill="hold"/>
                                            <p:tgtEl>
                                              <p:spTgt spid="7"/>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60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anim calcmode="lin" valueType="num">
                                          <p:cBhvr>
                                            <p:cTn id="56" dur="500" fill="hold"/>
                                            <p:tgtEl>
                                              <p:spTgt spid="9"/>
                                            </p:tgtEl>
                                            <p:attrNameLst>
                                              <p:attrName>ppt_x</p:attrName>
                                            </p:attrNameLst>
                                          </p:cBhvr>
                                          <p:tavLst>
                                            <p:tav tm="0">
                                              <p:val>
                                                <p:fltVal val="0.5"/>
                                              </p:val>
                                            </p:tav>
                                            <p:tav tm="100000">
                                              <p:val>
                                                <p:strVal val="#ppt_x"/>
                                              </p:val>
                                            </p:tav>
                                          </p:tavLst>
                                        </p:anim>
                                        <p:anim calcmode="lin" valueType="num">
                                          <p:cBhvr>
                                            <p:cTn id="57" dur="500" fill="hold"/>
                                            <p:tgtEl>
                                              <p:spTgt spid="9"/>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80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anim calcmode="lin" valueType="num">
                                          <p:cBhvr>
                                            <p:cTn id="63" dur="500" fill="hold"/>
                                            <p:tgtEl>
                                              <p:spTgt spid="26"/>
                                            </p:tgtEl>
                                            <p:attrNameLst>
                                              <p:attrName>ppt_x</p:attrName>
                                            </p:attrNameLst>
                                          </p:cBhvr>
                                          <p:tavLst>
                                            <p:tav tm="0">
                                              <p:val>
                                                <p:fltVal val="0.5"/>
                                              </p:val>
                                            </p:tav>
                                            <p:tav tm="100000">
                                              <p:val>
                                                <p:strVal val="#ppt_x"/>
                                              </p:val>
                                            </p:tav>
                                          </p:tavLst>
                                        </p:anim>
                                        <p:anim calcmode="lin" valueType="num">
                                          <p:cBhvr>
                                            <p:cTn id="64" dur="500" fill="hold"/>
                                            <p:tgtEl>
                                              <p:spTgt spid="26"/>
                                            </p:tgtEl>
                                            <p:attrNameLst>
                                              <p:attrName>ppt_y</p:attrName>
                                            </p:attrNameLst>
                                          </p:cBhvr>
                                          <p:tavLst>
                                            <p:tav tm="0">
                                              <p:val>
                                                <p:fltVal val="0.5"/>
                                              </p:val>
                                            </p:tav>
                                            <p:tav tm="100000">
                                              <p:val>
                                                <p:strVal val="#ppt_y"/>
                                              </p:val>
                                            </p:tav>
                                          </p:tavLst>
                                        </p:anim>
                                      </p:childTnLst>
                                    </p:cTn>
                                  </p:par>
                                  <p:par>
                                    <p:cTn id="65" presetID="53" presetClass="entr" presetSubtype="528" fill="hold" nodeType="withEffect">
                                      <p:stCondLst>
                                        <p:cond delay="1000"/>
                                      </p:stCondLst>
                                      <p:childTnLst>
                                        <p:set>
                                          <p:cBhvr>
                                            <p:cTn id="66" dur="1" fill="hold">
                                              <p:stCondLst>
                                                <p:cond delay="0"/>
                                              </p:stCondLst>
                                            </p:cTn>
                                            <p:tgtEl>
                                              <p:spTgt spid="27"/>
                                            </p:tgtEl>
                                            <p:attrNameLst>
                                              <p:attrName>style.visibility</p:attrName>
                                            </p:attrNameLst>
                                          </p:cBhvr>
                                          <p:to>
                                            <p:strVal val="visible"/>
                                          </p:to>
                                        </p:set>
                                        <p:anim calcmode="lin" valueType="num">
                                          <p:cBhvr>
                                            <p:cTn id="67" dur="500" fill="hold"/>
                                            <p:tgtEl>
                                              <p:spTgt spid="27"/>
                                            </p:tgtEl>
                                            <p:attrNameLst>
                                              <p:attrName>ppt_w</p:attrName>
                                            </p:attrNameLst>
                                          </p:cBhvr>
                                          <p:tavLst>
                                            <p:tav tm="0">
                                              <p:val>
                                                <p:fltVal val="0"/>
                                              </p:val>
                                            </p:tav>
                                            <p:tav tm="100000">
                                              <p:val>
                                                <p:strVal val="#ppt_w"/>
                                              </p:val>
                                            </p:tav>
                                          </p:tavLst>
                                        </p:anim>
                                        <p:anim calcmode="lin" valueType="num">
                                          <p:cBhvr>
                                            <p:cTn id="68" dur="500" fill="hold"/>
                                            <p:tgtEl>
                                              <p:spTgt spid="27"/>
                                            </p:tgtEl>
                                            <p:attrNameLst>
                                              <p:attrName>ppt_h</p:attrName>
                                            </p:attrNameLst>
                                          </p:cBhvr>
                                          <p:tavLst>
                                            <p:tav tm="0">
                                              <p:val>
                                                <p:fltVal val="0"/>
                                              </p:val>
                                            </p:tav>
                                            <p:tav tm="100000">
                                              <p:val>
                                                <p:strVal val="#ppt_h"/>
                                              </p:val>
                                            </p:tav>
                                          </p:tavLst>
                                        </p:anim>
                                        <p:animEffect transition="in" filter="fade">
                                          <p:cBhvr>
                                            <p:cTn id="69" dur="500"/>
                                            <p:tgtEl>
                                              <p:spTgt spid="27"/>
                                            </p:tgtEl>
                                          </p:cBhvr>
                                        </p:animEffect>
                                        <p:anim calcmode="lin" valueType="num">
                                          <p:cBhvr>
                                            <p:cTn id="70" dur="500" fill="hold"/>
                                            <p:tgtEl>
                                              <p:spTgt spid="27"/>
                                            </p:tgtEl>
                                            <p:attrNameLst>
                                              <p:attrName>ppt_x</p:attrName>
                                            </p:attrNameLst>
                                          </p:cBhvr>
                                          <p:tavLst>
                                            <p:tav tm="0">
                                              <p:val>
                                                <p:fltVal val="0.5"/>
                                              </p:val>
                                            </p:tav>
                                            <p:tav tm="100000">
                                              <p:val>
                                                <p:strVal val="#ppt_x"/>
                                              </p:val>
                                            </p:tav>
                                          </p:tavLst>
                                        </p:anim>
                                        <p:anim calcmode="lin" valueType="num">
                                          <p:cBhvr>
                                            <p:cTn id="71" dur="500" fill="hold"/>
                                            <p:tgtEl>
                                              <p:spTgt spid="27"/>
                                            </p:tgtEl>
                                            <p:attrNameLst>
                                              <p:attrName>ppt_y</p:attrName>
                                            </p:attrNameLst>
                                          </p:cBhvr>
                                          <p:tavLst>
                                            <p:tav tm="0">
                                              <p:val>
                                                <p:fltVal val="0.5"/>
                                              </p:val>
                                            </p:tav>
                                            <p:tav tm="100000">
                                              <p:val>
                                                <p:strVal val="#ppt_y"/>
                                              </p:val>
                                            </p:tav>
                                          </p:tavLst>
                                        </p:anim>
                                      </p:childTnLst>
                                    </p:cTn>
                                  </p:par>
                                </p:childTnLst>
                              </p:cTn>
                            </p:par>
                            <p:par>
                              <p:cTn id="72" fill="hold">
                                <p:stCondLst>
                                  <p:cond delay="1500"/>
                                </p:stCondLst>
                                <p:childTnLst>
                                  <p:par>
                                    <p:cTn id="73" presetID="37" presetClass="entr" presetSubtype="0" fill="hold"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79" presetID="37" presetClass="entr" presetSubtype="0" fill="hold"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fade">
                                          <p:cBhvr>
                                            <p:cTn id="81" dur="1000"/>
                                            <p:tgtEl>
                                              <p:spTgt spid="25"/>
                                            </p:tgtEl>
                                          </p:cBhvr>
                                        </p:animEffect>
                                        <p:anim calcmode="lin" valueType="num">
                                          <p:cBhvr>
                                            <p:cTn id="82" dur="1000" fill="hold"/>
                                            <p:tgtEl>
                                              <p:spTgt spid="25"/>
                                            </p:tgtEl>
                                            <p:attrNameLst>
                                              <p:attrName>ppt_x</p:attrName>
                                            </p:attrNameLst>
                                          </p:cBhvr>
                                          <p:tavLst>
                                            <p:tav tm="0">
                                              <p:val>
                                                <p:strVal val="#ppt_x"/>
                                              </p:val>
                                            </p:tav>
                                            <p:tav tm="100000">
                                              <p:val>
                                                <p:strVal val="#ppt_x"/>
                                              </p:val>
                                            </p:tav>
                                          </p:tavLst>
                                        </p:anim>
                                        <p:anim calcmode="lin" valueType="num">
                                          <p:cBhvr>
                                            <p:cTn id="83" dur="900" decel="100000" fill="hold"/>
                                            <p:tgtEl>
                                              <p:spTgt spid="2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5" presetID="37" presetClass="entr" presetSubtype="0" fill="hold"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1000"/>
                                            <p:tgtEl>
                                              <p:spTgt spid="23"/>
                                            </p:tgtEl>
                                          </p:cBhvr>
                                        </p:animEffect>
                                        <p:anim calcmode="lin" valueType="num">
                                          <p:cBhvr>
                                            <p:cTn id="88" dur="1000" fill="hold"/>
                                            <p:tgtEl>
                                              <p:spTgt spid="23"/>
                                            </p:tgtEl>
                                            <p:attrNameLst>
                                              <p:attrName>ppt_x</p:attrName>
                                            </p:attrNameLst>
                                          </p:cBhvr>
                                          <p:tavLst>
                                            <p:tav tm="0">
                                              <p:val>
                                                <p:strVal val="#ppt_x"/>
                                              </p:val>
                                            </p:tav>
                                            <p:tav tm="100000">
                                              <p:val>
                                                <p:strVal val="#ppt_x"/>
                                              </p:val>
                                            </p:tav>
                                          </p:tavLst>
                                        </p:anim>
                                        <p:anim calcmode="lin" valueType="num">
                                          <p:cBhvr>
                                            <p:cTn id="89" dur="900" decel="100000" fill="hold"/>
                                            <p:tgtEl>
                                              <p:spTgt spid="23"/>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000"/>
                                            <p:tgtEl>
                                              <p:spTgt spid="29"/>
                                            </p:tgtEl>
                                          </p:cBhvr>
                                        </p:animEffect>
                                        <p:anim calcmode="lin" valueType="num">
                                          <p:cBhvr>
                                            <p:cTn id="94" dur="1000" fill="hold"/>
                                            <p:tgtEl>
                                              <p:spTgt spid="29"/>
                                            </p:tgtEl>
                                            <p:attrNameLst>
                                              <p:attrName>ppt_x</p:attrName>
                                            </p:attrNameLst>
                                          </p:cBhvr>
                                          <p:tavLst>
                                            <p:tav tm="0">
                                              <p:val>
                                                <p:strVal val="#ppt_x"/>
                                              </p:val>
                                            </p:tav>
                                            <p:tav tm="100000">
                                              <p:val>
                                                <p:strVal val="#ppt_x"/>
                                              </p:val>
                                            </p:tav>
                                          </p:tavLst>
                                        </p:anim>
                                        <p:anim calcmode="lin" valueType="num">
                                          <p:cBhvr>
                                            <p:cTn id="95" dur="900" decel="100000" fill="hold"/>
                                            <p:tgtEl>
                                              <p:spTgt spid="2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97" fill="hold">
                                <p:stCondLst>
                                  <p:cond delay="2500"/>
                                </p:stCondLst>
                                <p:childTnLst>
                                  <p:par>
                                    <p:cTn id="98" presetID="2" presetClass="entr" presetSubtype="1" fill="hold" nodeType="afterEffect" p14:presetBounceEnd="50000">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14:bounceEnd="50000">
                                          <p:cBhvr additive="base">
                                            <p:cTn id="100" dur="1000" fill="hold"/>
                                            <p:tgtEl>
                                              <p:spTgt spid="30"/>
                                            </p:tgtEl>
                                            <p:attrNameLst>
                                              <p:attrName>ppt_x</p:attrName>
                                            </p:attrNameLst>
                                          </p:cBhvr>
                                          <p:tavLst>
                                            <p:tav tm="0">
                                              <p:val>
                                                <p:strVal val="#ppt_x"/>
                                              </p:val>
                                            </p:tav>
                                            <p:tav tm="100000">
                                              <p:val>
                                                <p:strVal val="#ppt_x"/>
                                              </p:val>
                                            </p:tav>
                                          </p:tavLst>
                                        </p:anim>
                                        <p:anim calcmode="lin" valueType="num" p14:bounceEnd="50000">
                                          <p:cBhvr additive="base">
                                            <p:cTn id="101" dur="1000" fill="hold"/>
                                            <p:tgtEl>
                                              <p:spTgt spid="30"/>
                                            </p:tgtEl>
                                            <p:attrNameLst>
                                              <p:attrName>ppt_y</p:attrName>
                                            </p:attrNameLst>
                                          </p:cBhvr>
                                          <p:tavLst>
                                            <p:tav tm="0">
                                              <p:val>
                                                <p:strVal val="0-#ppt_h/2"/>
                                              </p:val>
                                            </p:tav>
                                            <p:tav tm="100000">
                                              <p:val>
                                                <p:strVal val="#ppt_y"/>
                                              </p:val>
                                            </p:tav>
                                          </p:tavLst>
                                        </p:anim>
                                      </p:childTnLst>
                                    </p:cTn>
                                  </p:par>
                                </p:childTnLst>
                              </p:cTn>
                            </p:par>
                            <p:par>
                              <p:cTn id="102" fill="hold">
                                <p:stCondLst>
                                  <p:cond delay="3500"/>
                                </p:stCondLst>
                                <p:childTnLst>
                                  <p:par>
                                    <p:cTn id="103" presetID="41" presetClass="entr" presetSubtype="0" fill="hold" grpId="0" nodeType="afterEffect">
                                      <p:stCondLst>
                                        <p:cond delay="0"/>
                                      </p:stCondLst>
                                      <p:iterate type="lt">
                                        <p:tmPct val="10000"/>
                                      </p:iterate>
                                      <p:childTnLst>
                                        <p:set>
                                          <p:cBhvr>
                                            <p:cTn id="104" dur="1" fill="hold">
                                              <p:stCondLst>
                                                <p:cond delay="0"/>
                                              </p:stCondLst>
                                            </p:cTn>
                                            <p:tgtEl>
                                              <p:spTgt spid="31"/>
                                            </p:tgtEl>
                                            <p:attrNameLst>
                                              <p:attrName>style.visibility</p:attrName>
                                            </p:attrNameLst>
                                          </p:cBhvr>
                                          <p:to>
                                            <p:strVal val="visible"/>
                                          </p:to>
                                        </p:set>
                                        <p:anim calcmode="lin" valueType="num">
                                          <p:cBhvr>
                                            <p:cTn id="105"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06" dur="500" fill="hold"/>
                                            <p:tgtEl>
                                              <p:spTgt spid="31"/>
                                            </p:tgtEl>
                                            <p:attrNameLst>
                                              <p:attrName>ppt_y</p:attrName>
                                            </p:attrNameLst>
                                          </p:cBhvr>
                                          <p:tavLst>
                                            <p:tav tm="0">
                                              <p:val>
                                                <p:strVal val="#ppt_y"/>
                                              </p:val>
                                            </p:tav>
                                            <p:tav tm="100000">
                                              <p:val>
                                                <p:strVal val="#ppt_y"/>
                                              </p:val>
                                            </p:tav>
                                          </p:tavLst>
                                        </p:anim>
                                        <p:anim calcmode="lin" valueType="num">
                                          <p:cBhvr>
                                            <p:cTn id="107"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8"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09"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0-#ppt_w/2"/>
                                              </p:val>
                                            </p:tav>
                                            <p:tav tm="100000">
                                              <p:val>
                                                <p:strVal val="#ppt_x"/>
                                              </p:val>
                                            </p:tav>
                                          </p:tavLst>
                                        </p:anim>
                                        <p:anim calcmode="lin" valueType="num">
                                          <p:cBhvr additive="base">
                                            <p:cTn id="12" dur="10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4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1000" fill="hold"/>
                                            <p:tgtEl>
                                              <p:spTgt spid="20"/>
                                            </p:tgtEl>
                                            <p:attrNameLst>
                                              <p:attrName>ppt_x</p:attrName>
                                            </p:attrNameLst>
                                          </p:cBhvr>
                                          <p:tavLst>
                                            <p:tav tm="0">
                                              <p:val>
                                                <p:strVal val="0-#ppt_w/2"/>
                                              </p:val>
                                            </p:tav>
                                            <p:tav tm="100000">
                                              <p:val>
                                                <p:strVal val="#ppt_x"/>
                                              </p:val>
                                            </p:tav>
                                          </p:tavLst>
                                        </p:anim>
                                        <p:anim calcmode="lin" valueType="num">
                                          <p:cBhvr additive="base">
                                            <p:cTn id="16" dur="10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60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1000" fill="hold"/>
                                            <p:tgtEl>
                                              <p:spTgt spid="21"/>
                                            </p:tgtEl>
                                            <p:attrNameLst>
                                              <p:attrName>ppt_x</p:attrName>
                                            </p:attrNameLst>
                                          </p:cBhvr>
                                          <p:tavLst>
                                            <p:tav tm="0">
                                              <p:val>
                                                <p:strVal val="0-#ppt_w/2"/>
                                              </p:val>
                                            </p:tav>
                                            <p:tav tm="100000">
                                              <p:val>
                                                <p:strVal val="#ppt_x"/>
                                              </p:val>
                                            </p:tav>
                                          </p:tavLst>
                                        </p:anim>
                                        <p:anim calcmode="lin" valueType="num">
                                          <p:cBhvr additive="base">
                                            <p:cTn id="20" dur="10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8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100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53" presetClass="entr" presetSubtype="528"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anim calcmode="lin" valueType="num">
                                          <p:cBhvr>
                                            <p:cTn id="35" dur="500" fill="hold"/>
                                            <p:tgtEl>
                                              <p:spTgt spid="5"/>
                                            </p:tgtEl>
                                            <p:attrNameLst>
                                              <p:attrName>ppt_x</p:attrName>
                                            </p:attrNameLst>
                                          </p:cBhvr>
                                          <p:tavLst>
                                            <p:tav tm="0">
                                              <p:val>
                                                <p:fltVal val="0.5"/>
                                              </p:val>
                                            </p:tav>
                                            <p:tav tm="100000">
                                              <p:val>
                                                <p:strVal val="#ppt_x"/>
                                              </p:val>
                                            </p:tav>
                                          </p:tavLst>
                                        </p:anim>
                                        <p:anim calcmode="lin" valueType="num">
                                          <p:cBhvr>
                                            <p:cTn id="36" dur="500" fill="hold"/>
                                            <p:tgtEl>
                                              <p:spTgt spid="5"/>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20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anim calcmode="lin" valueType="num">
                                          <p:cBhvr>
                                            <p:cTn id="42" dur="500" fill="hold"/>
                                            <p:tgtEl>
                                              <p:spTgt spid="6"/>
                                            </p:tgtEl>
                                            <p:attrNameLst>
                                              <p:attrName>ppt_x</p:attrName>
                                            </p:attrNameLst>
                                          </p:cBhvr>
                                          <p:tavLst>
                                            <p:tav tm="0">
                                              <p:val>
                                                <p:fltVal val="0.5"/>
                                              </p:val>
                                            </p:tav>
                                            <p:tav tm="100000">
                                              <p:val>
                                                <p:strVal val="#ppt_x"/>
                                              </p:val>
                                            </p:tav>
                                          </p:tavLst>
                                        </p:anim>
                                        <p:anim calcmode="lin" valueType="num">
                                          <p:cBhvr>
                                            <p:cTn id="43" dur="500" fill="hold"/>
                                            <p:tgtEl>
                                              <p:spTgt spid="6"/>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40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anim calcmode="lin" valueType="num">
                                          <p:cBhvr>
                                            <p:cTn id="49" dur="500" fill="hold"/>
                                            <p:tgtEl>
                                              <p:spTgt spid="7"/>
                                            </p:tgtEl>
                                            <p:attrNameLst>
                                              <p:attrName>ppt_x</p:attrName>
                                            </p:attrNameLst>
                                          </p:cBhvr>
                                          <p:tavLst>
                                            <p:tav tm="0">
                                              <p:val>
                                                <p:fltVal val="0.5"/>
                                              </p:val>
                                            </p:tav>
                                            <p:tav tm="100000">
                                              <p:val>
                                                <p:strVal val="#ppt_x"/>
                                              </p:val>
                                            </p:tav>
                                          </p:tavLst>
                                        </p:anim>
                                        <p:anim calcmode="lin" valueType="num">
                                          <p:cBhvr>
                                            <p:cTn id="50" dur="500" fill="hold"/>
                                            <p:tgtEl>
                                              <p:spTgt spid="7"/>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60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anim calcmode="lin" valueType="num">
                                          <p:cBhvr>
                                            <p:cTn id="56" dur="500" fill="hold"/>
                                            <p:tgtEl>
                                              <p:spTgt spid="9"/>
                                            </p:tgtEl>
                                            <p:attrNameLst>
                                              <p:attrName>ppt_x</p:attrName>
                                            </p:attrNameLst>
                                          </p:cBhvr>
                                          <p:tavLst>
                                            <p:tav tm="0">
                                              <p:val>
                                                <p:fltVal val="0.5"/>
                                              </p:val>
                                            </p:tav>
                                            <p:tav tm="100000">
                                              <p:val>
                                                <p:strVal val="#ppt_x"/>
                                              </p:val>
                                            </p:tav>
                                          </p:tavLst>
                                        </p:anim>
                                        <p:anim calcmode="lin" valueType="num">
                                          <p:cBhvr>
                                            <p:cTn id="57" dur="500" fill="hold"/>
                                            <p:tgtEl>
                                              <p:spTgt spid="9"/>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80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anim calcmode="lin" valueType="num">
                                          <p:cBhvr>
                                            <p:cTn id="63" dur="500" fill="hold"/>
                                            <p:tgtEl>
                                              <p:spTgt spid="26"/>
                                            </p:tgtEl>
                                            <p:attrNameLst>
                                              <p:attrName>ppt_x</p:attrName>
                                            </p:attrNameLst>
                                          </p:cBhvr>
                                          <p:tavLst>
                                            <p:tav tm="0">
                                              <p:val>
                                                <p:fltVal val="0.5"/>
                                              </p:val>
                                            </p:tav>
                                            <p:tav tm="100000">
                                              <p:val>
                                                <p:strVal val="#ppt_x"/>
                                              </p:val>
                                            </p:tav>
                                          </p:tavLst>
                                        </p:anim>
                                        <p:anim calcmode="lin" valueType="num">
                                          <p:cBhvr>
                                            <p:cTn id="64" dur="500" fill="hold"/>
                                            <p:tgtEl>
                                              <p:spTgt spid="26"/>
                                            </p:tgtEl>
                                            <p:attrNameLst>
                                              <p:attrName>ppt_y</p:attrName>
                                            </p:attrNameLst>
                                          </p:cBhvr>
                                          <p:tavLst>
                                            <p:tav tm="0">
                                              <p:val>
                                                <p:fltVal val="0.5"/>
                                              </p:val>
                                            </p:tav>
                                            <p:tav tm="100000">
                                              <p:val>
                                                <p:strVal val="#ppt_y"/>
                                              </p:val>
                                            </p:tav>
                                          </p:tavLst>
                                        </p:anim>
                                      </p:childTnLst>
                                    </p:cTn>
                                  </p:par>
                                  <p:par>
                                    <p:cTn id="65" presetID="53" presetClass="entr" presetSubtype="528" fill="hold" nodeType="withEffect">
                                      <p:stCondLst>
                                        <p:cond delay="1000"/>
                                      </p:stCondLst>
                                      <p:childTnLst>
                                        <p:set>
                                          <p:cBhvr>
                                            <p:cTn id="66" dur="1" fill="hold">
                                              <p:stCondLst>
                                                <p:cond delay="0"/>
                                              </p:stCondLst>
                                            </p:cTn>
                                            <p:tgtEl>
                                              <p:spTgt spid="27"/>
                                            </p:tgtEl>
                                            <p:attrNameLst>
                                              <p:attrName>style.visibility</p:attrName>
                                            </p:attrNameLst>
                                          </p:cBhvr>
                                          <p:to>
                                            <p:strVal val="visible"/>
                                          </p:to>
                                        </p:set>
                                        <p:anim calcmode="lin" valueType="num">
                                          <p:cBhvr>
                                            <p:cTn id="67" dur="500" fill="hold"/>
                                            <p:tgtEl>
                                              <p:spTgt spid="27"/>
                                            </p:tgtEl>
                                            <p:attrNameLst>
                                              <p:attrName>ppt_w</p:attrName>
                                            </p:attrNameLst>
                                          </p:cBhvr>
                                          <p:tavLst>
                                            <p:tav tm="0">
                                              <p:val>
                                                <p:fltVal val="0"/>
                                              </p:val>
                                            </p:tav>
                                            <p:tav tm="100000">
                                              <p:val>
                                                <p:strVal val="#ppt_w"/>
                                              </p:val>
                                            </p:tav>
                                          </p:tavLst>
                                        </p:anim>
                                        <p:anim calcmode="lin" valueType="num">
                                          <p:cBhvr>
                                            <p:cTn id="68" dur="500" fill="hold"/>
                                            <p:tgtEl>
                                              <p:spTgt spid="27"/>
                                            </p:tgtEl>
                                            <p:attrNameLst>
                                              <p:attrName>ppt_h</p:attrName>
                                            </p:attrNameLst>
                                          </p:cBhvr>
                                          <p:tavLst>
                                            <p:tav tm="0">
                                              <p:val>
                                                <p:fltVal val="0"/>
                                              </p:val>
                                            </p:tav>
                                            <p:tav tm="100000">
                                              <p:val>
                                                <p:strVal val="#ppt_h"/>
                                              </p:val>
                                            </p:tav>
                                          </p:tavLst>
                                        </p:anim>
                                        <p:animEffect transition="in" filter="fade">
                                          <p:cBhvr>
                                            <p:cTn id="69" dur="500"/>
                                            <p:tgtEl>
                                              <p:spTgt spid="27"/>
                                            </p:tgtEl>
                                          </p:cBhvr>
                                        </p:animEffect>
                                        <p:anim calcmode="lin" valueType="num">
                                          <p:cBhvr>
                                            <p:cTn id="70" dur="500" fill="hold"/>
                                            <p:tgtEl>
                                              <p:spTgt spid="27"/>
                                            </p:tgtEl>
                                            <p:attrNameLst>
                                              <p:attrName>ppt_x</p:attrName>
                                            </p:attrNameLst>
                                          </p:cBhvr>
                                          <p:tavLst>
                                            <p:tav tm="0">
                                              <p:val>
                                                <p:fltVal val="0.5"/>
                                              </p:val>
                                            </p:tav>
                                            <p:tav tm="100000">
                                              <p:val>
                                                <p:strVal val="#ppt_x"/>
                                              </p:val>
                                            </p:tav>
                                          </p:tavLst>
                                        </p:anim>
                                        <p:anim calcmode="lin" valueType="num">
                                          <p:cBhvr>
                                            <p:cTn id="71" dur="500" fill="hold"/>
                                            <p:tgtEl>
                                              <p:spTgt spid="27"/>
                                            </p:tgtEl>
                                            <p:attrNameLst>
                                              <p:attrName>ppt_y</p:attrName>
                                            </p:attrNameLst>
                                          </p:cBhvr>
                                          <p:tavLst>
                                            <p:tav tm="0">
                                              <p:val>
                                                <p:fltVal val="0.5"/>
                                              </p:val>
                                            </p:tav>
                                            <p:tav tm="100000">
                                              <p:val>
                                                <p:strVal val="#ppt_y"/>
                                              </p:val>
                                            </p:tav>
                                          </p:tavLst>
                                        </p:anim>
                                      </p:childTnLst>
                                    </p:cTn>
                                  </p:par>
                                </p:childTnLst>
                              </p:cTn>
                            </p:par>
                            <p:par>
                              <p:cTn id="72" fill="hold">
                                <p:stCondLst>
                                  <p:cond delay="1500"/>
                                </p:stCondLst>
                                <p:childTnLst>
                                  <p:par>
                                    <p:cTn id="73" presetID="37" presetClass="entr" presetSubtype="0" fill="hold"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79" presetID="37" presetClass="entr" presetSubtype="0" fill="hold"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fade">
                                          <p:cBhvr>
                                            <p:cTn id="81" dur="1000"/>
                                            <p:tgtEl>
                                              <p:spTgt spid="25"/>
                                            </p:tgtEl>
                                          </p:cBhvr>
                                        </p:animEffect>
                                        <p:anim calcmode="lin" valueType="num">
                                          <p:cBhvr>
                                            <p:cTn id="82" dur="1000" fill="hold"/>
                                            <p:tgtEl>
                                              <p:spTgt spid="25"/>
                                            </p:tgtEl>
                                            <p:attrNameLst>
                                              <p:attrName>ppt_x</p:attrName>
                                            </p:attrNameLst>
                                          </p:cBhvr>
                                          <p:tavLst>
                                            <p:tav tm="0">
                                              <p:val>
                                                <p:strVal val="#ppt_x"/>
                                              </p:val>
                                            </p:tav>
                                            <p:tav tm="100000">
                                              <p:val>
                                                <p:strVal val="#ppt_x"/>
                                              </p:val>
                                            </p:tav>
                                          </p:tavLst>
                                        </p:anim>
                                        <p:anim calcmode="lin" valueType="num">
                                          <p:cBhvr>
                                            <p:cTn id="83" dur="900" decel="100000" fill="hold"/>
                                            <p:tgtEl>
                                              <p:spTgt spid="2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5" presetID="37" presetClass="entr" presetSubtype="0" fill="hold"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1000"/>
                                            <p:tgtEl>
                                              <p:spTgt spid="23"/>
                                            </p:tgtEl>
                                          </p:cBhvr>
                                        </p:animEffect>
                                        <p:anim calcmode="lin" valueType="num">
                                          <p:cBhvr>
                                            <p:cTn id="88" dur="1000" fill="hold"/>
                                            <p:tgtEl>
                                              <p:spTgt spid="23"/>
                                            </p:tgtEl>
                                            <p:attrNameLst>
                                              <p:attrName>ppt_x</p:attrName>
                                            </p:attrNameLst>
                                          </p:cBhvr>
                                          <p:tavLst>
                                            <p:tav tm="0">
                                              <p:val>
                                                <p:strVal val="#ppt_x"/>
                                              </p:val>
                                            </p:tav>
                                            <p:tav tm="100000">
                                              <p:val>
                                                <p:strVal val="#ppt_x"/>
                                              </p:val>
                                            </p:tav>
                                          </p:tavLst>
                                        </p:anim>
                                        <p:anim calcmode="lin" valueType="num">
                                          <p:cBhvr>
                                            <p:cTn id="89" dur="900" decel="100000" fill="hold"/>
                                            <p:tgtEl>
                                              <p:spTgt spid="23"/>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000"/>
                                            <p:tgtEl>
                                              <p:spTgt spid="29"/>
                                            </p:tgtEl>
                                          </p:cBhvr>
                                        </p:animEffect>
                                        <p:anim calcmode="lin" valueType="num">
                                          <p:cBhvr>
                                            <p:cTn id="94" dur="1000" fill="hold"/>
                                            <p:tgtEl>
                                              <p:spTgt spid="29"/>
                                            </p:tgtEl>
                                            <p:attrNameLst>
                                              <p:attrName>ppt_x</p:attrName>
                                            </p:attrNameLst>
                                          </p:cBhvr>
                                          <p:tavLst>
                                            <p:tav tm="0">
                                              <p:val>
                                                <p:strVal val="#ppt_x"/>
                                              </p:val>
                                            </p:tav>
                                            <p:tav tm="100000">
                                              <p:val>
                                                <p:strVal val="#ppt_x"/>
                                              </p:val>
                                            </p:tav>
                                          </p:tavLst>
                                        </p:anim>
                                        <p:anim calcmode="lin" valueType="num">
                                          <p:cBhvr>
                                            <p:cTn id="95" dur="900" decel="100000" fill="hold"/>
                                            <p:tgtEl>
                                              <p:spTgt spid="2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97" fill="hold">
                                <p:stCondLst>
                                  <p:cond delay="2500"/>
                                </p:stCondLst>
                                <p:childTnLst>
                                  <p:par>
                                    <p:cTn id="98" presetID="2" presetClass="entr" presetSubtype="1" fill="hold"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0-#ppt_h/2"/>
                                              </p:val>
                                            </p:tav>
                                            <p:tav tm="100000">
                                              <p:val>
                                                <p:strVal val="#ppt_y"/>
                                              </p:val>
                                            </p:tav>
                                          </p:tavLst>
                                        </p:anim>
                                      </p:childTnLst>
                                    </p:cTn>
                                  </p:par>
                                </p:childTnLst>
                              </p:cTn>
                            </p:par>
                            <p:par>
                              <p:cTn id="102" fill="hold">
                                <p:stCondLst>
                                  <p:cond delay="3500"/>
                                </p:stCondLst>
                                <p:childTnLst>
                                  <p:par>
                                    <p:cTn id="103" presetID="41" presetClass="entr" presetSubtype="0" fill="hold" grpId="0" nodeType="afterEffect">
                                      <p:stCondLst>
                                        <p:cond delay="0"/>
                                      </p:stCondLst>
                                      <p:iterate type="lt">
                                        <p:tmPct val="10000"/>
                                      </p:iterate>
                                      <p:childTnLst>
                                        <p:set>
                                          <p:cBhvr>
                                            <p:cTn id="104" dur="1" fill="hold">
                                              <p:stCondLst>
                                                <p:cond delay="0"/>
                                              </p:stCondLst>
                                            </p:cTn>
                                            <p:tgtEl>
                                              <p:spTgt spid="31"/>
                                            </p:tgtEl>
                                            <p:attrNameLst>
                                              <p:attrName>style.visibility</p:attrName>
                                            </p:attrNameLst>
                                          </p:cBhvr>
                                          <p:to>
                                            <p:strVal val="visible"/>
                                          </p:to>
                                        </p:set>
                                        <p:anim calcmode="lin" valueType="num">
                                          <p:cBhvr>
                                            <p:cTn id="105"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06" dur="500" fill="hold"/>
                                            <p:tgtEl>
                                              <p:spTgt spid="31"/>
                                            </p:tgtEl>
                                            <p:attrNameLst>
                                              <p:attrName>ppt_y</p:attrName>
                                            </p:attrNameLst>
                                          </p:cBhvr>
                                          <p:tavLst>
                                            <p:tav tm="0">
                                              <p:val>
                                                <p:strVal val="#ppt_y"/>
                                              </p:val>
                                            </p:tav>
                                            <p:tav tm="100000">
                                              <p:val>
                                                <p:strVal val="#ppt_y"/>
                                              </p:val>
                                            </p:tav>
                                          </p:tavLst>
                                        </p:anim>
                                        <p:anim calcmode="lin" valueType="num">
                                          <p:cBhvr>
                                            <p:cTn id="107"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8"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09"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t="-1000" b="-1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99053" y="2084778"/>
            <a:ext cx="2233811" cy="2058570"/>
          </a:xfrm>
          <a:prstGeom prst="rect">
            <a:avLst/>
          </a:prstGeom>
        </p:spPr>
      </p:pic>
      <p:pic>
        <p:nvPicPr>
          <p:cNvPr id="3" name="图片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94525" y="3089990"/>
            <a:ext cx="3285644" cy="2143608"/>
          </a:xfrm>
          <a:prstGeom prst="rect">
            <a:avLst/>
          </a:prstGeom>
        </p:spPr>
      </p:pic>
      <p:pic>
        <p:nvPicPr>
          <p:cNvPr id="12" name="图片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126250">
            <a:off x="-554247" y="4595610"/>
            <a:ext cx="2580269" cy="4766627"/>
          </a:xfrm>
          <a:prstGeom prst="rect">
            <a:avLst/>
          </a:prstGeom>
        </p:spPr>
      </p:pic>
      <p:pic>
        <p:nvPicPr>
          <p:cNvPr id="13" name="图片 12"/>
          <p:cNvPicPr>
            <a:picLocks noChangeAspect="1"/>
          </p:cNvPicPr>
          <p:nvPr/>
        </p:nvPicPr>
        <p:blipFill>
          <a:blip r:embed="rId7" cstate="email">
            <a:extLst>
              <a:ext uri="{BEBA8EAE-BF5A-486C-A8C5-ECC9F3942E4B}">
                <a14:imgProps xmlns:a14="http://schemas.microsoft.com/office/drawing/2010/main">
                  <a14:imgLayer r:embed="rId8">
                    <a14:imgEffect>
                      <a14:artisticCrisscrossEtching/>
                    </a14:imgEffect>
                    <a14:imgEffect>
                      <a14:colorTemperature colorTemp="11200"/>
                    </a14:imgEffect>
                    <a14:imgEffect>
                      <a14:saturation sat="200000"/>
                    </a14:imgEffect>
                  </a14:imgLayer>
                </a14:imgProps>
              </a:ext>
              <a:ext uri="{28A0092B-C50C-407E-A947-70E740481C1C}">
                <a14:useLocalDpi xmlns:a14="http://schemas.microsoft.com/office/drawing/2010/main"/>
              </a:ext>
            </a:extLst>
          </a:blip>
          <a:stretch>
            <a:fillRect/>
          </a:stretch>
        </p:blipFill>
        <p:spPr>
          <a:xfrm rot="16200000">
            <a:off x="7720705" y="2469516"/>
            <a:ext cx="6976438" cy="1996188"/>
          </a:xfrm>
          <a:prstGeom prst="rect">
            <a:avLst/>
          </a:prstGeom>
        </p:spPr>
      </p:pic>
      <p:sp>
        <p:nvSpPr>
          <p:cNvPr id="21" name="TextBox 6"/>
          <p:cNvSpPr txBox="1"/>
          <p:nvPr/>
        </p:nvSpPr>
        <p:spPr>
          <a:xfrm>
            <a:off x="7367799" y="2490139"/>
            <a:ext cx="3469200" cy="971173"/>
          </a:xfrm>
          <a:prstGeom prst="rect">
            <a:avLst/>
          </a:prstGeom>
          <a:noFill/>
        </p:spPr>
        <p:txBody>
          <a:bodyPr wrap="square" lIns="45712" tIns="22856" rIns="45712" bIns="22856" rtlCol="0">
            <a:spAutoFit/>
          </a:bodyPr>
          <a:lstStyle/>
          <a:p>
            <a:r>
              <a:rPr lang="en-US" sz="6010" b="1" dirty="0">
                <a:solidFill>
                  <a:srgbClr val="76434E"/>
                </a:solidFill>
                <a:cs typeface="+mn-ea"/>
                <a:sym typeface="+mn-lt"/>
              </a:rPr>
              <a:t>Part 3</a:t>
            </a:r>
          </a:p>
        </p:txBody>
      </p:sp>
      <p:pic>
        <p:nvPicPr>
          <p:cNvPr id="22" name="图片 2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16813" y="3247028"/>
            <a:ext cx="4372716" cy="445438"/>
          </a:xfrm>
          <a:prstGeom prst="rect">
            <a:avLst/>
          </a:prstGeom>
        </p:spPr>
      </p:pic>
      <p:pic>
        <p:nvPicPr>
          <p:cNvPr id="23" name="图片 2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491673" y="2787812"/>
            <a:ext cx="820414" cy="918954"/>
          </a:xfrm>
          <a:prstGeom prst="rect">
            <a:avLst/>
          </a:prstGeom>
        </p:spPr>
      </p:pic>
      <p:sp>
        <p:nvSpPr>
          <p:cNvPr id="24" name="TextBox 7"/>
          <p:cNvSpPr txBox="1"/>
          <p:nvPr/>
        </p:nvSpPr>
        <p:spPr>
          <a:xfrm>
            <a:off x="6316813" y="3745648"/>
            <a:ext cx="2186358" cy="323157"/>
          </a:xfrm>
          <a:prstGeom prst="rect">
            <a:avLst/>
          </a:prstGeom>
          <a:noFill/>
        </p:spPr>
        <p:txBody>
          <a:bodyPr wrap="square" lIns="45712" tIns="22856" rIns="45712" bIns="22856" rtlCol="0">
            <a:spAutoFit/>
          </a:bodyPr>
          <a:lstStyle/>
          <a:p>
            <a:r>
              <a:rPr lang="en-US" altLang="zh-CN" b="1" dirty="0">
                <a:solidFill>
                  <a:srgbClr val="76434E"/>
                </a:solidFill>
                <a:cs typeface="+mn-ea"/>
                <a:sym typeface="+mn-lt"/>
              </a:rPr>
              <a:t>Add your text here</a:t>
            </a:r>
            <a:endParaRPr lang="en-US" b="1" dirty="0">
              <a:solidFill>
                <a:srgbClr val="76434E"/>
              </a:solidFill>
              <a:cs typeface="+mn-ea"/>
              <a:sym typeface="+mn-lt"/>
            </a:endParaRPr>
          </a:p>
        </p:txBody>
      </p:sp>
      <p:sp>
        <p:nvSpPr>
          <p:cNvPr id="25" name="TextBox 7"/>
          <p:cNvSpPr txBox="1"/>
          <p:nvPr/>
        </p:nvSpPr>
        <p:spPr>
          <a:xfrm>
            <a:off x="8650642" y="3743281"/>
            <a:ext cx="2186358" cy="323157"/>
          </a:xfrm>
          <a:prstGeom prst="rect">
            <a:avLst/>
          </a:prstGeom>
          <a:noFill/>
        </p:spPr>
        <p:txBody>
          <a:bodyPr wrap="square" lIns="45712" tIns="22856" rIns="45712" bIns="22856" rtlCol="0">
            <a:spAutoFit/>
          </a:bodyPr>
          <a:lstStyle/>
          <a:p>
            <a:r>
              <a:rPr lang="en-US" altLang="zh-CN" b="1" dirty="0">
                <a:solidFill>
                  <a:srgbClr val="76434E"/>
                </a:solidFill>
                <a:cs typeface="+mn-ea"/>
                <a:sym typeface="+mn-lt"/>
              </a:rPr>
              <a:t>Add your text here</a:t>
            </a:r>
            <a:endParaRPr lang="en-US" b="1" dirty="0">
              <a:solidFill>
                <a:srgbClr val="76434E"/>
              </a:solidFill>
              <a:cs typeface="+mn-ea"/>
              <a:sym typeface="+mn-lt"/>
            </a:endParaRPr>
          </a:p>
        </p:txBody>
      </p:sp>
      <p:sp>
        <p:nvSpPr>
          <p:cNvPr id="26" name="TextBox 7"/>
          <p:cNvSpPr txBox="1"/>
          <p:nvPr/>
        </p:nvSpPr>
        <p:spPr>
          <a:xfrm>
            <a:off x="6312087" y="4162911"/>
            <a:ext cx="2186358" cy="323157"/>
          </a:xfrm>
          <a:prstGeom prst="rect">
            <a:avLst/>
          </a:prstGeom>
          <a:noFill/>
        </p:spPr>
        <p:txBody>
          <a:bodyPr wrap="square" lIns="45712" tIns="22856" rIns="45712" bIns="22856" rtlCol="0">
            <a:spAutoFit/>
          </a:bodyPr>
          <a:lstStyle/>
          <a:p>
            <a:r>
              <a:rPr lang="en-US" altLang="zh-CN" b="1" dirty="0">
                <a:solidFill>
                  <a:srgbClr val="76434E"/>
                </a:solidFill>
                <a:cs typeface="+mn-ea"/>
                <a:sym typeface="+mn-lt"/>
              </a:rPr>
              <a:t>Add your text here</a:t>
            </a:r>
            <a:endParaRPr lang="en-US" b="1" dirty="0">
              <a:solidFill>
                <a:srgbClr val="76434E"/>
              </a:solidFill>
              <a:cs typeface="+mn-ea"/>
              <a:sym typeface="+mn-lt"/>
            </a:endParaRPr>
          </a:p>
        </p:txBody>
      </p:sp>
      <p:sp>
        <p:nvSpPr>
          <p:cNvPr id="27" name="TextBox 7"/>
          <p:cNvSpPr txBox="1"/>
          <p:nvPr/>
        </p:nvSpPr>
        <p:spPr>
          <a:xfrm>
            <a:off x="8645915" y="4160544"/>
            <a:ext cx="2186358" cy="323157"/>
          </a:xfrm>
          <a:prstGeom prst="rect">
            <a:avLst/>
          </a:prstGeom>
          <a:noFill/>
        </p:spPr>
        <p:txBody>
          <a:bodyPr wrap="square" lIns="45712" tIns="22856" rIns="45712" bIns="22856" rtlCol="0">
            <a:spAutoFit/>
          </a:bodyPr>
          <a:lstStyle/>
          <a:p>
            <a:r>
              <a:rPr lang="en-US" altLang="zh-CN" b="1" dirty="0">
                <a:solidFill>
                  <a:srgbClr val="76434E"/>
                </a:solidFill>
                <a:cs typeface="+mn-ea"/>
                <a:sym typeface="+mn-lt"/>
              </a:rPr>
              <a:t>Add your text here</a:t>
            </a:r>
            <a:endParaRPr lang="en-US" b="1" dirty="0">
              <a:solidFill>
                <a:srgbClr val="76434E"/>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10278">
        <p:random/>
      </p:transition>
    </mc:Choice>
    <mc:Fallback xmlns:a14="http://schemas.microsoft.com/office/drawing/2010/main" xmlns="">
      <p:transition spd="slow" advClick="0" advTm="10278">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36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700"/>
                                        <p:tgtEl>
                                          <p:spTgt spid="4"/>
                                        </p:tgtEl>
                                      </p:cBhvr>
                                    </p:animEffect>
                                    <p:anim calcmode="lin" valueType="num">
                                      <p:cBhvr>
                                        <p:cTn id="15" dur="700" fill="hold"/>
                                        <p:tgtEl>
                                          <p:spTgt spid="4"/>
                                        </p:tgtEl>
                                        <p:attrNameLst>
                                          <p:attrName>ppt_x</p:attrName>
                                        </p:attrNameLst>
                                      </p:cBhvr>
                                      <p:tavLst>
                                        <p:tav tm="0">
                                          <p:val>
                                            <p:strVal val="#ppt_x"/>
                                          </p:val>
                                        </p:tav>
                                        <p:tav tm="100000">
                                          <p:val>
                                            <p:strVal val="#ppt_x"/>
                                          </p:val>
                                        </p:tav>
                                      </p:tavLst>
                                    </p:anim>
                                    <p:anim calcmode="lin" valueType="num">
                                      <p:cBhvr>
                                        <p:cTn id="16" dur="7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52" presetClass="entr" presetSubtype="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Scale>
                                      <p:cBhvr>
                                        <p:cTn id="20"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23"/>
                                        </p:tgtEl>
                                        <p:attrNameLst>
                                          <p:attrName>ppt_x</p:attrName>
                                          <p:attrName>ppt_y</p:attrName>
                                        </p:attrNameLst>
                                      </p:cBhvr>
                                    </p:animMotion>
                                    <p:animEffect transition="in" filter="fade">
                                      <p:cBhvr>
                                        <p:cTn id="22" dur="1000"/>
                                        <p:tgtEl>
                                          <p:spTgt spid="23"/>
                                        </p:tgtEl>
                                      </p:cBhvr>
                                    </p:animEffect>
                                  </p:childTnLst>
                                </p:cTn>
                              </p:par>
                            </p:childTnLst>
                          </p:cTn>
                        </p:par>
                        <p:par>
                          <p:cTn id="23" fill="hold">
                            <p:stCondLst>
                              <p:cond delay="3000"/>
                            </p:stCondLst>
                            <p:childTnLst>
                              <p:par>
                                <p:cTn id="24" presetID="16" presetClass="entr" presetSubtype="37"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arn(outVertical)">
                                      <p:cBhvr>
                                        <p:cTn id="26" dur="500"/>
                                        <p:tgtEl>
                                          <p:spTgt spid="22"/>
                                        </p:tgtEl>
                                      </p:cBhvr>
                                    </p:animEffect>
                                  </p:childTnLst>
                                </p:cTn>
                              </p:par>
                            </p:childTnLst>
                          </p:cTn>
                        </p:par>
                        <p:par>
                          <p:cTn id="27" fill="hold">
                            <p:stCondLst>
                              <p:cond delay="35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21"/>
                                        </p:tgtEl>
                                        <p:attrNameLst>
                                          <p:attrName>ppt_y</p:attrName>
                                        </p:attrNameLst>
                                      </p:cBhvr>
                                      <p:tavLst>
                                        <p:tav tm="0">
                                          <p:val>
                                            <p:strVal val="#ppt_y"/>
                                          </p:val>
                                        </p:tav>
                                        <p:tav tm="100000">
                                          <p:val>
                                            <p:strVal val="#ppt_y"/>
                                          </p:val>
                                        </p:tav>
                                      </p:tavLst>
                                    </p:anim>
                                    <p:anim calcmode="lin" valueType="num">
                                      <p:cBhvr>
                                        <p:cTn id="32"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21"/>
                                        </p:tgtEl>
                                      </p:cBhvr>
                                    </p:animEffect>
                                  </p:childTnLst>
                                </p:cTn>
                              </p:par>
                            </p:childTnLst>
                          </p:cTn>
                        </p:par>
                        <p:par>
                          <p:cTn id="35" fill="hold">
                            <p:stCondLst>
                              <p:cond delay="395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950"/>
                            </p:stCondLst>
                            <p:childTnLst>
                              <p:par>
                                <p:cTn id="42" presetID="42"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anim calcmode="lin" valueType="num">
                                      <p:cBhvr>
                                        <p:cTn id="45" dur="1000" fill="hold"/>
                                        <p:tgtEl>
                                          <p:spTgt spid="25"/>
                                        </p:tgtEl>
                                        <p:attrNameLst>
                                          <p:attrName>ppt_x</p:attrName>
                                        </p:attrNameLst>
                                      </p:cBhvr>
                                      <p:tavLst>
                                        <p:tav tm="0">
                                          <p:val>
                                            <p:strVal val="#ppt_x"/>
                                          </p:val>
                                        </p:tav>
                                        <p:tav tm="100000">
                                          <p:val>
                                            <p:strVal val="#ppt_x"/>
                                          </p:val>
                                        </p:tav>
                                      </p:tavLst>
                                    </p:anim>
                                    <p:anim calcmode="lin" valueType="num">
                                      <p:cBhvr>
                                        <p:cTn id="46" dur="1000" fill="hold"/>
                                        <p:tgtEl>
                                          <p:spTgt spid="25"/>
                                        </p:tgtEl>
                                        <p:attrNameLst>
                                          <p:attrName>ppt_y</p:attrName>
                                        </p:attrNameLst>
                                      </p:cBhvr>
                                      <p:tavLst>
                                        <p:tav tm="0">
                                          <p:val>
                                            <p:strVal val="#ppt_y+.1"/>
                                          </p:val>
                                        </p:tav>
                                        <p:tav tm="100000">
                                          <p:val>
                                            <p:strVal val="#ppt_y"/>
                                          </p:val>
                                        </p:tav>
                                      </p:tavLst>
                                    </p:anim>
                                  </p:childTnLst>
                                </p:cTn>
                              </p:par>
                            </p:childTnLst>
                          </p:cTn>
                        </p:par>
                        <p:par>
                          <p:cTn id="47" fill="hold">
                            <p:stCondLst>
                              <p:cond delay="5950"/>
                            </p:stCondLst>
                            <p:childTnLst>
                              <p:par>
                                <p:cTn id="48" presetID="42" presetClass="entr" presetSubtype="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1000"/>
                                        <p:tgtEl>
                                          <p:spTgt spid="26"/>
                                        </p:tgtEl>
                                      </p:cBhvr>
                                    </p:animEffect>
                                    <p:anim calcmode="lin" valueType="num">
                                      <p:cBhvr>
                                        <p:cTn id="51" dur="1000" fill="hold"/>
                                        <p:tgtEl>
                                          <p:spTgt spid="26"/>
                                        </p:tgtEl>
                                        <p:attrNameLst>
                                          <p:attrName>ppt_x</p:attrName>
                                        </p:attrNameLst>
                                      </p:cBhvr>
                                      <p:tavLst>
                                        <p:tav tm="0">
                                          <p:val>
                                            <p:strVal val="#ppt_x"/>
                                          </p:val>
                                        </p:tav>
                                        <p:tav tm="100000">
                                          <p:val>
                                            <p:strVal val="#ppt_x"/>
                                          </p:val>
                                        </p:tav>
                                      </p:tavLst>
                                    </p:anim>
                                    <p:anim calcmode="lin" valueType="num">
                                      <p:cBhvr>
                                        <p:cTn id="52" dur="1000" fill="hold"/>
                                        <p:tgtEl>
                                          <p:spTgt spid="26"/>
                                        </p:tgtEl>
                                        <p:attrNameLst>
                                          <p:attrName>ppt_y</p:attrName>
                                        </p:attrNameLst>
                                      </p:cBhvr>
                                      <p:tavLst>
                                        <p:tav tm="0">
                                          <p:val>
                                            <p:strVal val="#ppt_y+.1"/>
                                          </p:val>
                                        </p:tav>
                                        <p:tav tm="100000">
                                          <p:val>
                                            <p:strVal val="#ppt_y"/>
                                          </p:val>
                                        </p:tav>
                                      </p:tavLst>
                                    </p:anim>
                                  </p:childTnLst>
                                </p:cTn>
                              </p:par>
                            </p:childTnLst>
                          </p:cTn>
                        </p:par>
                        <p:par>
                          <p:cTn id="53" fill="hold">
                            <p:stCondLst>
                              <p:cond delay="6950"/>
                            </p:stCondLst>
                            <p:childTnLst>
                              <p:par>
                                <p:cTn id="54" presetID="42"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1000"/>
                                        <p:tgtEl>
                                          <p:spTgt spid="27"/>
                                        </p:tgtEl>
                                      </p:cBhvr>
                                    </p:animEffect>
                                    <p:anim calcmode="lin" valueType="num">
                                      <p:cBhvr>
                                        <p:cTn id="57" dur="1000" fill="hold"/>
                                        <p:tgtEl>
                                          <p:spTgt spid="27"/>
                                        </p:tgtEl>
                                        <p:attrNameLst>
                                          <p:attrName>ppt_x</p:attrName>
                                        </p:attrNameLst>
                                      </p:cBhvr>
                                      <p:tavLst>
                                        <p:tav tm="0">
                                          <p:val>
                                            <p:strVal val="#ppt_x"/>
                                          </p:val>
                                        </p:tav>
                                        <p:tav tm="100000">
                                          <p:val>
                                            <p:strVal val="#ppt_x"/>
                                          </p:val>
                                        </p:tav>
                                      </p:tavLst>
                                    </p:anim>
                                    <p:anim calcmode="lin" valueType="num">
                                      <p:cBhvr>
                                        <p:cTn id="5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t="-1000" b="-1000"/>
          </a:stretch>
        </a:blipFill>
        <a:effectLst/>
      </p:bgPr>
    </p:bg>
    <p:spTree>
      <p:nvGrpSpPr>
        <p:cNvPr id="1" name=""/>
        <p:cNvGrpSpPr/>
        <p:nvPr/>
      </p:nvGrpSpPr>
      <p:grpSpPr>
        <a:xfrm>
          <a:off x="0" y="0"/>
          <a:ext cx="0" cy="0"/>
          <a:chOff x="0" y="0"/>
          <a:chExt cx="0" cy="0"/>
        </a:xfrm>
      </p:grpSpPr>
      <p:pic>
        <p:nvPicPr>
          <p:cNvPr id="45" name="Picture 14" descr="E:\Objects_all\bone_lon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3786198" y="3010261"/>
            <a:ext cx="1326122" cy="18891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4" descr="E:\Objects_all\bone_lon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0800000">
            <a:off x="3763392" y="2998194"/>
            <a:ext cx="1326119" cy="18891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4" descr="E:\Objects_all\bone_long.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0800000">
            <a:off x="7584364" y="2827316"/>
            <a:ext cx="1264188" cy="18009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4" descr="E:\Objects_all\bone_long.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0800000">
            <a:off x="7585453" y="3257109"/>
            <a:ext cx="1264188" cy="180092"/>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5246631" y="2197172"/>
            <a:ext cx="2172412" cy="1626311"/>
          </a:xfrm>
          <a:prstGeom prst="rect">
            <a:avLst/>
          </a:prstGeom>
        </p:spPr>
      </p:pic>
      <p:pic>
        <p:nvPicPr>
          <p:cNvPr id="3" name="图片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1302160" y="2197173"/>
            <a:ext cx="2430495" cy="1627406"/>
          </a:xfrm>
          <a:prstGeom prst="rect">
            <a:avLst/>
          </a:prstGeom>
        </p:spPr>
      </p:pic>
      <p:pic>
        <p:nvPicPr>
          <p:cNvPr id="4" name="图片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849641" y="1707169"/>
            <a:ext cx="2159406" cy="2193332"/>
          </a:xfrm>
          <a:prstGeom prst="rect">
            <a:avLst/>
          </a:prstGeom>
        </p:spPr>
      </p:pic>
      <p:pic>
        <p:nvPicPr>
          <p:cNvPr id="56" name="图片 5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96435" y="5543107"/>
            <a:ext cx="794899" cy="890375"/>
          </a:xfrm>
          <a:prstGeom prst="rect">
            <a:avLst/>
          </a:prstGeom>
        </p:spPr>
      </p:pic>
      <p:pic>
        <p:nvPicPr>
          <p:cNvPr id="57" name="图片 5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255048" y="5964723"/>
            <a:ext cx="1061345" cy="892595"/>
          </a:xfrm>
          <a:prstGeom prst="rect">
            <a:avLst/>
          </a:prstGeom>
        </p:spPr>
      </p:pic>
      <p:pic>
        <p:nvPicPr>
          <p:cNvPr id="62" name="图片 6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631482" y="5518925"/>
            <a:ext cx="794899" cy="890375"/>
          </a:xfrm>
          <a:prstGeom prst="rect">
            <a:avLst/>
          </a:prstGeom>
        </p:spPr>
      </p:pic>
      <p:pic>
        <p:nvPicPr>
          <p:cNvPr id="63" name="图片 6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590096" y="5940541"/>
            <a:ext cx="1061345" cy="892595"/>
          </a:xfrm>
          <a:prstGeom prst="rect">
            <a:avLst/>
          </a:prstGeom>
        </p:spPr>
      </p:pic>
      <p:pic>
        <p:nvPicPr>
          <p:cNvPr id="64" name="图片 6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768721" y="5399624"/>
            <a:ext cx="794899" cy="890375"/>
          </a:xfrm>
          <a:prstGeom prst="rect">
            <a:avLst/>
          </a:prstGeom>
        </p:spPr>
      </p:pic>
      <p:pic>
        <p:nvPicPr>
          <p:cNvPr id="65" name="图片 6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727335" y="5821241"/>
            <a:ext cx="1061345" cy="892595"/>
          </a:xfrm>
          <a:prstGeom prst="rect">
            <a:avLst/>
          </a:prstGeom>
        </p:spPr>
      </p:pic>
      <p:pic>
        <p:nvPicPr>
          <p:cNvPr id="66" name="图片 6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860839" y="5533489"/>
            <a:ext cx="794899" cy="890375"/>
          </a:xfrm>
          <a:prstGeom prst="rect">
            <a:avLst/>
          </a:prstGeom>
        </p:spPr>
      </p:pic>
      <p:pic>
        <p:nvPicPr>
          <p:cNvPr id="67" name="图片 6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819453" y="5955106"/>
            <a:ext cx="1061345" cy="892595"/>
          </a:xfrm>
          <a:prstGeom prst="rect">
            <a:avLst/>
          </a:prstGeom>
        </p:spPr>
      </p:pic>
      <p:pic>
        <p:nvPicPr>
          <p:cNvPr id="68" name="图片 6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195887" y="5509307"/>
            <a:ext cx="794899" cy="890375"/>
          </a:xfrm>
          <a:prstGeom prst="rect">
            <a:avLst/>
          </a:prstGeom>
        </p:spPr>
      </p:pic>
      <p:pic>
        <p:nvPicPr>
          <p:cNvPr id="69" name="图片 6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154500" y="5930924"/>
            <a:ext cx="1061345" cy="892595"/>
          </a:xfrm>
          <a:prstGeom prst="rect">
            <a:avLst/>
          </a:prstGeom>
        </p:spPr>
      </p:pic>
      <p:pic>
        <p:nvPicPr>
          <p:cNvPr id="70" name="图片 6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333126" y="5390007"/>
            <a:ext cx="794899" cy="890375"/>
          </a:xfrm>
          <a:prstGeom prst="rect">
            <a:avLst/>
          </a:prstGeom>
        </p:spPr>
      </p:pic>
      <p:pic>
        <p:nvPicPr>
          <p:cNvPr id="28" name="Picture 2" descr="C:\Users\kk\Desktop\twig.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044555" y="4311089"/>
            <a:ext cx="2168043" cy="205008"/>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1032894" y="4765173"/>
            <a:ext cx="2899622" cy="600156"/>
          </a:xfrm>
          <a:prstGeom prst="rect">
            <a:avLst/>
          </a:prstGeom>
          <a:noFill/>
        </p:spPr>
        <p:txBody>
          <a:bodyPr wrap="square" lIns="45712" tIns="22856" rIns="45712" bIns="22856" rtlCol="0">
            <a:spAutoFit/>
          </a:bodyPr>
          <a:lstStyle/>
          <a:p>
            <a:pPr>
              <a:buClr>
                <a:schemeClr val="bg2"/>
              </a:buClr>
            </a:pPr>
            <a:r>
              <a:rPr lang="en-US" altLang="zh-CN" dirty="0">
                <a:solidFill>
                  <a:srgbClr val="76434E"/>
                </a:solidFill>
                <a:cs typeface="+mn-ea"/>
                <a:sym typeface="+mn-lt"/>
              </a:rPr>
              <a:t>Click here to add content, content to match the title. </a:t>
            </a:r>
          </a:p>
        </p:txBody>
      </p:sp>
      <p:sp>
        <p:nvSpPr>
          <p:cNvPr id="30" name="TextBox 29"/>
          <p:cNvSpPr txBox="1"/>
          <p:nvPr/>
        </p:nvSpPr>
        <p:spPr>
          <a:xfrm>
            <a:off x="1112946" y="4004381"/>
            <a:ext cx="2099652" cy="325258"/>
          </a:xfrm>
          <a:prstGeom prst="rect">
            <a:avLst/>
          </a:prstGeom>
          <a:noFill/>
        </p:spPr>
        <p:txBody>
          <a:bodyPr wrap="square" lIns="45712" tIns="22856" rIns="45712" bIns="22856" rtlCol="0">
            <a:spAutoFit/>
          </a:bodyPr>
          <a:lstStyle/>
          <a:p>
            <a:pPr algn="ctr"/>
            <a:r>
              <a:rPr lang="en-US" altLang="zh-CN" b="1" dirty="0">
                <a:solidFill>
                  <a:srgbClr val="76434E"/>
                </a:solidFill>
                <a:cs typeface="+mn-ea"/>
                <a:sym typeface="+mn-lt"/>
              </a:rPr>
              <a:t>Add your text here</a:t>
            </a:r>
          </a:p>
        </p:txBody>
      </p:sp>
      <p:pic>
        <p:nvPicPr>
          <p:cNvPr id="31" name="Picture 2" descr="C:\Users\kk\Desktop\twig.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131786" y="4310979"/>
            <a:ext cx="2168043" cy="20500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Users\kk\Desktop\twig.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783513" y="4313483"/>
            <a:ext cx="2168043" cy="205008"/>
          </a:xfrm>
          <a:prstGeom prst="rect">
            <a:avLst/>
          </a:prstGeom>
          <a:noFill/>
          <a:extLst>
            <a:ext uri="{909E8E84-426E-40DD-AFC4-6F175D3DCCD1}">
              <a14:hiddenFill xmlns:a14="http://schemas.microsoft.com/office/drawing/2010/main">
                <a:solidFill>
                  <a:srgbClr val="FFFFFF"/>
                </a:solidFill>
              </a14:hiddenFill>
            </a:ext>
          </a:extLst>
        </p:spPr>
      </p:pic>
      <p:pic>
        <p:nvPicPr>
          <p:cNvPr id="39" name="图片 38"/>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370177" y="404128"/>
            <a:ext cx="5403828" cy="773922"/>
          </a:xfrm>
          <a:prstGeom prst="rect">
            <a:avLst/>
          </a:prstGeom>
        </p:spPr>
      </p:pic>
      <p:sp>
        <p:nvSpPr>
          <p:cNvPr id="40" name="TextBox 33"/>
          <p:cNvSpPr txBox="1"/>
          <p:nvPr/>
        </p:nvSpPr>
        <p:spPr>
          <a:xfrm>
            <a:off x="4999037" y="574806"/>
            <a:ext cx="1857788" cy="416254"/>
          </a:xfrm>
          <a:prstGeom prst="rect">
            <a:avLst/>
          </a:prstGeom>
          <a:noFill/>
        </p:spPr>
        <p:txBody>
          <a:bodyPr wrap="none" lIns="45706" tIns="22853" rIns="45706" bIns="22853" rtlCol="0">
            <a:spAutoFit/>
          </a:bodyPr>
          <a:lstStyle/>
          <a:p>
            <a:r>
              <a:rPr lang="en-US" altLang="zh-CN" sz="2405" b="1" dirty="0">
                <a:solidFill>
                  <a:srgbClr val="76434E"/>
                </a:solidFill>
                <a:cs typeface="+mn-ea"/>
                <a:sym typeface="+mn-lt"/>
              </a:rPr>
              <a:t>Add title text</a:t>
            </a:r>
          </a:p>
        </p:txBody>
      </p:sp>
      <p:sp>
        <p:nvSpPr>
          <p:cNvPr id="41" name="TextBox 28"/>
          <p:cNvSpPr txBox="1"/>
          <p:nvPr/>
        </p:nvSpPr>
        <p:spPr>
          <a:xfrm>
            <a:off x="5097489" y="4719142"/>
            <a:ext cx="2899622" cy="600156"/>
          </a:xfrm>
          <a:prstGeom prst="rect">
            <a:avLst/>
          </a:prstGeom>
          <a:noFill/>
        </p:spPr>
        <p:txBody>
          <a:bodyPr wrap="square" lIns="45712" tIns="22856" rIns="45712" bIns="22856" rtlCol="0">
            <a:spAutoFit/>
          </a:bodyPr>
          <a:lstStyle/>
          <a:p>
            <a:pPr>
              <a:buClr>
                <a:schemeClr val="bg2"/>
              </a:buClr>
            </a:pPr>
            <a:r>
              <a:rPr lang="en-US" altLang="zh-CN" dirty="0">
                <a:solidFill>
                  <a:srgbClr val="76434E"/>
                </a:solidFill>
                <a:cs typeface="+mn-ea"/>
                <a:sym typeface="+mn-lt"/>
              </a:rPr>
              <a:t>Click here to add content, content to match the title. </a:t>
            </a:r>
          </a:p>
        </p:txBody>
      </p:sp>
      <p:sp>
        <p:nvSpPr>
          <p:cNvPr id="42" name="TextBox 29"/>
          <p:cNvSpPr txBox="1"/>
          <p:nvPr/>
        </p:nvSpPr>
        <p:spPr>
          <a:xfrm>
            <a:off x="5177542" y="3958351"/>
            <a:ext cx="2099652" cy="325258"/>
          </a:xfrm>
          <a:prstGeom prst="rect">
            <a:avLst/>
          </a:prstGeom>
          <a:noFill/>
        </p:spPr>
        <p:txBody>
          <a:bodyPr wrap="square" lIns="45712" tIns="22856" rIns="45712" bIns="22856" rtlCol="0">
            <a:spAutoFit/>
          </a:bodyPr>
          <a:lstStyle/>
          <a:p>
            <a:pPr algn="ctr"/>
            <a:r>
              <a:rPr lang="en-US" altLang="zh-CN" b="1" dirty="0">
                <a:solidFill>
                  <a:srgbClr val="76434E"/>
                </a:solidFill>
                <a:cs typeface="+mn-ea"/>
                <a:sym typeface="+mn-lt"/>
              </a:rPr>
              <a:t>Add your text here</a:t>
            </a:r>
          </a:p>
        </p:txBody>
      </p:sp>
      <p:sp>
        <p:nvSpPr>
          <p:cNvPr id="43" name="TextBox 28"/>
          <p:cNvSpPr txBox="1"/>
          <p:nvPr/>
        </p:nvSpPr>
        <p:spPr>
          <a:xfrm>
            <a:off x="8662590" y="4688652"/>
            <a:ext cx="2899622" cy="600156"/>
          </a:xfrm>
          <a:prstGeom prst="rect">
            <a:avLst/>
          </a:prstGeom>
          <a:noFill/>
        </p:spPr>
        <p:txBody>
          <a:bodyPr wrap="square" lIns="45712" tIns="22856" rIns="45712" bIns="22856" rtlCol="0">
            <a:spAutoFit/>
          </a:bodyPr>
          <a:lstStyle/>
          <a:p>
            <a:pPr>
              <a:buClr>
                <a:schemeClr val="bg2"/>
              </a:buClr>
            </a:pPr>
            <a:r>
              <a:rPr lang="en-US" altLang="zh-CN" dirty="0">
                <a:solidFill>
                  <a:srgbClr val="76434E"/>
                </a:solidFill>
                <a:cs typeface="+mn-ea"/>
                <a:sym typeface="+mn-lt"/>
              </a:rPr>
              <a:t>Click here to add content, content to match the title. </a:t>
            </a:r>
          </a:p>
        </p:txBody>
      </p:sp>
      <p:sp>
        <p:nvSpPr>
          <p:cNvPr id="44" name="TextBox 29"/>
          <p:cNvSpPr txBox="1"/>
          <p:nvPr/>
        </p:nvSpPr>
        <p:spPr>
          <a:xfrm>
            <a:off x="8742643" y="3927861"/>
            <a:ext cx="2099652" cy="325258"/>
          </a:xfrm>
          <a:prstGeom prst="rect">
            <a:avLst/>
          </a:prstGeom>
          <a:noFill/>
        </p:spPr>
        <p:txBody>
          <a:bodyPr wrap="square" lIns="45712" tIns="22856" rIns="45712" bIns="22856" rtlCol="0">
            <a:spAutoFit/>
          </a:bodyPr>
          <a:lstStyle/>
          <a:p>
            <a:pPr algn="ctr"/>
            <a:r>
              <a:rPr lang="en-US" altLang="zh-CN" b="1" dirty="0">
                <a:solidFill>
                  <a:srgbClr val="76434E"/>
                </a:solidFill>
                <a:cs typeface="+mn-ea"/>
                <a:sym typeface="+mn-lt"/>
              </a:rPr>
              <a:t>Add your text here</a:t>
            </a:r>
          </a:p>
        </p:txBody>
      </p:sp>
    </p:spTree>
  </p:cSld>
  <p:clrMapOvr>
    <a:masterClrMapping/>
  </p:clrMapOvr>
  <mc:AlternateContent xmlns:mc="http://schemas.openxmlformats.org/markup-compatibility/2006" xmlns:p14="http://schemas.microsoft.com/office/powerpoint/2010/main">
    <mc:Choice Requires="p14">
      <p:transition spd="slow" p14:dur="1500" advClick="0" advTm="10278">
        <p:random/>
      </p:transition>
    </mc:Choice>
    <mc:Fallback xmlns:a14="http://schemas.microsoft.com/office/drawing/2010/main" xmlns="">
      <p:transition spd="slow" advClick="0" advTm="10278">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50000">
                                      <p:stCondLst>
                                        <p:cond delay="300"/>
                                      </p:stCondLst>
                                      <p:childTnLst>
                                        <p:set>
                                          <p:cBhvr>
                                            <p:cTn id="10" dur="1" fill="hold">
                                              <p:stCondLst>
                                                <p:cond delay="0"/>
                                              </p:stCondLst>
                                            </p:cTn>
                                            <p:tgtEl>
                                              <p:spTgt spid="45"/>
                                            </p:tgtEl>
                                            <p:attrNameLst>
                                              <p:attrName>style.visibility</p:attrName>
                                            </p:attrNameLst>
                                          </p:cBhvr>
                                          <p:to>
                                            <p:strVal val="visible"/>
                                          </p:to>
                                        </p:set>
                                        <p:anim calcmode="lin" valueType="num" p14:bounceEnd="50000">
                                          <p:cBhvr additive="base">
                                            <p:cTn id="11" dur="1000" fill="hold"/>
                                            <p:tgtEl>
                                              <p:spTgt spid="45"/>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50000">
                                      <p:stCondLst>
                                        <p:cond delay="600"/>
                                      </p:stCondLst>
                                      <p:childTnLst>
                                        <p:set>
                                          <p:cBhvr>
                                            <p:cTn id="14" dur="1" fill="hold">
                                              <p:stCondLst>
                                                <p:cond delay="0"/>
                                              </p:stCondLst>
                                            </p:cTn>
                                            <p:tgtEl>
                                              <p:spTgt spid="46"/>
                                            </p:tgtEl>
                                            <p:attrNameLst>
                                              <p:attrName>style.visibility</p:attrName>
                                            </p:attrNameLst>
                                          </p:cBhvr>
                                          <p:to>
                                            <p:strVal val="visible"/>
                                          </p:to>
                                        </p:set>
                                        <p:anim calcmode="lin" valueType="num" p14:bounceEnd="50000">
                                          <p:cBhvr additive="base">
                                            <p:cTn id="15" dur="1000" fill="hold"/>
                                            <p:tgtEl>
                                              <p:spTgt spid="46"/>
                                            </p:tgtEl>
                                            <p:attrNameLst>
                                              <p:attrName>ppt_x</p:attrName>
                                            </p:attrNameLst>
                                          </p:cBhvr>
                                          <p:tavLst>
                                            <p:tav tm="0">
                                              <p:val>
                                                <p:strVal val="0-#ppt_w/2"/>
                                              </p:val>
                                            </p:tav>
                                            <p:tav tm="100000">
                                              <p:val>
                                                <p:strVal val="#ppt_x"/>
                                              </p:val>
                                            </p:tav>
                                          </p:tavLst>
                                        </p:anim>
                                        <p:anim calcmode="lin" valueType="num" p14:bounceEnd="50000">
                                          <p:cBhvr additive="base">
                                            <p:cTn id="16" dur="1000" fill="hold"/>
                                            <p:tgtEl>
                                              <p:spTgt spid="4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14:presetBounceEnd="50000">
                                      <p:stCondLst>
                                        <p:cond delay="900"/>
                                      </p:stCondLst>
                                      <p:childTnLst>
                                        <p:set>
                                          <p:cBhvr>
                                            <p:cTn id="18" dur="1" fill="hold">
                                              <p:stCondLst>
                                                <p:cond delay="0"/>
                                              </p:stCondLst>
                                            </p:cTn>
                                            <p:tgtEl>
                                              <p:spTgt spid="2"/>
                                            </p:tgtEl>
                                            <p:attrNameLst>
                                              <p:attrName>style.visibility</p:attrName>
                                            </p:attrNameLst>
                                          </p:cBhvr>
                                          <p:to>
                                            <p:strVal val="visible"/>
                                          </p:to>
                                        </p:set>
                                        <p:anim calcmode="lin" valueType="num" p14:bounceEnd="50000">
                                          <p:cBhvr additive="base">
                                            <p:cTn id="19"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20" dur="1000" fill="hold"/>
                                            <p:tgtEl>
                                              <p:spTgt spid="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14:presetBounceEnd="50000">
                                      <p:stCondLst>
                                        <p:cond delay="1200"/>
                                      </p:stCondLst>
                                      <p:childTnLst>
                                        <p:set>
                                          <p:cBhvr>
                                            <p:cTn id="22" dur="1" fill="hold">
                                              <p:stCondLst>
                                                <p:cond delay="0"/>
                                              </p:stCondLst>
                                            </p:cTn>
                                            <p:tgtEl>
                                              <p:spTgt spid="47"/>
                                            </p:tgtEl>
                                            <p:attrNameLst>
                                              <p:attrName>style.visibility</p:attrName>
                                            </p:attrNameLst>
                                          </p:cBhvr>
                                          <p:to>
                                            <p:strVal val="visible"/>
                                          </p:to>
                                        </p:set>
                                        <p:anim calcmode="lin" valueType="num" p14:bounceEnd="50000">
                                          <p:cBhvr additive="base">
                                            <p:cTn id="23" dur="1000" fill="hold"/>
                                            <p:tgtEl>
                                              <p:spTgt spid="47"/>
                                            </p:tgtEl>
                                            <p:attrNameLst>
                                              <p:attrName>ppt_x</p:attrName>
                                            </p:attrNameLst>
                                          </p:cBhvr>
                                          <p:tavLst>
                                            <p:tav tm="0">
                                              <p:val>
                                                <p:strVal val="0-#ppt_w/2"/>
                                              </p:val>
                                            </p:tav>
                                            <p:tav tm="100000">
                                              <p:val>
                                                <p:strVal val="#ppt_x"/>
                                              </p:val>
                                            </p:tav>
                                          </p:tavLst>
                                        </p:anim>
                                        <p:anim calcmode="lin" valueType="num" p14:bounceEnd="50000">
                                          <p:cBhvr additive="base">
                                            <p:cTn id="24" dur="1000" fill="hold"/>
                                            <p:tgtEl>
                                              <p:spTgt spid="47"/>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14:presetBounceEnd="50000">
                                      <p:stCondLst>
                                        <p:cond delay="1500"/>
                                      </p:stCondLst>
                                      <p:childTnLst>
                                        <p:set>
                                          <p:cBhvr>
                                            <p:cTn id="26" dur="1" fill="hold">
                                              <p:stCondLst>
                                                <p:cond delay="0"/>
                                              </p:stCondLst>
                                            </p:cTn>
                                            <p:tgtEl>
                                              <p:spTgt spid="48"/>
                                            </p:tgtEl>
                                            <p:attrNameLst>
                                              <p:attrName>style.visibility</p:attrName>
                                            </p:attrNameLst>
                                          </p:cBhvr>
                                          <p:to>
                                            <p:strVal val="visible"/>
                                          </p:to>
                                        </p:set>
                                        <p:anim calcmode="lin" valueType="num" p14:bounceEnd="50000">
                                          <p:cBhvr additive="base">
                                            <p:cTn id="27" dur="1000" fill="hold"/>
                                            <p:tgtEl>
                                              <p:spTgt spid="48"/>
                                            </p:tgtEl>
                                            <p:attrNameLst>
                                              <p:attrName>ppt_x</p:attrName>
                                            </p:attrNameLst>
                                          </p:cBhvr>
                                          <p:tavLst>
                                            <p:tav tm="0">
                                              <p:val>
                                                <p:strVal val="0-#ppt_w/2"/>
                                              </p:val>
                                            </p:tav>
                                            <p:tav tm="100000">
                                              <p:val>
                                                <p:strVal val="#ppt_x"/>
                                              </p:val>
                                            </p:tav>
                                          </p:tavLst>
                                        </p:anim>
                                        <p:anim calcmode="lin" valueType="num" p14:bounceEnd="50000">
                                          <p:cBhvr additive="base">
                                            <p:cTn id="28" dur="1000" fill="hold"/>
                                            <p:tgtEl>
                                              <p:spTgt spid="48"/>
                                            </p:tgtEl>
                                            <p:attrNameLst>
                                              <p:attrName>ppt_y</p:attrName>
                                            </p:attrNameLst>
                                          </p:cBhvr>
                                          <p:tavLst>
                                            <p:tav tm="0">
                                              <p:val>
                                                <p:strVal val="#ppt_y"/>
                                              </p:val>
                                            </p:tav>
                                            <p:tav tm="100000">
                                              <p:val>
                                                <p:strVal val="#ppt_y"/>
                                              </p:val>
                                            </p:tav>
                                          </p:tavLst>
                                        </p:anim>
                                      </p:childTnLst>
                                    </p:cTn>
                                  </p:par>
                                  <p:par>
                                    <p:cTn id="29" presetID="2" presetClass="entr" presetSubtype="1" fill="hold" nodeType="withEffect" p14:presetBounceEnd="50000">
                                      <p:stCondLst>
                                        <p:cond delay="1800"/>
                                      </p:stCondLst>
                                      <p:childTnLst>
                                        <p:set>
                                          <p:cBhvr>
                                            <p:cTn id="30" dur="1" fill="hold">
                                              <p:stCondLst>
                                                <p:cond delay="0"/>
                                              </p:stCondLst>
                                            </p:cTn>
                                            <p:tgtEl>
                                              <p:spTgt spid="4"/>
                                            </p:tgtEl>
                                            <p:attrNameLst>
                                              <p:attrName>style.visibility</p:attrName>
                                            </p:attrNameLst>
                                          </p:cBhvr>
                                          <p:to>
                                            <p:strVal val="visible"/>
                                          </p:to>
                                        </p:set>
                                        <p:anim calcmode="lin" valueType="num" p14:bounceEnd="50000">
                                          <p:cBhvr additive="base">
                                            <p:cTn id="31" dur="10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32" dur="1000" fill="hold"/>
                                            <p:tgtEl>
                                              <p:spTgt spid="4"/>
                                            </p:tgtEl>
                                            <p:attrNameLst>
                                              <p:attrName>ppt_y</p:attrName>
                                            </p:attrNameLst>
                                          </p:cBhvr>
                                          <p:tavLst>
                                            <p:tav tm="0">
                                              <p:val>
                                                <p:strVal val="0-#ppt_h/2"/>
                                              </p:val>
                                            </p:tav>
                                            <p:tav tm="100000">
                                              <p:val>
                                                <p:strVal val="#ppt_y"/>
                                              </p:val>
                                            </p:tav>
                                          </p:tavLst>
                                        </p:anim>
                                      </p:childTnLst>
                                    </p:cTn>
                                  </p:par>
                                </p:childTnLst>
                              </p:cTn>
                            </p:par>
                            <p:par>
                              <p:cTn id="33" fill="hold">
                                <p:stCondLst>
                                  <p:cond delay="1000"/>
                                </p:stCondLst>
                                <p:childTnLst>
                                  <p:par>
                                    <p:cTn id="34" presetID="16" presetClass="entr" presetSubtype="21"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arn(inVertical)">
                                          <p:cBhvr>
                                            <p:cTn id="36" dur="500"/>
                                            <p:tgtEl>
                                              <p:spTgt spid="28"/>
                                            </p:tgtEl>
                                          </p:cBhvr>
                                        </p:animEffect>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500" fill="hold"/>
                                            <p:tgtEl>
                                              <p:spTgt spid="30"/>
                                            </p:tgtEl>
                                            <p:attrNameLst>
                                              <p:attrName>ppt_w</p:attrName>
                                            </p:attrNameLst>
                                          </p:cBhvr>
                                          <p:tavLst>
                                            <p:tav tm="0">
                                              <p:val>
                                                <p:fltVal val="0"/>
                                              </p:val>
                                            </p:tav>
                                            <p:tav tm="100000">
                                              <p:val>
                                                <p:strVal val="#ppt_w"/>
                                              </p:val>
                                            </p:tav>
                                          </p:tavLst>
                                        </p:anim>
                                        <p:anim calcmode="lin" valueType="num">
                                          <p:cBhvr>
                                            <p:cTn id="41" dur="500" fill="hold"/>
                                            <p:tgtEl>
                                              <p:spTgt spid="30"/>
                                            </p:tgtEl>
                                            <p:attrNameLst>
                                              <p:attrName>ppt_h</p:attrName>
                                            </p:attrNameLst>
                                          </p:cBhvr>
                                          <p:tavLst>
                                            <p:tav tm="0">
                                              <p:val>
                                                <p:fltVal val="0"/>
                                              </p:val>
                                            </p:tav>
                                            <p:tav tm="100000">
                                              <p:val>
                                                <p:strVal val="#ppt_h"/>
                                              </p:val>
                                            </p:tav>
                                          </p:tavLst>
                                        </p:anim>
                                        <p:animEffect transition="in" filter="fade">
                                          <p:cBhvr>
                                            <p:cTn id="42" dur="500"/>
                                            <p:tgtEl>
                                              <p:spTgt spid="30"/>
                                            </p:tgtEl>
                                          </p:cBhvr>
                                        </p:animEffect>
                                      </p:childTnLst>
                                    </p:cTn>
                                  </p:par>
                                </p:childTnLst>
                              </p:cTn>
                            </p:par>
                            <p:par>
                              <p:cTn id="43" fill="hold">
                                <p:stCondLst>
                                  <p:cond delay="2000"/>
                                </p:stCondLst>
                                <p:childTnLst>
                                  <p:par>
                                    <p:cTn id="44" presetID="37"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700"/>
                                            <p:tgtEl>
                                              <p:spTgt spid="29"/>
                                            </p:tgtEl>
                                          </p:cBhvr>
                                        </p:animEffect>
                                        <p:anim calcmode="lin" valueType="num">
                                          <p:cBhvr>
                                            <p:cTn id="47" dur="700" fill="hold"/>
                                            <p:tgtEl>
                                              <p:spTgt spid="29"/>
                                            </p:tgtEl>
                                            <p:attrNameLst>
                                              <p:attrName>ppt_x</p:attrName>
                                            </p:attrNameLst>
                                          </p:cBhvr>
                                          <p:tavLst>
                                            <p:tav tm="0">
                                              <p:val>
                                                <p:strVal val="#ppt_x"/>
                                              </p:val>
                                            </p:tav>
                                            <p:tav tm="100000">
                                              <p:val>
                                                <p:strVal val="#ppt_x"/>
                                              </p:val>
                                            </p:tav>
                                          </p:tavLst>
                                        </p:anim>
                                        <p:anim calcmode="lin" valueType="num">
                                          <p:cBhvr>
                                            <p:cTn id="48" dur="630" decel="100000" fill="hold"/>
                                            <p:tgtEl>
                                              <p:spTgt spid="29"/>
                                            </p:tgtEl>
                                            <p:attrNameLst>
                                              <p:attrName>ppt_y</p:attrName>
                                            </p:attrNameLst>
                                          </p:cBhvr>
                                          <p:tavLst>
                                            <p:tav tm="0">
                                              <p:val>
                                                <p:strVal val="#ppt_y+1"/>
                                              </p:val>
                                            </p:tav>
                                            <p:tav tm="100000">
                                              <p:val>
                                                <p:strVal val="#ppt_y-.03"/>
                                              </p:val>
                                            </p:tav>
                                          </p:tavLst>
                                        </p:anim>
                                        <p:anim calcmode="lin" valueType="num">
                                          <p:cBhvr>
                                            <p:cTn id="49" dur="70" accel="100000" fill="hold">
                                              <p:stCondLst>
                                                <p:cond delay="630"/>
                                              </p:stCondLst>
                                            </p:cTn>
                                            <p:tgtEl>
                                              <p:spTgt spid="29"/>
                                            </p:tgtEl>
                                            <p:attrNameLst>
                                              <p:attrName>ppt_y</p:attrName>
                                            </p:attrNameLst>
                                          </p:cBhvr>
                                          <p:tavLst>
                                            <p:tav tm="0">
                                              <p:val>
                                                <p:strVal val="#ppt_y-.03"/>
                                              </p:val>
                                            </p:tav>
                                            <p:tav tm="100000">
                                              <p:val>
                                                <p:strVal val="#ppt_y"/>
                                              </p:val>
                                            </p:tav>
                                          </p:tavLst>
                                        </p:anim>
                                      </p:childTnLst>
                                    </p:cTn>
                                  </p:par>
                                </p:childTnLst>
                              </p:cTn>
                            </p:par>
                            <p:par>
                              <p:cTn id="50" fill="hold">
                                <p:stCondLst>
                                  <p:cond delay="3000"/>
                                </p:stCondLst>
                                <p:childTnLst>
                                  <p:par>
                                    <p:cTn id="51" presetID="16" presetClass="entr" presetSubtype="21"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barn(inVertical)">
                                          <p:cBhvr>
                                            <p:cTn id="53" dur="500"/>
                                            <p:tgtEl>
                                              <p:spTgt spid="31"/>
                                            </p:tgtEl>
                                          </p:cBhvr>
                                        </p:animEffect>
                                      </p:childTnLst>
                                    </p:cTn>
                                  </p:par>
                                </p:childTnLst>
                              </p:cTn>
                            </p:par>
                            <p:par>
                              <p:cTn id="54" fill="hold">
                                <p:stCondLst>
                                  <p:cond delay="3500"/>
                                </p:stCondLst>
                                <p:childTnLst>
                                  <p:par>
                                    <p:cTn id="55" presetID="16" presetClass="entr" presetSubtype="21"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barn(inVertical)">
                                          <p:cBhvr>
                                            <p:cTn id="57" dur="500"/>
                                            <p:tgtEl>
                                              <p:spTgt spid="34"/>
                                            </p:tgtEl>
                                          </p:cBhvr>
                                        </p:animEffect>
                                      </p:childTnLst>
                                    </p:cTn>
                                  </p:par>
                                </p:childTnLst>
                              </p:cTn>
                            </p:par>
                            <p:par>
                              <p:cTn id="58" fill="hold">
                                <p:stCondLst>
                                  <p:cond delay="4000"/>
                                </p:stCondLst>
                                <p:childTnLst>
                                  <p:par>
                                    <p:cTn id="59" presetID="2" presetClass="entr" presetSubtype="1" fill="hold" nodeType="afterEffect" p14:presetBounceEnd="50000">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14:bounceEnd="50000">
                                          <p:cBhvr additive="base">
                                            <p:cTn id="61" dur="1000" fill="hold"/>
                                            <p:tgtEl>
                                              <p:spTgt spid="39"/>
                                            </p:tgtEl>
                                            <p:attrNameLst>
                                              <p:attrName>ppt_x</p:attrName>
                                            </p:attrNameLst>
                                          </p:cBhvr>
                                          <p:tavLst>
                                            <p:tav tm="0">
                                              <p:val>
                                                <p:strVal val="#ppt_x"/>
                                              </p:val>
                                            </p:tav>
                                            <p:tav tm="100000">
                                              <p:val>
                                                <p:strVal val="#ppt_x"/>
                                              </p:val>
                                            </p:tav>
                                          </p:tavLst>
                                        </p:anim>
                                        <p:anim calcmode="lin" valueType="num" p14:bounceEnd="50000">
                                          <p:cBhvr additive="base">
                                            <p:cTn id="62" dur="1000" fill="hold"/>
                                            <p:tgtEl>
                                              <p:spTgt spid="39"/>
                                            </p:tgtEl>
                                            <p:attrNameLst>
                                              <p:attrName>ppt_y</p:attrName>
                                            </p:attrNameLst>
                                          </p:cBhvr>
                                          <p:tavLst>
                                            <p:tav tm="0">
                                              <p:val>
                                                <p:strVal val="0-#ppt_h/2"/>
                                              </p:val>
                                            </p:tav>
                                            <p:tav tm="100000">
                                              <p:val>
                                                <p:strVal val="#ppt_y"/>
                                              </p:val>
                                            </p:tav>
                                          </p:tavLst>
                                        </p:anim>
                                      </p:childTnLst>
                                    </p:cTn>
                                  </p:par>
                                </p:childTnLst>
                              </p:cTn>
                            </p:par>
                            <p:par>
                              <p:cTn id="63" fill="hold">
                                <p:stCondLst>
                                  <p:cond delay="5000"/>
                                </p:stCondLst>
                                <p:childTnLst>
                                  <p:par>
                                    <p:cTn id="64" presetID="41" presetClass="entr" presetSubtype="0" fill="hold" grpId="0" nodeType="afterEffect">
                                      <p:stCondLst>
                                        <p:cond delay="0"/>
                                      </p:stCondLst>
                                      <p:iterate type="lt">
                                        <p:tmPct val="10000"/>
                                      </p:iterate>
                                      <p:childTnLst>
                                        <p:set>
                                          <p:cBhvr>
                                            <p:cTn id="65" dur="1" fill="hold">
                                              <p:stCondLst>
                                                <p:cond delay="0"/>
                                              </p:stCondLst>
                                            </p:cTn>
                                            <p:tgtEl>
                                              <p:spTgt spid="40"/>
                                            </p:tgtEl>
                                            <p:attrNameLst>
                                              <p:attrName>style.visibility</p:attrName>
                                            </p:attrNameLst>
                                          </p:cBhvr>
                                          <p:to>
                                            <p:strVal val="visible"/>
                                          </p:to>
                                        </p:set>
                                        <p:anim calcmode="lin" valueType="num">
                                          <p:cBhvr>
                                            <p:cTn id="66"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40"/>
                                            </p:tgtEl>
                                            <p:attrNameLst>
                                              <p:attrName>ppt_y</p:attrName>
                                            </p:attrNameLst>
                                          </p:cBhvr>
                                          <p:tavLst>
                                            <p:tav tm="0">
                                              <p:val>
                                                <p:strVal val="#ppt_y"/>
                                              </p:val>
                                            </p:tav>
                                            <p:tav tm="100000">
                                              <p:val>
                                                <p:strVal val="#ppt_y"/>
                                              </p:val>
                                            </p:tav>
                                          </p:tavLst>
                                        </p:anim>
                                        <p:anim calcmode="lin" valueType="num">
                                          <p:cBhvr>
                                            <p:cTn id="68"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40"/>
                                            </p:tgtEl>
                                          </p:cBhvr>
                                        </p:animEffect>
                                      </p:childTnLst>
                                    </p:cTn>
                                  </p:par>
                                </p:childTnLst>
                              </p:cTn>
                            </p:par>
                            <p:par>
                              <p:cTn id="71" fill="hold">
                                <p:stCondLst>
                                  <p:cond delay="605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6550"/>
                                </p:stCondLst>
                                <p:childTnLst>
                                  <p:par>
                                    <p:cTn id="78" presetID="37" presetClass="entr" presetSubtype="0"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fade">
                                          <p:cBhvr>
                                            <p:cTn id="80" dur="700"/>
                                            <p:tgtEl>
                                              <p:spTgt spid="41"/>
                                            </p:tgtEl>
                                          </p:cBhvr>
                                        </p:animEffect>
                                        <p:anim calcmode="lin" valueType="num">
                                          <p:cBhvr>
                                            <p:cTn id="81" dur="700" fill="hold"/>
                                            <p:tgtEl>
                                              <p:spTgt spid="41"/>
                                            </p:tgtEl>
                                            <p:attrNameLst>
                                              <p:attrName>ppt_x</p:attrName>
                                            </p:attrNameLst>
                                          </p:cBhvr>
                                          <p:tavLst>
                                            <p:tav tm="0">
                                              <p:val>
                                                <p:strVal val="#ppt_x"/>
                                              </p:val>
                                            </p:tav>
                                            <p:tav tm="100000">
                                              <p:val>
                                                <p:strVal val="#ppt_x"/>
                                              </p:val>
                                            </p:tav>
                                          </p:tavLst>
                                        </p:anim>
                                        <p:anim calcmode="lin" valueType="num">
                                          <p:cBhvr>
                                            <p:cTn id="82" dur="630" decel="100000" fill="hold"/>
                                            <p:tgtEl>
                                              <p:spTgt spid="41"/>
                                            </p:tgtEl>
                                            <p:attrNameLst>
                                              <p:attrName>ppt_y</p:attrName>
                                            </p:attrNameLst>
                                          </p:cBhvr>
                                          <p:tavLst>
                                            <p:tav tm="0">
                                              <p:val>
                                                <p:strVal val="#ppt_y+1"/>
                                              </p:val>
                                            </p:tav>
                                            <p:tav tm="100000">
                                              <p:val>
                                                <p:strVal val="#ppt_y-.03"/>
                                              </p:val>
                                            </p:tav>
                                          </p:tavLst>
                                        </p:anim>
                                        <p:anim calcmode="lin" valueType="num">
                                          <p:cBhvr>
                                            <p:cTn id="83" dur="70" accel="100000" fill="hold">
                                              <p:stCondLst>
                                                <p:cond delay="630"/>
                                              </p:stCondLst>
                                            </p:cTn>
                                            <p:tgtEl>
                                              <p:spTgt spid="41"/>
                                            </p:tgtEl>
                                            <p:attrNameLst>
                                              <p:attrName>ppt_y</p:attrName>
                                            </p:attrNameLst>
                                          </p:cBhvr>
                                          <p:tavLst>
                                            <p:tav tm="0">
                                              <p:val>
                                                <p:strVal val="#ppt_y-.03"/>
                                              </p:val>
                                            </p:tav>
                                            <p:tav tm="100000">
                                              <p:val>
                                                <p:strVal val="#ppt_y"/>
                                              </p:val>
                                            </p:tav>
                                          </p:tavLst>
                                        </p:anim>
                                      </p:childTnLst>
                                    </p:cTn>
                                  </p:par>
                                </p:childTnLst>
                              </p:cTn>
                            </p:par>
                            <p:par>
                              <p:cTn id="84" fill="hold">
                                <p:stCondLst>
                                  <p:cond delay="7250"/>
                                </p:stCondLst>
                                <p:childTnLst>
                                  <p:par>
                                    <p:cTn id="85" presetID="53" presetClass="entr" presetSubtype="16" fill="hold" grpId="0" nodeType="afterEffect">
                                      <p:stCondLst>
                                        <p:cond delay="0"/>
                                      </p:stCondLst>
                                      <p:childTnLst>
                                        <p:set>
                                          <p:cBhvr>
                                            <p:cTn id="86" dur="1" fill="hold">
                                              <p:stCondLst>
                                                <p:cond delay="0"/>
                                              </p:stCondLst>
                                            </p:cTn>
                                            <p:tgtEl>
                                              <p:spTgt spid="44"/>
                                            </p:tgtEl>
                                            <p:attrNameLst>
                                              <p:attrName>style.visibility</p:attrName>
                                            </p:attrNameLst>
                                          </p:cBhvr>
                                          <p:to>
                                            <p:strVal val="visible"/>
                                          </p:to>
                                        </p:set>
                                        <p:anim calcmode="lin" valueType="num">
                                          <p:cBhvr>
                                            <p:cTn id="87" dur="500" fill="hold"/>
                                            <p:tgtEl>
                                              <p:spTgt spid="44"/>
                                            </p:tgtEl>
                                            <p:attrNameLst>
                                              <p:attrName>ppt_w</p:attrName>
                                            </p:attrNameLst>
                                          </p:cBhvr>
                                          <p:tavLst>
                                            <p:tav tm="0">
                                              <p:val>
                                                <p:fltVal val="0"/>
                                              </p:val>
                                            </p:tav>
                                            <p:tav tm="100000">
                                              <p:val>
                                                <p:strVal val="#ppt_w"/>
                                              </p:val>
                                            </p:tav>
                                          </p:tavLst>
                                        </p:anim>
                                        <p:anim calcmode="lin" valueType="num">
                                          <p:cBhvr>
                                            <p:cTn id="88" dur="500" fill="hold"/>
                                            <p:tgtEl>
                                              <p:spTgt spid="44"/>
                                            </p:tgtEl>
                                            <p:attrNameLst>
                                              <p:attrName>ppt_h</p:attrName>
                                            </p:attrNameLst>
                                          </p:cBhvr>
                                          <p:tavLst>
                                            <p:tav tm="0">
                                              <p:val>
                                                <p:fltVal val="0"/>
                                              </p:val>
                                            </p:tav>
                                            <p:tav tm="100000">
                                              <p:val>
                                                <p:strVal val="#ppt_h"/>
                                              </p:val>
                                            </p:tav>
                                          </p:tavLst>
                                        </p:anim>
                                        <p:animEffect transition="in" filter="fade">
                                          <p:cBhvr>
                                            <p:cTn id="89" dur="500"/>
                                            <p:tgtEl>
                                              <p:spTgt spid="44"/>
                                            </p:tgtEl>
                                          </p:cBhvr>
                                        </p:animEffect>
                                      </p:childTnLst>
                                    </p:cTn>
                                  </p:par>
                                </p:childTnLst>
                              </p:cTn>
                            </p:par>
                            <p:par>
                              <p:cTn id="90" fill="hold">
                                <p:stCondLst>
                                  <p:cond delay="7750"/>
                                </p:stCondLst>
                                <p:childTnLst>
                                  <p:par>
                                    <p:cTn id="91" presetID="37" presetClass="entr" presetSubtype="0" fill="hold" grpId="0" nodeType="after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fade">
                                          <p:cBhvr>
                                            <p:cTn id="93" dur="700"/>
                                            <p:tgtEl>
                                              <p:spTgt spid="43"/>
                                            </p:tgtEl>
                                          </p:cBhvr>
                                        </p:animEffect>
                                        <p:anim calcmode="lin" valueType="num">
                                          <p:cBhvr>
                                            <p:cTn id="94" dur="700" fill="hold"/>
                                            <p:tgtEl>
                                              <p:spTgt spid="43"/>
                                            </p:tgtEl>
                                            <p:attrNameLst>
                                              <p:attrName>ppt_x</p:attrName>
                                            </p:attrNameLst>
                                          </p:cBhvr>
                                          <p:tavLst>
                                            <p:tav tm="0">
                                              <p:val>
                                                <p:strVal val="#ppt_x"/>
                                              </p:val>
                                            </p:tav>
                                            <p:tav tm="100000">
                                              <p:val>
                                                <p:strVal val="#ppt_x"/>
                                              </p:val>
                                            </p:tav>
                                          </p:tavLst>
                                        </p:anim>
                                        <p:anim calcmode="lin" valueType="num">
                                          <p:cBhvr>
                                            <p:cTn id="95" dur="630" decel="100000" fill="hold"/>
                                            <p:tgtEl>
                                              <p:spTgt spid="43"/>
                                            </p:tgtEl>
                                            <p:attrNameLst>
                                              <p:attrName>ppt_y</p:attrName>
                                            </p:attrNameLst>
                                          </p:cBhvr>
                                          <p:tavLst>
                                            <p:tav tm="0">
                                              <p:val>
                                                <p:strVal val="#ppt_y+1"/>
                                              </p:val>
                                            </p:tav>
                                            <p:tav tm="100000">
                                              <p:val>
                                                <p:strVal val="#ppt_y-.03"/>
                                              </p:val>
                                            </p:tav>
                                          </p:tavLst>
                                        </p:anim>
                                        <p:anim calcmode="lin" valueType="num">
                                          <p:cBhvr>
                                            <p:cTn id="96" dur="70" accel="100000" fill="hold">
                                              <p:stCondLst>
                                                <p:cond delay="630"/>
                                              </p:stCondLst>
                                            </p:cTn>
                                            <p:tgtEl>
                                              <p:spTgt spid="4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40" grpId="0"/>
          <p:bldP spid="41" grpId="0"/>
          <p:bldP spid="42" grpId="0"/>
          <p:bldP spid="43" grpId="0"/>
          <p:bldP spid="4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30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1000" fill="hold"/>
                                            <p:tgtEl>
                                              <p:spTgt spid="45"/>
                                            </p:tgtEl>
                                            <p:attrNameLst>
                                              <p:attrName>ppt_x</p:attrName>
                                            </p:attrNameLst>
                                          </p:cBhvr>
                                          <p:tavLst>
                                            <p:tav tm="0">
                                              <p:val>
                                                <p:strVal val="0-#ppt_w/2"/>
                                              </p:val>
                                            </p:tav>
                                            <p:tav tm="100000">
                                              <p:val>
                                                <p:strVal val="#ppt_x"/>
                                              </p:val>
                                            </p:tav>
                                          </p:tavLst>
                                        </p:anim>
                                        <p:anim calcmode="lin" valueType="num">
                                          <p:cBhvr additive="base">
                                            <p:cTn id="12" dur="10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60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1000" fill="hold"/>
                                            <p:tgtEl>
                                              <p:spTgt spid="46"/>
                                            </p:tgtEl>
                                            <p:attrNameLst>
                                              <p:attrName>ppt_x</p:attrName>
                                            </p:attrNameLst>
                                          </p:cBhvr>
                                          <p:tavLst>
                                            <p:tav tm="0">
                                              <p:val>
                                                <p:strVal val="0-#ppt_w/2"/>
                                              </p:val>
                                            </p:tav>
                                            <p:tav tm="100000">
                                              <p:val>
                                                <p:strVal val="#ppt_x"/>
                                              </p:val>
                                            </p:tav>
                                          </p:tavLst>
                                        </p:anim>
                                        <p:anim calcmode="lin" valueType="num">
                                          <p:cBhvr additive="base">
                                            <p:cTn id="16" dur="1000" fill="hold"/>
                                            <p:tgtEl>
                                              <p:spTgt spid="4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90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00" fill="hold"/>
                                            <p:tgtEl>
                                              <p:spTgt spid="2"/>
                                            </p:tgtEl>
                                            <p:attrNameLst>
                                              <p:attrName>ppt_x</p:attrName>
                                            </p:attrNameLst>
                                          </p:cBhvr>
                                          <p:tavLst>
                                            <p:tav tm="0">
                                              <p:val>
                                                <p:strVal val="0-#ppt_w/2"/>
                                              </p:val>
                                            </p:tav>
                                            <p:tav tm="100000">
                                              <p:val>
                                                <p:strVal val="#ppt_x"/>
                                              </p:val>
                                            </p:tav>
                                          </p:tavLst>
                                        </p:anim>
                                        <p:anim calcmode="lin" valueType="num">
                                          <p:cBhvr additive="base">
                                            <p:cTn id="20" dur="1000" fill="hold"/>
                                            <p:tgtEl>
                                              <p:spTgt spid="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20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1000" fill="hold"/>
                                            <p:tgtEl>
                                              <p:spTgt spid="47"/>
                                            </p:tgtEl>
                                            <p:attrNameLst>
                                              <p:attrName>ppt_x</p:attrName>
                                            </p:attrNameLst>
                                          </p:cBhvr>
                                          <p:tavLst>
                                            <p:tav tm="0">
                                              <p:val>
                                                <p:strVal val="0-#ppt_w/2"/>
                                              </p:val>
                                            </p:tav>
                                            <p:tav tm="100000">
                                              <p:val>
                                                <p:strVal val="#ppt_x"/>
                                              </p:val>
                                            </p:tav>
                                          </p:tavLst>
                                        </p:anim>
                                        <p:anim calcmode="lin" valueType="num">
                                          <p:cBhvr additive="base">
                                            <p:cTn id="24" dur="1000" fill="hold"/>
                                            <p:tgtEl>
                                              <p:spTgt spid="47"/>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150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1000" fill="hold"/>
                                            <p:tgtEl>
                                              <p:spTgt spid="48"/>
                                            </p:tgtEl>
                                            <p:attrNameLst>
                                              <p:attrName>ppt_x</p:attrName>
                                            </p:attrNameLst>
                                          </p:cBhvr>
                                          <p:tavLst>
                                            <p:tav tm="0">
                                              <p:val>
                                                <p:strVal val="0-#ppt_w/2"/>
                                              </p:val>
                                            </p:tav>
                                            <p:tav tm="100000">
                                              <p:val>
                                                <p:strVal val="#ppt_x"/>
                                              </p:val>
                                            </p:tav>
                                          </p:tavLst>
                                        </p:anim>
                                        <p:anim calcmode="lin" valueType="num">
                                          <p:cBhvr additive="base">
                                            <p:cTn id="28" dur="1000" fill="hold"/>
                                            <p:tgtEl>
                                              <p:spTgt spid="48"/>
                                            </p:tgtEl>
                                            <p:attrNameLst>
                                              <p:attrName>ppt_y</p:attrName>
                                            </p:attrNameLst>
                                          </p:cBhvr>
                                          <p:tavLst>
                                            <p:tav tm="0">
                                              <p:val>
                                                <p:strVal val="#ppt_y"/>
                                              </p:val>
                                            </p:tav>
                                            <p:tav tm="100000">
                                              <p:val>
                                                <p:strVal val="#ppt_y"/>
                                              </p:val>
                                            </p:tav>
                                          </p:tavLst>
                                        </p:anim>
                                      </p:childTnLst>
                                    </p:cTn>
                                  </p:par>
                                  <p:par>
                                    <p:cTn id="29" presetID="2" presetClass="entr" presetSubtype="1" fill="hold" nodeType="withEffect">
                                      <p:stCondLst>
                                        <p:cond delay="180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000" fill="hold"/>
                                            <p:tgtEl>
                                              <p:spTgt spid="4"/>
                                            </p:tgtEl>
                                            <p:attrNameLst>
                                              <p:attrName>ppt_x</p:attrName>
                                            </p:attrNameLst>
                                          </p:cBhvr>
                                          <p:tavLst>
                                            <p:tav tm="0">
                                              <p:val>
                                                <p:strVal val="#ppt_x"/>
                                              </p:val>
                                            </p:tav>
                                            <p:tav tm="100000">
                                              <p:val>
                                                <p:strVal val="#ppt_x"/>
                                              </p:val>
                                            </p:tav>
                                          </p:tavLst>
                                        </p:anim>
                                        <p:anim calcmode="lin" valueType="num">
                                          <p:cBhvr additive="base">
                                            <p:cTn id="32" dur="1000" fill="hold"/>
                                            <p:tgtEl>
                                              <p:spTgt spid="4"/>
                                            </p:tgtEl>
                                            <p:attrNameLst>
                                              <p:attrName>ppt_y</p:attrName>
                                            </p:attrNameLst>
                                          </p:cBhvr>
                                          <p:tavLst>
                                            <p:tav tm="0">
                                              <p:val>
                                                <p:strVal val="0-#ppt_h/2"/>
                                              </p:val>
                                            </p:tav>
                                            <p:tav tm="100000">
                                              <p:val>
                                                <p:strVal val="#ppt_y"/>
                                              </p:val>
                                            </p:tav>
                                          </p:tavLst>
                                        </p:anim>
                                      </p:childTnLst>
                                    </p:cTn>
                                  </p:par>
                                </p:childTnLst>
                              </p:cTn>
                            </p:par>
                            <p:par>
                              <p:cTn id="33" fill="hold">
                                <p:stCondLst>
                                  <p:cond delay="1000"/>
                                </p:stCondLst>
                                <p:childTnLst>
                                  <p:par>
                                    <p:cTn id="34" presetID="16" presetClass="entr" presetSubtype="21"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arn(inVertical)">
                                          <p:cBhvr>
                                            <p:cTn id="36" dur="500"/>
                                            <p:tgtEl>
                                              <p:spTgt spid="28"/>
                                            </p:tgtEl>
                                          </p:cBhvr>
                                        </p:animEffect>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500" fill="hold"/>
                                            <p:tgtEl>
                                              <p:spTgt spid="30"/>
                                            </p:tgtEl>
                                            <p:attrNameLst>
                                              <p:attrName>ppt_w</p:attrName>
                                            </p:attrNameLst>
                                          </p:cBhvr>
                                          <p:tavLst>
                                            <p:tav tm="0">
                                              <p:val>
                                                <p:fltVal val="0"/>
                                              </p:val>
                                            </p:tav>
                                            <p:tav tm="100000">
                                              <p:val>
                                                <p:strVal val="#ppt_w"/>
                                              </p:val>
                                            </p:tav>
                                          </p:tavLst>
                                        </p:anim>
                                        <p:anim calcmode="lin" valueType="num">
                                          <p:cBhvr>
                                            <p:cTn id="41" dur="500" fill="hold"/>
                                            <p:tgtEl>
                                              <p:spTgt spid="30"/>
                                            </p:tgtEl>
                                            <p:attrNameLst>
                                              <p:attrName>ppt_h</p:attrName>
                                            </p:attrNameLst>
                                          </p:cBhvr>
                                          <p:tavLst>
                                            <p:tav tm="0">
                                              <p:val>
                                                <p:fltVal val="0"/>
                                              </p:val>
                                            </p:tav>
                                            <p:tav tm="100000">
                                              <p:val>
                                                <p:strVal val="#ppt_h"/>
                                              </p:val>
                                            </p:tav>
                                          </p:tavLst>
                                        </p:anim>
                                        <p:animEffect transition="in" filter="fade">
                                          <p:cBhvr>
                                            <p:cTn id="42" dur="500"/>
                                            <p:tgtEl>
                                              <p:spTgt spid="30"/>
                                            </p:tgtEl>
                                          </p:cBhvr>
                                        </p:animEffect>
                                      </p:childTnLst>
                                    </p:cTn>
                                  </p:par>
                                </p:childTnLst>
                              </p:cTn>
                            </p:par>
                            <p:par>
                              <p:cTn id="43" fill="hold">
                                <p:stCondLst>
                                  <p:cond delay="2000"/>
                                </p:stCondLst>
                                <p:childTnLst>
                                  <p:par>
                                    <p:cTn id="44" presetID="37"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700"/>
                                            <p:tgtEl>
                                              <p:spTgt spid="29"/>
                                            </p:tgtEl>
                                          </p:cBhvr>
                                        </p:animEffect>
                                        <p:anim calcmode="lin" valueType="num">
                                          <p:cBhvr>
                                            <p:cTn id="47" dur="700" fill="hold"/>
                                            <p:tgtEl>
                                              <p:spTgt spid="29"/>
                                            </p:tgtEl>
                                            <p:attrNameLst>
                                              <p:attrName>ppt_x</p:attrName>
                                            </p:attrNameLst>
                                          </p:cBhvr>
                                          <p:tavLst>
                                            <p:tav tm="0">
                                              <p:val>
                                                <p:strVal val="#ppt_x"/>
                                              </p:val>
                                            </p:tav>
                                            <p:tav tm="100000">
                                              <p:val>
                                                <p:strVal val="#ppt_x"/>
                                              </p:val>
                                            </p:tav>
                                          </p:tavLst>
                                        </p:anim>
                                        <p:anim calcmode="lin" valueType="num">
                                          <p:cBhvr>
                                            <p:cTn id="48" dur="630" decel="100000" fill="hold"/>
                                            <p:tgtEl>
                                              <p:spTgt spid="29"/>
                                            </p:tgtEl>
                                            <p:attrNameLst>
                                              <p:attrName>ppt_y</p:attrName>
                                            </p:attrNameLst>
                                          </p:cBhvr>
                                          <p:tavLst>
                                            <p:tav tm="0">
                                              <p:val>
                                                <p:strVal val="#ppt_y+1"/>
                                              </p:val>
                                            </p:tav>
                                            <p:tav tm="100000">
                                              <p:val>
                                                <p:strVal val="#ppt_y-.03"/>
                                              </p:val>
                                            </p:tav>
                                          </p:tavLst>
                                        </p:anim>
                                        <p:anim calcmode="lin" valueType="num">
                                          <p:cBhvr>
                                            <p:cTn id="49" dur="70" accel="100000" fill="hold">
                                              <p:stCondLst>
                                                <p:cond delay="630"/>
                                              </p:stCondLst>
                                            </p:cTn>
                                            <p:tgtEl>
                                              <p:spTgt spid="29"/>
                                            </p:tgtEl>
                                            <p:attrNameLst>
                                              <p:attrName>ppt_y</p:attrName>
                                            </p:attrNameLst>
                                          </p:cBhvr>
                                          <p:tavLst>
                                            <p:tav tm="0">
                                              <p:val>
                                                <p:strVal val="#ppt_y-.03"/>
                                              </p:val>
                                            </p:tav>
                                            <p:tav tm="100000">
                                              <p:val>
                                                <p:strVal val="#ppt_y"/>
                                              </p:val>
                                            </p:tav>
                                          </p:tavLst>
                                        </p:anim>
                                      </p:childTnLst>
                                    </p:cTn>
                                  </p:par>
                                </p:childTnLst>
                              </p:cTn>
                            </p:par>
                            <p:par>
                              <p:cTn id="50" fill="hold">
                                <p:stCondLst>
                                  <p:cond delay="3000"/>
                                </p:stCondLst>
                                <p:childTnLst>
                                  <p:par>
                                    <p:cTn id="51" presetID="16" presetClass="entr" presetSubtype="21"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barn(inVertical)">
                                          <p:cBhvr>
                                            <p:cTn id="53" dur="500"/>
                                            <p:tgtEl>
                                              <p:spTgt spid="31"/>
                                            </p:tgtEl>
                                          </p:cBhvr>
                                        </p:animEffect>
                                      </p:childTnLst>
                                    </p:cTn>
                                  </p:par>
                                </p:childTnLst>
                              </p:cTn>
                            </p:par>
                            <p:par>
                              <p:cTn id="54" fill="hold">
                                <p:stCondLst>
                                  <p:cond delay="3500"/>
                                </p:stCondLst>
                                <p:childTnLst>
                                  <p:par>
                                    <p:cTn id="55" presetID="16" presetClass="entr" presetSubtype="21"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barn(inVertical)">
                                          <p:cBhvr>
                                            <p:cTn id="57" dur="500"/>
                                            <p:tgtEl>
                                              <p:spTgt spid="34"/>
                                            </p:tgtEl>
                                          </p:cBhvr>
                                        </p:animEffect>
                                      </p:childTnLst>
                                    </p:cTn>
                                  </p:par>
                                </p:childTnLst>
                              </p:cTn>
                            </p:par>
                            <p:par>
                              <p:cTn id="58" fill="hold">
                                <p:stCondLst>
                                  <p:cond delay="4000"/>
                                </p:stCondLst>
                                <p:childTnLst>
                                  <p:par>
                                    <p:cTn id="59" presetID="2" presetClass="entr" presetSubtype="1"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additive="base">
                                            <p:cTn id="61" dur="1000" fill="hold"/>
                                            <p:tgtEl>
                                              <p:spTgt spid="39"/>
                                            </p:tgtEl>
                                            <p:attrNameLst>
                                              <p:attrName>ppt_x</p:attrName>
                                            </p:attrNameLst>
                                          </p:cBhvr>
                                          <p:tavLst>
                                            <p:tav tm="0">
                                              <p:val>
                                                <p:strVal val="#ppt_x"/>
                                              </p:val>
                                            </p:tav>
                                            <p:tav tm="100000">
                                              <p:val>
                                                <p:strVal val="#ppt_x"/>
                                              </p:val>
                                            </p:tav>
                                          </p:tavLst>
                                        </p:anim>
                                        <p:anim calcmode="lin" valueType="num">
                                          <p:cBhvr additive="base">
                                            <p:cTn id="62" dur="1000" fill="hold"/>
                                            <p:tgtEl>
                                              <p:spTgt spid="39"/>
                                            </p:tgtEl>
                                            <p:attrNameLst>
                                              <p:attrName>ppt_y</p:attrName>
                                            </p:attrNameLst>
                                          </p:cBhvr>
                                          <p:tavLst>
                                            <p:tav tm="0">
                                              <p:val>
                                                <p:strVal val="0-#ppt_h/2"/>
                                              </p:val>
                                            </p:tav>
                                            <p:tav tm="100000">
                                              <p:val>
                                                <p:strVal val="#ppt_y"/>
                                              </p:val>
                                            </p:tav>
                                          </p:tavLst>
                                        </p:anim>
                                      </p:childTnLst>
                                    </p:cTn>
                                  </p:par>
                                </p:childTnLst>
                              </p:cTn>
                            </p:par>
                            <p:par>
                              <p:cTn id="63" fill="hold">
                                <p:stCondLst>
                                  <p:cond delay="5000"/>
                                </p:stCondLst>
                                <p:childTnLst>
                                  <p:par>
                                    <p:cTn id="64" presetID="41" presetClass="entr" presetSubtype="0" fill="hold" grpId="0" nodeType="afterEffect">
                                      <p:stCondLst>
                                        <p:cond delay="0"/>
                                      </p:stCondLst>
                                      <p:iterate type="lt">
                                        <p:tmPct val="10000"/>
                                      </p:iterate>
                                      <p:childTnLst>
                                        <p:set>
                                          <p:cBhvr>
                                            <p:cTn id="65" dur="1" fill="hold">
                                              <p:stCondLst>
                                                <p:cond delay="0"/>
                                              </p:stCondLst>
                                            </p:cTn>
                                            <p:tgtEl>
                                              <p:spTgt spid="40"/>
                                            </p:tgtEl>
                                            <p:attrNameLst>
                                              <p:attrName>style.visibility</p:attrName>
                                            </p:attrNameLst>
                                          </p:cBhvr>
                                          <p:to>
                                            <p:strVal val="visible"/>
                                          </p:to>
                                        </p:set>
                                        <p:anim calcmode="lin" valueType="num">
                                          <p:cBhvr>
                                            <p:cTn id="66"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40"/>
                                            </p:tgtEl>
                                            <p:attrNameLst>
                                              <p:attrName>ppt_y</p:attrName>
                                            </p:attrNameLst>
                                          </p:cBhvr>
                                          <p:tavLst>
                                            <p:tav tm="0">
                                              <p:val>
                                                <p:strVal val="#ppt_y"/>
                                              </p:val>
                                            </p:tav>
                                            <p:tav tm="100000">
                                              <p:val>
                                                <p:strVal val="#ppt_y"/>
                                              </p:val>
                                            </p:tav>
                                          </p:tavLst>
                                        </p:anim>
                                        <p:anim calcmode="lin" valueType="num">
                                          <p:cBhvr>
                                            <p:cTn id="68"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40"/>
                                            </p:tgtEl>
                                          </p:cBhvr>
                                        </p:animEffect>
                                      </p:childTnLst>
                                    </p:cTn>
                                  </p:par>
                                </p:childTnLst>
                              </p:cTn>
                            </p:par>
                            <p:par>
                              <p:cTn id="71" fill="hold">
                                <p:stCondLst>
                                  <p:cond delay="605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6550"/>
                                </p:stCondLst>
                                <p:childTnLst>
                                  <p:par>
                                    <p:cTn id="78" presetID="37" presetClass="entr" presetSubtype="0"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fade">
                                          <p:cBhvr>
                                            <p:cTn id="80" dur="700"/>
                                            <p:tgtEl>
                                              <p:spTgt spid="41"/>
                                            </p:tgtEl>
                                          </p:cBhvr>
                                        </p:animEffect>
                                        <p:anim calcmode="lin" valueType="num">
                                          <p:cBhvr>
                                            <p:cTn id="81" dur="700" fill="hold"/>
                                            <p:tgtEl>
                                              <p:spTgt spid="41"/>
                                            </p:tgtEl>
                                            <p:attrNameLst>
                                              <p:attrName>ppt_x</p:attrName>
                                            </p:attrNameLst>
                                          </p:cBhvr>
                                          <p:tavLst>
                                            <p:tav tm="0">
                                              <p:val>
                                                <p:strVal val="#ppt_x"/>
                                              </p:val>
                                            </p:tav>
                                            <p:tav tm="100000">
                                              <p:val>
                                                <p:strVal val="#ppt_x"/>
                                              </p:val>
                                            </p:tav>
                                          </p:tavLst>
                                        </p:anim>
                                        <p:anim calcmode="lin" valueType="num">
                                          <p:cBhvr>
                                            <p:cTn id="82" dur="630" decel="100000" fill="hold"/>
                                            <p:tgtEl>
                                              <p:spTgt spid="41"/>
                                            </p:tgtEl>
                                            <p:attrNameLst>
                                              <p:attrName>ppt_y</p:attrName>
                                            </p:attrNameLst>
                                          </p:cBhvr>
                                          <p:tavLst>
                                            <p:tav tm="0">
                                              <p:val>
                                                <p:strVal val="#ppt_y+1"/>
                                              </p:val>
                                            </p:tav>
                                            <p:tav tm="100000">
                                              <p:val>
                                                <p:strVal val="#ppt_y-.03"/>
                                              </p:val>
                                            </p:tav>
                                          </p:tavLst>
                                        </p:anim>
                                        <p:anim calcmode="lin" valueType="num">
                                          <p:cBhvr>
                                            <p:cTn id="83" dur="70" accel="100000" fill="hold">
                                              <p:stCondLst>
                                                <p:cond delay="630"/>
                                              </p:stCondLst>
                                            </p:cTn>
                                            <p:tgtEl>
                                              <p:spTgt spid="41"/>
                                            </p:tgtEl>
                                            <p:attrNameLst>
                                              <p:attrName>ppt_y</p:attrName>
                                            </p:attrNameLst>
                                          </p:cBhvr>
                                          <p:tavLst>
                                            <p:tav tm="0">
                                              <p:val>
                                                <p:strVal val="#ppt_y-.03"/>
                                              </p:val>
                                            </p:tav>
                                            <p:tav tm="100000">
                                              <p:val>
                                                <p:strVal val="#ppt_y"/>
                                              </p:val>
                                            </p:tav>
                                          </p:tavLst>
                                        </p:anim>
                                      </p:childTnLst>
                                    </p:cTn>
                                  </p:par>
                                </p:childTnLst>
                              </p:cTn>
                            </p:par>
                            <p:par>
                              <p:cTn id="84" fill="hold">
                                <p:stCondLst>
                                  <p:cond delay="7250"/>
                                </p:stCondLst>
                                <p:childTnLst>
                                  <p:par>
                                    <p:cTn id="85" presetID="53" presetClass="entr" presetSubtype="16" fill="hold" grpId="0" nodeType="afterEffect">
                                      <p:stCondLst>
                                        <p:cond delay="0"/>
                                      </p:stCondLst>
                                      <p:childTnLst>
                                        <p:set>
                                          <p:cBhvr>
                                            <p:cTn id="86" dur="1" fill="hold">
                                              <p:stCondLst>
                                                <p:cond delay="0"/>
                                              </p:stCondLst>
                                            </p:cTn>
                                            <p:tgtEl>
                                              <p:spTgt spid="44"/>
                                            </p:tgtEl>
                                            <p:attrNameLst>
                                              <p:attrName>style.visibility</p:attrName>
                                            </p:attrNameLst>
                                          </p:cBhvr>
                                          <p:to>
                                            <p:strVal val="visible"/>
                                          </p:to>
                                        </p:set>
                                        <p:anim calcmode="lin" valueType="num">
                                          <p:cBhvr>
                                            <p:cTn id="87" dur="500" fill="hold"/>
                                            <p:tgtEl>
                                              <p:spTgt spid="44"/>
                                            </p:tgtEl>
                                            <p:attrNameLst>
                                              <p:attrName>ppt_w</p:attrName>
                                            </p:attrNameLst>
                                          </p:cBhvr>
                                          <p:tavLst>
                                            <p:tav tm="0">
                                              <p:val>
                                                <p:fltVal val="0"/>
                                              </p:val>
                                            </p:tav>
                                            <p:tav tm="100000">
                                              <p:val>
                                                <p:strVal val="#ppt_w"/>
                                              </p:val>
                                            </p:tav>
                                          </p:tavLst>
                                        </p:anim>
                                        <p:anim calcmode="lin" valueType="num">
                                          <p:cBhvr>
                                            <p:cTn id="88" dur="500" fill="hold"/>
                                            <p:tgtEl>
                                              <p:spTgt spid="44"/>
                                            </p:tgtEl>
                                            <p:attrNameLst>
                                              <p:attrName>ppt_h</p:attrName>
                                            </p:attrNameLst>
                                          </p:cBhvr>
                                          <p:tavLst>
                                            <p:tav tm="0">
                                              <p:val>
                                                <p:fltVal val="0"/>
                                              </p:val>
                                            </p:tav>
                                            <p:tav tm="100000">
                                              <p:val>
                                                <p:strVal val="#ppt_h"/>
                                              </p:val>
                                            </p:tav>
                                          </p:tavLst>
                                        </p:anim>
                                        <p:animEffect transition="in" filter="fade">
                                          <p:cBhvr>
                                            <p:cTn id="89" dur="500"/>
                                            <p:tgtEl>
                                              <p:spTgt spid="44"/>
                                            </p:tgtEl>
                                          </p:cBhvr>
                                        </p:animEffect>
                                      </p:childTnLst>
                                    </p:cTn>
                                  </p:par>
                                </p:childTnLst>
                              </p:cTn>
                            </p:par>
                            <p:par>
                              <p:cTn id="90" fill="hold">
                                <p:stCondLst>
                                  <p:cond delay="7750"/>
                                </p:stCondLst>
                                <p:childTnLst>
                                  <p:par>
                                    <p:cTn id="91" presetID="37" presetClass="entr" presetSubtype="0" fill="hold" grpId="0" nodeType="after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fade">
                                          <p:cBhvr>
                                            <p:cTn id="93" dur="700"/>
                                            <p:tgtEl>
                                              <p:spTgt spid="43"/>
                                            </p:tgtEl>
                                          </p:cBhvr>
                                        </p:animEffect>
                                        <p:anim calcmode="lin" valueType="num">
                                          <p:cBhvr>
                                            <p:cTn id="94" dur="700" fill="hold"/>
                                            <p:tgtEl>
                                              <p:spTgt spid="43"/>
                                            </p:tgtEl>
                                            <p:attrNameLst>
                                              <p:attrName>ppt_x</p:attrName>
                                            </p:attrNameLst>
                                          </p:cBhvr>
                                          <p:tavLst>
                                            <p:tav tm="0">
                                              <p:val>
                                                <p:strVal val="#ppt_x"/>
                                              </p:val>
                                            </p:tav>
                                            <p:tav tm="100000">
                                              <p:val>
                                                <p:strVal val="#ppt_x"/>
                                              </p:val>
                                            </p:tav>
                                          </p:tavLst>
                                        </p:anim>
                                        <p:anim calcmode="lin" valueType="num">
                                          <p:cBhvr>
                                            <p:cTn id="95" dur="630" decel="100000" fill="hold"/>
                                            <p:tgtEl>
                                              <p:spTgt spid="43"/>
                                            </p:tgtEl>
                                            <p:attrNameLst>
                                              <p:attrName>ppt_y</p:attrName>
                                            </p:attrNameLst>
                                          </p:cBhvr>
                                          <p:tavLst>
                                            <p:tav tm="0">
                                              <p:val>
                                                <p:strVal val="#ppt_y+1"/>
                                              </p:val>
                                            </p:tav>
                                            <p:tav tm="100000">
                                              <p:val>
                                                <p:strVal val="#ppt_y-.03"/>
                                              </p:val>
                                            </p:tav>
                                          </p:tavLst>
                                        </p:anim>
                                        <p:anim calcmode="lin" valueType="num">
                                          <p:cBhvr>
                                            <p:cTn id="96" dur="70" accel="100000" fill="hold">
                                              <p:stCondLst>
                                                <p:cond delay="630"/>
                                              </p:stCondLst>
                                            </p:cTn>
                                            <p:tgtEl>
                                              <p:spTgt spid="4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40" grpId="0"/>
          <p:bldP spid="41" grpId="0"/>
          <p:bldP spid="42" grpId="0"/>
          <p:bldP spid="43" grpId="0"/>
          <p:bldP spid="44"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t="-1000" b="-1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6084" y="1912031"/>
            <a:ext cx="662309" cy="865222"/>
          </a:xfrm>
          <a:prstGeom prst="rect">
            <a:avLst/>
          </a:prstGeom>
        </p:spPr>
      </p:pic>
      <p:pic>
        <p:nvPicPr>
          <p:cNvPr id="5" name="图片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7560" y="4828551"/>
            <a:ext cx="564911" cy="803537"/>
          </a:xfrm>
          <a:prstGeom prst="rect">
            <a:avLst/>
          </a:prstGeom>
        </p:spPr>
      </p:pic>
      <p:pic>
        <p:nvPicPr>
          <p:cNvPr id="6" name="图片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75417" y="3318496"/>
            <a:ext cx="529198" cy="823016"/>
          </a:xfrm>
          <a:prstGeom prst="rect">
            <a:avLst/>
          </a:prstGeom>
        </p:spPr>
      </p:pic>
      <p:pic>
        <p:nvPicPr>
          <p:cNvPr id="8" name="图片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789106">
            <a:off x="-90972" y="2571595"/>
            <a:ext cx="2580269" cy="4766627"/>
          </a:xfrm>
          <a:prstGeom prst="rect">
            <a:avLst/>
          </a:prstGeom>
        </p:spPr>
      </p:pic>
      <p:pic>
        <p:nvPicPr>
          <p:cNvPr id="10" name="图片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836125" y="4545010"/>
            <a:ext cx="3355876" cy="2339037"/>
          </a:xfrm>
          <a:prstGeom prst="rect">
            <a:avLst/>
          </a:prstGeom>
        </p:spPr>
      </p:pic>
      <p:pic>
        <p:nvPicPr>
          <p:cNvPr id="17" name="图片 1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370177" y="404128"/>
            <a:ext cx="5403828" cy="773922"/>
          </a:xfrm>
          <a:prstGeom prst="rect">
            <a:avLst/>
          </a:prstGeom>
        </p:spPr>
      </p:pic>
      <p:sp>
        <p:nvSpPr>
          <p:cNvPr id="18" name="TextBox 33"/>
          <p:cNvSpPr txBox="1"/>
          <p:nvPr/>
        </p:nvSpPr>
        <p:spPr>
          <a:xfrm>
            <a:off x="4999037" y="574806"/>
            <a:ext cx="1857788" cy="416254"/>
          </a:xfrm>
          <a:prstGeom prst="rect">
            <a:avLst/>
          </a:prstGeom>
          <a:noFill/>
        </p:spPr>
        <p:txBody>
          <a:bodyPr wrap="none" lIns="45706" tIns="22853" rIns="45706" bIns="22853" rtlCol="0">
            <a:spAutoFit/>
          </a:bodyPr>
          <a:lstStyle/>
          <a:p>
            <a:r>
              <a:rPr lang="en-US" altLang="zh-CN" sz="2405" b="1" dirty="0">
                <a:solidFill>
                  <a:srgbClr val="76434E"/>
                </a:solidFill>
                <a:cs typeface="+mn-ea"/>
                <a:sym typeface="+mn-lt"/>
              </a:rPr>
              <a:t>Add title text</a:t>
            </a:r>
          </a:p>
        </p:txBody>
      </p:sp>
      <p:sp>
        <p:nvSpPr>
          <p:cNvPr id="19" name="TextBox 28"/>
          <p:cNvSpPr txBox="1"/>
          <p:nvPr/>
        </p:nvSpPr>
        <p:spPr>
          <a:xfrm>
            <a:off x="3936742" y="2335715"/>
            <a:ext cx="5556495" cy="600156"/>
          </a:xfrm>
          <a:prstGeom prst="rect">
            <a:avLst/>
          </a:prstGeom>
          <a:noFill/>
        </p:spPr>
        <p:txBody>
          <a:bodyPr wrap="square" lIns="45712" tIns="22856" rIns="45712" bIns="22856" rtlCol="0">
            <a:spAutoFit/>
          </a:bodyPr>
          <a:lstStyle/>
          <a:p>
            <a:pPr>
              <a:buClr>
                <a:schemeClr val="bg2"/>
              </a:buClr>
            </a:pPr>
            <a:r>
              <a:rPr lang="en-US" altLang="zh-CN" dirty="0">
                <a:solidFill>
                  <a:srgbClr val="76434E"/>
                </a:solidFill>
                <a:cs typeface="+mn-ea"/>
                <a:sym typeface="+mn-lt"/>
              </a:rPr>
              <a:t>Click here to add content, content to match the title. Click here to add content, content to match the title. </a:t>
            </a:r>
          </a:p>
        </p:txBody>
      </p:sp>
      <p:sp>
        <p:nvSpPr>
          <p:cNvPr id="20" name="TextBox 29"/>
          <p:cNvSpPr txBox="1"/>
          <p:nvPr/>
        </p:nvSpPr>
        <p:spPr>
          <a:xfrm>
            <a:off x="3936742" y="1912031"/>
            <a:ext cx="2561040" cy="353935"/>
          </a:xfrm>
          <a:prstGeom prst="rect">
            <a:avLst/>
          </a:prstGeom>
          <a:noFill/>
        </p:spPr>
        <p:txBody>
          <a:bodyPr wrap="square" lIns="45712" tIns="22856" rIns="45712" bIns="22856" rtlCol="0">
            <a:spAutoFit/>
          </a:bodyPr>
          <a:lstStyle/>
          <a:p>
            <a:r>
              <a:rPr lang="en-US" altLang="zh-CN" sz="2000" b="1" dirty="0">
                <a:solidFill>
                  <a:srgbClr val="76434E"/>
                </a:solidFill>
                <a:cs typeface="+mn-ea"/>
                <a:sym typeface="+mn-lt"/>
              </a:rPr>
              <a:t>Add your text here</a:t>
            </a:r>
          </a:p>
        </p:txBody>
      </p:sp>
      <p:sp>
        <p:nvSpPr>
          <p:cNvPr id="27" name="TextBox 28"/>
          <p:cNvSpPr txBox="1"/>
          <p:nvPr/>
        </p:nvSpPr>
        <p:spPr>
          <a:xfrm>
            <a:off x="3936742" y="3701131"/>
            <a:ext cx="5556495" cy="600156"/>
          </a:xfrm>
          <a:prstGeom prst="rect">
            <a:avLst/>
          </a:prstGeom>
          <a:noFill/>
        </p:spPr>
        <p:txBody>
          <a:bodyPr wrap="square" lIns="45712" tIns="22856" rIns="45712" bIns="22856" rtlCol="0">
            <a:spAutoFit/>
          </a:bodyPr>
          <a:lstStyle/>
          <a:p>
            <a:pPr>
              <a:buClr>
                <a:schemeClr val="bg2"/>
              </a:buClr>
            </a:pPr>
            <a:r>
              <a:rPr lang="en-US" altLang="zh-CN" dirty="0">
                <a:solidFill>
                  <a:srgbClr val="76434E"/>
                </a:solidFill>
                <a:cs typeface="+mn-ea"/>
                <a:sym typeface="+mn-lt"/>
              </a:rPr>
              <a:t>Click here to add content, content to match the title. Click here to add content, content to match the title. </a:t>
            </a:r>
          </a:p>
        </p:txBody>
      </p:sp>
      <p:sp>
        <p:nvSpPr>
          <p:cNvPr id="28" name="TextBox 29"/>
          <p:cNvSpPr txBox="1"/>
          <p:nvPr/>
        </p:nvSpPr>
        <p:spPr>
          <a:xfrm>
            <a:off x="3936742" y="3277447"/>
            <a:ext cx="2561040" cy="353935"/>
          </a:xfrm>
          <a:prstGeom prst="rect">
            <a:avLst/>
          </a:prstGeom>
          <a:noFill/>
        </p:spPr>
        <p:txBody>
          <a:bodyPr wrap="square" lIns="45712" tIns="22856" rIns="45712" bIns="22856" rtlCol="0">
            <a:spAutoFit/>
          </a:bodyPr>
          <a:lstStyle/>
          <a:p>
            <a:r>
              <a:rPr lang="en-US" altLang="zh-CN" sz="2000" b="1" dirty="0">
                <a:solidFill>
                  <a:srgbClr val="76434E"/>
                </a:solidFill>
                <a:cs typeface="+mn-ea"/>
                <a:sym typeface="+mn-lt"/>
              </a:rPr>
              <a:t>Add your text here</a:t>
            </a:r>
          </a:p>
        </p:txBody>
      </p:sp>
      <p:sp>
        <p:nvSpPr>
          <p:cNvPr id="29" name="TextBox 28"/>
          <p:cNvSpPr txBox="1"/>
          <p:nvPr/>
        </p:nvSpPr>
        <p:spPr>
          <a:xfrm>
            <a:off x="3936742" y="5093422"/>
            <a:ext cx="5556495" cy="600156"/>
          </a:xfrm>
          <a:prstGeom prst="rect">
            <a:avLst/>
          </a:prstGeom>
          <a:noFill/>
        </p:spPr>
        <p:txBody>
          <a:bodyPr wrap="square" lIns="45712" tIns="22856" rIns="45712" bIns="22856" rtlCol="0">
            <a:spAutoFit/>
          </a:bodyPr>
          <a:lstStyle/>
          <a:p>
            <a:pPr>
              <a:buClr>
                <a:schemeClr val="bg2"/>
              </a:buClr>
            </a:pPr>
            <a:r>
              <a:rPr lang="en-US" altLang="zh-CN" dirty="0">
                <a:solidFill>
                  <a:srgbClr val="76434E"/>
                </a:solidFill>
                <a:cs typeface="+mn-ea"/>
                <a:sym typeface="+mn-lt"/>
              </a:rPr>
              <a:t>Click here to add content, content to match the title. Click here to add content, content to match the title. </a:t>
            </a:r>
          </a:p>
        </p:txBody>
      </p:sp>
      <p:sp>
        <p:nvSpPr>
          <p:cNvPr id="30" name="TextBox 29"/>
          <p:cNvSpPr txBox="1"/>
          <p:nvPr/>
        </p:nvSpPr>
        <p:spPr>
          <a:xfrm>
            <a:off x="3936742" y="4669738"/>
            <a:ext cx="2561040" cy="353935"/>
          </a:xfrm>
          <a:prstGeom prst="rect">
            <a:avLst/>
          </a:prstGeom>
          <a:noFill/>
        </p:spPr>
        <p:txBody>
          <a:bodyPr wrap="square" lIns="45712" tIns="22856" rIns="45712" bIns="22856" rtlCol="0">
            <a:spAutoFit/>
          </a:bodyPr>
          <a:lstStyle/>
          <a:p>
            <a:r>
              <a:rPr lang="en-US" altLang="zh-CN" sz="2000" b="1" dirty="0">
                <a:solidFill>
                  <a:srgbClr val="76434E"/>
                </a:solidFill>
                <a:cs typeface="+mn-ea"/>
                <a:sym typeface="+mn-lt"/>
              </a:rPr>
              <a:t>Add your text here</a:t>
            </a:r>
          </a:p>
        </p:txBody>
      </p:sp>
    </p:spTree>
  </p:cSld>
  <p:clrMapOvr>
    <a:masterClrMapping/>
  </p:clrMapOvr>
  <mc:AlternateContent xmlns:mc="http://schemas.openxmlformats.org/markup-compatibility/2006" xmlns:p14="http://schemas.microsoft.com/office/powerpoint/2010/main">
    <mc:Choice Requires="p14">
      <p:transition spd="slow" p14:dur="1500" advClick="0" advTm="10278">
        <p:random/>
      </p:transition>
    </mc:Choice>
    <mc:Fallback xmlns:a14="http://schemas.microsoft.com/office/drawing/2010/main" xmlns="">
      <p:transition spd="slow" advClick="0" advTm="10278">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p:tgtEl>
                                              <p:spTgt spid="2"/>
                                            </p:tgtEl>
                                          </p:cBhvr>
                                        </p:animEffect>
                                        <p:anim calcmode="lin" valueType="num">
                                          <p:cBhvr>
                                            <p:cTn id="8" dur="800" fill="hold"/>
                                            <p:tgtEl>
                                              <p:spTgt spid="2"/>
                                            </p:tgtEl>
                                            <p:attrNameLst>
                                              <p:attrName>ppt_x</p:attrName>
                                            </p:attrNameLst>
                                          </p:cBhvr>
                                          <p:tavLst>
                                            <p:tav tm="0">
                                              <p:val>
                                                <p:strVal val="#ppt_x"/>
                                              </p:val>
                                            </p:tav>
                                            <p:tav tm="100000">
                                              <p:val>
                                                <p:strVal val="#ppt_x"/>
                                              </p:val>
                                            </p:tav>
                                          </p:tavLst>
                                        </p:anim>
                                        <p:anim calcmode="lin" valueType="num">
                                          <p:cBhvr>
                                            <p:cTn id="9" dur="8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6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800"/>
                                            <p:tgtEl>
                                              <p:spTgt spid="6"/>
                                            </p:tgtEl>
                                          </p:cBhvr>
                                        </p:animEffect>
                                        <p:anim calcmode="lin" valueType="num">
                                          <p:cBhvr>
                                            <p:cTn id="13" dur="800" fill="hold"/>
                                            <p:tgtEl>
                                              <p:spTgt spid="6"/>
                                            </p:tgtEl>
                                            <p:attrNameLst>
                                              <p:attrName>ppt_x</p:attrName>
                                            </p:attrNameLst>
                                          </p:cBhvr>
                                          <p:tavLst>
                                            <p:tav tm="0">
                                              <p:val>
                                                <p:strVal val="#ppt_x"/>
                                              </p:val>
                                            </p:tav>
                                            <p:tav tm="100000">
                                              <p:val>
                                                <p:strVal val="#ppt_x"/>
                                              </p:val>
                                            </p:tav>
                                          </p:tavLst>
                                        </p:anim>
                                        <p:anim calcmode="lin" valueType="num">
                                          <p:cBhvr>
                                            <p:cTn id="14" dur="800" fill="hold"/>
                                            <p:tgtEl>
                                              <p:spTgt spid="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12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800"/>
                                            <p:tgtEl>
                                              <p:spTgt spid="5"/>
                                            </p:tgtEl>
                                          </p:cBhvr>
                                        </p:animEffect>
                                        <p:anim calcmode="lin" valueType="num">
                                          <p:cBhvr>
                                            <p:cTn id="18" dur="800" fill="hold"/>
                                            <p:tgtEl>
                                              <p:spTgt spid="5"/>
                                            </p:tgtEl>
                                            <p:attrNameLst>
                                              <p:attrName>ppt_x</p:attrName>
                                            </p:attrNameLst>
                                          </p:cBhvr>
                                          <p:tavLst>
                                            <p:tav tm="0">
                                              <p:val>
                                                <p:strVal val="#ppt_x"/>
                                              </p:val>
                                            </p:tav>
                                            <p:tav tm="100000">
                                              <p:val>
                                                <p:strVal val="#ppt_x"/>
                                              </p:val>
                                            </p:tav>
                                          </p:tavLst>
                                        </p:anim>
                                        <p:anim calcmode="lin" valueType="num">
                                          <p:cBhvr>
                                            <p:cTn id="19" dur="8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2" fill="hold" nodeType="afterEffect" p14:presetBounceEnd="50000">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14:bounceEnd="50000">
                                          <p:cBhvr additive="base">
                                            <p:cTn id="23" dur="1200" fill="hold"/>
                                            <p:tgtEl>
                                              <p:spTgt spid="10"/>
                                            </p:tgtEl>
                                            <p:attrNameLst>
                                              <p:attrName>ppt_x</p:attrName>
                                            </p:attrNameLst>
                                          </p:cBhvr>
                                          <p:tavLst>
                                            <p:tav tm="0">
                                              <p:val>
                                                <p:strVal val="1+#ppt_w/2"/>
                                              </p:val>
                                            </p:tav>
                                            <p:tav tm="100000">
                                              <p:val>
                                                <p:strVal val="#ppt_x"/>
                                              </p:val>
                                            </p:tav>
                                          </p:tavLst>
                                        </p:anim>
                                        <p:anim calcmode="lin" valueType="num" p14:bounceEnd="50000">
                                          <p:cBhvr additive="base">
                                            <p:cTn id="24" dur="12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1" fill="hold" nodeType="afterEffect" p14:presetBounceEnd="50000">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14:bounceEnd="50000">
                                          <p:cBhvr additive="base">
                                            <p:cTn id="28" dur="10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29" dur="1000" fill="hold"/>
                                            <p:tgtEl>
                                              <p:spTgt spid="17"/>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18"/>
                                            </p:tgtEl>
                                            <p:attrNameLst>
                                              <p:attrName>ppt_y</p:attrName>
                                            </p:attrNameLst>
                                          </p:cBhvr>
                                          <p:tavLst>
                                            <p:tav tm="0">
                                              <p:val>
                                                <p:strVal val="#ppt_y"/>
                                              </p:val>
                                            </p:tav>
                                            <p:tav tm="100000">
                                              <p:val>
                                                <p:strVal val="#ppt_y"/>
                                              </p:val>
                                            </p:tav>
                                          </p:tavLst>
                                        </p:anim>
                                        <p:anim calcmode="lin" valueType="num">
                                          <p:cBhvr>
                                            <p:cTn id="35"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18"/>
                                            </p:tgtEl>
                                          </p:cBhvr>
                                        </p:animEffect>
                                      </p:childTnLst>
                                    </p:cTn>
                                  </p:par>
                                </p:childTnLst>
                              </p:cTn>
                            </p:par>
                            <p:par>
                              <p:cTn id="38" fill="hold">
                                <p:stCondLst>
                                  <p:cond delay="455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5050"/>
                                </p:stCondLst>
                                <p:childTnLst>
                                  <p:par>
                                    <p:cTn id="45" presetID="37"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700"/>
                                            <p:tgtEl>
                                              <p:spTgt spid="19"/>
                                            </p:tgtEl>
                                          </p:cBhvr>
                                        </p:animEffect>
                                        <p:anim calcmode="lin" valueType="num">
                                          <p:cBhvr>
                                            <p:cTn id="48" dur="700" fill="hold"/>
                                            <p:tgtEl>
                                              <p:spTgt spid="19"/>
                                            </p:tgtEl>
                                            <p:attrNameLst>
                                              <p:attrName>ppt_x</p:attrName>
                                            </p:attrNameLst>
                                          </p:cBhvr>
                                          <p:tavLst>
                                            <p:tav tm="0">
                                              <p:val>
                                                <p:strVal val="#ppt_x"/>
                                              </p:val>
                                            </p:tav>
                                            <p:tav tm="100000">
                                              <p:val>
                                                <p:strVal val="#ppt_x"/>
                                              </p:val>
                                            </p:tav>
                                          </p:tavLst>
                                        </p:anim>
                                        <p:anim calcmode="lin" valueType="num">
                                          <p:cBhvr>
                                            <p:cTn id="49" dur="630" decel="100000" fill="hold"/>
                                            <p:tgtEl>
                                              <p:spTgt spid="19"/>
                                            </p:tgtEl>
                                            <p:attrNameLst>
                                              <p:attrName>ppt_y</p:attrName>
                                            </p:attrNameLst>
                                          </p:cBhvr>
                                          <p:tavLst>
                                            <p:tav tm="0">
                                              <p:val>
                                                <p:strVal val="#ppt_y+1"/>
                                              </p:val>
                                            </p:tav>
                                            <p:tav tm="100000">
                                              <p:val>
                                                <p:strVal val="#ppt_y-.03"/>
                                              </p:val>
                                            </p:tav>
                                          </p:tavLst>
                                        </p:anim>
                                        <p:anim calcmode="lin" valueType="num">
                                          <p:cBhvr>
                                            <p:cTn id="50" dur="70" accel="100000" fill="hold">
                                              <p:stCondLst>
                                                <p:cond delay="630"/>
                                              </p:stCondLst>
                                            </p:cTn>
                                            <p:tgtEl>
                                              <p:spTgt spid="19"/>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53" presetClass="entr" presetSubtype="16"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500" fill="hold"/>
                                            <p:tgtEl>
                                              <p:spTgt spid="28"/>
                                            </p:tgtEl>
                                            <p:attrNameLst>
                                              <p:attrName>ppt_w</p:attrName>
                                            </p:attrNameLst>
                                          </p:cBhvr>
                                          <p:tavLst>
                                            <p:tav tm="0">
                                              <p:val>
                                                <p:fltVal val="0"/>
                                              </p:val>
                                            </p:tav>
                                            <p:tav tm="100000">
                                              <p:val>
                                                <p:strVal val="#ppt_w"/>
                                              </p:val>
                                            </p:tav>
                                          </p:tavLst>
                                        </p:anim>
                                        <p:anim calcmode="lin" valueType="num">
                                          <p:cBhvr>
                                            <p:cTn id="55" dur="500" fill="hold"/>
                                            <p:tgtEl>
                                              <p:spTgt spid="28"/>
                                            </p:tgtEl>
                                            <p:attrNameLst>
                                              <p:attrName>ppt_h</p:attrName>
                                            </p:attrNameLst>
                                          </p:cBhvr>
                                          <p:tavLst>
                                            <p:tav tm="0">
                                              <p:val>
                                                <p:fltVal val="0"/>
                                              </p:val>
                                            </p:tav>
                                            <p:tav tm="100000">
                                              <p:val>
                                                <p:strVal val="#ppt_h"/>
                                              </p:val>
                                            </p:tav>
                                          </p:tavLst>
                                        </p:anim>
                                        <p:animEffect transition="in" filter="fade">
                                          <p:cBhvr>
                                            <p:cTn id="56" dur="500"/>
                                            <p:tgtEl>
                                              <p:spTgt spid="28"/>
                                            </p:tgtEl>
                                          </p:cBhvr>
                                        </p:animEffect>
                                      </p:childTnLst>
                                    </p:cTn>
                                  </p:par>
                                </p:childTnLst>
                              </p:cTn>
                            </p:par>
                            <p:par>
                              <p:cTn id="57" fill="hold">
                                <p:stCondLst>
                                  <p:cond delay="62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700"/>
                                            <p:tgtEl>
                                              <p:spTgt spid="27"/>
                                            </p:tgtEl>
                                          </p:cBhvr>
                                        </p:animEffect>
                                        <p:anim calcmode="lin" valueType="num">
                                          <p:cBhvr>
                                            <p:cTn id="61" dur="700" fill="hold"/>
                                            <p:tgtEl>
                                              <p:spTgt spid="27"/>
                                            </p:tgtEl>
                                            <p:attrNameLst>
                                              <p:attrName>ppt_x</p:attrName>
                                            </p:attrNameLst>
                                          </p:cBhvr>
                                          <p:tavLst>
                                            <p:tav tm="0">
                                              <p:val>
                                                <p:strVal val="#ppt_x"/>
                                              </p:val>
                                            </p:tav>
                                            <p:tav tm="100000">
                                              <p:val>
                                                <p:strVal val="#ppt_x"/>
                                              </p:val>
                                            </p:tav>
                                          </p:tavLst>
                                        </p:anim>
                                        <p:anim calcmode="lin" valueType="num">
                                          <p:cBhvr>
                                            <p:cTn id="62" dur="630" decel="100000" fill="hold"/>
                                            <p:tgtEl>
                                              <p:spTgt spid="27"/>
                                            </p:tgtEl>
                                            <p:attrNameLst>
                                              <p:attrName>ppt_y</p:attrName>
                                            </p:attrNameLst>
                                          </p:cBhvr>
                                          <p:tavLst>
                                            <p:tav tm="0">
                                              <p:val>
                                                <p:strVal val="#ppt_y+1"/>
                                              </p:val>
                                            </p:tav>
                                            <p:tav tm="100000">
                                              <p:val>
                                                <p:strVal val="#ppt_y-.03"/>
                                              </p:val>
                                            </p:tav>
                                          </p:tavLst>
                                        </p:anim>
                                        <p:anim calcmode="lin" valueType="num">
                                          <p:cBhvr>
                                            <p:cTn id="63" dur="70" accel="100000" fill="hold">
                                              <p:stCondLst>
                                                <p:cond delay="63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95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7450"/>
                                </p:stCondLst>
                                <p:childTnLst>
                                  <p:par>
                                    <p:cTn id="71" presetID="37"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700"/>
                                            <p:tgtEl>
                                              <p:spTgt spid="29"/>
                                            </p:tgtEl>
                                          </p:cBhvr>
                                        </p:animEffect>
                                        <p:anim calcmode="lin" valueType="num">
                                          <p:cBhvr>
                                            <p:cTn id="74" dur="700" fill="hold"/>
                                            <p:tgtEl>
                                              <p:spTgt spid="29"/>
                                            </p:tgtEl>
                                            <p:attrNameLst>
                                              <p:attrName>ppt_x</p:attrName>
                                            </p:attrNameLst>
                                          </p:cBhvr>
                                          <p:tavLst>
                                            <p:tav tm="0">
                                              <p:val>
                                                <p:strVal val="#ppt_x"/>
                                              </p:val>
                                            </p:tav>
                                            <p:tav tm="100000">
                                              <p:val>
                                                <p:strVal val="#ppt_x"/>
                                              </p:val>
                                            </p:tav>
                                          </p:tavLst>
                                        </p:anim>
                                        <p:anim calcmode="lin" valueType="num">
                                          <p:cBhvr>
                                            <p:cTn id="75" dur="630" decel="100000" fill="hold"/>
                                            <p:tgtEl>
                                              <p:spTgt spid="29"/>
                                            </p:tgtEl>
                                            <p:attrNameLst>
                                              <p:attrName>ppt_y</p:attrName>
                                            </p:attrNameLst>
                                          </p:cBhvr>
                                          <p:tavLst>
                                            <p:tav tm="0">
                                              <p:val>
                                                <p:strVal val="#ppt_y+1"/>
                                              </p:val>
                                            </p:tav>
                                            <p:tav tm="100000">
                                              <p:val>
                                                <p:strVal val="#ppt_y-.03"/>
                                              </p:val>
                                            </p:tav>
                                          </p:tavLst>
                                        </p:anim>
                                        <p:anim calcmode="lin" valueType="num">
                                          <p:cBhvr>
                                            <p:cTn id="76" dur="70" accel="100000" fill="hold">
                                              <p:stCondLst>
                                                <p:cond delay="63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7" grpId="0"/>
          <p:bldP spid="28" grpId="0"/>
          <p:bldP spid="29" grpId="0"/>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p:tgtEl>
                                              <p:spTgt spid="2"/>
                                            </p:tgtEl>
                                          </p:cBhvr>
                                        </p:animEffect>
                                        <p:anim calcmode="lin" valueType="num">
                                          <p:cBhvr>
                                            <p:cTn id="8" dur="800" fill="hold"/>
                                            <p:tgtEl>
                                              <p:spTgt spid="2"/>
                                            </p:tgtEl>
                                            <p:attrNameLst>
                                              <p:attrName>ppt_x</p:attrName>
                                            </p:attrNameLst>
                                          </p:cBhvr>
                                          <p:tavLst>
                                            <p:tav tm="0">
                                              <p:val>
                                                <p:strVal val="#ppt_x"/>
                                              </p:val>
                                            </p:tav>
                                            <p:tav tm="100000">
                                              <p:val>
                                                <p:strVal val="#ppt_x"/>
                                              </p:val>
                                            </p:tav>
                                          </p:tavLst>
                                        </p:anim>
                                        <p:anim calcmode="lin" valueType="num">
                                          <p:cBhvr>
                                            <p:cTn id="9" dur="8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6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800"/>
                                            <p:tgtEl>
                                              <p:spTgt spid="6"/>
                                            </p:tgtEl>
                                          </p:cBhvr>
                                        </p:animEffect>
                                        <p:anim calcmode="lin" valueType="num">
                                          <p:cBhvr>
                                            <p:cTn id="13" dur="800" fill="hold"/>
                                            <p:tgtEl>
                                              <p:spTgt spid="6"/>
                                            </p:tgtEl>
                                            <p:attrNameLst>
                                              <p:attrName>ppt_x</p:attrName>
                                            </p:attrNameLst>
                                          </p:cBhvr>
                                          <p:tavLst>
                                            <p:tav tm="0">
                                              <p:val>
                                                <p:strVal val="#ppt_x"/>
                                              </p:val>
                                            </p:tav>
                                            <p:tav tm="100000">
                                              <p:val>
                                                <p:strVal val="#ppt_x"/>
                                              </p:val>
                                            </p:tav>
                                          </p:tavLst>
                                        </p:anim>
                                        <p:anim calcmode="lin" valueType="num">
                                          <p:cBhvr>
                                            <p:cTn id="14" dur="800" fill="hold"/>
                                            <p:tgtEl>
                                              <p:spTgt spid="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12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800"/>
                                            <p:tgtEl>
                                              <p:spTgt spid="5"/>
                                            </p:tgtEl>
                                          </p:cBhvr>
                                        </p:animEffect>
                                        <p:anim calcmode="lin" valueType="num">
                                          <p:cBhvr>
                                            <p:cTn id="18" dur="800" fill="hold"/>
                                            <p:tgtEl>
                                              <p:spTgt spid="5"/>
                                            </p:tgtEl>
                                            <p:attrNameLst>
                                              <p:attrName>ppt_x</p:attrName>
                                            </p:attrNameLst>
                                          </p:cBhvr>
                                          <p:tavLst>
                                            <p:tav tm="0">
                                              <p:val>
                                                <p:strVal val="#ppt_x"/>
                                              </p:val>
                                            </p:tav>
                                            <p:tav tm="100000">
                                              <p:val>
                                                <p:strVal val="#ppt_x"/>
                                              </p:val>
                                            </p:tav>
                                          </p:tavLst>
                                        </p:anim>
                                        <p:anim calcmode="lin" valueType="num">
                                          <p:cBhvr>
                                            <p:cTn id="19" dur="8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2"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200" fill="hold"/>
                                            <p:tgtEl>
                                              <p:spTgt spid="10"/>
                                            </p:tgtEl>
                                            <p:attrNameLst>
                                              <p:attrName>ppt_x</p:attrName>
                                            </p:attrNameLst>
                                          </p:cBhvr>
                                          <p:tavLst>
                                            <p:tav tm="0">
                                              <p:val>
                                                <p:strVal val="1+#ppt_w/2"/>
                                              </p:val>
                                            </p:tav>
                                            <p:tav tm="100000">
                                              <p:val>
                                                <p:strVal val="#ppt_x"/>
                                              </p:val>
                                            </p:tav>
                                          </p:tavLst>
                                        </p:anim>
                                        <p:anim calcmode="lin" valueType="num">
                                          <p:cBhvr additive="base">
                                            <p:cTn id="24" dur="12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1"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1000" fill="hold"/>
                                            <p:tgtEl>
                                              <p:spTgt spid="17"/>
                                            </p:tgtEl>
                                            <p:attrNameLst>
                                              <p:attrName>ppt_x</p:attrName>
                                            </p:attrNameLst>
                                          </p:cBhvr>
                                          <p:tavLst>
                                            <p:tav tm="0">
                                              <p:val>
                                                <p:strVal val="#ppt_x"/>
                                              </p:val>
                                            </p:tav>
                                            <p:tav tm="100000">
                                              <p:val>
                                                <p:strVal val="#ppt_x"/>
                                              </p:val>
                                            </p:tav>
                                          </p:tavLst>
                                        </p:anim>
                                        <p:anim calcmode="lin" valueType="num">
                                          <p:cBhvr additive="base">
                                            <p:cTn id="29" dur="1000" fill="hold"/>
                                            <p:tgtEl>
                                              <p:spTgt spid="17"/>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18"/>
                                            </p:tgtEl>
                                            <p:attrNameLst>
                                              <p:attrName>ppt_y</p:attrName>
                                            </p:attrNameLst>
                                          </p:cBhvr>
                                          <p:tavLst>
                                            <p:tav tm="0">
                                              <p:val>
                                                <p:strVal val="#ppt_y"/>
                                              </p:val>
                                            </p:tav>
                                            <p:tav tm="100000">
                                              <p:val>
                                                <p:strVal val="#ppt_y"/>
                                              </p:val>
                                            </p:tav>
                                          </p:tavLst>
                                        </p:anim>
                                        <p:anim calcmode="lin" valueType="num">
                                          <p:cBhvr>
                                            <p:cTn id="35"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18"/>
                                            </p:tgtEl>
                                          </p:cBhvr>
                                        </p:animEffect>
                                      </p:childTnLst>
                                    </p:cTn>
                                  </p:par>
                                </p:childTnLst>
                              </p:cTn>
                            </p:par>
                            <p:par>
                              <p:cTn id="38" fill="hold">
                                <p:stCondLst>
                                  <p:cond delay="455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5050"/>
                                </p:stCondLst>
                                <p:childTnLst>
                                  <p:par>
                                    <p:cTn id="45" presetID="37"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700"/>
                                            <p:tgtEl>
                                              <p:spTgt spid="19"/>
                                            </p:tgtEl>
                                          </p:cBhvr>
                                        </p:animEffect>
                                        <p:anim calcmode="lin" valueType="num">
                                          <p:cBhvr>
                                            <p:cTn id="48" dur="700" fill="hold"/>
                                            <p:tgtEl>
                                              <p:spTgt spid="19"/>
                                            </p:tgtEl>
                                            <p:attrNameLst>
                                              <p:attrName>ppt_x</p:attrName>
                                            </p:attrNameLst>
                                          </p:cBhvr>
                                          <p:tavLst>
                                            <p:tav tm="0">
                                              <p:val>
                                                <p:strVal val="#ppt_x"/>
                                              </p:val>
                                            </p:tav>
                                            <p:tav tm="100000">
                                              <p:val>
                                                <p:strVal val="#ppt_x"/>
                                              </p:val>
                                            </p:tav>
                                          </p:tavLst>
                                        </p:anim>
                                        <p:anim calcmode="lin" valueType="num">
                                          <p:cBhvr>
                                            <p:cTn id="49" dur="630" decel="100000" fill="hold"/>
                                            <p:tgtEl>
                                              <p:spTgt spid="19"/>
                                            </p:tgtEl>
                                            <p:attrNameLst>
                                              <p:attrName>ppt_y</p:attrName>
                                            </p:attrNameLst>
                                          </p:cBhvr>
                                          <p:tavLst>
                                            <p:tav tm="0">
                                              <p:val>
                                                <p:strVal val="#ppt_y+1"/>
                                              </p:val>
                                            </p:tav>
                                            <p:tav tm="100000">
                                              <p:val>
                                                <p:strVal val="#ppt_y-.03"/>
                                              </p:val>
                                            </p:tav>
                                          </p:tavLst>
                                        </p:anim>
                                        <p:anim calcmode="lin" valueType="num">
                                          <p:cBhvr>
                                            <p:cTn id="50" dur="70" accel="100000" fill="hold">
                                              <p:stCondLst>
                                                <p:cond delay="630"/>
                                              </p:stCondLst>
                                            </p:cTn>
                                            <p:tgtEl>
                                              <p:spTgt spid="19"/>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53" presetClass="entr" presetSubtype="16"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500" fill="hold"/>
                                            <p:tgtEl>
                                              <p:spTgt spid="28"/>
                                            </p:tgtEl>
                                            <p:attrNameLst>
                                              <p:attrName>ppt_w</p:attrName>
                                            </p:attrNameLst>
                                          </p:cBhvr>
                                          <p:tavLst>
                                            <p:tav tm="0">
                                              <p:val>
                                                <p:fltVal val="0"/>
                                              </p:val>
                                            </p:tav>
                                            <p:tav tm="100000">
                                              <p:val>
                                                <p:strVal val="#ppt_w"/>
                                              </p:val>
                                            </p:tav>
                                          </p:tavLst>
                                        </p:anim>
                                        <p:anim calcmode="lin" valueType="num">
                                          <p:cBhvr>
                                            <p:cTn id="55" dur="500" fill="hold"/>
                                            <p:tgtEl>
                                              <p:spTgt spid="28"/>
                                            </p:tgtEl>
                                            <p:attrNameLst>
                                              <p:attrName>ppt_h</p:attrName>
                                            </p:attrNameLst>
                                          </p:cBhvr>
                                          <p:tavLst>
                                            <p:tav tm="0">
                                              <p:val>
                                                <p:fltVal val="0"/>
                                              </p:val>
                                            </p:tav>
                                            <p:tav tm="100000">
                                              <p:val>
                                                <p:strVal val="#ppt_h"/>
                                              </p:val>
                                            </p:tav>
                                          </p:tavLst>
                                        </p:anim>
                                        <p:animEffect transition="in" filter="fade">
                                          <p:cBhvr>
                                            <p:cTn id="56" dur="500"/>
                                            <p:tgtEl>
                                              <p:spTgt spid="28"/>
                                            </p:tgtEl>
                                          </p:cBhvr>
                                        </p:animEffect>
                                      </p:childTnLst>
                                    </p:cTn>
                                  </p:par>
                                </p:childTnLst>
                              </p:cTn>
                            </p:par>
                            <p:par>
                              <p:cTn id="57" fill="hold">
                                <p:stCondLst>
                                  <p:cond delay="62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700"/>
                                            <p:tgtEl>
                                              <p:spTgt spid="27"/>
                                            </p:tgtEl>
                                          </p:cBhvr>
                                        </p:animEffect>
                                        <p:anim calcmode="lin" valueType="num">
                                          <p:cBhvr>
                                            <p:cTn id="61" dur="700" fill="hold"/>
                                            <p:tgtEl>
                                              <p:spTgt spid="27"/>
                                            </p:tgtEl>
                                            <p:attrNameLst>
                                              <p:attrName>ppt_x</p:attrName>
                                            </p:attrNameLst>
                                          </p:cBhvr>
                                          <p:tavLst>
                                            <p:tav tm="0">
                                              <p:val>
                                                <p:strVal val="#ppt_x"/>
                                              </p:val>
                                            </p:tav>
                                            <p:tav tm="100000">
                                              <p:val>
                                                <p:strVal val="#ppt_x"/>
                                              </p:val>
                                            </p:tav>
                                          </p:tavLst>
                                        </p:anim>
                                        <p:anim calcmode="lin" valueType="num">
                                          <p:cBhvr>
                                            <p:cTn id="62" dur="630" decel="100000" fill="hold"/>
                                            <p:tgtEl>
                                              <p:spTgt spid="27"/>
                                            </p:tgtEl>
                                            <p:attrNameLst>
                                              <p:attrName>ppt_y</p:attrName>
                                            </p:attrNameLst>
                                          </p:cBhvr>
                                          <p:tavLst>
                                            <p:tav tm="0">
                                              <p:val>
                                                <p:strVal val="#ppt_y+1"/>
                                              </p:val>
                                            </p:tav>
                                            <p:tav tm="100000">
                                              <p:val>
                                                <p:strVal val="#ppt_y-.03"/>
                                              </p:val>
                                            </p:tav>
                                          </p:tavLst>
                                        </p:anim>
                                        <p:anim calcmode="lin" valueType="num">
                                          <p:cBhvr>
                                            <p:cTn id="63" dur="70" accel="100000" fill="hold">
                                              <p:stCondLst>
                                                <p:cond delay="63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95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7450"/>
                                </p:stCondLst>
                                <p:childTnLst>
                                  <p:par>
                                    <p:cTn id="71" presetID="37"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700"/>
                                            <p:tgtEl>
                                              <p:spTgt spid="29"/>
                                            </p:tgtEl>
                                          </p:cBhvr>
                                        </p:animEffect>
                                        <p:anim calcmode="lin" valueType="num">
                                          <p:cBhvr>
                                            <p:cTn id="74" dur="700" fill="hold"/>
                                            <p:tgtEl>
                                              <p:spTgt spid="29"/>
                                            </p:tgtEl>
                                            <p:attrNameLst>
                                              <p:attrName>ppt_x</p:attrName>
                                            </p:attrNameLst>
                                          </p:cBhvr>
                                          <p:tavLst>
                                            <p:tav tm="0">
                                              <p:val>
                                                <p:strVal val="#ppt_x"/>
                                              </p:val>
                                            </p:tav>
                                            <p:tav tm="100000">
                                              <p:val>
                                                <p:strVal val="#ppt_x"/>
                                              </p:val>
                                            </p:tav>
                                          </p:tavLst>
                                        </p:anim>
                                        <p:anim calcmode="lin" valueType="num">
                                          <p:cBhvr>
                                            <p:cTn id="75" dur="630" decel="100000" fill="hold"/>
                                            <p:tgtEl>
                                              <p:spTgt spid="29"/>
                                            </p:tgtEl>
                                            <p:attrNameLst>
                                              <p:attrName>ppt_y</p:attrName>
                                            </p:attrNameLst>
                                          </p:cBhvr>
                                          <p:tavLst>
                                            <p:tav tm="0">
                                              <p:val>
                                                <p:strVal val="#ppt_y+1"/>
                                              </p:val>
                                            </p:tav>
                                            <p:tav tm="100000">
                                              <p:val>
                                                <p:strVal val="#ppt_y-.03"/>
                                              </p:val>
                                            </p:tav>
                                          </p:tavLst>
                                        </p:anim>
                                        <p:anim calcmode="lin" valueType="num">
                                          <p:cBhvr>
                                            <p:cTn id="76" dur="70" accel="100000" fill="hold">
                                              <p:stCondLst>
                                                <p:cond delay="63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7" grpId="0"/>
          <p:bldP spid="28" grpId="0"/>
          <p:bldP spid="29" grpId="0"/>
          <p:bldP spid="30"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t="-1000" b="-1000"/>
          </a:stretch>
        </a:blipFill>
        <a:effectLst/>
      </p:bgPr>
    </p:bg>
    <p:spTree>
      <p:nvGrpSpPr>
        <p:cNvPr id="1" name=""/>
        <p:cNvGrpSpPr/>
        <p:nvPr/>
      </p:nvGrpSpPr>
      <p:grpSpPr>
        <a:xfrm>
          <a:off x="0" y="0"/>
          <a:ext cx="0" cy="0"/>
          <a:chOff x="0" y="0"/>
          <a:chExt cx="0" cy="0"/>
        </a:xfrm>
      </p:grpSpPr>
      <p:sp>
        <p:nvSpPr>
          <p:cNvPr id="29" name="Freeform 5"/>
          <p:cNvSpPr>
            <a:spLocks noEditPoints="1"/>
          </p:cNvSpPr>
          <p:nvPr/>
        </p:nvSpPr>
        <p:spPr bwMode="auto">
          <a:xfrm flipH="1">
            <a:off x="4038515" y="1895001"/>
            <a:ext cx="1858192" cy="1852857"/>
          </a:xfrm>
          <a:custGeom>
            <a:avLst/>
            <a:gdLst>
              <a:gd name="T0" fmla="*/ 467 w 972"/>
              <a:gd name="T1" fmla="*/ 0 h 958"/>
              <a:gd name="T2" fmla="*/ 493 w 972"/>
              <a:gd name="T3" fmla="*/ 0 h 958"/>
              <a:gd name="T4" fmla="*/ 633 w 972"/>
              <a:gd name="T5" fmla="*/ 25 h 958"/>
              <a:gd name="T6" fmla="*/ 897 w 972"/>
              <a:gd name="T7" fmla="*/ 241 h 958"/>
              <a:gd name="T8" fmla="*/ 953 w 972"/>
              <a:gd name="T9" fmla="*/ 561 h 958"/>
              <a:gd name="T10" fmla="*/ 774 w 972"/>
              <a:gd name="T11" fmla="*/ 857 h 958"/>
              <a:gd name="T12" fmla="*/ 482 w 972"/>
              <a:gd name="T13" fmla="*/ 957 h 958"/>
              <a:gd name="T14" fmla="*/ 2 w 972"/>
              <a:gd name="T15" fmla="*/ 958 h 958"/>
              <a:gd name="T16" fmla="*/ 2 w 972"/>
              <a:gd name="T17" fmla="*/ 532 h 958"/>
              <a:gd name="T18" fmla="*/ 6 w 972"/>
              <a:gd name="T19" fmla="*/ 416 h 958"/>
              <a:gd name="T20" fmla="*/ 169 w 972"/>
              <a:gd name="T21" fmla="*/ 115 h 958"/>
              <a:gd name="T22" fmla="*/ 467 w 972"/>
              <a:gd name="T23" fmla="*/ 0 h 958"/>
              <a:gd name="T24" fmla="*/ 459 w 972"/>
              <a:gd name="T25" fmla="*/ 98 h 958"/>
              <a:gd name="T26" fmla="*/ 264 w 972"/>
              <a:gd name="T27" fmla="*/ 165 h 958"/>
              <a:gd name="T28" fmla="*/ 117 w 972"/>
              <a:gd name="T29" fmla="*/ 363 h 958"/>
              <a:gd name="T30" fmla="*/ 131 w 972"/>
              <a:gd name="T31" fmla="*/ 631 h 958"/>
              <a:gd name="T32" fmla="*/ 323 w 972"/>
              <a:gd name="T33" fmla="*/ 827 h 958"/>
              <a:gd name="T34" fmla="*/ 606 w 972"/>
              <a:gd name="T35" fmla="*/ 840 h 958"/>
              <a:gd name="T36" fmla="*/ 817 w 972"/>
              <a:gd name="T37" fmla="*/ 660 h 958"/>
              <a:gd name="T38" fmla="*/ 857 w 972"/>
              <a:gd name="T39" fmla="*/ 411 h 958"/>
              <a:gd name="T40" fmla="*/ 707 w 972"/>
              <a:gd name="T41" fmla="*/ 171 h 958"/>
              <a:gd name="T42" fmla="*/ 459 w 972"/>
              <a:gd name="T43" fmla="*/ 9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2" h="958">
                <a:moveTo>
                  <a:pt x="467" y="0"/>
                </a:moveTo>
                <a:cubicBezTo>
                  <a:pt x="493" y="0"/>
                  <a:pt x="493" y="0"/>
                  <a:pt x="493" y="0"/>
                </a:cubicBezTo>
                <a:cubicBezTo>
                  <a:pt x="540" y="2"/>
                  <a:pt x="588" y="10"/>
                  <a:pt x="633" y="25"/>
                </a:cubicBezTo>
                <a:cubicBezTo>
                  <a:pt x="744" y="62"/>
                  <a:pt x="839" y="140"/>
                  <a:pt x="897" y="241"/>
                </a:cubicBezTo>
                <a:cubicBezTo>
                  <a:pt x="952" y="337"/>
                  <a:pt x="972" y="452"/>
                  <a:pt x="953" y="561"/>
                </a:cubicBezTo>
                <a:cubicBezTo>
                  <a:pt x="933" y="677"/>
                  <a:pt x="868" y="785"/>
                  <a:pt x="774" y="857"/>
                </a:cubicBezTo>
                <a:cubicBezTo>
                  <a:pt x="692" y="922"/>
                  <a:pt x="587" y="958"/>
                  <a:pt x="482" y="957"/>
                </a:cubicBezTo>
                <a:cubicBezTo>
                  <a:pt x="322" y="958"/>
                  <a:pt x="162" y="958"/>
                  <a:pt x="2" y="958"/>
                </a:cubicBezTo>
                <a:cubicBezTo>
                  <a:pt x="2" y="816"/>
                  <a:pt x="2" y="674"/>
                  <a:pt x="2" y="532"/>
                </a:cubicBezTo>
                <a:cubicBezTo>
                  <a:pt x="2" y="493"/>
                  <a:pt x="0" y="454"/>
                  <a:pt x="6" y="416"/>
                </a:cubicBezTo>
                <a:cubicBezTo>
                  <a:pt x="21" y="300"/>
                  <a:pt x="80" y="191"/>
                  <a:pt x="169" y="115"/>
                </a:cubicBezTo>
                <a:cubicBezTo>
                  <a:pt x="251" y="44"/>
                  <a:pt x="359" y="3"/>
                  <a:pt x="467" y="0"/>
                </a:cubicBezTo>
                <a:close/>
                <a:moveTo>
                  <a:pt x="459" y="98"/>
                </a:moveTo>
                <a:cubicBezTo>
                  <a:pt x="390" y="102"/>
                  <a:pt x="321" y="125"/>
                  <a:pt x="264" y="165"/>
                </a:cubicBezTo>
                <a:cubicBezTo>
                  <a:pt x="195" y="213"/>
                  <a:pt x="142" y="283"/>
                  <a:pt x="117" y="363"/>
                </a:cubicBezTo>
                <a:cubicBezTo>
                  <a:pt x="89" y="450"/>
                  <a:pt x="94" y="548"/>
                  <a:pt x="131" y="631"/>
                </a:cubicBezTo>
                <a:cubicBezTo>
                  <a:pt x="168" y="717"/>
                  <a:pt x="238" y="788"/>
                  <a:pt x="323" y="827"/>
                </a:cubicBezTo>
                <a:cubicBezTo>
                  <a:pt x="411" y="867"/>
                  <a:pt x="514" y="872"/>
                  <a:pt x="606" y="840"/>
                </a:cubicBezTo>
                <a:cubicBezTo>
                  <a:pt x="695" y="809"/>
                  <a:pt x="772" y="743"/>
                  <a:pt x="817" y="660"/>
                </a:cubicBezTo>
                <a:cubicBezTo>
                  <a:pt x="858" y="585"/>
                  <a:pt x="872" y="495"/>
                  <a:pt x="857" y="411"/>
                </a:cubicBezTo>
                <a:cubicBezTo>
                  <a:pt x="840" y="316"/>
                  <a:pt x="785" y="228"/>
                  <a:pt x="707" y="171"/>
                </a:cubicBezTo>
                <a:cubicBezTo>
                  <a:pt x="636" y="119"/>
                  <a:pt x="547" y="93"/>
                  <a:pt x="459" y="98"/>
                </a:cubicBezTo>
                <a:close/>
              </a:path>
            </a:pathLst>
          </a:custGeom>
          <a:solidFill>
            <a:srgbClr val="76434E"/>
          </a:solidFill>
          <a:ln w="25400" cap="flat" cmpd="sng">
            <a:solidFill>
              <a:srgbClr val="76434E"/>
            </a:solidFill>
            <a:round/>
          </a:ln>
        </p:spPr>
        <p:txBody>
          <a:bodyPr anchor="ctr"/>
          <a:lstStyle/>
          <a:p>
            <a:pPr defTabSz="913765">
              <a:defRPr/>
            </a:pPr>
            <a:endParaRPr lang="zh-CN" altLang="en-US" sz="2800" kern="0">
              <a:solidFill>
                <a:srgbClr val="76434E"/>
              </a:solidFill>
              <a:cs typeface="+mn-ea"/>
              <a:sym typeface="+mn-lt"/>
            </a:endParaRPr>
          </a:p>
        </p:txBody>
      </p:sp>
      <p:sp>
        <p:nvSpPr>
          <p:cNvPr id="33" name="Freeform 6"/>
          <p:cNvSpPr>
            <a:spLocks noEditPoints="1"/>
          </p:cNvSpPr>
          <p:nvPr/>
        </p:nvSpPr>
        <p:spPr bwMode="auto">
          <a:xfrm flipH="1">
            <a:off x="5998295" y="1885484"/>
            <a:ext cx="1831535" cy="1873478"/>
          </a:xfrm>
          <a:custGeom>
            <a:avLst/>
            <a:gdLst>
              <a:gd name="T0" fmla="*/ 227 w 958"/>
              <a:gd name="T1" fmla="*/ 81 h 969"/>
              <a:gd name="T2" fmla="*/ 536 w 958"/>
              <a:gd name="T3" fmla="*/ 13 h 969"/>
              <a:gd name="T4" fmla="*/ 842 w 958"/>
              <a:gd name="T5" fmla="*/ 176 h 969"/>
              <a:gd name="T6" fmla="*/ 958 w 958"/>
              <a:gd name="T7" fmla="*/ 483 h 969"/>
              <a:gd name="T8" fmla="*/ 958 w 958"/>
              <a:gd name="T9" fmla="*/ 967 h 969"/>
              <a:gd name="T10" fmla="*/ 544 w 958"/>
              <a:gd name="T11" fmla="*/ 967 h 969"/>
              <a:gd name="T12" fmla="*/ 402 w 958"/>
              <a:gd name="T13" fmla="*/ 961 h 969"/>
              <a:gd name="T14" fmla="*/ 104 w 958"/>
              <a:gd name="T15" fmla="*/ 786 h 969"/>
              <a:gd name="T16" fmla="*/ 0 w 958"/>
              <a:gd name="T17" fmla="*/ 497 h 969"/>
              <a:gd name="T18" fmla="*/ 0 w 958"/>
              <a:gd name="T19" fmla="*/ 469 h 969"/>
              <a:gd name="T20" fmla="*/ 20 w 958"/>
              <a:gd name="T21" fmla="*/ 350 h 969"/>
              <a:gd name="T22" fmla="*/ 227 w 958"/>
              <a:gd name="T23" fmla="*/ 81 h 969"/>
              <a:gd name="T24" fmla="*/ 453 w 958"/>
              <a:gd name="T25" fmla="*/ 107 h 969"/>
              <a:gd name="T26" fmla="*/ 285 w 958"/>
              <a:gd name="T27" fmla="*/ 159 h 969"/>
              <a:gd name="T28" fmla="*/ 122 w 958"/>
              <a:gd name="T29" fmla="*/ 353 h 969"/>
              <a:gd name="T30" fmla="*/ 125 w 958"/>
              <a:gd name="T31" fmla="*/ 633 h 969"/>
              <a:gd name="T32" fmla="*/ 311 w 958"/>
              <a:gd name="T33" fmla="*/ 831 h 969"/>
              <a:gd name="T34" fmla="*/ 600 w 958"/>
              <a:gd name="T35" fmla="*/ 851 h 969"/>
              <a:gd name="T36" fmla="*/ 815 w 958"/>
              <a:gd name="T37" fmla="*/ 669 h 969"/>
              <a:gd name="T38" fmla="*/ 848 w 958"/>
              <a:gd name="T39" fmla="*/ 390 h 969"/>
              <a:gd name="T40" fmla="*/ 691 w 958"/>
              <a:gd name="T41" fmla="*/ 171 h 969"/>
              <a:gd name="T42" fmla="*/ 453 w 958"/>
              <a:gd name="T43" fmla="*/ 107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58" h="969">
                <a:moveTo>
                  <a:pt x="227" y="81"/>
                </a:moveTo>
                <a:cubicBezTo>
                  <a:pt x="318" y="24"/>
                  <a:pt x="429" y="0"/>
                  <a:pt x="536" y="13"/>
                </a:cubicBezTo>
                <a:cubicBezTo>
                  <a:pt x="654" y="26"/>
                  <a:pt x="765" y="86"/>
                  <a:pt x="842" y="176"/>
                </a:cubicBezTo>
                <a:cubicBezTo>
                  <a:pt x="915" y="260"/>
                  <a:pt x="957" y="371"/>
                  <a:pt x="958" y="483"/>
                </a:cubicBezTo>
                <a:cubicBezTo>
                  <a:pt x="958" y="645"/>
                  <a:pt x="958" y="806"/>
                  <a:pt x="958" y="967"/>
                </a:cubicBezTo>
                <a:cubicBezTo>
                  <a:pt x="820" y="967"/>
                  <a:pt x="682" y="967"/>
                  <a:pt x="544" y="967"/>
                </a:cubicBezTo>
                <a:cubicBezTo>
                  <a:pt x="497" y="967"/>
                  <a:pt x="449" y="969"/>
                  <a:pt x="402" y="961"/>
                </a:cubicBezTo>
                <a:cubicBezTo>
                  <a:pt x="285" y="943"/>
                  <a:pt x="177" y="879"/>
                  <a:pt x="104" y="786"/>
                </a:cubicBezTo>
                <a:cubicBezTo>
                  <a:pt x="39" y="705"/>
                  <a:pt x="2" y="601"/>
                  <a:pt x="0" y="497"/>
                </a:cubicBezTo>
                <a:cubicBezTo>
                  <a:pt x="0" y="469"/>
                  <a:pt x="0" y="469"/>
                  <a:pt x="0" y="469"/>
                </a:cubicBezTo>
                <a:cubicBezTo>
                  <a:pt x="3" y="429"/>
                  <a:pt x="8" y="389"/>
                  <a:pt x="20" y="350"/>
                </a:cubicBezTo>
                <a:cubicBezTo>
                  <a:pt x="53" y="239"/>
                  <a:pt x="128" y="142"/>
                  <a:pt x="227" y="81"/>
                </a:cubicBezTo>
                <a:close/>
                <a:moveTo>
                  <a:pt x="453" y="107"/>
                </a:moveTo>
                <a:cubicBezTo>
                  <a:pt x="394" y="111"/>
                  <a:pt x="336" y="129"/>
                  <a:pt x="285" y="159"/>
                </a:cubicBezTo>
                <a:cubicBezTo>
                  <a:pt x="211" y="203"/>
                  <a:pt x="152" y="272"/>
                  <a:pt x="122" y="353"/>
                </a:cubicBezTo>
                <a:cubicBezTo>
                  <a:pt x="88" y="442"/>
                  <a:pt x="89" y="544"/>
                  <a:pt x="125" y="633"/>
                </a:cubicBezTo>
                <a:cubicBezTo>
                  <a:pt x="160" y="719"/>
                  <a:pt x="228" y="791"/>
                  <a:pt x="311" y="831"/>
                </a:cubicBezTo>
                <a:cubicBezTo>
                  <a:pt x="400" y="875"/>
                  <a:pt x="506" y="882"/>
                  <a:pt x="600" y="851"/>
                </a:cubicBezTo>
                <a:cubicBezTo>
                  <a:pt x="691" y="820"/>
                  <a:pt x="770" y="754"/>
                  <a:pt x="815" y="669"/>
                </a:cubicBezTo>
                <a:cubicBezTo>
                  <a:pt x="861" y="585"/>
                  <a:pt x="873" y="483"/>
                  <a:pt x="848" y="390"/>
                </a:cubicBezTo>
                <a:cubicBezTo>
                  <a:pt x="825" y="301"/>
                  <a:pt x="767" y="222"/>
                  <a:pt x="691" y="171"/>
                </a:cubicBezTo>
                <a:cubicBezTo>
                  <a:pt x="622" y="124"/>
                  <a:pt x="536" y="102"/>
                  <a:pt x="453" y="107"/>
                </a:cubicBezTo>
                <a:close/>
              </a:path>
            </a:pathLst>
          </a:custGeom>
          <a:solidFill>
            <a:srgbClr val="76434E"/>
          </a:solidFill>
          <a:ln w="25400" cap="flat" cmpd="sng">
            <a:solidFill>
              <a:srgbClr val="76434E"/>
            </a:solidFill>
            <a:round/>
          </a:ln>
        </p:spPr>
        <p:txBody>
          <a:bodyPr anchor="ctr"/>
          <a:lstStyle/>
          <a:p>
            <a:pPr defTabSz="913765">
              <a:defRPr/>
            </a:pPr>
            <a:endParaRPr lang="zh-CN" altLang="en-US" sz="2800" kern="0">
              <a:solidFill>
                <a:srgbClr val="76434E"/>
              </a:solidFill>
              <a:cs typeface="+mn-ea"/>
              <a:sym typeface="+mn-lt"/>
            </a:endParaRPr>
          </a:p>
        </p:txBody>
      </p:sp>
      <p:sp>
        <p:nvSpPr>
          <p:cNvPr id="37" name="Freeform 7"/>
          <p:cNvSpPr>
            <a:spLocks noEditPoints="1"/>
          </p:cNvSpPr>
          <p:nvPr/>
        </p:nvSpPr>
        <p:spPr bwMode="auto">
          <a:xfrm>
            <a:off x="4055197" y="3816070"/>
            <a:ext cx="1831535" cy="1870306"/>
          </a:xfrm>
          <a:custGeom>
            <a:avLst/>
            <a:gdLst>
              <a:gd name="T0" fmla="*/ 134 w 958"/>
              <a:gd name="T1" fmla="*/ 147 h 967"/>
              <a:gd name="T2" fmla="*/ 472 w 958"/>
              <a:gd name="T3" fmla="*/ 0 h 967"/>
              <a:gd name="T4" fmla="*/ 958 w 958"/>
              <a:gd name="T5" fmla="*/ 0 h 967"/>
              <a:gd name="T6" fmla="*/ 958 w 958"/>
              <a:gd name="T7" fmla="*/ 474 h 967"/>
              <a:gd name="T8" fmla="*/ 948 w 958"/>
              <a:gd name="T9" fmla="*/ 578 h 967"/>
              <a:gd name="T10" fmla="*/ 756 w 958"/>
              <a:gd name="T11" fmla="*/ 870 h 967"/>
              <a:gd name="T12" fmla="*/ 436 w 958"/>
              <a:gd name="T13" fmla="*/ 956 h 967"/>
              <a:gd name="T14" fmla="*/ 127 w 958"/>
              <a:gd name="T15" fmla="*/ 804 h 967"/>
              <a:gd name="T16" fmla="*/ 0 w 958"/>
              <a:gd name="T17" fmla="*/ 500 h 967"/>
              <a:gd name="T18" fmla="*/ 0 w 958"/>
              <a:gd name="T19" fmla="*/ 464 h 967"/>
              <a:gd name="T20" fmla="*/ 134 w 958"/>
              <a:gd name="T21" fmla="*/ 147 h 967"/>
              <a:gd name="T22" fmla="*/ 441 w 958"/>
              <a:gd name="T23" fmla="*/ 99 h 967"/>
              <a:gd name="T24" fmla="*/ 258 w 958"/>
              <a:gd name="T25" fmla="*/ 168 h 967"/>
              <a:gd name="T26" fmla="*/ 113 w 958"/>
              <a:gd name="T27" fmla="*/ 371 h 967"/>
              <a:gd name="T28" fmla="*/ 136 w 958"/>
              <a:gd name="T29" fmla="*/ 646 h 967"/>
              <a:gd name="T30" fmla="*/ 336 w 958"/>
              <a:gd name="T31" fmla="*/ 833 h 967"/>
              <a:gd name="T32" fmla="*/ 612 w 958"/>
              <a:gd name="T33" fmla="*/ 837 h 967"/>
              <a:gd name="T34" fmla="*/ 819 w 958"/>
              <a:gd name="T35" fmla="*/ 653 h 967"/>
              <a:gd name="T36" fmla="*/ 846 w 958"/>
              <a:gd name="T37" fmla="*/ 374 h 967"/>
              <a:gd name="T38" fmla="*/ 680 w 958"/>
              <a:gd name="T39" fmla="*/ 154 h 967"/>
              <a:gd name="T40" fmla="*/ 441 w 958"/>
              <a:gd name="T41" fmla="*/ 99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8" h="967">
                <a:moveTo>
                  <a:pt x="134" y="147"/>
                </a:moveTo>
                <a:cubicBezTo>
                  <a:pt x="221" y="56"/>
                  <a:pt x="346" y="1"/>
                  <a:pt x="472" y="0"/>
                </a:cubicBezTo>
                <a:cubicBezTo>
                  <a:pt x="634" y="0"/>
                  <a:pt x="796" y="0"/>
                  <a:pt x="958" y="0"/>
                </a:cubicBezTo>
                <a:cubicBezTo>
                  <a:pt x="958" y="158"/>
                  <a:pt x="958" y="316"/>
                  <a:pt x="958" y="474"/>
                </a:cubicBezTo>
                <a:cubicBezTo>
                  <a:pt x="958" y="509"/>
                  <a:pt x="955" y="544"/>
                  <a:pt x="948" y="578"/>
                </a:cubicBezTo>
                <a:cubicBezTo>
                  <a:pt x="924" y="695"/>
                  <a:pt x="854" y="801"/>
                  <a:pt x="756" y="870"/>
                </a:cubicBezTo>
                <a:cubicBezTo>
                  <a:pt x="664" y="936"/>
                  <a:pt x="548" y="967"/>
                  <a:pt x="436" y="956"/>
                </a:cubicBezTo>
                <a:cubicBezTo>
                  <a:pt x="318" y="946"/>
                  <a:pt x="206" y="890"/>
                  <a:pt x="127" y="804"/>
                </a:cubicBezTo>
                <a:cubicBezTo>
                  <a:pt x="50" y="721"/>
                  <a:pt x="5" y="612"/>
                  <a:pt x="0" y="500"/>
                </a:cubicBezTo>
                <a:cubicBezTo>
                  <a:pt x="0" y="464"/>
                  <a:pt x="0" y="464"/>
                  <a:pt x="0" y="464"/>
                </a:cubicBezTo>
                <a:cubicBezTo>
                  <a:pt x="4" y="347"/>
                  <a:pt x="52" y="232"/>
                  <a:pt x="134" y="147"/>
                </a:cubicBezTo>
                <a:close/>
                <a:moveTo>
                  <a:pt x="441" y="99"/>
                </a:moveTo>
                <a:cubicBezTo>
                  <a:pt x="375" y="106"/>
                  <a:pt x="311" y="129"/>
                  <a:pt x="258" y="168"/>
                </a:cubicBezTo>
                <a:cubicBezTo>
                  <a:pt x="189" y="217"/>
                  <a:pt x="137" y="289"/>
                  <a:pt x="113" y="371"/>
                </a:cubicBezTo>
                <a:cubicBezTo>
                  <a:pt x="86" y="461"/>
                  <a:pt x="94" y="562"/>
                  <a:pt x="136" y="646"/>
                </a:cubicBezTo>
                <a:cubicBezTo>
                  <a:pt x="176" y="731"/>
                  <a:pt x="249" y="799"/>
                  <a:pt x="336" y="833"/>
                </a:cubicBezTo>
                <a:cubicBezTo>
                  <a:pt x="423" y="869"/>
                  <a:pt x="524" y="870"/>
                  <a:pt x="612" y="837"/>
                </a:cubicBezTo>
                <a:cubicBezTo>
                  <a:pt x="701" y="804"/>
                  <a:pt x="776" y="737"/>
                  <a:pt x="819" y="653"/>
                </a:cubicBezTo>
                <a:cubicBezTo>
                  <a:pt x="863" y="568"/>
                  <a:pt x="872" y="466"/>
                  <a:pt x="846" y="374"/>
                </a:cubicBezTo>
                <a:cubicBezTo>
                  <a:pt x="820" y="284"/>
                  <a:pt x="760" y="204"/>
                  <a:pt x="680" y="154"/>
                </a:cubicBezTo>
                <a:cubicBezTo>
                  <a:pt x="609" y="110"/>
                  <a:pt x="524" y="91"/>
                  <a:pt x="441" y="99"/>
                </a:cubicBezTo>
                <a:close/>
              </a:path>
            </a:pathLst>
          </a:custGeom>
          <a:solidFill>
            <a:srgbClr val="76434E"/>
          </a:solidFill>
          <a:ln w="25400" cap="flat" cmpd="sng">
            <a:solidFill>
              <a:srgbClr val="76434E"/>
            </a:solidFill>
            <a:round/>
          </a:ln>
        </p:spPr>
        <p:txBody>
          <a:bodyPr anchor="ctr"/>
          <a:lstStyle/>
          <a:p>
            <a:pPr defTabSz="913765">
              <a:defRPr/>
            </a:pPr>
            <a:endParaRPr lang="zh-CN" altLang="en-US" sz="2800" kern="0">
              <a:solidFill>
                <a:srgbClr val="76434E"/>
              </a:solidFill>
              <a:cs typeface="+mn-ea"/>
              <a:sym typeface="+mn-lt"/>
            </a:endParaRPr>
          </a:p>
        </p:txBody>
      </p:sp>
      <p:sp>
        <p:nvSpPr>
          <p:cNvPr id="43" name="Freeform 24"/>
          <p:cNvSpPr>
            <a:spLocks noEditPoints="1"/>
          </p:cNvSpPr>
          <p:nvPr/>
        </p:nvSpPr>
        <p:spPr bwMode="auto">
          <a:xfrm>
            <a:off x="5975869" y="3822415"/>
            <a:ext cx="1869169" cy="1857616"/>
          </a:xfrm>
          <a:custGeom>
            <a:avLst/>
            <a:gdLst>
              <a:gd name="T0" fmla="*/ 0 w 977"/>
              <a:gd name="T1" fmla="*/ 2 h 960"/>
              <a:gd name="T2" fmla="*/ 412 w 977"/>
              <a:gd name="T3" fmla="*/ 2 h 960"/>
              <a:gd name="T4" fmla="*/ 560 w 977"/>
              <a:gd name="T5" fmla="*/ 9 h 960"/>
              <a:gd name="T6" fmla="*/ 864 w 977"/>
              <a:gd name="T7" fmla="*/ 196 h 960"/>
              <a:gd name="T8" fmla="*/ 946 w 977"/>
              <a:gd name="T9" fmla="*/ 584 h 960"/>
              <a:gd name="T10" fmla="*/ 721 w 977"/>
              <a:gd name="T11" fmla="*/ 894 h 960"/>
              <a:gd name="T12" fmla="*/ 479 w 977"/>
              <a:gd name="T13" fmla="*/ 960 h 960"/>
              <a:gd name="T14" fmla="*/ 477 w 977"/>
              <a:gd name="T15" fmla="*/ 960 h 960"/>
              <a:gd name="T16" fmla="*/ 305 w 977"/>
              <a:gd name="T17" fmla="*/ 927 h 960"/>
              <a:gd name="T18" fmla="*/ 92 w 977"/>
              <a:gd name="T19" fmla="*/ 764 h 960"/>
              <a:gd name="T20" fmla="*/ 0 w 977"/>
              <a:gd name="T21" fmla="*/ 484 h 960"/>
              <a:gd name="T22" fmla="*/ 0 w 977"/>
              <a:gd name="T23" fmla="*/ 2 h 960"/>
              <a:gd name="T24" fmla="*/ 422 w 977"/>
              <a:gd name="T25" fmla="*/ 103 h 960"/>
              <a:gd name="T26" fmla="*/ 158 w 977"/>
              <a:gd name="T27" fmla="*/ 274 h 960"/>
              <a:gd name="T28" fmla="*/ 100 w 977"/>
              <a:gd name="T29" fmla="*/ 524 h 960"/>
              <a:gd name="T30" fmla="*/ 224 w 977"/>
              <a:gd name="T31" fmla="*/ 764 h 960"/>
              <a:gd name="T32" fmla="*/ 448 w 977"/>
              <a:gd name="T33" fmla="*/ 861 h 960"/>
              <a:gd name="T34" fmla="*/ 683 w 977"/>
              <a:gd name="T35" fmla="*/ 803 h 960"/>
              <a:gd name="T36" fmla="*/ 838 w 977"/>
              <a:gd name="T37" fmla="*/ 610 h 960"/>
              <a:gd name="T38" fmla="*/ 844 w 977"/>
              <a:gd name="T39" fmla="*/ 368 h 960"/>
              <a:gd name="T40" fmla="*/ 665 w 977"/>
              <a:gd name="T41" fmla="*/ 147 h 960"/>
              <a:gd name="T42" fmla="*/ 422 w 977"/>
              <a:gd name="T43" fmla="*/ 103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7" h="960">
                <a:moveTo>
                  <a:pt x="0" y="2"/>
                </a:moveTo>
                <a:cubicBezTo>
                  <a:pt x="137" y="2"/>
                  <a:pt x="275" y="2"/>
                  <a:pt x="412" y="2"/>
                </a:cubicBezTo>
                <a:cubicBezTo>
                  <a:pt x="462" y="2"/>
                  <a:pt x="511" y="0"/>
                  <a:pt x="560" y="9"/>
                </a:cubicBezTo>
                <a:cubicBezTo>
                  <a:pt x="680" y="29"/>
                  <a:pt x="791" y="98"/>
                  <a:pt x="864" y="196"/>
                </a:cubicBezTo>
                <a:cubicBezTo>
                  <a:pt x="946" y="305"/>
                  <a:pt x="977" y="451"/>
                  <a:pt x="946" y="584"/>
                </a:cubicBezTo>
                <a:cubicBezTo>
                  <a:pt x="919" y="713"/>
                  <a:pt x="835" y="828"/>
                  <a:pt x="721" y="894"/>
                </a:cubicBezTo>
                <a:cubicBezTo>
                  <a:pt x="648" y="937"/>
                  <a:pt x="564" y="959"/>
                  <a:pt x="479" y="960"/>
                </a:cubicBezTo>
                <a:cubicBezTo>
                  <a:pt x="477" y="960"/>
                  <a:pt x="477" y="960"/>
                  <a:pt x="477" y="960"/>
                </a:cubicBezTo>
                <a:cubicBezTo>
                  <a:pt x="419" y="959"/>
                  <a:pt x="360" y="949"/>
                  <a:pt x="305" y="927"/>
                </a:cubicBezTo>
                <a:cubicBezTo>
                  <a:pt x="221" y="895"/>
                  <a:pt x="146" y="837"/>
                  <a:pt x="92" y="764"/>
                </a:cubicBezTo>
                <a:cubicBezTo>
                  <a:pt x="33" y="683"/>
                  <a:pt x="0" y="584"/>
                  <a:pt x="0" y="484"/>
                </a:cubicBezTo>
                <a:cubicBezTo>
                  <a:pt x="0" y="323"/>
                  <a:pt x="0" y="163"/>
                  <a:pt x="0" y="2"/>
                </a:cubicBezTo>
                <a:close/>
                <a:moveTo>
                  <a:pt x="422" y="103"/>
                </a:moveTo>
                <a:cubicBezTo>
                  <a:pt x="315" y="118"/>
                  <a:pt x="216" y="183"/>
                  <a:pt x="158" y="274"/>
                </a:cubicBezTo>
                <a:cubicBezTo>
                  <a:pt x="110" y="347"/>
                  <a:pt x="89" y="437"/>
                  <a:pt x="100" y="524"/>
                </a:cubicBezTo>
                <a:cubicBezTo>
                  <a:pt x="109" y="616"/>
                  <a:pt x="155" y="703"/>
                  <a:pt x="224" y="764"/>
                </a:cubicBezTo>
                <a:cubicBezTo>
                  <a:pt x="285" y="820"/>
                  <a:pt x="365" y="855"/>
                  <a:pt x="448" y="861"/>
                </a:cubicBezTo>
                <a:cubicBezTo>
                  <a:pt x="530" y="868"/>
                  <a:pt x="614" y="847"/>
                  <a:pt x="683" y="803"/>
                </a:cubicBezTo>
                <a:cubicBezTo>
                  <a:pt x="754" y="758"/>
                  <a:pt x="810" y="689"/>
                  <a:pt x="838" y="610"/>
                </a:cubicBezTo>
                <a:cubicBezTo>
                  <a:pt x="866" y="533"/>
                  <a:pt x="868" y="446"/>
                  <a:pt x="844" y="368"/>
                </a:cubicBezTo>
                <a:cubicBezTo>
                  <a:pt x="815" y="275"/>
                  <a:pt x="750" y="194"/>
                  <a:pt x="665" y="147"/>
                </a:cubicBezTo>
                <a:cubicBezTo>
                  <a:pt x="592" y="106"/>
                  <a:pt x="505" y="91"/>
                  <a:pt x="422" y="103"/>
                </a:cubicBezTo>
                <a:close/>
              </a:path>
            </a:pathLst>
          </a:custGeom>
          <a:solidFill>
            <a:srgbClr val="76434E"/>
          </a:solidFill>
          <a:ln w="25400" cap="flat" cmpd="sng">
            <a:solidFill>
              <a:srgbClr val="76434E"/>
            </a:solidFill>
            <a:round/>
          </a:ln>
        </p:spPr>
        <p:txBody>
          <a:bodyPr anchor="ctr"/>
          <a:lstStyle/>
          <a:p>
            <a:pPr defTabSz="913765">
              <a:defRPr/>
            </a:pPr>
            <a:endParaRPr lang="zh-CN" altLang="en-US" sz="2800" kern="0">
              <a:solidFill>
                <a:srgbClr val="76434E"/>
              </a:solidFill>
              <a:cs typeface="+mn-ea"/>
              <a:sym typeface="+mn-lt"/>
            </a:endParaRPr>
          </a:p>
        </p:txBody>
      </p:sp>
      <p:pic>
        <p:nvPicPr>
          <p:cNvPr id="5"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96302" y="4315312"/>
            <a:ext cx="1499278" cy="1057925"/>
          </a:xfrm>
          <a:prstGeom prst="rect">
            <a:avLst/>
          </a:prstGeom>
        </p:spPr>
      </p:pic>
      <p:pic>
        <p:nvPicPr>
          <p:cNvPr id="8" name="图片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14654" y="2070484"/>
            <a:ext cx="1132876" cy="1501888"/>
          </a:xfrm>
          <a:prstGeom prst="rect">
            <a:avLst/>
          </a:prstGeom>
        </p:spPr>
      </p:pic>
      <p:pic>
        <p:nvPicPr>
          <p:cNvPr id="9" name="图片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90453" y="4045660"/>
            <a:ext cx="1101161" cy="1411124"/>
          </a:xfrm>
          <a:prstGeom prst="rect">
            <a:avLst/>
          </a:prstGeom>
        </p:spPr>
      </p:pic>
      <p:pic>
        <p:nvPicPr>
          <p:cNvPr id="10" name="图片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04608" y="2310536"/>
            <a:ext cx="1298975" cy="1211886"/>
          </a:xfrm>
          <a:prstGeom prst="rect">
            <a:avLst/>
          </a:prstGeom>
        </p:spPr>
      </p:pic>
      <p:pic>
        <p:nvPicPr>
          <p:cNvPr id="20" name="图片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70177" y="404128"/>
            <a:ext cx="5403828" cy="773922"/>
          </a:xfrm>
          <a:prstGeom prst="rect">
            <a:avLst/>
          </a:prstGeom>
        </p:spPr>
      </p:pic>
      <p:sp>
        <p:nvSpPr>
          <p:cNvPr id="23" name="TextBox 33"/>
          <p:cNvSpPr txBox="1"/>
          <p:nvPr/>
        </p:nvSpPr>
        <p:spPr>
          <a:xfrm>
            <a:off x="4999037" y="574806"/>
            <a:ext cx="1857788" cy="416254"/>
          </a:xfrm>
          <a:prstGeom prst="rect">
            <a:avLst/>
          </a:prstGeom>
          <a:noFill/>
        </p:spPr>
        <p:txBody>
          <a:bodyPr wrap="none" lIns="45706" tIns="22853" rIns="45706" bIns="22853" rtlCol="0">
            <a:spAutoFit/>
          </a:bodyPr>
          <a:lstStyle/>
          <a:p>
            <a:r>
              <a:rPr lang="en-US" altLang="zh-CN" sz="2405" b="1" dirty="0">
                <a:solidFill>
                  <a:srgbClr val="76434E"/>
                </a:solidFill>
                <a:cs typeface="+mn-ea"/>
                <a:sym typeface="+mn-lt"/>
              </a:rPr>
              <a:t>Add title text</a:t>
            </a:r>
          </a:p>
        </p:txBody>
      </p:sp>
      <p:sp>
        <p:nvSpPr>
          <p:cNvPr id="34" name="TextBox 28"/>
          <p:cNvSpPr txBox="1"/>
          <p:nvPr/>
        </p:nvSpPr>
        <p:spPr>
          <a:xfrm>
            <a:off x="694956" y="2772717"/>
            <a:ext cx="2864178" cy="877155"/>
          </a:xfrm>
          <a:prstGeom prst="rect">
            <a:avLst/>
          </a:prstGeom>
          <a:noFill/>
        </p:spPr>
        <p:txBody>
          <a:bodyPr wrap="square" lIns="45712" tIns="22856" rIns="45712" bIns="22856" rtlCol="0">
            <a:spAutoFit/>
          </a:bodyPr>
          <a:lstStyle/>
          <a:p>
            <a:pPr>
              <a:buClr>
                <a:schemeClr val="bg2"/>
              </a:buClr>
            </a:pPr>
            <a:r>
              <a:rPr lang="en-US" altLang="zh-CN" dirty="0">
                <a:solidFill>
                  <a:srgbClr val="76434E"/>
                </a:solidFill>
                <a:cs typeface="+mn-ea"/>
                <a:sym typeface="+mn-lt"/>
              </a:rPr>
              <a:t>Click here to add content, content to match the title.</a:t>
            </a:r>
            <a:endParaRPr lang="pt-BR" altLang="ko-KR" dirty="0">
              <a:solidFill>
                <a:srgbClr val="76434E"/>
              </a:solidFill>
              <a:cs typeface="+mn-ea"/>
              <a:sym typeface="+mn-lt"/>
            </a:endParaRPr>
          </a:p>
          <a:p>
            <a:pPr>
              <a:buClr>
                <a:schemeClr val="bg2"/>
              </a:buClr>
            </a:pPr>
            <a:endParaRPr lang="en-US" altLang="zh-CN" dirty="0">
              <a:solidFill>
                <a:srgbClr val="76434E"/>
              </a:solidFill>
              <a:cs typeface="+mn-ea"/>
              <a:sym typeface="+mn-lt"/>
            </a:endParaRPr>
          </a:p>
        </p:txBody>
      </p:sp>
      <p:sp>
        <p:nvSpPr>
          <p:cNvPr id="35" name="TextBox 29"/>
          <p:cNvSpPr txBox="1"/>
          <p:nvPr/>
        </p:nvSpPr>
        <p:spPr>
          <a:xfrm>
            <a:off x="927958" y="2418703"/>
            <a:ext cx="2002849" cy="323157"/>
          </a:xfrm>
          <a:prstGeom prst="rect">
            <a:avLst/>
          </a:prstGeom>
          <a:noFill/>
        </p:spPr>
        <p:txBody>
          <a:bodyPr wrap="square" lIns="45712" tIns="22856" rIns="45712" bIns="22856" rtlCol="0">
            <a:spAutoFit/>
          </a:bodyPr>
          <a:lstStyle/>
          <a:p>
            <a:r>
              <a:rPr lang="en-US" altLang="zh-CN" b="1" dirty="0">
                <a:solidFill>
                  <a:srgbClr val="76434E"/>
                </a:solidFill>
                <a:cs typeface="+mn-ea"/>
                <a:sym typeface="+mn-lt"/>
              </a:rPr>
              <a:t>Add your text here</a:t>
            </a:r>
          </a:p>
        </p:txBody>
      </p:sp>
      <p:sp>
        <p:nvSpPr>
          <p:cNvPr id="36" name="TextBox 28"/>
          <p:cNvSpPr txBox="1"/>
          <p:nvPr/>
        </p:nvSpPr>
        <p:spPr>
          <a:xfrm>
            <a:off x="8232126" y="2555037"/>
            <a:ext cx="2864178" cy="600156"/>
          </a:xfrm>
          <a:prstGeom prst="rect">
            <a:avLst/>
          </a:prstGeom>
          <a:noFill/>
        </p:spPr>
        <p:txBody>
          <a:bodyPr wrap="square" lIns="45712" tIns="22856" rIns="45712" bIns="22856" rtlCol="0">
            <a:spAutoFit/>
          </a:bodyPr>
          <a:lstStyle/>
          <a:p>
            <a:pPr>
              <a:buClr>
                <a:schemeClr val="bg2"/>
              </a:buClr>
            </a:pPr>
            <a:r>
              <a:rPr lang="en-US" altLang="zh-CN" dirty="0">
                <a:solidFill>
                  <a:srgbClr val="76434E"/>
                </a:solidFill>
                <a:cs typeface="+mn-ea"/>
                <a:sym typeface="+mn-lt"/>
              </a:rPr>
              <a:t>Click here to add content, content to match the title. </a:t>
            </a:r>
          </a:p>
        </p:txBody>
      </p:sp>
      <p:sp>
        <p:nvSpPr>
          <p:cNvPr id="38" name="TextBox 29"/>
          <p:cNvSpPr txBox="1"/>
          <p:nvPr/>
        </p:nvSpPr>
        <p:spPr>
          <a:xfrm>
            <a:off x="8465127" y="2201023"/>
            <a:ext cx="2002849" cy="323157"/>
          </a:xfrm>
          <a:prstGeom prst="rect">
            <a:avLst/>
          </a:prstGeom>
          <a:noFill/>
        </p:spPr>
        <p:txBody>
          <a:bodyPr wrap="square" lIns="45712" tIns="22856" rIns="45712" bIns="22856" rtlCol="0">
            <a:spAutoFit/>
          </a:bodyPr>
          <a:lstStyle/>
          <a:p>
            <a:r>
              <a:rPr lang="en-US" altLang="zh-CN" b="1" dirty="0">
                <a:solidFill>
                  <a:srgbClr val="76434E"/>
                </a:solidFill>
                <a:cs typeface="+mn-ea"/>
                <a:sym typeface="+mn-lt"/>
              </a:rPr>
              <a:t>Add your text here</a:t>
            </a:r>
          </a:p>
        </p:txBody>
      </p:sp>
      <p:sp>
        <p:nvSpPr>
          <p:cNvPr id="39" name="TextBox 28"/>
          <p:cNvSpPr txBox="1"/>
          <p:nvPr/>
        </p:nvSpPr>
        <p:spPr>
          <a:xfrm>
            <a:off x="694956" y="4650870"/>
            <a:ext cx="2864178" cy="600156"/>
          </a:xfrm>
          <a:prstGeom prst="rect">
            <a:avLst/>
          </a:prstGeom>
          <a:noFill/>
        </p:spPr>
        <p:txBody>
          <a:bodyPr wrap="square" lIns="45712" tIns="22856" rIns="45712" bIns="22856" rtlCol="0">
            <a:spAutoFit/>
          </a:bodyPr>
          <a:lstStyle/>
          <a:p>
            <a:pPr>
              <a:buClr>
                <a:schemeClr val="bg2"/>
              </a:buClr>
            </a:pPr>
            <a:r>
              <a:rPr lang="en-US" altLang="zh-CN" dirty="0">
                <a:solidFill>
                  <a:srgbClr val="76434E"/>
                </a:solidFill>
                <a:cs typeface="+mn-ea"/>
                <a:sym typeface="+mn-lt"/>
              </a:rPr>
              <a:t>Click here to add content, content to match the title. </a:t>
            </a:r>
          </a:p>
        </p:txBody>
      </p:sp>
      <p:sp>
        <p:nvSpPr>
          <p:cNvPr id="40" name="TextBox 29"/>
          <p:cNvSpPr txBox="1"/>
          <p:nvPr/>
        </p:nvSpPr>
        <p:spPr>
          <a:xfrm>
            <a:off x="927958" y="4296855"/>
            <a:ext cx="2002849" cy="323157"/>
          </a:xfrm>
          <a:prstGeom prst="rect">
            <a:avLst/>
          </a:prstGeom>
          <a:noFill/>
        </p:spPr>
        <p:txBody>
          <a:bodyPr wrap="square" lIns="45712" tIns="22856" rIns="45712" bIns="22856" rtlCol="0">
            <a:spAutoFit/>
          </a:bodyPr>
          <a:lstStyle/>
          <a:p>
            <a:r>
              <a:rPr lang="en-US" altLang="zh-CN" b="1" dirty="0">
                <a:solidFill>
                  <a:srgbClr val="76434E"/>
                </a:solidFill>
                <a:cs typeface="+mn-ea"/>
                <a:sym typeface="+mn-lt"/>
              </a:rPr>
              <a:t>Add your text here</a:t>
            </a:r>
          </a:p>
        </p:txBody>
      </p:sp>
      <p:sp>
        <p:nvSpPr>
          <p:cNvPr id="41" name="TextBox 28"/>
          <p:cNvSpPr txBox="1"/>
          <p:nvPr/>
        </p:nvSpPr>
        <p:spPr>
          <a:xfrm>
            <a:off x="8232126" y="4433190"/>
            <a:ext cx="2864178" cy="600156"/>
          </a:xfrm>
          <a:prstGeom prst="rect">
            <a:avLst/>
          </a:prstGeom>
          <a:noFill/>
        </p:spPr>
        <p:txBody>
          <a:bodyPr wrap="square" lIns="45712" tIns="22856" rIns="45712" bIns="22856" rtlCol="0">
            <a:spAutoFit/>
          </a:bodyPr>
          <a:lstStyle/>
          <a:p>
            <a:pPr>
              <a:buClr>
                <a:schemeClr val="bg2"/>
              </a:buClr>
            </a:pPr>
            <a:r>
              <a:rPr lang="en-US" altLang="zh-CN" dirty="0">
                <a:solidFill>
                  <a:srgbClr val="76434E"/>
                </a:solidFill>
                <a:cs typeface="+mn-ea"/>
                <a:sym typeface="+mn-lt"/>
              </a:rPr>
              <a:t>Click here to add content, content to match the title. </a:t>
            </a:r>
          </a:p>
        </p:txBody>
      </p:sp>
      <p:sp>
        <p:nvSpPr>
          <p:cNvPr id="42" name="TextBox 29"/>
          <p:cNvSpPr txBox="1"/>
          <p:nvPr/>
        </p:nvSpPr>
        <p:spPr>
          <a:xfrm>
            <a:off x="8465127" y="4079176"/>
            <a:ext cx="2002849" cy="323157"/>
          </a:xfrm>
          <a:prstGeom prst="rect">
            <a:avLst/>
          </a:prstGeom>
          <a:noFill/>
        </p:spPr>
        <p:txBody>
          <a:bodyPr wrap="square" lIns="45712" tIns="22856" rIns="45712" bIns="22856" rtlCol="0">
            <a:spAutoFit/>
          </a:bodyPr>
          <a:lstStyle/>
          <a:p>
            <a:r>
              <a:rPr lang="en-US" altLang="zh-CN" b="1" dirty="0">
                <a:solidFill>
                  <a:srgbClr val="76434E"/>
                </a:solidFill>
                <a:cs typeface="+mn-ea"/>
                <a:sym typeface="+mn-lt"/>
              </a:rPr>
              <a:t>Add your text here</a:t>
            </a:r>
          </a:p>
        </p:txBody>
      </p:sp>
    </p:spTree>
  </p:cSld>
  <p:clrMapOvr>
    <a:masterClrMapping/>
  </p:clrMapOvr>
  <mc:AlternateContent xmlns:mc="http://schemas.openxmlformats.org/markup-compatibility/2006" xmlns:p14="http://schemas.microsoft.com/office/powerpoint/2010/main">
    <mc:Choice Requires="p14">
      <p:transition spd="slow" p14:dur="1500" advClick="0" advTm="10278">
        <p:random/>
      </p:transition>
    </mc:Choice>
    <mc:Fallback xmlns:a14="http://schemas.microsoft.com/office/drawing/2010/main" xmlns="">
      <p:transition spd="slow" advClick="0" advTm="10278">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14:presetBounceEnd="50000">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14:bounceEnd="50000">
                                          <p:cBhvr additive="base">
                                            <p:cTn id="7" dur="1200" fill="hold"/>
                                            <p:tgtEl>
                                              <p:spTgt spid="29"/>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29"/>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14:presetBounceEnd="50000">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14:bounceEnd="50000">
                                          <p:cBhvr additive="base">
                                            <p:cTn id="11" dur="1200" fill="hold"/>
                                            <p:tgtEl>
                                              <p:spTgt spid="33"/>
                                            </p:tgtEl>
                                            <p:attrNameLst>
                                              <p:attrName>ppt_x</p:attrName>
                                            </p:attrNameLst>
                                          </p:cBhvr>
                                          <p:tavLst>
                                            <p:tav tm="0">
                                              <p:val>
                                                <p:strVal val="1+#ppt_w/2"/>
                                              </p:val>
                                            </p:tav>
                                            <p:tav tm="100000">
                                              <p:val>
                                                <p:strVal val="#ppt_x"/>
                                              </p:val>
                                            </p:tav>
                                          </p:tavLst>
                                        </p:anim>
                                        <p:anim calcmode="lin" valueType="num" p14:bounceEnd="50000">
                                          <p:cBhvr additive="base">
                                            <p:cTn id="12" dur="1200" fill="hold"/>
                                            <p:tgtEl>
                                              <p:spTgt spid="33"/>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14:presetBounceEnd="50000">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14:bounceEnd="50000">
                                          <p:cBhvr additive="base">
                                            <p:cTn id="15" dur="1200" fill="hold"/>
                                            <p:tgtEl>
                                              <p:spTgt spid="43"/>
                                            </p:tgtEl>
                                            <p:attrNameLst>
                                              <p:attrName>ppt_x</p:attrName>
                                            </p:attrNameLst>
                                          </p:cBhvr>
                                          <p:tavLst>
                                            <p:tav tm="0">
                                              <p:val>
                                                <p:strVal val="1+#ppt_w/2"/>
                                              </p:val>
                                            </p:tav>
                                            <p:tav tm="100000">
                                              <p:val>
                                                <p:strVal val="#ppt_x"/>
                                              </p:val>
                                            </p:tav>
                                          </p:tavLst>
                                        </p:anim>
                                        <p:anim calcmode="lin" valueType="num" p14:bounceEnd="50000">
                                          <p:cBhvr additive="base">
                                            <p:cTn id="16" dur="1200" fill="hold"/>
                                            <p:tgtEl>
                                              <p:spTgt spid="4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14:presetBounceEnd="50000">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14:bounceEnd="50000">
                                          <p:cBhvr additive="base">
                                            <p:cTn id="19" dur="1200" fill="hold"/>
                                            <p:tgtEl>
                                              <p:spTgt spid="37"/>
                                            </p:tgtEl>
                                            <p:attrNameLst>
                                              <p:attrName>ppt_x</p:attrName>
                                            </p:attrNameLst>
                                          </p:cBhvr>
                                          <p:tavLst>
                                            <p:tav tm="0">
                                              <p:val>
                                                <p:strVal val="0-#ppt_w/2"/>
                                              </p:val>
                                            </p:tav>
                                            <p:tav tm="100000">
                                              <p:val>
                                                <p:strVal val="#ppt_x"/>
                                              </p:val>
                                            </p:tav>
                                          </p:tavLst>
                                        </p:anim>
                                        <p:anim calcmode="lin" valueType="num" p14:bounceEnd="50000">
                                          <p:cBhvr additive="base">
                                            <p:cTn id="20" dur="1200" fill="hold"/>
                                            <p:tgtEl>
                                              <p:spTgt spid="37"/>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par>
                                    <p:cTn id="27" presetID="53" presetClass="entr" presetSubtype="16"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par>
                                    <p:cTn id="32" presetID="53" presetClass="entr" presetSubtype="16"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par>
                                    <p:cTn id="37" presetID="53" presetClass="entr" presetSubtype="16"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par>
                              <p:cTn id="42" fill="hold">
                                <p:stCondLst>
                                  <p:cond delay="2000"/>
                                </p:stCondLst>
                                <p:childTnLst>
                                  <p:par>
                                    <p:cTn id="43" presetID="2" presetClass="entr" presetSubtype="1" fill="hold" nodeType="afterEffect" p14:presetBounceEnd="50000">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14:bounceEnd="50000">
                                          <p:cBhvr additive="base">
                                            <p:cTn id="45" dur="10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46" dur="1000" fill="hold"/>
                                            <p:tgtEl>
                                              <p:spTgt spid="20"/>
                                            </p:tgtEl>
                                            <p:attrNameLst>
                                              <p:attrName>ppt_y</p:attrName>
                                            </p:attrNameLst>
                                          </p:cBhvr>
                                          <p:tavLst>
                                            <p:tav tm="0">
                                              <p:val>
                                                <p:strVal val="0-#ppt_h/2"/>
                                              </p:val>
                                            </p:tav>
                                            <p:tav tm="100000">
                                              <p:val>
                                                <p:strVal val="#ppt_y"/>
                                              </p:val>
                                            </p:tav>
                                          </p:tavLst>
                                        </p:anim>
                                      </p:childTnLst>
                                    </p:cTn>
                                  </p:par>
                                </p:childTnLst>
                              </p:cTn>
                            </p:par>
                            <p:par>
                              <p:cTn id="47" fill="hold">
                                <p:stCondLst>
                                  <p:cond delay="3000"/>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23"/>
                                            </p:tgtEl>
                                            <p:attrNameLst>
                                              <p:attrName>ppt_y</p:attrName>
                                            </p:attrNameLst>
                                          </p:cBhvr>
                                          <p:tavLst>
                                            <p:tav tm="0">
                                              <p:val>
                                                <p:strVal val="#ppt_y"/>
                                              </p:val>
                                            </p:tav>
                                            <p:tav tm="100000">
                                              <p:val>
                                                <p:strVal val="#ppt_y"/>
                                              </p:val>
                                            </p:tav>
                                          </p:tavLst>
                                        </p:anim>
                                        <p:anim calcmode="lin" valueType="num">
                                          <p:cBhvr>
                                            <p:cTn id="52"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23"/>
                                            </p:tgtEl>
                                          </p:cBhvr>
                                        </p:animEffect>
                                      </p:childTnLst>
                                    </p:cTn>
                                  </p:par>
                                </p:childTnLst>
                              </p:cTn>
                            </p:par>
                            <p:par>
                              <p:cTn id="55" fill="hold">
                                <p:stCondLst>
                                  <p:cond delay="4050"/>
                                </p:stCondLst>
                                <p:childTnLst>
                                  <p:par>
                                    <p:cTn id="56" presetID="53" presetClass="entr" presetSubtype="16"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childTnLst>
                              </p:cTn>
                            </p:par>
                            <p:par>
                              <p:cTn id="61" fill="hold">
                                <p:stCondLst>
                                  <p:cond delay="4550"/>
                                </p:stCondLst>
                                <p:childTnLst>
                                  <p:par>
                                    <p:cTn id="62" presetID="37" presetClass="entr" presetSubtype="0"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700"/>
                                            <p:tgtEl>
                                              <p:spTgt spid="34"/>
                                            </p:tgtEl>
                                          </p:cBhvr>
                                        </p:animEffect>
                                        <p:anim calcmode="lin" valueType="num">
                                          <p:cBhvr>
                                            <p:cTn id="65" dur="700" fill="hold"/>
                                            <p:tgtEl>
                                              <p:spTgt spid="34"/>
                                            </p:tgtEl>
                                            <p:attrNameLst>
                                              <p:attrName>ppt_x</p:attrName>
                                            </p:attrNameLst>
                                          </p:cBhvr>
                                          <p:tavLst>
                                            <p:tav tm="0">
                                              <p:val>
                                                <p:strVal val="#ppt_x"/>
                                              </p:val>
                                            </p:tav>
                                            <p:tav tm="100000">
                                              <p:val>
                                                <p:strVal val="#ppt_x"/>
                                              </p:val>
                                            </p:tav>
                                          </p:tavLst>
                                        </p:anim>
                                        <p:anim calcmode="lin" valueType="num">
                                          <p:cBhvr>
                                            <p:cTn id="66" dur="630" decel="100000" fill="hold"/>
                                            <p:tgtEl>
                                              <p:spTgt spid="34"/>
                                            </p:tgtEl>
                                            <p:attrNameLst>
                                              <p:attrName>ppt_y</p:attrName>
                                            </p:attrNameLst>
                                          </p:cBhvr>
                                          <p:tavLst>
                                            <p:tav tm="0">
                                              <p:val>
                                                <p:strVal val="#ppt_y+1"/>
                                              </p:val>
                                            </p:tav>
                                            <p:tav tm="100000">
                                              <p:val>
                                                <p:strVal val="#ppt_y-.03"/>
                                              </p:val>
                                            </p:tav>
                                          </p:tavLst>
                                        </p:anim>
                                        <p:anim calcmode="lin" valueType="num">
                                          <p:cBhvr>
                                            <p:cTn id="67" dur="70" accel="100000" fill="hold">
                                              <p:stCondLst>
                                                <p:cond delay="630"/>
                                              </p:stCondLst>
                                            </p:cTn>
                                            <p:tgtEl>
                                              <p:spTgt spid="34"/>
                                            </p:tgtEl>
                                            <p:attrNameLst>
                                              <p:attrName>ppt_y</p:attrName>
                                            </p:attrNameLst>
                                          </p:cBhvr>
                                          <p:tavLst>
                                            <p:tav tm="0">
                                              <p:val>
                                                <p:strVal val="#ppt_y-.03"/>
                                              </p:val>
                                            </p:tav>
                                            <p:tav tm="100000">
                                              <p:val>
                                                <p:strVal val="#ppt_y"/>
                                              </p:val>
                                            </p:tav>
                                          </p:tavLst>
                                        </p:anim>
                                      </p:childTnLst>
                                    </p:cTn>
                                  </p:par>
                                </p:childTnLst>
                              </p:cTn>
                            </p:par>
                            <p:par>
                              <p:cTn id="68" fill="hold">
                                <p:stCondLst>
                                  <p:cond delay="5250"/>
                                </p:stCondLst>
                                <p:childTnLst>
                                  <p:par>
                                    <p:cTn id="69" presetID="53" presetClass="entr" presetSubtype="16" fill="hold" grpId="0" nodeType="after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750"/>
                                </p:stCondLst>
                                <p:childTnLst>
                                  <p:par>
                                    <p:cTn id="75" presetID="3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700"/>
                                            <p:tgtEl>
                                              <p:spTgt spid="36"/>
                                            </p:tgtEl>
                                          </p:cBhvr>
                                        </p:animEffect>
                                        <p:anim calcmode="lin" valueType="num">
                                          <p:cBhvr>
                                            <p:cTn id="78" dur="700" fill="hold"/>
                                            <p:tgtEl>
                                              <p:spTgt spid="36"/>
                                            </p:tgtEl>
                                            <p:attrNameLst>
                                              <p:attrName>ppt_x</p:attrName>
                                            </p:attrNameLst>
                                          </p:cBhvr>
                                          <p:tavLst>
                                            <p:tav tm="0">
                                              <p:val>
                                                <p:strVal val="#ppt_x"/>
                                              </p:val>
                                            </p:tav>
                                            <p:tav tm="100000">
                                              <p:val>
                                                <p:strVal val="#ppt_x"/>
                                              </p:val>
                                            </p:tav>
                                          </p:tavLst>
                                        </p:anim>
                                        <p:anim calcmode="lin" valueType="num">
                                          <p:cBhvr>
                                            <p:cTn id="79" dur="630" decel="100000" fill="hold"/>
                                            <p:tgtEl>
                                              <p:spTgt spid="36"/>
                                            </p:tgtEl>
                                            <p:attrNameLst>
                                              <p:attrName>ppt_y</p:attrName>
                                            </p:attrNameLst>
                                          </p:cBhvr>
                                          <p:tavLst>
                                            <p:tav tm="0">
                                              <p:val>
                                                <p:strVal val="#ppt_y+1"/>
                                              </p:val>
                                            </p:tav>
                                            <p:tav tm="100000">
                                              <p:val>
                                                <p:strVal val="#ppt_y-.03"/>
                                              </p:val>
                                            </p:tav>
                                          </p:tavLst>
                                        </p:anim>
                                        <p:anim calcmode="lin" valueType="num">
                                          <p:cBhvr>
                                            <p:cTn id="80" dur="70" accel="100000" fill="hold">
                                              <p:stCondLst>
                                                <p:cond delay="630"/>
                                              </p:stCondLst>
                                            </p:cTn>
                                            <p:tgtEl>
                                              <p:spTgt spid="36"/>
                                            </p:tgtEl>
                                            <p:attrNameLst>
                                              <p:attrName>ppt_y</p:attrName>
                                            </p:attrNameLst>
                                          </p:cBhvr>
                                          <p:tavLst>
                                            <p:tav tm="0">
                                              <p:val>
                                                <p:strVal val="#ppt_y-.03"/>
                                              </p:val>
                                            </p:tav>
                                            <p:tav tm="100000">
                                              <p:val>
                                                <p:strVal val="#ppt_y"/>
                                              </p:val>
                                            </p:tav>
                                          </p:tavLst>
                                        </p:anim>
                                      </p:childTnLst>
                                    </p:cTn>
                                  </p:par>
                                </p:childTnLst>
                              </p:cTn>
                            </p:par>
                            <p:par>
                              <p:cTn id="81" fill="hold">
                                <p:stCondLst>
                                  <p:cond delay="645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6950"/>
                                </p:stCondLst>
                                <p:childTnLst>
                                  <p:par>
                                    <p:cTn id="88" presetID="37" presetClass="entr" presetSubtype="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fade">
                                          <p:cBhvr>
                                            <p:cTn id="90" dur="700"/>
                                            <p:tgtEl>
                                              <p:spTgt spid="39"/>
                                            </p:tgtEl>
                                          </p:cBhvr>
                                        </p:animEffect>
                                        <p:anim calcmode="lin" valueType="num">
                                          <p:cBhvr>
                                            <p:cTn id="91" dur="700" fill="hold"/>
                                            <p:tgtEl>
                                              <p:spTgt spid="39"/>
                                            </p:tgtEl>
                                            <p:attrNameLst>
                                              <p:attrName>ppt_x</p:attrName>
                                            </p:attrNameLst>
                                          </p:cBhvr>
                                          <p:tavLst>
                                            <p:tav tm="0">
                                              <p:val>
                                                <p:strVal val="#ppt_x"/>
                                              </p:val>
                                            </p:tav>
                                            <p:tav tm="100000">
                                              <p:val>
                                                <p:strVal val="#ppt_x"/>
                                              </p:val>
                                            </p:tav>
                                          </p:tavLst>
                                        </p:anim>
                                        <p:anim calcmode="lin" valueType="num">
                                          <p:cBhvr>
                                            <p:cTn id="92" dur="630" decel="100000" fill="hold"/>
                                            <p:tgtEl>
                                              <p:spTgt spid="39"/>
                                            </p:tgtEl>
                                            <p:attrNameLst>
                                              <p:attrName>ppt_y</p:attrName>
                                            </p:attrNameLst>
                                          </p:cBhvr>
                                          <p:tavLst>
                                            <p:tav tm="0">
                                              <p:val>
                                                <p:strVal val="#ppt_y+1"/>
                                              </p:val>
                                            </p:tav>
                                            <p:tav tm="100000">
                                              <p:val>
                                                <p:strVal val="#ppt_y-.03"/>
                                              </p:val>
                                            </p:tav>
                                          </p:tavLst>
                                        </p:anim>
                                        <p:anim calcmode="lin" valueType="num">
                                          <p:cBhvr>
                                            <p:cTn id="93" dur="70" accel="100000" fill="hold">
                                              <p:stCondLst>
                                                <p:cond delay="630"/>
                                              </p:stCondLst>
                                            </p:cTn>
                                            <p:tgtEl>
                                              <p:spTgt spid="39"/>
                                            </p:tgtEl>
                                            <p:attrNameLst>
                                              <p:attrName>ppt_y</p:attrName>
                                            </p:attrNameLst>
                                          </p:cBhvr>
                                          <p:tavLst>
                                            <p:tav tm="0">
                                              <p:val>
                                                <p:strVal val="#ppt_y-.03"/>
                                              </p:val>
                                            </p:tav>
                                            <p:tav tm="100000">
                                              <p:val>
                                                <p:strVal val="#ppt_y"/>
                                              </p:val>
                                            </p:tav>
                                          </p:tavLst>
                                        </p:anim>
                                      </p:childTnLst>
                                    </p:cTn>
                                  </p:par>
                                </p:childTnLst>
                              </p:cTn>
                            </p:par>
                            <p:par>
                              <p:cTn id="94" fill="hold">
                                <p:stCondLst>
                                  <p:cond delay="7650"/>
                                </p:stCondLst>
                                <p:childTnLst>
                                  <p:par>
                                    <p:cTn id="95" presetID="53" presetClass="entr" presetSubtype="16"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500" fill="hold"/>
                                            <p:tgtEl>
                                              <p:spTgt spid="42"/>
                                            </p:tgtEl>
                                            <p:attrNameLst>
                                              <p:attrName>ppt_w</p:attrName>
                                            </p:attrNameLst>
                                          </p:cBhvr>
                                          <p:tavLst>
                                            <p:tav tm="0">
                                              <p:val>
                                                <p:fltVal val="0"/>
                                              </p:val>
                                            </p:tav>
                                            <p:tav tm="100000">
                                              <p:val>
                                                <p:strVal val="#ppt_w"/>
                                              </p:val>
                                            </p:tav>
                                          </p:tavLst>
                                        </p:anim>
                                        <p:anim calcmode="lin" valueType="num">
                                          <p:cBhvr>
                                            <p:cTn id="98" dur="500" fill="hold"/>
                                            <p:tgtEl>
                                              <p:spTgt spid="42"/>
                                            </p:tgtEl>
                                            <p:attrNameLst>
                                              <p:attrName>ppt_h</p:attrName>
                                            </p:attrNameLst>
                                          </p:cBhvr>
                                          <p:tavLst>
                                            <p:tav tm="0">
                                              <p:val>
                                                <p:fltVal val="0"/>
                                              </p:val>
                                            </p:tav>
                                            <p:tav tm="100000">
                                              <p:val>
                                                <p:strVal val="#ppt_h"/>
                                              </p:val>
                                            </p:tav>
                                          </p:tavLst>
                                        </p:anim>
                                        <p:animEffect transition="in" filter="fade">
                                          <p:cBhvr>
                                            <p:cTn id="99" dur="500"/>
                                            <p:tgtEl>
                                              <p:spTgt spid="42"/>
                                            </p:tgtEl>
                                          </p:cBhvr>
                                        </p:animEffect>
                                      </p:childTnLst>
                                    </p:cTn>
                                  </p:par>
                                </p:childTnLst>
                              </p:cTn>
                            </p:par>
                            <p:par>
                              <p:cTn id="100" fill="hold">
                                <p:stCondLst>
                                  <p:cond delay="8150"/>
                                </p:stCondLst>
                                <p:childTnLst>
                                  <p:par>
                                    <p:cTn id="101" presetID="37" presetClass="entr" presetSubtype="0"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Effect transition="in" filter="fade">
                                          <p:cBhvr>
                                            <p:cTn id="103" dur="700"/>
                                            <p:tgtEl>
                                              <p:spTgt spid="41"/>
                                            </p:tgtEl>
                                          </p:cBhvr>
                                        </p:animEffect>
                                        <p:anim calcmode="lin" valueType="num">
                                          <p:cBhvr>
                                            <p:cTn id="104" dur="700" fill="hold"/>
                                            <p:tgtEl>
                                              <p:spTgt spid="41"/>
                                            </p:tgtEl>
                                            <p:attrNameLst>
                                              <p:attrName>ppt_x</p:attrName>
                                            </p:attrNameLst>
                                          </p:cBhvr>
                                          <p:tavLst>
                                            <p:tav tm="0">
                                              <p:val>
                                                <p:strVal val="#ppt_x"/>
                                              </p:val>
                                            </p:tav>
                                            <p:tav tm="100000">
                                              <p:val>
                                                <p:strVal val="#ppt_x"/>
                                              </p:val>
                                            </p:tav>
                                          </p:tavLst>
                                        </p:anim>
                                        <p:anim calcmode="lin" valueType="num">
                                          <p:cBhvr>
                                            <p:cTn id="105" dur="630" decel="100000" fill="hold"/>
                                            <p:tgtEl>
                                              <p:spTgt spid="41"/>
                                            </p:tgtEl>
                                            <p:attrNameLst>
                                              <p:attrName>ppt_y</p:attrName>
                                            </p:attrNameLst>
                                          </p:cBhvr>
                                          <p:tavLst>
                                            <p:tav tm="0">
                                              <p:val>
                                                <p:strVal val="#ppt_y+1"/>
                                              </p:val>
                                            </p:tav>
                                            <p:tav tm="100000">
                                              <p:val>
                                                <p:strVal val="#ppt_y-.03"/>
                                              </p:val>
                                            </p:tav>
                                          </p:tavLst>
                                        </p:anim>
                                        <p:anim calcmode="lin" valueType="num">
                                          <p:cBhvr>
                                            <p:cTn id="106" dur="70" accel="100000" fill="hold">
                                              <p:stCondLst>
                                                <p:cond delay="630"/>
                                              </p:stCondLst>
                                            </p:cTn>
                                            <p:tgtEl>
                                              <p:spTgt spid="4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7" grpId="0" animBg="1"/>
          <p:bldP spid="43" grpId="0" animBg="1"/>
          <p:bldP spid="23" grpId="0"/>
          <p:bldP spid="34" grpId="0"/>
          <p:bldP spid="35" grpId="0"/>
          <p:bldP spid="36" grpId="0"/>
          <p:bldP spid="38" grpId="0"/>
          <p:bldP spid="39" grpId="0"/>
          <p:bldP spid="40" grpId="0"/>
          <p:bldP spid="41" grpId="0"/>
          <p:bldP spid="4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200" fill="hold"/>
                                            <p:tgtEl>
                                              <p:spTgt spid="29"/>
                                            </p:tgtEl>
                                            <p:attrNameLst>
                                              <p:attrName>ppt_x</p:attrName>
                                            </p:attrNameLst>
                                          </p:cBhvr>
                                          <p:tavLst>
                                            <p:tav tm="0">
                                              <p:val>
                                                <p:strVal val="0-#ppt_w/2"/>
                                              </p:val>
                                            </p:tav>
                                            <p:tav tm="100000">
                                              <p:val>
                                                <p:strVal val="#ppt_x"/>
                                              </p:val>
                                            </p:tav>
                                          </p:tavLst>
                                        </p:anim>
                                        <p:anim calcmode="lin" valueType="num">
                                          <p:cBhvr additive="base">
                                            <p:cTn id="8" dur="1200" fill="hold"/>
                                            <p:tgtEl>
                                              <p:spTgt spid="29"/>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1200" fill="hold"/>
                                            <p:tgtEl>
                                              <p:spTgt spid="33"/>
                                            </p:tgtEl>
                                            <p:attrNameLst>
                                              <p:attrName>ppt_x</p:attrName>
                                            </p:attrNameLst>
                                          </p:cBhvr>
                                          <p:tavLst>
                                            <p:tav tm="0">
                                              <p:val>
                                                <p:strVal val="1+#ppt_w/2"/>
                                              </p:val>
                                            </p:tav>
                                            <p:tav tm="100000">
                                              <p:val>
                                                <p:strVal val="#ppt_x"/>
                                              </p:val>
                                            </p:tav>
                                          </p:tavLst>
                                        </p:anim>
                                        <p:anim calcmode="lin" valueType="num">
                                          <p:cBhvr additive="base">
                                            <p:cTn id="12" dur="1200" fill="hold"/>
                                            <p:tgtEl>
                                              <p:spTgt spid="33"/>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1200" fill="hold"/>
                                            <p:tgtEl>
                                              <p:spTgt spid="43"/>
                                            </p:tgtEl>
                                            <p:attrNameLst>
                                              <p:attrName>ppt_x</p:attrName>
                                            </p:attrNameLst>
                                          </p:cBhvr>
                                          <p:tavLst>
                                            <p:tav tm="0">
                                              <p:val>
                                                <p:strVal val="1+#ppt_w/2"/>
                                              </p:val>
                                            </p:tav>
                                            <p:tav tm="100000">
                                              <p:val>
                                                <p:strVal val="#ppt_x"/>
                                              </p:val>
                                            </p:tav>
                                          </p:tavLst>
                                        </p:anim>
                                        <p:anim calcmode="lin" valueType="num">
                                          <p:cBhvr additive="base">
                                            <p:cTn id="16" dur="1200" fill="hold"/>
                                            <p:tgtEl>
                                              <p:spTgt spid="4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200" fill="hold"/>
                                            <p:tgtEl>
                                              <p:spTgt spid="37"/>
                                            </p:tgtEl>
                                            <p:attrNameLst>
                                              <p:attrName>ppt_x</p:attrName>
                                            </p:attrNameLst>
                                          </p:cBhvr>
                                          <p:tavLst>
                                            <p:tav tm="0">
                                              <p:val>
                                                <p:strVal val="0-#ppt_w/2"/>
                                              </p:val>
                                            </p:tav>
                                            <p:tav tm="100000">
                                              <p:val>
                                                <p:strVal val="#ppt_x"/>
                                              </p:val>
                                            </p:tav>
                                          </p:tavLst>
                                        </p:anim>
                                        <p:anim calcmode="lin" valueType="num">
                                          <p:cBhvr additive="base">
                                            <p:cTn id="20" dur="1200" fill="hold"/>
                                            <p:tgtEl>
                                              <p:spTgt spid="37"/>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par>
                                    <p:cTn id="27" presetID="53" presetClass="entr" presetSubtype="16"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par>
                                    <p:cTn id="32" presetID="53" presetClass="entr" presetSubtype="16"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par>
                                    <p:cTn id="37" presetID="53" presetClass="entr" presetSubtype="16"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par>
                              <p:cTn id="42" fill="hold">
                                <p:stCondLst>
                                  <p:cond delay="2000"/>
                                </p:stCondLst>
                                <p:childTnLst>
                                  <p:par>
                                    <p:cTn id="43" presetID="2" presetClass="entr" presetSubtype="1"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1000" fill="hold"/>
                                            <p:tgtEl>
                                              <p:spTgt spid="20"/>
                                            </p:tgtEl>
                                            <p:attrNameLst>
                                              <p:attrName>ppt_x</p:attrName>
                                            </p:attrNameLst>
                                          </p:cBhvr>
                                          <p:tavLst>
                                            <p:tav tm="0">
                                              <p:val>
                                                <p:strVal val="#ppt_x"/>
                                              </p:val>
                                            </p:tav>
                                            <p:tav tm="100000">
                                              <p:val>
                                                <p:strVal val="#ppt_x"/>
                                              </p:val>
                                            </p:tav>
                                          </p:tavLst>
                                        </p:anim>
                                        <p:anim calcmode="lin" valueType="num">
                                          <p:cBhvr additive="base">
                                            <p:cTn id="46" dur="1000" fill="hold"/>
                                            <p:tgtEl>
                                              <p:spTgt spid="20"/>
                                            </p:tgtEl>
                                            <p:attrNameLst>
                                              <p:attrName>ppt_y</p:attrName>
                                            </p:attrNameLst>
                                          </p:cBhvr>
                                          <p:tavLst>
                                            <p:tav tm="0">
                                              <p:val>
                                                <p:strVal val="0-#ppt_h/2"/>
                                              </p:val>
                                            </p:tav>
                                            <p:tav tm="100000">
                                              <p:val>
                                                <p:strVal val="#ppt_y"/>
                                              </p:val>
                                            </p:tav>
                                          </p:tavLst>
                                        </p:anim>
                                      </p:childTnLst>
                                    </p:cTn>
                                  </p:par>
                                </p:childTnLst>
                              </p:cTn>
                            </p:par>
                            <p:par>
                              <p:cTn id="47" fill="hold">
                                <p:stCondLst>
                                  <p:cond delay="3000"/>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23"/>
                                            </p:tgtEl>
                                            <p:attrNameLst>
                                              <p:attrName>ppt_y</p:attrName>
                                            </p:attrNameLst>
                                          </p:cBhvr>
                                          <p:tavLst>
                                            <p:tav tm="0">
                                              <p:val>
                                                <p:strVal val="#ppt_y"/>
                                              </p:val>
                                            </p:tav>
                                            <p:tav tm="100000">
                                              <p:val>
                                                <p:strVal val="#ppt_y"/>
                                              </p:val>
                                            </p:tav>
                                          </p:tavLst>
                                        </p:anim>
                                        <p:anim calcmode="lin" valueType="num">
                                          <p:cBhvr>
                                            <p:cTn id="52"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23"/>
                                            </p:tgtEl>
                                          </p:cBhvr>
                                        </p:animEffect>
                                      </p:childTnLst>
                                    </p:cTn>
                                  </p:par>
                                </p:childTnLst>
                              </p:cTn>
                            </p:par>
                            <p:par>
                              <p:cTn id="55" fill="hold">
                                <p:stCondLst>
                                  <p:cond delay="4050"/>
                                </p:stCondLst>
                                <p:childTnLst>
                                  <p:par>
                                    <p:cTn id="56" presetID="53" presetClass="entr" presetSubtype="16"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childTnLst>
                              </p:cTn>
                            </p:par>
                            <p:par>
                              <p:cTn id="61" fill="hold">
                                <p:stCondLst>
                                  <p:cond delay="4550"/>
                                </p:stCondLst>
                                <p:childTnLst>
                                  <p:par>
                                    <p:cTn id="62" presetID="37" presetClass="entr" presetSubtype="0"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700"/>
                                            <p:tgtEl>
                                              <p:spTgt spid="34"/>
                                            </p:tgtEl>
                                          </p:cBhvr>
                                        </p:animEffect>
                                        <p:anim calcmode="lin" valueType="num">
                                          <p:cBhvr>
                                            <p:cTn id="65" dur="700" fill="hold"/>
                                            <p:tgtEl>
                                              <p:spTgt spid="34"/>
                                            </p:tgtEl>
                                            <p:attrNameLst>
                                              <p:attrName>ppt_x</p:attrName>
                                            </p:attrNameLst>
                                          </p:cBhvr>
                                          <p:tavLst>
                                            <p:tav tm="0">
                                              <p:val>
                                                <p:strVal val="#ppt_x"/>
                                              </p:val>
                                            </p:tav>
                                            <p:tav tm="100000">
                                              <p:val>
                                                <p:strVal val="#ppt_x"/>
                                              </p:val>
                                            </p:tav>
                                          </p:tavLst>
                                        </p:anim>
                                        <p:anim calcmode="lin" valueType="num">
                                          <p:cBhvr>
                                            <p:cTn id="66" dur="630" decel="100000" fill="hold"/>
                                            <p:tgtEl>
                                              <p:spTgt spid="34"/>
                                            </p:tgtEl>
                                            <p:attrNameLst>
                                              <p:attrName>ppt_y</p:attrName>
                                            </p:attrNameLst>
                                          </p:cBhvr>
                                          <p:tavLst>
                                            <p:tav tm="0">
                                              <p:val>
                                                <p:strVal val="#ppt_y+1"/>
                                              </p:val>
                                            </p:tav>
                                            <p:tav tm="100000">
                                              <p:val>
                                                <p:strVal val="#ppt_y-.03"/>
                                              </p:val>
                                            </p:tav>
                                          </p:tavLst>
                                        </p:anim>
                                        <p:anim calcmode="lin" valueType="num">
                                          <p:cBhvr>
                                            <p:cTn id="67" dur="70" accel="100000" fill="hold">
                                              <p:stCondLst>
                                                <p:cond delay="630"/>
                                              </p:stCondLst>
                                            </p:cTn>
                                            <p:tgtEl>
                                              <p:spTgt spid="34"/>
                                            </p:tgtEl>
                                            <p:attrNameLst>
                                              <p:attrName>ppt_y</p:attrName>
                                            </p:attrNameLst>
                                          </p:cBhvr>
                                          <p:tavLst>
                                            <p:tav tm="0">
                                              <p:val>
                                                <p:strVal val="#ppt_y-.03"/>
                                              </p:val>
                                            </p:tav>
                                            <p:tav tm="100000">
                                              <p:val>
                                                <p:strVal val="#ppt_y"/>
                                              </p:val>
                                            </p:tav>
                                          </p:tavLst>
                                        </p:anim>
                                      </p:childTnLst>
                                    </p:cTn>
                                  </p:par>
                                </p:childTnLst>
                              </p:cTn>
                            </p:par>
                            <p:par>
                              <p:cTn id="68" fill="hold">
                                <p:stCondLst>
                                  <p:cond delay="5250"/>
                                </p:stCondLst>
                                <p:childTnLst>
                                  <p:par>
                                    <p:cTn id="69" presetID="53" presetClass="entr" presetSubtype="16" fill="hold" grpId="0" nodeType="after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750"/>
                                </p:stCondLst>
                                <p:childTnLst>
                                  <p:par>
                                    <p:cTn id="75" presetID="3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700"/>
                                            <p:tgtEl>
                                              <p:spTgt spid="36"/>
                                            </p:tgtEl>
                                          </p:cBhvr>
                                        </p:animEffect>
                                        <p:anim calcmode="lin" valueType="num">
                                          <p:cBhvr>
                                            <p:cTn id="78" dur="700" fill="hold"/>
                                            <p:tgtEl>
                                              <p:spTgt spid="36"/>
                                            </p:tgtEl>
                                            <p:attrNameLst>
                                              <p:attrName>ppt_x</p:attrName>
                                            </p:attrNameLst>
                                          </p:cBhvr>
                                          <p:tavLst>
                                            <p:tav tm="0">
                                              <p:val>
                                                <p:strVal val="#ppt_x"/>
                                              </p:val>
                                            </p:tav>
                                            <p:tav tm="100000">
                                              <p:val>
                                                <p:strVal val="#ppt_x"/>
                                              </p:val>
                                            </p:tav>
                                          </p:tavLst>
                                        </p:anim>
                                        <p:anim calcmode="lin" valueType="num">
                                          <p:cBhvr>
                                            <p:cTn id="79" dur="630" decel="100000" fill="hold"/>
                                            <p:tgtEl>
                                              <p:spTgt spid="36"/>
                                            </p:tgtEl>
                                            <p:attrNameLst>
                                              <p:attrName>ppt_y</p:attrName>
                                            </p:attrNameLst>
                                          </p:cBhvr>
                                          <p:tavLst>
                                            <p:tav tm="0">
                                              <p:val>
                                                <p:strVal val="#ppt_y+1"/>
                                              </p:val>
                                            </p:tav>
                                            <p:tav tm="100000">
                                              <p:val>
                                                <p:strVal val="#ppt_y-.03"/>
                                              </p:val>
                                            </p:tav>
                                          </p:tavLst>
                                        </p:anim>
                                        <p:anim calcmode="lin" valueType="num">
                                          <p:cBhvr>
                                            <p:cTn id="80" dur="70" accel="100000" fill="hold">
                                              <p:stCondLst>
                                                <p:cond delay="630"/>
                                              </p:stCondLst>
                                            </p:cTn>
                                            <p:tgtEl>
                                              <p:spTgt spid="36"/>
                                            </p:tgtEl>
                                            <p:attrNameLst>
                                              <p:attrName>ppt_y</p:attrName>
                                            </p:attrNameLst>
                                          </p:cBhvr>
                                          <p:tavLst>
                                            <p:tav tm="0">
                                              <p:val>
                                                <p:strVal val="#ppt_y-.03"/>
                                              </p:val>
                                            </p:tav>
                                            <p:tav tm="100000">
                                              <p:val>
                                                <p:strVal val="#ppt_y"/>
                                              </p:val>
                                            </p:tav>
                                          </p:tavLst>
                                        </p:anim>
                                      </p:childTnLst>
                                    </p:cTn>
                                  </p:par>
                                </p:childTnLst>
                              </p:cTn>
                            </p:par>
                            <p:par>
                              <p:cTn id="81" fill="hold">
                                <p:stCondLst>
                                  <p:cond delay="645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6950"/>
                                </p:stCondLst>
                                <p:childTnLst>
                                  <p:par>
                                    <p:cTn id="88" presetID="37" presetClass="entr" presetSubtype="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fade">
                                          <p:cBhvr>
                                            <p:cTn id="90" dur="700"/>
                                            <p:tgtEl>
                                              <p:spTgt spid="39"/>
                                            </p:tgtEl>
                                          </p:cBhvr>
                                        </p:animEffect>
                                        <p:anim calcmode="lin" valueType="num">
                                          <p:cBhvr>
                                            <p:cTn id="91" dur="700" fill="hold"/>
                                            <p:tgtEl>
                                              <p:spTgt spid="39"/>
                                            </p:tgtEl>
                                            <p:attrNameLst>
                                              <p:attrName>ppt_x</p:attrName>
                                            </p:attrNameLst>
                                          </p:cBhvr>
                                          <p:tavLst>
                                            <p:tav tm="0">
                                              <p:val>
                                                <p:strVal val="#ppt_x"/>
                                              </p:val>
                                            </p:tav>
                                            <p:tav tm="100000">
                                              <p:val>
                                                <p:strVal val="#ppt_x"/>
                                              </p:val>
                                            </p:tav>
                                          </p:tavLst>
                                        </p:anim>
                                        <p:anim calcmode="lin" valueType="num">
                                          <p:cBhvr>
                                            <p:cTn id="92" dur="630" decel="100000" fill="hold"/>
                                            <p:tgtEl>
                                              <p:spTgt spid="39"/>
                                            </p:tgtEl>
                                            <p:attrNameLst>
                                              <p:attrName>ppt_y</p:attrName>
                                            </p:attrNameLst>
                                          </p:cBhvr>
                                          <p:tavLst>
                                            <p:tav tm="0">
                                              <p:val>
                                                <p:strVal val="#ppt_y+1"/>
                                              </p:val>
                                            </p:tav>
                                            <p:tav tm="100000">
                                              <p:val>
                                                <p:strVal val="#ppt_y-.03"/>
                                              </p:val>
                                            </p:tav>
                                          </p:tavLst>
                                        </p:anim>
                                        <p:anim calcmode="lin" valueType="num">
                                          <p:cBhvr>
                                            <p:cTn id="93" dur="70" accel="100000" fill="hold">
                                              <p:stCondLst>
                                                <p:cond delay="630"/>
                                              </p:stCondLst>
                                            </p:cTn>
                                            <p:tgtEl>
                                              <p:spTgt spid="39"/>
                                            </p:tgtEl>
                                            <p:attrNameLst>
                                              <p:attrName>ppt_y</p:attrName>
                                            </p:attrNameLst>
                                          </p:cBhvr>
                                          <p:tavLst>
                                            <p:tav tm="0">
                                              <p:val>
                                                <p:strVal val="#ppt_y-.03"/>
                                              </p:val>
                                            </p:tav>
                                            <p:tav tm="100000">
                                              <p:val>
                                                <p:strVal val="#ppt_y"/>
                                              </p:val>
                                            </p:tav>
                                          </p:tavLst>
                                        </p:anim>
                                      </p:childTnLst>
                                    </p:cTn>
                                  </p:par>
                                </p:childTnLst>
                              </p:cTn>
                            </p:par>
                            <p:par>
                              <p:cTn id="94" fill="hold">
                                <p:stCondLst>
                                  <p:cond delay="7650"/>
                                </p:stCondLst>
                                <p:childTnLst>
                                  <p:par>
                                    <p:cTn id="95" presetID="53" presetClass="entr" presetSubtype="16"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500" fill="hold"/>
                                            <p:tgtEl>
                                              <p:spTgt spid="42"/>
                                            </p:tgtEl>
                                            <p:attrNameLst>
                                              <p:attrName>ppt_w</p:attrName>
                                            </p:attrNameLst>
                                          </p:cBhvr>
                                          <p:tavLst>
                                            <p:tav tm="0">
                                              <p:val>
                                                <p:fltVal val="0"/>
                                              </p:val>
                                            </p:tav>
                                            <p:tav tm="100000">
                                              <p:val>
                                                <p:strVal val="#ppt_w"/>
                                              </p:val>
                                            </p:tav>
                                          </p:tavLst>
                                        </p:anim>
                                        <p:anim calcmode="lin" valueType="num">
                                          <p:cBhvr>
                                            <p:cTn id="98" dur="500" fill="hold"/>
                                            <p:tgtEl>
                                              <p:spTgt spid="42"/>
                                            </p:tgtEl>
                                            <p:attrNameLst>
                                              <p:attrName>ppt_h</p:attrName>
                                            </p:attrNameLst>
                                          </p:cBhvr>
                                          <p:tavLst>
                                            <p:tav tm="0">
                                              <p:val>
                                                <p:fltVal val="0"/>
                                              </p:val>
                                            </p:tav>
                                            <p:tav tm="100000">
                                              <p:val>
                                                <p:strVal val="#ppt_h"/>
                                              </p:val>
                                            </p:tav>
                                          </p:tavLst>
                                        </p:anim>
                                        <p:animEffect transition="in" filter="fade">
                                          <p:cBhvr>
                                            <p:cTn id="99" dur="500"/>
                                            <p:tgtEl>
                                              <p:spTgt spid="42"/>
                                            </p:tgtEl>
                                          </p:cBhvr>
                                        </p:animEffect>
                                      </p:childTnLst>
                                    </p:cTn>
                                  </p:par>
                                </p:childTnLst>
                              </p:cTn>
                            </p:par>
                            <p:par>
                              <p:cTn id="100" fill="hold">
                                <p:stCondLst>
                                  <p:cond delay="8150"/>
                                </p:stCondLst>
                                <p:childTnLst>
                                  <p:par>
                                    <p:cTn id="101" presetID="37" presetClass="entr" presetSubtype="0"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Effect transition="in" filter="fade">
                                          <p:cBhvr>
                                            <p:cTn id="103" dur="700"/>
                                            <p:tgtEl>
                                              <p:spTgt spid="41"/>
                                            </p:tgtEl>
                                          </p:cBhvr>
                                        </p:animEffect>
                                        <p:anim calcmode="lin" valueType="num">
                                          <p:cBhvr>
                                            <p:cTn id="104" dur="700" fill="hold"/>
                                            <p:tgtEl>
                                              <p:spTgt spid="41"/>
                                            </p:tgtEl>
                                            <p:attrNameLst>
                                              <p:attrName>ppt_x</p:attrName>
                                            </p:attrNameLst>
                                          </p:cBhvr>
                                          <p:tavLst>
                                            <p:tav tm="0">
                                              <p:val>
                                                <p:strVal val="#ppt_x"/>
                                              </p:val>
                                            </p:tav>
                                            <p:tav tm="100000">
                                              <p:val>
                                                <p:strVal val="#ppt_x"/>
                                              </p:val>
                                            </p:tav>
                                          </p:tavLst>
                                        </p:anim>
                                        <p:anim calcmode="lin" valueType="num">
                                          <p:cBhvr>
                                            <p:cTn id="105" dur="630" decel="100000" fill="hold"/>
                                            <p:tgtEl>
                                              <p:spTgt spid="41"/>
                                            </p:tgtEl>
                                            <p:attrNameLst>
                                              <p:attrName>ppt_y</p:attrName>
                                            </p:attrNameLst>
                                          </p:cBhvr>
                                          <p:tavLst>
                                            <p:tav tm="0">
                                              <p:val>
                                                <p:strVal val="#ppt_y+1"/>
                                              </p:val>
                                            </p:tav>
                                            <p:tav tm="100000">
                                              <p:val>
                                                <p:strVal val="#ppt_y-.03"/>
                                              </p:val>
                                            </p:tav>
                                          </p:tavLst>
                                        </p:anim>
                                        <p:anim calcmode="lin" valueType="num">
                                          <p:cBhvr>
                                            <p:cTn id="106" dur="70" accel="100000" fill="hold">
                                              <p:stCondLst>
                                                <p:cond delay="630"/>
                                              </p:stCondLst>
                                            </p:cTn>
                                            <p:tgtEl>
                                              <p:spTgt spid="4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7" grpId="0" animBg="1"/>
          <p:bldP spid="43" grpId="0" animBg="1"/>
          <p:bldP spid="23" grpId="0"/>
          <p:bldP spid="34" grpId="0"/>
          <p:bldP spid="35" grpId="0"/>
          <p:bldP spid="36" grpId="0"/>
          <p:bldP spid="38" grpId="0"/>
          <p:bldP spid="39" grpId="0"/>
          <p:bldP spid="40" grpId="0"/>
          <p:bldP spid="41" grpId="0"/>
          <p:bldP spid="42"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t="-1000" b="-1000"/>
          </a:stretch>
        </a:blipFill>
        <a:effectLst/>
      </p:bgPr>
    </p:bg>
    <p:spTree>
      <p:nvGrpSpPr>
        <p:cNvPr id="1" name=""/>
        <p:cNvGrpSpPr/>
        <p:nvPr/>
      </p:nvGrpSpPr>
      <p:grpSpPr>
        <a:xfrm>
          <a:off x="0" y="0"/>
          <a:ext cx="0" cy="0"/>
          <a:chOff x="0" y="0"/>
          <a:chExt cx="0" cy="0"/>
        </a:xfrm>
      </p:grpSpPr>
      <p:pic>
        <p:nvPicPr>
          <p:cNvPr id="8" name="Picture 3" descr="E:\Objects_all\Ribbon_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95004" y="828855"/>
            <a:ext cx="6601991" cy="1352432"/>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5">
            <a:extLst>
              <a:ext uri="{BEBA8EAE-BF5A-486C-A8C5-ECC9F3942E4B}">
                <a14:imgProps xmlns:a14="http://schemas.microsoft.com/office/drawing/2010/main">
                  <a14:imgLayer r:embed="rId6">
                    <a14:imgEffect>
                      <a14:artisticCrisscrossEtching/>
                    </a14:imgEffect>
                    <a14:imgEffect>
                      <a14:colorTemperature colorTemp="11200"/>
                    </a14:imgEffect>
                    <a14:imgEffect>
                      <a14:saturation sat="200000"/>
                    </a14:imgEffect>
                  </a14:imgLayer>
                </a14:imgProps>
              </a:ext>
              <a:ext uri="{28A0092B-C50C-407E-A947-70E740481C1C}">
                <a14:useLocalDpi xmlns:a14="http://schemas.microsoft.com/office/drawing/2010/main"/>
              </a:ext>
            </a:extLst>
          </a:blip>
          <a:stretch>
            <a:fillRect/>
          </a:stretch>
        </p:blipFill>
        <p:spPr>
          <a:xfrm>
            <a:off x="0" y="3366415"/>
            <a:ext cx="12193993" cy="3489101"/>
          </a:xfrm>
          <a:prstGeom prst="rect">
            <a:avLst/>
          </a:prstGeom>
        </p:spPr>
      </p:pic>
      <p:sp>
        <p:nvSpPr>
          <p:cNvPr id="5" name="TextBox 4"/>
          <p:cNvSpPr txBox="1"/>
          <p:nvPr/>
        </p:nvSpPr>
        <p:spPr>
          <a:xfrm>
            <a:off x="3923769" y="903524"/>
            <a:ext cx="4344459" cy="1015663"/>
          </a:xfrm>
          <a:prstGeom prst="rect">
            <a:avLst/>
          </a:prstGeom>
          <a:noFill/>
        </p:spPr>
        <p:txBody>
          <a:bodyPr wrap="none" rtlCol="0">
            <a:spAutoFit/>
          </a:bodyPr>
          <a:lstStyle/>
          <a:p>
            <a:pPr algn="ctr"/>
            <a:r>
              <a:rPr lang="en-US" altLang="zh-CN" sz="6000" b="1" dirty="0">
                <a:solidFill>
                  <a:srgbClr val="76434E"/>
                </a:solidFill>
                <a:cs typeface="+mn-ea"/>
                <a:sym typeface="+mn-lt"/>
              </a:rPr>
              <a:t>About Study</a:t>
            </a:r>
            <a:endParaRPr lang="en-US" sz="6000" b="1" dirty="0">
              <a:solidFill>
                <a:srgbClr val="76434E"/>
              </a:solidFill>
              <a:cs typeface="+mn-ea"/>
              <a:sym typeface="+mn-lt"/>
            </a:endParaRPr>
          </a:p>
        </p:txBody>
      </p:sp>
      <p:sp>
        <p:nvSpPr>
          <p:cNvPr id="6" name="TextBox 5"/>
          <p:cNvSpPr txBox="1"/>
          <p:nvPr/>
        </p:nvSpPr>
        <p:spPr>
          <a:xfrm>
            <a:off x="1559566" y="2181287"/>
            <a:ext cx="9460791" cy="1446550"/>
          </a:xfrm>
          <a:prstGeom prst="rect">
            <a:avLst/>
          </a:prstGeom>
          <a:noFill/>
        </p:spPr>
        <p:txBody>
          <a:bodyPr wrap="square" rtlCol="0">
            <a:spAutoFit/>
          </a:bodyPr>
          <a:lstStyle/>
          <a:p>
            <a:r>
              <a:rPr lang="en-US" altLang="zh-CN" sz="2200" dirty="0">
                <a:solidFill>
                  <a:srgbClr val="76434E"/>
                </a:solidFill>
                <a:cs typeface="+mn-ea"/>
                <a:sym typeface="+mn-lt"/>
              </a:rPr>
              <a:t>Get professional and efficient with our flat polygon business PowerPoint templates, featuring a beautifully designed blue-green cover and green dynamic slides. Perfect for business presentations and reports. Download now and save time!</a:t>
            </a:r>
          </a:p>
        </p:txBody>
      </p:sp>
      <p:sp>
        <p:nvSpPr>
          <p:cNvPr id="7" name="TextBox 4">
            <a:extLst>
              <a:ext uri="{FF2B5EF4-FFF2-40B4-BE49-F238E27FC236}">
                <a16:creationId xmlns:a16="http://schemas.microsoft.com/office/drawing/2014/main" id="{EB684C7E-20A7-9694-F2D4-694B922B40F4}"/>
              </a:ext>
            </a:extLst>
          </p:cNvPr>
          <p:cNvSpPr txBox="1"/>
          <p:nvPr/>
        </p:nvSpPr>
        <p:spPr>
          <a:xfrm>
            <a:off x="-36512" y="-1798"/>
            <a:ext cx="453650" cy="123111"/>
          </a:xfrm>
          <a:prstGeom prst="rect">
            <a:avLst/>
          </a:prstGeom>
          <a:noFill/>
        </p:spPr>
        <p:txBody>
          <a:bodyPr wrap="square" rtlCol="0">
            <a:spAutoFit/>
          </a:bodyPr>
          <a:lstStyle/>
          <a:p>
            <a:pPr>
              <a:lnSpc>
                <a:spcPct val="200000"/>
              </a:lnSpc>
            </a:pPr>
            <a:r>
              <a:rPr lang="zh-CN" altLang="en-US" sz="100" dirty="0">
                <a:solidFill>
                  <a:srgbClr val="8D592D"/>
                </a:solidFill>
                <a:cs typeface="+mn-ea"/>
                <a:sym typeface="+mn-lt"/>
              </a:rPr>
              <a:t>行业</a:t>
            </a:r>
            <a:r>
              <a:rPr lang="en-US" altLang="zh-CN" sz="100" dirty="0">
                <a:solidFill>
                  <a:srgbClr val="8D592D"/>
                </a:solidFill>
                <a:cs typeface="+mn-ea"/>
                <a:sym typeface="+mn-lt"/>
              </a:rPr>
              <a:t>PPT</a:t>
            </a:r>
            <a:r>
              <a:rPr lang="zh-CN" altLang="en-US" sz="100" dirty="0">
                <a:solidFill>
                  <a:srgbClr val="8D592D"/>
                </a:solidFill>
                <a:cs typeface="+mn-ea"/>
                <a:sym typeface="+mn-lt"/>
              </a:rPr>
              <a:t>模板</a:t>
            </a:r>
            <a:r>
              <a:rPr lang="en-US" altLang="zh-CN" sz="100" dirty="0">
                <a:solidFill>
                  <a:srgbClr val="8D592D"/>
                </a:solidFill>
                <a:cs typeface="+mn-ea"/>
                <a:sym typeface="+mn-lt"/>
              </a:rPr>
              <a:t>http://www.1ppt.com/hangye/</a:t>
            </a:r>
          </a:p>
        </p:txBody>
      </p:sp>
    </p:spTree>
  </p:cSld>
  <p:clrMapOvr>
    <a:masterClrMapping/>
  </p:clrMapOvr>
  <p:transition spd="slow" advClick="0" advTm="10278">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25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8" dur="25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6"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par>
                              <p:cTn id="26" fill="hold">
                                <p:stCondLst>
                                  <p:cond delay="2500"/>
                                </p:stCondLst>
                                <p:childTnLst>
                                  <p:par>
                                    <p:cTn id="27" presetID="37"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900" decel="100000" fill="hold"/>
                                            <p:tgtEl>
                                              <p:spTgt spid="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42"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ppt_x"/>
                                              </p:val>
                                            </p:tav>
                                            <p:tav tm="100000">
                                              <p:val>
                                                <p:strVal val="#ppt_x"/>
                                              </p:val>
                                            </p:tav>
                                          </p:tavLst>
                                        </p:anim>
                                        <p:anim calcmode="lin" valueType="num">
                                          <p:cBhvr additive="base">
                                            <p:cTn id="8" dur="25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6"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par>
                              <p:cTn id="26" fill="hold">
                                <p:stCondLst>
                                  <p:cond delay="2500"/>
                                </p:stCondLst>
                                <p:childTnLst>
                                  <p:par>
                                    <p:cTn id="27" presetID="37"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900" decel="100000" fill="hold"/>
                                            <p:tgtEl>
                                              <p:spTgt spid="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42"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t="-1000" b="-1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039013">
            <a:off x="5579266" y="3388396"/>
            <a:ext cx="1446756" cy="2732762"/>
          </a:xfrm>
          <a:prstGeom prst="rect">
            <a:avLst/>
          </a:prstGeom>
        </p:spPr>
      </p:pic>
      <p:pic>
        <p:nvPicPr>
          <p:cNvPr id="3" name="图片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60538" y="2379363"/>
            <a:ext cx="1102339" cy="1542054"/>
          </a:xfrm>
          <a:prstGeom prst="rect">
            <a:avLst/>
          </a:prstGeom>
        </p:spPr>
      </p:pic>
      <p:pic>
        <p:nvPicPr>
          <p:cNvPr id="5" name="图片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8175356">
            <a:off x="4487799" y="3447539"/>
            <a:ext cx="760340" cy="708428"/>
          </a:xfrm>
          <a:prstGeom prst="rect">
            <a:avLst/>
          </a:prstGeom>
        </p:spPr>
      </p:pic>
      <p:pic>
        <p:nvPicPr>
          <p:cNvPr id="6" name="图片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9494865">
            <a:off x="3813504" y="4344069"/>
            <a:ext cx="821411" cy="821411"/>
          </a:xfrm>
          <a:prstGeom prst="rect">
            <a:avLst/>
          </a:prstGeom>
        </p:spPr>
      </p:pic>
      <p:pic>
        <p:nvPicPr>
          <p:cNvPr id="23" name="图片 2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1660644" flipH="1" flipV="1">
            <a:off x="6952356" y="3317850"/>
            <a:ext cx="744726" cy="693880"/>
          </a:xfrm>
          <a:prstGeom prst="rect">
            <a:avLst/>
          </a:prstGeom>
        </p:spPr>
      </p:pic>
      <p:pic>
        <p:nvPicPr>
          <p:cNvPr id="24" name="图片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8849596" flipH="1" flipV="1">
            <a:off x="7596933" y="4340753"/>
            <a:ext cx="804543" cy="804543"/>
          </a:xfrm>
          <a:prstGeom prst="rect">
            <a:avLst/>
          </a:prstGeom>
        </p:spPr>
      </p:pic>
      <p:pic>
        <p:nvPicPr>
          <p:cNvPr id="15" name="Picture 14"/>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a:off x="12972" y="5883463"/>
            <a:ext cx="2242136" cy="17625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a:off x="2509454" y="5886411"/>
            <a:ext cx="2242136" cy="17625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a:off x="4999037" y="5882406"/>
            <a:ext cx="2242136" cy="17625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a:off x="7495519" y="5885353"/>
            <a:ext cx="2242136" cy="17625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a:off x="9997876" y="5893361"/>
            <a:ext cx="2242136" cy="176259"/>
          </a:xfrm>
          <a:prstGeom prst="rect">
            <a:avLst/>
          </a:prstGeom>
          <a:noFill/>
          <a:extLst>
            <a:ext uri="{909E8E84-426E-40DD-AFC4-6F175D3DCCD1}">
              <a14:hiddenFill xmlns:a14="http://schemas.microsoft.com/office/drawing/2010/main">
                <a:solidFill>
                  <a:srgbClr val="FFFFFF"/>
                </a:solidFill>
              </a14:hiddenFill>
            </a:ext>
          </a:extLst>
        </p:spPr>
      </p:pic>
      <p:pic>
        <p:nvPicPr>
          <p:cNvPr id="20" name="图片 19"/>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188528" y="5703613"/>
            <a:ext cx="354462" cy="397037"/>
          </a:xfrm>
          <a:prstGeom prst="rect">
            <a:avLst/>
          </a:prstGeom>
        </p:spPr>
      </p:pic>
      <p:pic>
        <p:nvPicPr>
          <p:cNvPr id="21" name="图片 20"/>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692586" y="5703613"/>
            <a:ext cx="354462" cy="397037"/>
          </a:xfrm>
          <a:prstGeom prst="rect">
            <a:avLst/>
          </a:prstGeom>
        </p:spPr>
      </p:pic>
      <p:pic>
        <p:nvPicPr>
          <p:cNvPr id="22" name="图片 2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193436" y="5703613"/>
            <a:ext cx="354462" cy="397037"/>
          </a:xfrm>
          <a:prstGeom prst="rect">
            <a:avLst/>
          </a:prstGeom>
        </p:spPr>
      </p:pic>
      <p:pic>
        <p:nvPicPr>
          <p:cNvPr id="26" name="图片 2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696150" y="5703613"/>
            <a:ext cx="354462" cy="397037"/>
          </a:xfrm>
          <a:prstGeom prst="rect">
            <a:avLst/>
          </a:prstGeom>
        </p:spPr>
      </p:pic>
      <p:pic>
        <p:nvPicPr>
          <p:cNvPr id="30" name="图片 29"/>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370177" y="404128"/>
            <a:ext cx="5403828" cy="773922"/>
          </a:xfrm>
          <a:prstGeom prst="rect">
            <a:avLst/>
          </a:prstGeom>
        </p:spPr>
      </p:pic>
      <p:sp>
        <p:nvSpPr>
          <p:cNvPr id="31" name="TextBox 33"/>
          <p:cNvSpPr txBox="1"/>
          <p:nvPr/>
        </p:nvSpPr>
        <p:spPr>
          <a:xfrm>
            <a:off x="4999037" y="574806"/>
            <a:ext cx="1857788" cy="416254"/>
          </a:xfrm>
          <a:prstGeom prst="rect">
            <a:avLst/>
          </a:prstGeom>
          <a:noFill/>
        </p:spPr>
        <p:txBody>
          <a:bodyPr wrap="none" lIns="45706" tIns="22853" rIns="45706" bIns="22853" rtlCol="0">
            <a:spAutoFit/>
          </a:bodyPr>
          <a:lstStyle/>
          <a:p>
            <a:r>
              <a:rPr lang="en-US" altLang="zh-CN" sz="2405" b="1" dirty="0">
                <a:solidFill>
                  <a:srgbClr val="76434E"/>
                </a:solidFill>
                <a:cs typeface="+mn-ea"/>
                <a:sym typeface="+mn-lt"/>
              </a:rPr>
              <a:t>Add title text</a:t>
            </a:r>
          </a:p>
        </p:txBody>
      </p:sp>
      <p:sp>
        <p:nvSpPr>
          <p:cNvPr id="32" name="TextBox 28"/>
          <p:cNvSpPr txBox="1"/>
          <p:nvPr/>
        </p:nvSpPr>
        <p:spPr>
          <a:xfrm>
            <a:off x="4615386" y="1848050"/>
            <a:ext cx="4037394" cy="600156"/>
          </a:xfrm>
          <a:prstGeom prst="rect">
            <a:avLst/>
          </a:prstGeom>
          <a:noFill/>
        </p:spPr>
        <p:txBody>
          <a:bodyPr wrap="square" lIns="45712" tIns="22856" rIns="45712" bIns="22856" rtlCol="0">
            <a:spAutoFit/>
          </a:bodyPr>
          <a:lstStyle/>
          <a:p>
            <a:pPr>
              <a:buClr>
                <a:schemeClr val="bg2"/>
              </a:buClr>
            </a:pPr>
            <a:r>
              <a:rPr lang="en-US" altLang="zh-CN" dirty="0">
                <a:solidFill>
                  <a:srgbClr val="76434E"/>
                </a:solidFill>
                <a:cs typeface="+mn-ea"/>
                <a:sym typeface="+mn-lt"/>
              </a:rPr>
              <a:t>Click here to add content, content to match the title. </a:t>
            </a:r>
          </a:p>
        </p:txBody>
      </p:sp>
      <p:sp>
        <p:nvSpPr>
          <p:cNvPr id="33" name="TextBox 29"/>
          <p:cNvSpPr txBox="1"/>
          <p:nvPr/>
        </p:nvSpPr>
        <p:spPr>
          <a:xfrm>
            <a:off x="4615387" y="1569026"/>
            <a:ext cx="3156040" cy="323157"/>
          </a:xfrm>
          <a:prstGeom prst="rect">
            <a:avLst/>
          </a:prstGeom>
          <a:noFill/>
        </p:spPr>
        <p:txBody>
          <a:bodyPr wrap="square" lIns="45712" tIns="22856" rIns="45712" bIns="22856" rtlCol="0">
            <a:spAutoFit/>
          </a:bodyPr>
          <a:lstStyle/>
          <a:p>
            <a:r>
              <a:rPr lang="en-US" altLang="zh-CN" b="1" dirty="0">
                <a:solidFill>
                  <a:srgbClr val="76434E"/>
                </a:solidFill>
                <a:cs typeface="+mn-ea"/>
                <a:sym typeface="+mn-lt"/>
              </a:rPr>
              <a:t>1</a:t>
            </a:r>
            <a:r>
              <a:rPr lang="zh-CN" altLang="en-US" b="1" dirty="0">
                <a:solidFill>
                  <a:srgbClr val="76434E"/>
                </a:solidFill>
                <a:cs typeface="+mn-ea"/>
                <a:sym typeface="+mn-lt"/>
              </a:rPr>
              <a:t>、</a:t>
            </a:r>
            <a:r>
              <a:rPr lang="en-US" altLang="zh-CN" b="1" dirty="0">
                <a:solidFill>
                  <a:srgbClr val="76434E"/>
                </a:solidFill>
                <a:cs typeface="+mn-ea"/>
                <a:sym typeface="+mn-lt"/>
              </a:rPr>
              <a:t>Add your text here</a:t>
            </a:r>
          </a:p>
        </p:txBody>
      </p:sp>
      <p:sp>
        <p:nvSpPr>
          <p:cNvPr id="34" name="TextBox 28"/>
          <p:cNvSpPr txBox="1"/>
          <p:nvPr/>
        </p:nvSpPr>
        <p:spPr>
          <a:xfrm>
            <a:off x="960398" y="2933345"/>
            <a:ext cx="4037394" cy="661712"/>
          </a:xfrm>
          <a:prstGeom prst="rect">
            <a:avLst/>
          </a:prstGeom>
          <a:noFill/>
        </p:spPr>
        <p:txBody>
          <a:bodyPr wrap="square" lIns="45712" tIns="22856" rIns="45712" bIns="22856" rtlCol="0">
            <a:spAutoFit/>
          </a:bodyPr>
          <a:lstStyle/>
          <a:p>
            <a:pPr>
              <a:buClr>
                <a:schemeClr val="bg2"/>
              </a:buClr>
            </a:pPr>
            <a:r>
              <a:rPr lang="en-US" altLang="zh-CN" sz="2000" dirty="0">
                <a:solidFill>
                  <a:srgbClr val="76434E"/>
                </a:solidFill>
                <a:cs typeface="+mn-ea"/>
                <a:sym typeface="+mn-lt"/>
              </a:rPr>
              <a:t>Click here to add content, content to match the title. </a:t>
            </a:r>
          </a:p>
        </p:txBody>
      </p:sp>
      <p:sp>
        <p:nvSpPr>
          <p:cNvPr id="38" name="TextBox 29"/>
          <p:cNvSpPr txBox="1"/>
          <p:nvPr/>
        </p:nvSpPr>
        <p:spPr>
          <a:xfrm>
            <a:off x="960398" y="2598901"/>
            <a:ext cx="2691659" cy="323157"/>
          </a:xfrm>
          <a:prstGeom prst="rect">
            <a:avLst/>
          </a:prstGeom>
          <a:noFill/>
        </p:spPr>
        <p:txBody>
          <a:bodyPr wrap="square" lIns="45712" tIns="22856" rIns="45712" bIns="22856" rtlCol="0">
            <a:spAutoFit/>
          </a:bodyPr>
          <a:lstStyle/>
          <a:p>
            <a:r>
              <a:rPr lang="en-US" altLang="zh-CN" b="1" dirty="0">
                <a:solidFill>
                  <a:srgbClr val="76434E"/>
                </a:solidFill>
                <a:cs typeface="+mn-ea"/>
                <a:sym typeface="+mn-lt"/>
              </a:rPr>
              <a:t>2</a:t>
            </a:r>
            <a:r>
              <a:rPr lang="zh-CN" altLang="en-US" b="1" dirty="0">
                <a:solidFill>
                  <a:srgbClr val="76434E"/>
                </a:solidFill>
                <a:cs typeface="+mn-ea"/>
                <a:sym typeface="+mn-lt"/>
              </a:rPr>
              <a:t>、</a:t>
            </a:r>
            <a:r>
              <a:rPr lang="en-US" altLang="zh-CN" b="1" dirty="0">
                <a:solidFill>
                  <a:srgbClr val="76434E"/>
                </a:solidFill>
                <a:cs typeface="+mn-ea"/>
                <a:sym typeface="+mn-lt"/>
              </a:rPr>
              <a:t>Add your text here</a:t>
            </a:r>
          </a:p>
        </p:txBody>
      </p:sp>
      <p:sp>
        <p:nvSpPr>
          <p:cNvPr id="39" name="TextBox 28"/>
          <p:cNvSpPr txBox="1"/>
          <p:nvPr/>
        </p:nvSpPr>
        <p:spPr>
          <a:xfrm>
            <a:off x="960398" y="4418139"/>
            <a:ext cx="4037394" cy="661712"/>
          </a:xfrm>
          <a:prstGeom prst="rect">
            <a:avLst/>
          </a:prstGeom>
          <a:noFill/>
        </p:spPr>
        <p:txBody>
          <a:bodyPr wrap="square" lIns="45712" tIns="22856" rIns="45712" bIns="22856" rtlCol="0">
            <a:spAutoFit/>
          </a:bodyPr>
          <a:lstStyle/>
          <a:p>
            <a:pPr>
              <a:buClr>
                <a:schemeClr val="bg2"/>
              </a:buClr>
            </a:pPr>
            <a:r>
              <a:rPr lang="en-US" altLang="zh-CN" sz="2000" dirty="0">
                <a:solidFill>
                  <a:srgbClr val="76434E"/>
                </a:solidFill>
                <a:cs typeface="+mn-ea"/>
                <a:sym typeface="+mn-lt"/>
              </a:rPr>
              <a:t>Click here to add content, content to match the title. </a:t>
            </a:r>
          </a:p>
        </p:txBody>
      </p:sp>
      <p:sp>
        <p:nvSpPr>
          <p:cNvPr id="40" name="TextBox 29"/>
          <p:cNvSpPr txBox="1"/>
          <p:nvPr/>
        </p:nvSpPr>
        <p:spPr>
          <a:xfrm>
            <a:off x="960399" y="4083695"/>
            <a:ext cx="3196118" cy="323157"/>
          </a:xfrm>
          <a:prstGeom prst="rect">
            <a:avLst/>
          </a:prstGeom>
          <a:noFill/>
        </p:spPr>
        <p:txBody>
          <a:bodyPr wrap="square" lIns="45712" tIns="22856" rIns="45712" bIns="22856" rtlCol="0">
            <a:spAutoFit/>
          </a:bodyPr>
          <a:lstStyle/>
          <a:p>
            <a:r>
              <a:rPr lang="en-US" altLang="zh-CN" b="1" dirty="0">
                <a:solidFill>
                  <a:srgbClr val="76434E"/>
                </a:solidFill>
                <a:cs typeface="+mn-ea"/>
                <a:sym typeface="+mn-lt"/>
              </a:rPr>
              <a:t>3</a:t>
            </a:r>
            <a:r>
              <a:rPr lang="zh-CN" altLang="en-US" b="1" dirty="0">
                <a:solidFill>
                  <a:srgbClr val="76434E"/>
                </a:solidFill>
                <a:cs typeface="+mn-ea"/>
                <a:sym typeface="+mn-lt"/>
              </a:rPr>
              <a:t>、</a:t>
            </a:r>
            <a:r>
              <a:rPr lang="en-US" altLang="zh-CN" b="1" dirty="0">
                <a:solidFill>
                  <a:srgbClr val="76434E"/>
                </a:solidFill>
                <a:cs typeface="+mn-ea"/>
                <a:sym typeface="+mn-lt"/>
              </a:rPr>
              <a:t>Add your text here</a:t>
            </a:r>
          </a:p>
        </p:txBody>
      </p:sp>
      <p:sp>
        <p:nvSpPr>
          <p:cNvPr id="41" name="TextBox 28"/>
          <p:cNvSpPr txBox="1"/>
          <p:nvPr/>
        </p:nvSpPr>
        <p:spPr>
          <a:xfrm>
            <a:off x="7570165" y="3001619"/>
            <a:ext cx="4037394" cy="661712"/>
          </a:xfrm>
          <a:prstGeom prst="rect">
            <a:avLst/>
          </a:prstGeom>
          <a:noFill/>
        </p:spPr>
        <p:txBody>
          <a:bodyPr wrap="square" lIns="45712" tIns="22856" rIns="45712" bIns="22856" rtlCol="0">
            <a:spAutoFit/>
          </a:bodyPr>
          <a:lstStyle/>
          <a:p>
            <a:pPr>
              <a:buClr>
                <a:schemeClr val="bg2"/>
              </a:buClr>
            </a:pPr>
            <a:r>
              <a:rPr lang="en-US" altLang="zh-CN" sz="2000" dirty="0">
                <a:solidFill>
                  <a:srgbClr val="76434E"/>
                </a:solidFill>
                <a:cs typeface="+mn-ea"/>
                <a:sym typeface="+mn-lt"/>
              </a:rPr>
              <a:t>Click here to add content, content to match the title. </a:t>
            </a:r>
          </a:p>
        </p:txBody>
      </p:sp>
      <p:sp>
        <p:nvSpPr>
          <p:cNvPr id="42" name="TextBox 29"/>
          <p:cNvSpPr txBox="1"/>
          <p:nvPr/>
        </p:nvSpPr>
        <p:spPr>
          <a:xfrm>
            <a:off x="7570166" y="2667174"/>
            <a:ext cx="3196118" cy="323157"/>
          </a:xfrm>
          <a:prstGeom prst="rect">
            <a:avLst/>
          </a:prstGeom>
          <a:noFill/>
        </p:spPr>
        <p:txBody>
          <a:bodyPr wrap="square" lIns="45712" tIns="22856" rIns="45712" bIns="22856" rtlCol="0">
            <a:spAutoFit/>
          </a:bodyPr>
          <a:lstStyle/>
          <a:p>
            <a:r>
              <a:rPr lang="en-US" altLang="zh-CN" b="1" dirty="0">
                <a:solidFill>
                  <a:srgbClr val="76434E"/>
                </a:solidFill>
                <a:cs typeface="+mn-ea"/>
                <a:sym typeface="+mn-lt"/>
              </a:rPr>
              <a:t>4</a:t>
            </a:r>
            <a:r>
              <a:rPr lang="zh-CN" altLang="en-US" b="1" dirty="0">
                <a:solidFill>
                  <a:srgbClr val="76434E"/>
                </a:solidFill>
                <a:cs typeface="+mn-ea"/>
                <a:sym typeface="+mn-lt"/>
              </a:rPr>
              <a:t>、</a:t>
            </a:r>
            <a:r>
              <a:rPr lang="en-US" altLang="zh-CN" b="1" dirty="0">
                <a:solidFill>
                  <a:srgbClr val="76434E"/>
                </a:solidFill>
                <a:cs typeface="+mn-ea"/>
                <a:sym typeface="+mn-lt"/>
              </a:rPr>
              <a:t>Add your text here</a:t>
            </a:r>
          </a:p>
        </p:txBody>
      </p:sp>
      <p:sp>
        <p:nvSpPr>
          <p:cNvPr id="43" name="TextBox 28"/>
          <p:cNvSpPr txBox="1"/>
          <p:nvPr/>
        </p:nvSpPr>
        <p:spPr>
          <a:xfrm>
            <a:off x="7570165" y="4486412"/>
            <a:ext cx="4037394" cy="661712"/>
          </a:xfrm>
          <a:prstGeom prst="rect">
            <a:avLst/>
          </a:prstGeom>
          <a:noFill/>
        </p:spPr>
        <p:txBody>
          <a:bodyPr wrap="square" lIns="45712" tIns="22856" rIns="45712" bIns="22856" rtlCol="0">
            <a:spAutoFit/>
          </a:bodyPr>
          <a:lstStyle/>
          <a:p>
            <a:pPr>
              <a:buClr>
                <a:schemeClr val="bg2"/>
              </a:buClr>
            </a:pPr>
            <a:r>
              <a:rPr lang="en-US" altLang="zh-CN" sz="2000" dirty="0">
                <a:solidFill>
                  <a:srgbClr val="76434E"/>
                </a:solidFill>
                <a:cs typeface="+mn-ea"/>
                <a:sym typeface="+mn-lt"/>
              </a:rPr>
              <a:t>Click here to add content, content to match the title. </a:t>
            </a:r>
          </a:p>
        </p:txBody>
      </p:sp>
      <p:sp>
        <p:nvSpPr>
          <p:cNvPr id="44" name="TextBox 29"/>
          <p:cNvSpPr txBox="1"/>
          <p:nvPr/>
        </p:nvSpPr>
        <p:spPr>
          <a:xfrm>
            <a:off x="7570166" y="4151968"/>
            <a:ext cx="3196118" cy="323157"/>
          </a:xfrm>
          <a:prstGeom prst="rect">
            <a:avLst/>
          </a:prstGeom>
          <a:noFill/>
        </p:spPr>
        <p:txBody>
          <a:bodyPr wrap="square" lIns="45712" tIns="22856" rIns="45712" bIns="22856" rtlCol="0">
            <a:spAutoFit/>
          </a:bodyPr>
          <a:lstStyle/>
          <a:p>
            <a:r>
              <a:rPr lang="en-US" altLang="zh-CN" b="1" dirty="0">
                <a:solidFill>
                  <a:srgbClr val="76434E"/>
                </a:solidFill>
                <a:cs typeface="+mn-ea"/>
                <a:sym typeface="+mn-lt"/>
              </a:rPr>
              <a:t>5</a:t>
            </a:r>
            <a:r>
              <a:rPr lang="zh-CN" altLang="en-US" b="1" dirty="0">
                <a:solidFill>
                  <a:srgbClr val="76434E"/>
                </a:solidFill>
                <a:cs typeface="+mn-ea"/>
                <a:sym typeface="+mn-lt"/>
              </a:rPr>
              <a:t>、</a:t>
            </a:r>
            <a:r>
              <a:rPr lang="en-US" altLang="zh-CN" b="1" dirty="0">
                <a:solidFill>
                  <a:srgbClr val="76434E"/>
                </a:solidFill>
                <a:cs typeface="+mn-ea"/>
                <a:sym typeface="+mn-lt"/>
              </a:rPr>
              <a:t>Add your text here</a:t>
            </a:r>
          </a:p>
        </p:txBody>
      </p:sp>
    </p:spTree>
  </p:cSld>
  <p:clrMapOvr>
    <a:masterClrMapping/>
  </p:clrMapOvr>
  <mc:AlternateContent xmlns:mc="http://schemas.openxmlformats.org/markup-compatibility/2006" xmlns:p14="http://schemas.microsoft.com/office/powerpoint/2010/main">
    <mc:Choice Requires="p14">
      <p:transition spd="slow" p14:dur="1500" advClick="0" advTm="10278">
        <p:random/>
      </p:transition>
    </mc:Choice>
    <mc:Fallback xmlns:a14="http://schemas.microsoft.com/office/drawing/2010/main" xmlns="">
      <p:transition spd="slow" advClick="0" advTm="10278">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4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6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6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par>
                              <p:cTn id="38" fill="hold">
                                <p:stCondLst>
                                  <p:cond delay="1000"/>
                                </p:stCondLst>
                                <p:childTnLst>
                                  <p:par>
                                    <p:cTn id="39" presetID="53" presetClass="entr" presetSubtype="16"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childTnLst>
                                    </p:cTn>
                                  </p:par>
                                </p:childTnLst>
                              </p:cTn>
                            </p:par>
                            <p:par>
                              <p:cTn id="44" fill="hold">
                                <p:stCondLst>
                                  <p:cond delay="1500"/>
                                </p:stCondLst>
                                <p:childTnLst>
                                  <p:par>
                                    <p:cTn id="45" presetID="2" presetClass="entr" presetSubtype="4" fill="hold" nodeType="afterEffect" p14:presetBounceEnd="50000">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14:bounceEnd="50000">
                                          <p:cBhvr additive="base">
                                            <p:cTn id="47" dur="12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48" dur="1200" fill="hold"/>
                                            <p:tgtEl>
                                              <p:spTgt spid="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14:presetBounceEnd="50000">
                                      <p:stCondLst>
                                        <p:cond delay="600"/>
                                      </p:stCondLst>
                                      <p:childTnLst>
                                        <p:set>
                                          <p:cBhvr>
                                            <p:cTn id="50" dur="1" fill="hold">
                                              <p:stCondLst>
                                                <p:cond delay="0"/>
                                              </p:stCondLst>
                                            </p:cTn>
                                            <p:tgtEl>
                                              <p:spTgt spid="5"/>
                                            </p:tgtEl>
                                            <p:attrNameLst>
                                              <p:attrName>style.visibility</p:attrName>
                                            </p:attrNameLst>
                                          </p:cBhvr>
                                          <p:to>
                                            <p:strVal val="visible"/>
                                          </p:to>
                                        </p:set>
                                        <p:anim calcmode="lin" valueType="num" p14:bounceEnd="50000">
                                          <p:cBhvr additive="base">
                                            <p:cTn id="51" dur="12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52" dur="1200" fill="hold"/>
                                            <p:tgtEl>
                                              <p:spTgt spid="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14:presetBounceEnd="50000">
                                      <p:stCondLst>
                                        <p:cond delay="1200"/>
                                      </p:stCondLst>
                                      <p:childTnLst>
                                        <p:set>
                                          <p:cBhvr>
                                            <p:cTn id="54" dur="1" fill="hold">
                                              <p:stCondLst>
                                                <p:cond delay="0"/>
                                              </p:stCondLst>
                                            </p:cTn>
                                            <p:tgtEl>
                                              <p:spTgt spid="23"/>
                                            </p:tgtEl>
                                            <p:attrNameLst>
                                              <p:attrName>style.visibility</p:attrName>
                                            </p:attrNameLst>
                                          </p:cBhvr>
                                          <p:to>
                                            <p:strVal val="visible"/>
                                          </p:to>
                                        </p:set>
                                        <p:anim calcmode="lin" valueType="num" p14:bounceEnd="50000">
                                          <p:cBhvr additive="base">
                                            <p:cTn id="55" dur="12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56" dur="12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14:presetBounceEnd="50000">
                                      <p:stCondLst>
                                        <p:cond delay="1800"/>
                                      </p:stCondLst>
                                      <p:childTnLst>
                                        <p:set>
                                          <p:cBhvr>
                                            <p:cTn id="58" dur="1" fill="hold">
                                              <p:stCondLst>
                                                <p:cond delay="0"/>
                                              </p:stCondLst>
                                            </p:cTn>
                                            <p:tgtEl>
                                              <p:spTgt spid="6"/>
                                            </p:tgtEl>
                                            <p:attrNameLst>
                                              <p:attrName>style.visibility</p:attrName>
                                            </p:attrNameLst>
                                          </p:cBhvr>
                                          <p:to>
                                            <p:strVal val="visible"/>
                                          </p:to>
                                        </p:set>
                                        <p:anim calcmode="lin" valueType="num" p14:bounceEnd="50000">
                                          <p:cBhvr additive="base">
                                            <p:cTn id="59" dur="12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60" dur="1200" fill="hold"/>
                                            <p:tgtEl>
                                              <p:spTgt spid="6"/>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14:presetBounceEnd="50000">
                                      <p:stCondLst>
                                        <p:cond delay="2400"/>
                                      </p:stCondLst>
                                      <p:childTnLst>
                                        <p:set>
                                          <p:cBhvr>
                                            <p:cTn id="62" dur="1" fill="hold">
                                              <p:stCondLst>
                                                <p:cond delay="0"/>
                                              </p:stCondLst>
                                            </p:cTn>
                                            <p:tgtEl>
                                              <p:spTgt spid="24"/>
                                            </p:tgtEl>
                                            <p:attrNameLst>
                                              <p:attrName>style.visibility</p:attrName>
                                            </p:attrNameLst>
                                          </p:cBhvr>
                                          <p:to>
                                            <p:strVal val="visible"/>
                                          </p:to>
                                        </p:set>
                                        <p:anim calcmode="lin" valueType="num" p14:bounceEnd="50000">
                                          <p:cBhvr additive="base">
                                            <p:cTn id="63" dur="120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64" dur="1200" fill="hold"/>
                                            <p:tgtEl>
                                              <p:spTgt spid="24"/>
                                            </p:tgtEl>
                                            <p:attrNameLst>
                                              <p:attrName>ppt_y</p:attrName>
                                            </p:attrNameLst>
                                          </p:cBhvr>
                                          <p:tavLst>
                                            <p:tav tm="0">
                                              <p:val>
                                                <p:strVal val="1+#ppt_h/2"/>
                                              </p:val>
                                            </p:tav>
                                            <p:tav tm="100000">
                                              <p:val>
                                                <p:strVal val="#ppt_y"/>
                                              </p:val>
                                            </p:tav>
                                          </p:tavLst>
                                        </p:anim>
                                      </p:childTnLst>
                                    </p:cTn>
                                  </p:par>
                                </p:childTnLst>
                              </p:cTn>
                            </p:par>
                            <p:par>
                              <p:cTn id="65" fill="hold">
                                <p:stCondLst>
                                  <p:cond delay="3000"/>
                                </p:stCondLst>
                                <p:childTnLst>
                                  <p:par>
                                    <p:cTn id="66" presetID="2" presetClass="entr" presetSubtype="1" fill="hold" nodeType="afterEffect" p14:presetBounceEnd="50000">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14:bounceEnd="50000">
                                          <p:cBhvr additive="base">
                                            <p:cTn id="68" dur="1000" fill="hold"/>
                                            <p:tgtEl>
                                              <p:spTgt spid="30"/>
                                            </p:tgtEl>
                                            <p:attrNameLst>
                                              <p:attrName>ppt_x</p:attrName>
                                            </p:attrNameLst>
                                          </p:cBhvr>
                                          <p:tavLst>
                                            <p:tav tm="0">
                                              <p:val>
                                                <p:strVal val="#ppt_x"/>
                                              </p:val>
                                            </p:tav>
                                            <p:tav tm="100000">
                                              <p:val>
                                                <p:strVal val="#ppt_x"/>
                                              </p:val>
                                            </p:tav>
                                          </p:tavLst>
                                        </p:anim>
                                        <p:anim calcmode="lin" valueType="num" p14:bounceEnd="50000">
                                          <p:cBhvr additive="base">
                                            <p:cTn id="69" dur="1000" fill="hold"/>
                                            <p:tgtEl>
                                              <p:spTgt spid="30"/>
                                            </p:tgtEl>
                                            <p:attrNameLst>
                                              <p:attrName>ppt_y</p:attrName>
                                            </p:attrNameLst>
                                          </p:cBhvr>
                                          <p:tavLst>
                                            <p:tav tm="0">
                                              <p:val>
                                                <p:strVal val="0-#ppt_h/2"/>
                                              </p:val>
                                            </p:tav>
                                            <p:tav tm="100000">
                                              <p:val>
                                                <p:strVal val="#ppt_y"/>
                                              </p:val>
                                            </p:tav>
                                          </p:tavLst>
                                        </p:anim>
                                      </p:childTnLst>
                                    </p:cTn>
                                  </p:par>
                                </p:childTnLst>
                              </p:cTn>
                            </p:par>
                            <p:par>
                              <p:cTn id="70" fill="hold">
                                <p:stCondLst>
                                  <p:cond delay="4000"/>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31"/>
                                            </p:tgtEl>
                                            <p:attrNameLst>
                                              <p:attrName>ppt_y</p:attrName>
                                            </p:attrNameLst>
                                          </p:cBhvr>
                                          <p:tavLst>
                                            <p:tav tm="0">
                                              <p:val>
                                                <p:strVal val="#ppt_y"/>
                                              </p:val>
                                            </p:tav>
                                            <p:tav tm="100000">
                                              <p:val>
                                                <p:strVal val="#ppt_y"/>
                                              </p:val>
                                            </p:tav>
                                          </p:tavLst>
                                        </p:anim>
                                        <p:anim calcmode="lin" valueType="num">
                                          <p:cBhvr>
                                            <p:cTn id="75"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wipe(left)">
                                          <p:cBhvr>
                                            <p:cTn id="82" dur="500"/>
                                            <p:tgtEl>
                                              <p:spTgt spid="33"/>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wipe(left)">
                                          <p:cBhvr>
                                            <p:cTn id="85" dur="500"/>
                                            <p:tgtEl>
                                              <p:spTgt spid="32"/>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left)">
                                          <p:cBhvr>
                                            <p:cTn id="90" dur="500"/>
                                            <p:tgtEl>
                                              <p:spTgt spid="38"/>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wipe(left)">
                                          <p:cBhvr>
                                            <p:cTn id="93" dur="500"/>
                                            <p:tgtEl>
                                              <p:spTgt spid="34"/>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wipe(left)">
                                          <p:cBhvr>
                                            <p:cTn id="98" dur="500"/>
                                            <p:tgtEl>
                                              <p:spTgt spid="40"/>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wipe(left)">
                                          <p:cBhvr>
                                            <p:cTn id="101" dur="500"/>
                                            <p:tgtEl>
                                              <p:spTgt spid="39"/>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wipe(left)">
                                          <p:cBhvr>
                                            <p:cTn id="109" dur="500"/>
                                            <p:tgtEl>
                                              <p:spTgt spid="41"/>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44"/>
                                            </p:tgtEl>
                                            <p:attrNameLst>
                                              <p:attrName>style.visibility</p:attrName>
                                            </p:attrNameLst>
                                          </p:cBhvr>
                                          <p:to>
                                            <p:strVal val="visible"/>
                                          </p:to>
                                        </p:set>
                                        <p:animEffect transition="in" filter="wipe(left)">
                                          <p:cBhvr>
                                            <p:cTn id="114" dur="500"/>
                                            <p:tgtEl>
                                              <p:spTgt spid="44"/>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left)">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8" grpId="0"/>
          <p:bldP spid="39" grpId="0"/>
          <p:bldP spid="40" grpId="0"/>
          <p:bldP spid="41" grpId="0"/>
          <p:bldP spid="42" grpId="0"/>
          <p:bldP spid="43" grpId="0"/>
          <p:bldP spid="4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4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6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6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par>
                              <p:cTn id="38" fill="hold">
                                <p:stCondLst>
                                  <p:cond delay="1000"/>
                                </p:stCondLst>
                                <p:childTnLst>
                                  <p:par>
                                    <p:cTn id="39" presetID="53" presetClass="entr" presetSubtype="16"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childTnLst>
                                    </p:cTn>
                                  </p:par>
                                </p:childTnLst>
                              </p:cTn>
                            </p:par>
                            <p:par>
                              <p:cTn id="44" fill="hold">
                                <p:stCondLst>
                                  <p:cond delay="1500"/>
                                </p:stCondLst>
                                <p:childTnLst>
                                  <p:par>
                                    <p:cTn id="45" presetID="2" presetClass="entr" presetSubtype="4"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1200" fill="hold"/>
                                            <p:tgtEl>
                                              <p:spTgt spid="3"/>
                                            </p:tgtEl>
                                            <p:attrNameLst>
                                              <p:attrName>ppt_x</p:attrName>
                                            </p:attrNameLst>
                                          </p:cBhvr>
                                          <p:tavLst>
                                            <p:tav tm="0">
                                              <p:val>
                                                <p:strVal val="#ppt_x"/>
                                              </p:val>
                                            </p:tav>
                                            <p:tav tm="100000">
                                              <p:val>
                                                <p:strVal val="#ppt_x"/>
                                              </p:val>
                                            </p:tav>
                                          </p:tavLst>
                                        </p:anim>
                                        <p:anim calcmode="lin" valueType="num">
                                          <p:cBhvr additive="base">
                                            <p:cTn id="48" dur="1200" fill="hold"/>
                                            <p:tgtEl>
                                              <p:spTgt spid="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60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1200" fill="hold"/>
                                            <p:tgtEl>
                                              <p:spTgt spid="5"/>
                                            </p:tgtEl>
                                            <p:attrNameLst>
                                              <p:attrName>ppt_x</p:attrName>
                                            </p:attrNameLst>
                                          </p:cBhvr>
                                          <p:tavLst>
                                            <p:tav tm="0">
                                              <p:val>
                                                <p:strVal val="#ppt_x"/>
                                              </p:val>
                                            </p:tav>
                                            <p:tav tm="100000">
                                              <p:val>
                                                <p:strVal val="#ppt_x"/>
                                              </p:val>
                                            </p:tav>
                                          </p:tavLst>
                                        </p:anim>
                                        <p:anim calcmode="lin" valueType="num">
                                          <p:cBhvr additive="base">
                                            <p:cTn id="52" dur="1200" fill="hold"/>
                                            <p:tgtEl>
                                              <p:spTgt spid="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120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200" fill="hold"/>
                                            <p:tgtEl>
                                              <p:spTgt spid="23"/>
                                            </p:tgtEl>
                                            <p:attrNameLst>
                                              <p:attrName>ppt_x</p:attrName>
                                            </p:attrNameLst>
                                          </p:cBhvr>
                                          <p:tavLst>
                                            <p:tav tm="0">
                                              <p:val>
                                                <p:strVal val="#ppt_x"/>
                                              </p:val>
                                            </p:tav>
                                            <p:tav tm="100000">
                                              <p:val>
                                                <p:strVal val="#ppt_x"/>
                                              </p:val>
                                            </p:tav>
                                          </p:tavLst>
                                        </p:anim>
                                        <p:anim calcmode="lin" valueType="num">
                                          <p:cBhvr additive="base">
                                            <p:cTn id="56" dur="12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180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1200" fill="hold"/>
                                            <p:tgtEl>
                                              <p:spTgt spid="6"/>
                                            </p:tgtEl>
                                            <p:attrNameLst>
                                              <p:attrName>ppt_x</p:attrName>
                                            </p:attrNameLst>
                                          </p:cBhvr>
                                          <p:tavLst>
                                            <p:tav tm="0">
                                              <p:val>
                                                <p:strVal val="#ppt_x"/>
                                              </p:val>
                                            </p:tav>
                                            <p:tav tm="100000">
                                              <p:val>
                                                <p:strVal val="#ppt_x"/>
                                              </p:val>
                                            </p:tav>
                                          </p:tavLst>
                                        </p:anim>
                                        <p:anim calcmode="lin" valueType="num">
                                          <p:cBhvr additive="base">
                                            <p:cTn id="60" dur="1200" fill="hold"/>
                                            <p:tgtEl>
                                              <p:spTgt spid="6"/>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240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1200" fill="hold"/>
                                            <p:tgtEl>
                                              <p:spTgt spid="24"/>
                                            </p:tgtEl>
                                            <p:attrNameLst>
                                              <p:attrName>ppt_x</p:attrName>
                                            </p:attrNameLst>
                                          </p:cBhvr>
                                          <p:tavLst>
                                            <p:tav tm="0">
                                              <p:val>
                                                <p:strVal val="#ppt_x"/>
                                              </p:val>
                                            </p:tav>
                                            <p:tav tm="100000">
                                              <p:val>
                                                <p:strVal val="#ppt_x"/>
                                              </p:val>
                                            </p:tav>
                                          </p:tavLst>
                                        </p:anim>
                                        <p:anim calcmode="lin" valueType="num">
                                          <p:cBhvr additive="base">
                                            <p:cTn id="64" dur="1200" fill="hold"/>
                                            <p:tgtEl>
                                              <p:spTgt spid="24"/>
                                            </p:tgtEl>
                                            <p:attrNameLst>
                                              <p:attrName>ppt_y</p:attrName>
                                            </p:attrNameLst>
                                          </p:cBhvr>
                                          <p:tavLst>
                                            <p:tav tm="0">
                                              <p:val>
                                                <p:strVal val="1+#ppt_h/2"/>
                                              </p:val>
                                            </p:tav>
                                            <p:tav tm="100000">
                                              <p:val>
                                                <p:strVal val="#ppt_y"/>
                                              </p:val>
                                            </p:tav>
                                          </p:tavLst>
                                        </p:anim>
                                      </p:childTnLst>
                                    </p:cTn>
                                  </p:par>
                                </p:childTnLst>
                              </p:cTn>
                            </p:par>
                            <p:par>
                              <p:cTn id="65" fill="hold">
                                <p:stCondLst>
                                  <p:cond delay="3000"/>
                                </p:stCondLst>
                                <p:childTnLst>
                                  <p:par>
                                    <p:cTn id="66" presetID="2" presetClass="entr" presetSubtype="1" fill="hold" nodeType="after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additive="base">
                                            <p:cTn id="68" dur="1000" fill="hold"/>
                                            <p:tgtEl>
                                              <p:spTgt spid="30"/>
                                            </p:tgtEl>
                                            <p:attrNameLst>
                                              <p:attrName>ppt_x</p:attrName>
                                            </p:attrNameLst>
                                          </p:cBhvr>
                                          <p:tavLst>
                                            <p:tav tm="0">
                                              <p:val>
                                                <p:strVal val="#ppt_x"/>
                                              </p:val>
                                            </p:tav>
                                            <p:tav tm="100000">
                                              <p:val>
                                                <p:strVal val="#ppt_x"/>
                                              </p:val>
                                            </p:tav>
                                          </p:tavLst>
                                        </p:anim>
                                        <p:anim calcmode="lin" valueType="num">
                                          <p:cBhvr additive="base">
                                            <p:cTn id="69" dur="1000" fill="hold"/>
                                            <p:tgtEl>
                                              <p:spTgt spid="30"/>
                                            </p:tgtEl>
                                            <p:attrNameLst>
                                              <p:attrName>ppt_y</p:attrName>
                                            </p:attrNameLst>
                                          </p:cBhvr>
                                          <p:tavLst>
                                            <p:tav tm="0">
                                              <p:val>
                                                <p:strVal val="0-#ppt_h/2"/>
                                              </p:val>
                                            </p:tav>
                                            <p:tav tm="100000">
                                              <p:val>
                                                <p:strVal val="#ppt_y"/>
                                              </p:val>
                                            </p:tav>
                                          </p:tavLst>
                                        </p:anim>
                                      </p:childTnLst>
                                    </p:cTn>
                                  </p:par>
                                </p:childTnLst>
                              </p:cTn>
                            </p:par>
                            <p:par>
                              <p:cTn id="70" fill="hold">
                                <p:stCondLst>
                                  <p:cond delay="4000"/>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31"/>
                                            </p:tgtEl>
                                            <p:attrNameLst>
                                              <p:attrName>ppt_y</p:attrName>
                                            </p:attrNameLst>
                                          </p:cBhvr>
                                          <p:tavLst>
                                            <p:tav tm="0">
                                              <p:val>
                                                <p:strVal val="#ppt_y"/>
                                              </p:val>
                                            </p:tav>
                                            <p:tav tm="100000">
                                              <p:val>
                                                <p:strVal val="#ppt_y"/>
                                              </p:val>
                                            </p:tav>
                                          </p:tavLst>
                                        </p:anim>
                                        <p:anim calcmode="lin" valueType="num">
                                          <p:cBhvr>
                                            <p:cTn id="75"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wipe(left)">
                                          <p:cBhvr>
                                            <p:cTn id="82" dur="500"/>
                                            <p:tgtEl>
                                              <p:spTgt spid="33"/>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wipe(left)">
                                          <p:cBhvr>
                                            <p:cTn id="85" dur="500"/>
                                            <p:tgtEl>
                                              <p:spTgt spid="32"/>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left)">
                                          <p:cBhvr>
                                            <p:cTn id="90" dur="500"/>
                                            <p:tgtEl>
                                              <p:spTgt spid="38"/>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wipe(left)">
                                          <p:cBhvr>
                                            <p:cTn id="93" dur="500"/>
                                            <p:tgtEl>
                                              <p:spTgt spid="34"/>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wipe(left)">
                                          <p:cBhvr>
                                            <p:cTn id="98" dur="500"/>
                                            <p:tgtEl>
                                              <p:spTgt spid="40"/>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wipe(left)">
                                          <p:cBhvr>
                                            <p:cTn id="101" dur="500"/>
                                            <p:tgtEl>
                                              <p:spTgt spid="39"/>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wipe(left)">
                                          <p:cBhvr>
                                            <p:cTn id="109" dur="500"/>
                                            <p:tgtEl>
                                              <p:spTgt spid="41"/>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44"/>
                                            </p:tgtEl>
                                            <p:attrNameLst>
                                              <p:attrName>style.visibility</p:attrName>
                                            </p:attrNameLst>
                                          </p:cBhvr>
                                          <p:to>
                                            <p:strVal val="visible"/>
                                          </p:to>
                                        </p:set>
                                        <p:animEffect transition="in" filter="wipe(left)">
                                          <p:cBhvr>
                                            <p:cTn id="114" dur="500"/>
                                            <p:tgtEl>
                                              <p:spTgt spid="44"/>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left)">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8" grpId="0"/>
          <p:bldP spid="39" grpId="0"/>
          <p:bldP spid="40" grpId="0"/>
          <p:bldP spid="41" grpId="0"/>
          <p:bldP spid="42" grpId="0"/>
          <p:bldP spid="43" grpId="0"/>
          <p:bldP spid="44"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t="-1000" b="-1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04175" y="1427976"/>
            <a:ext cx="2065760" cy="2705163"/>
          </a:xfrm>
          <a:prstGeom prst="rect">
            <a:avLst/>
          </a:prstGeom>
        </p:spPr>
      </p:pic>
      <p:pic>
        <p:nvPicPr>
          <p:cNvPr id="3" name="图片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94525" y="3089990"/>
            <a:ext cx="3285644" cy="2143608"/>
          </a:xfrm>
          <a:prstGeom prst="rect">
            <a:avLst/>
          </a:prstGeom>
        </p:spPr>
      </p:pic>
      <p:pic>
        <p:nvPicPr>
          <p:cNvPr id="12" name="图片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126250">
            <a:off x="-554247" y="4595610"/>
            <a:ext cx="2580269" cy="4766627"/>
          </a:xfrm>
          <a:prstGeom prst="rect">
            <a:avLst/>
          </a:prstGeom>
        </p:spPr>
      </p:pic>
      <p:pic>
        <p:nvPicPr>
          <p:cNvPr id="13" name="图片 12"/>
          <p:cNvPicPr>
            <a:picLocks noChangeAspect="1"/>
          </p:cNvPicPr>
          <p:nvPr/>
        </p:nvPicPr>
        <p:blipFill>
          <a:blip r:embed="rId7" cstate="email">
            <a:extLst>
              <a:ext uri="{BEBA8EAE-BF5A-486C-A8C5-ECC9F3942E4B}">
                <a14:imgProps xmlns:a14="http://schemas.microsoft.com/office/drawing/2010/main">
                  <a14:imgLayer r:embed="rId8">
                    <a14:imgEffect>
                      <a14:artisticCrisscrossEtching/>
                    </a14:imgEffect>
                    <a14:imgEffect>
                      <a14:colorTemperature colorTemp="11200"/>
                    </a14:imgEffect>
                    <a14:imgEffect>
                      <a14:saturation sat="200000"/>
                    </a14:imgEffect>
                  </a14:imgLayer>
                </a14:imgProps>
              </a:ext>
              <a:ext uri="{28A0092B-C50C-407E-A947-70E740481C1C}">
                <a14:useLocalDpi xmlns:a14="http://schemas.microsoft.com/office/drawing/2010/main"/>
              </a:ext>
            </a:extLst>
          </a:blip>
          <a:stretch>
            <a:fillRect/>
          </a:stretch>
        </p:blipFill>
        <p:spPr>
          <a:xfrm rot="16200000">
            <a:off x="7720705" y="2469516"/>
            <a:ext cx="6976438" cy="1996188"/>
          </a:xfrm>
          <a:prstGeom prst="rect">
            <a:avLst/>
          </a:prstGeom>
        </p:spPr>
      </p:pic>
      <p:pic>
        <p:nvPicPr>
          <p:cNvPr id="5" name="图片 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235358" y="5760344"/>
            <a:ext cx="1666523" cy="1535786"/>
          </a:xfrm>
          <a:prstGeom prst="rect">
            <a:avLst/>
          </a:prstGeom>
        </p:spPr>
      </p:pic>
      <p:pic>
        <p:nvPicPr>
          <p:cNvPr id="14" name="图片 1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315451">
            <a:off x="-310381" y="2334753"/>
            <a:ext cx="1213271" cy="1535786"/>
          </a:xfrm>
          <a:prstGeom prst="rect">
            <a:avLst/>
          </a:prstGeom>
        </p:spPr>
      </p:pic>
      <p:pic>
        <p:nvPicPr>
          <p:cNvPr id="15" name="图片 1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794899">
            <a:off x="4614028" y="-376228"/>
            <a:ext cx="1827076" cy="1273466"/>
          </a:xfrm>
          <a:prstGeom prst="rect">
            <a:avLst/>
          </a:prstGeom>
        </p:spPr>
      </p:pic>
      <p:sp>
        <p:nvSpPr>
          <p:cNvPr id="16" name="TextBox 6"/>
          <p:cNvSpPr txBox="1"/>
          <p:nvPr/>
        </p:nvSpPr>
        <p:spPr>
          <a:xfrm>
            <a:off x="7367799" y="2490139"/>
            <a:ext cx="3469200" cy="971173"/>
          </a:xfrm>
          <a:prstGeom prst="rect">
            <a:avLst/>
          </a:prstGeom>
          <a:noFill/>
        </p:spPr>
        <p:txBody>
          <a:bodyPr wrap="square" lIns="45712" tIns="22856" rIns="45712" bIns="22856" rtlCol="0">
            <a:spAutoFit/>
          </a:bodyPr>
          <a:lstStyle/>
          <a:p>
            <a:r>
              <a:rPr lang="en-US" sz="6010" b="1" dirty="0">
                <a:solidFill>
                  <a:srgbClr val="76434E"/>
                </a:solidFill>
                <a:cs typeface="+mn-ea"/>
                <a:sym typeface="+mn-lt"/>
              </a:rPr>
              <a:t>Part 2</a:t>
            </a:r>
          </a:p>
        </p:txBody>
      </p:sp>
      <p:pic>
        <p:nvPicPr>
          <p:cNvPr id="17" name="图片 1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316813" y="3247028"/>
            <a:ext cx="4372716" cy="445438"/>
          </a:xfrm>
          <a:prstGeom prst="rect">
            <a:avLst/>
          </a:prstGeom>
        </p:spPr>
      </p:pic>
      <p:pic>
        <p:nvPicPr>
          <p:cNvPr id="18" name="图片 1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491673" y="2787812"/>
            <a:ext cx="820414" cy="918954"/>
          </a:xfrm>
          <a:prstGeom prst="rect">
            <a:avLst/>
          </a:prstGeom>
        </p:spPr>
      </p:pic>
      <p:sp>
        <p:nvSpPr>
          <p:cNvPr id="19" name="TextBox 7"/>
          <p:cNvSpPr txBox="1"/>
          <p:nvPr/>
        </p:nvSpPr>
        <p:spPr>
          <a:xfrm>
            <a:off x="6316813" y="3745648"/>
            <a:ext cx="2186358" cy="323157"/>
          </a:xfrm>
          <a:prstGeom prst="rect">
            <a:avLst/>
          </a:prstGeom>
          <a:noFill/>
        </p:spPr>
        <p:txBody>
          <a:bodyPr wrap="square" lIns="45712" tIns="22856" rIns="45712" bIns="22856" rtlCol="0">
            <a:spAutoFit/>
          </a:bodyPr>
          <a:lstStyle/>
          <a:p>
            <a:r>
              <a:rPr lang="en-US" altLang="zh-CN" b="1" dirty="0">
                <a:solidFill>
                  <a:srgbClr val="76434E"/>
                </a:solidFill>
                <a:cs typeface="+mn-ea"/>
                <a:sym typeface="+mn-lt"/>
              </a:rPr>
              <a:t>Add your text here</a:t>
            </a:r>
            <a:endParaRPr lang="en-US" b="1" dirty="0">
              <a:solidFill>
                <a:srgbClr val="76434E"/>
              </a:solidFill>
              <a:cs typeface="+mn-ea"/>
              <a:sym typeface="+mn-lt"/>
            </a:endParaRPr>
          </a:p>
        </p:txBody>
      </p:sp>
      <p:sp>
        <p:nvSpPr>
          <p:cNvPr id="20" name="TextBox 7"/>
          <p:cNvSpPr txBox="1"/>
          <p:nvPr/>
        </p:nvSpPr>
        <p:spPr>
          <a:xfrm>
            <a:off x="8650642" y="3743281"/>
            <a:ext cx="2186358" cy="323157"/>
          </a:xfrm>
          <a:prstGeom prst="rect">
            <a:avLst/>
          </a:prstGeom>
          <a:noFill/>
        </p:spPr>
        <p:txBody>
          <a:bodyPr wrap="square" lIns="45712" tIns="22856" rIns="45712" bIns="22856" rtlCol="0">
            <a:spAutoFit/>
          </a:bodyPr>
          <a:lstStyle/>
          <a:p>
            <a:r>
              <a:rPr lang="en-US" altLang="zh-CN" b="1" dirty="0">
                <a:solidFill>
                  <a:srgbClr val="76434E"/>
                </a:solidFill>
                <a:cs typeface="+mn-ea"/>
                <a:sym typeface="+mn-lt"/>
              </a:rPr>
              <a:t>Add your text here</a:t>
            </a:r>
            <a:endParaRPr lang="en-US" b="1" dirty="0">
              <a:solidFill>
                <a:srgbClr val="76434E"/>
              </a:solidFill>
              <a:cs typeface="+mn-ea"/>
              <a:sym typeface="+mn-lt"/>
            </a:endParaRPr>
          </a:p>
        </p:txBody>
      </p:sp>
      <p:sp>
        <p:nvSpPr>
          <p:cNvPr id="21" name="TextBox 7"/>
          <p:cNvSpPr txBox="1"/>
          <p:nvPr/>
        </p:nvSpPr>
        <p:spPr>
          <a:xfrm>
            <a:off x="6312087" y="4162911"/>
            <a:ext cx="2186358" cy="323157"/>
          </a:xfrm>
          <a:prstGeom prst="rect">
            <a:avLst/>
          </a:prstGeom>
          <a:noFill/>
        </p:spPr>
        <p:txBody>
          <a:bodyPr wrap="square" lIns="45712" tIns="22856" rIns="45712" bIns="22856" rtlCol="0">
            <a:spAutoFit/>
          </a:bodyPr>
          <a:lstStyle/>
          <a:p>
            <a:r>
              <a:rPr lang="en-US" altLang="zh-CN" b="1" dirty="0">
                <a:solidFill>
                  <a:srgbClr val="76434E"/>
                </a:solidFill>
                <a:cs typeface="+mn-ea"/>
                <a:sym typeface="+mn-lt"/>
              </a:rPr>
              <a:t>Add your text here</a:t>
            </a:r>
            <a:endParaRPr lang="en-US" b="1" dirty="0">
              <a:solidFill>
                <a:srgbClr val="76434E"/>
              </a:solidFill>
              <a:cs typeface="+mn-ea"/>
              <a:sym typeface="+mn-lt"/>
            </a:endParaRPr>
          </a:p>
        </p:txBody>
      </p:sp>
      <p:sp>
        <p:nvSpPr>
          <p:cNvPr id="22" name="TextBox 7"/>
          <p:cNvSpPr txBox="1"/>
          <p:nvPr/>
        </p:nvSpPr>
        <p:spPr>
          <a:xfrm>
            <a:off x="8645915" y="4160544"/>
            <a:ext cx="2186358" cy="323157"/>
          </a:xfrm>
          <a:prstGeom prst="rect">
            <a:avLst/>
          </a:prstGeom>
          <a:noFill/>
        </p:spPr>
        <p:txBody>
          <a:bodyPr wrap="square" lIns="45712" tIns="22856" rIns="45712" bIns="22856" rtlCol="0">
            <a:spAutoFit/>
          </a:bodyPr>
          <a:lstStyle/>
          <a:p>
            <a:r>
              <a:rPr lang="en-US" altLang="zh-CN" b="1" dirty="0">
                <a:solidFill>
                  <a:srgbClr val="76434E"/>
                </a:solidFill>
                <a:cs typeface="+mn-ea"/>
                <a:sym typeface="+mn-lt"/>
              </a:rPr>
              <a:t>Add your text here</a:t>
            </a:r>
            <a:endParaRPr lang="en-US" b="1" dirty="0">
              <a:solidFill>
                <a:srgbClr val="76434E"/>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10278">
        <p:random/>
      </p:transition>
    </mc:Choice>
    <mc:Fallback xmlns:a14="http://schemas.microsoft.com/office/drawing/2010/main" xmlns="">
      <p:transition spd="slow" advClick="0" advTm="10278">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xit" presetSubtype="4" fill="hold" nodeType="afterEffect">
                                  <p:stCondLst>
                                    <p:cond delay="300"/>
                                  </p:stCondLst>
                                  <p:childTnLst>
                                    <p:anim calcmode="lin" valueType="num">
                                      <p:cBhvr additive="base">
                                        <p:cTn id="11" dur="500"/>
                                        <p:tgtEl>
                                          <p:spTgt spid="5"/>
                                        </p:tgtEl>
                                        <p:attrNameLst>
                                          <p:attrName>ppt_x</p:attrName>
                                        </p:attrNameLst>
                                      </p:cBhvr>
                                      <p:tavLst>
                                        <p:tav tm="0">
                                          <p:val>
                                            <p:strVal val="ppt_x"/>
                                          </p:val>
                                        </p:tav>
                                        <p:tav tm="100000">
                                          <p:val>
                                            <p:strVal val="ppt_x"/>
                                          </p:val>
                                        </p:tav>
                                      </p:tavLst>
                                    </p:anim>
                                    <p:anim calcmode="lin" valueType="num">
                                      <p:cBhvr additive="base">
                                        <p:cTn id="12" dur="500"/>
                                        <p:tgtEl>
                                          <p:spTgt spid="5"/>
                                        </p:tgtEl>
                                        <p:attrNameLst>
                                          <p:attrName>ppt_y</p:attrName>
                                        </p:attrNameLst>
                                      </p:cBhvr>
                                      <p:tavLst>
                                        <p:tav tm="0">
                                          <p:val>
                                            <p:strVal val="ppt_y"/>
                                          </p:val>
                                        </p:tav>
                                        <p:tav tm="100000">
                                          <p:val>
                                            <p:strVal val="1+ppt_h/2"/>
                                          </p:val>
                                        </p:tav>
                                      </p:tavLst>
                                    </p:anim>
                                    <p:set>
                                      <p:cBhvr>
                                        <p:cTn id="13" dur="1" fill="hold">
                                          <p:stCondLst>
                                            <p:cond delay="499"/>
                                          </p:stCondLst>
                                        </p:cTn>
                                        <p:tgtEl>
                                          <p:spTgt spid="5"/>
                                        </p:tgtEl>
                                        <p:attrNameLst>
                                          <p:attrName>style.visibility</p:attrName>
                                        </p:attrNameLst>
                                      </p:cBhvr>
                                      <p:to>
                                        <p:strVal val="hidden"/>
                                      </p:to>
                                    </p:set>
                                  </p:childTnLst>
                                </p:cTn>
                              </p:par>
                            </p:childTnLst>
                          </p:cTn>
                        </p:par>
                        <p:par>
                          <p:cTn id="14" fill="hold">
                            <p:stCondLst>
                              <p:cond delay="1300"/>
                            </p:stCondLst>
                            <p:childTnLst>
                              <p:par>
                                <p:cTn id="15" presetID="2" presetClass="entr" presetSubtype="8"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1800"/>
                            </p:stCondLst>
                            <p:childTnLst>
                              <p:par>
                                <p:cTn id="20" presetID="2" presetClass="exit" presetSubtype="8" fill="hold" nodeType="afterEffect">
                                  <p:stCondLst>
                                    <p:cond delay="300"/>
                                  </p:stCondLst>
                                  <p:childTnLst>
                                    <p:anim calcmode="lin" valueType="num">
                                      <p:cBhvr additive="base">
                                        <p:cTn id="21" dur="500"/>
                                        <p:tgtEl>
                                          <p:spTgt spid="14"/>
                                        </p:tgtEl>
                                        <p:attrNameLst>
                                          <p:attrName>ppt_x</p:attrName>
                                        </p:attrNameLst>
                                      </p:cBhvr>
                                      <p:tavLst>
                                        <p:tav tm="0">
                                          <p:val>
                                            <p:strVal val="ppt_x"/>
                                          </p:val>
                                        </p:tav>
                                        <p:tav tm="100000">
                                          <p:val>
                                            <p:strVal val="0-ppt_w/2"/>
                                          </p:val>
                                        </p:tav>
                                      </p:tavLst>
                                    </p:anim>
                                    <p:anim calcmode="lin" valueType="num">
                                      <p:cBhvr additive="base">
                                        <p:cTn id="22" dur="500"/>
                                        <p:tgtEl>
                                          <p:spTgt spid="14"/>
                                        </p:tgtEl>
                                        <p:attrNameLst>
                                          <p:attrName>ppt_y</p:attrName>
                                        </p:attrNameLst>
                                      </p:cBhvr>
                                      <p:tavLst>
                                        <p:tav tm="0">
                                          <p:val>
                                            <p:strVal val="ppt_y"/>
                                          </p:val>
                                        </p:tav>
                                        <p:tav tm="100000">
                                          <p:val>
                                            <p:strVal val="ppt_y"/>
                                          </p:val>
                                        </p:tav>
                                      </p:tavLst>
                                    </p:anim>
                                    <p:set>
                                      <p:cBhvr>
                                        <p:cTn id="23" dur="1" fill="hold">
                                          <p:stCondLst>
                                            <p:cond delay="499"/>
                                          </p:stCondLst>
                                        </p:cTn>
                                        <p:tgtEl>
                                          <p:spTgt spid="14"/>
                                        </p:tgtEl>
                                        <p:attrNameLst>
                                          <p:attrName>style.visibility</p:attrName>
                                        </p:attrNameLst>
                                      </p:cBhvr>
                                      <p:to>
                                        <p:strVal val="hidden"/>
                                      </p:to>
                                    </p:set>
                                  </p:childTnLst>
                                </p:cTn>
                              </p:par>
                            </p:childTnLst>
                          </p:cTn>
                        </p:par>
                        <p:par>
                          <p:cTn id="24" fill="hold">
                            <p:stCondLst>
                              <p:cond delay="2600"/>
                            </p:stCondLst>
                            <p:childTnLst>
                              <p:par>
                                <p:cTn id="25" presetID="2" presetClass="entr" presetSubtype="1"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0-#ppt_h/2"/>
                                          </p:val>
                                        </p:tav>
                                        <p:tav tm="100000">
                                          <p:val>
                                            <p:strVal val="#ppt_y"/>
                                          </p:val>
                                        </p:tav>
                                      </p:tavLst>
                                    </p:anim>
                                  </p:childTnLst>
                                </p:cTn>
                              </p:par>
                            </p:childTnLst>
                          </p:cTn>
                        </p:par>
                        <p:par>
                          <p:cTn id="29" fill="hold">
                            <p:stCondLst>
                              <p:cond delay="3100"/>
                            </p:stCondLst>
                            <p:childTnLst>
                              <p:par>
                                <p:cTn id="30" presetID="2" presetClass="exit" presetSubtype="1" fill="hold" nodeType="afterEffect">
                                  <p:stCondLst>
                                    <p:cond delay="300"/>
                                  </p:stCondLst>
                                  <p:childTnLst>
                                    <p:anim calcmode="lin" valueType="num">
                                      <p:cBhvr additive="base">
                                        <p:cTn id="31" dur="500"/>
                                        <p:tgtEl>
                                          <p:spTgt spid="15"/>
                                        </p:tgtEl>
                                        <p:attrNameLst>
                                          <p:attrName>ppt_x</p:attrName>
                                        </p:attrNameLst>
                                      </p:cBhvr>
                                      <p:tavLst>
                                        <p:tav tm="0">
                                          <p:val>
                                            <p:strVal val="ppt_x"/>
                                          </p:val>
                                        </p:tav>
                                        <p:tav tm="100000">
                                          <p:val>
                                            <p:strVal val="ppt_x"/>
                                          </p:val>
                                        </p:tav>
                                      </p:tavLst>
                                    </p:anim>
                                    <p:anim calcmode="lin" valueType="num">
                                      <p:cBhvr additive="base">
                                        <p:cTn id="32" dur="500"/>
                                        <p:tgtEl>
                                          <p:spTgt spid="15"/>
                                        </p:tgtEl>
                                        <p:attrNameLst>
                                          <p:attrName>ppt_y</p:attrName>
                                        </p:attrNameLst>
                                      </p:cBhvr>
                                      <p:tavLst>
                                        <p:tav tm="0">
                                          <p:val>
                                            <p:strVal val="ppt_y"/>
                                          </p:val>
                                        </p:tav>
                                        <p:tav tm="100000">
                                          <p:val>
                                            <p:strVal val="0-ppt_h/2"/>
                                          </p:val>
                                        </p:tav>
                                      </p:tavLst>
                                    </p:anim>
                                    <p:set>
                                      <p:cBhvr>
                                        <p:cTn id="33" dur="1" fill="hold">
                                          <p:stCondLst>
                                            <p:cond delay="499"/>
                                          </p:stCondLst>
                                        </p:cTn>
                                        <p:tgtEl>
                                          <p:spTgt spid="15"/>
                                        </p:tgtEl>
                                        <p:attrNameLst>
                                          <p:attrName>style.visibility</p:attrName>
                                        </p:attrNameLst>
                                      </p:cBhvr>
                                      <p:to>
                                        <p:strVal val="hidden"/>
                                      </p:to>
                                    </p:set>
                                  </p:childTnLst>
                                </p:cTn>
                              </p:par>
                            </p:childTnLst>
                          </p:cTn>
                        </p:par>
                        <p:par>
                          <p:cTn id="34" fill="hold">
                            <p:stCondLst>
                              <p:cond delay="3900"/>
                            </p:stCondLst>
                            <p:childTnLst>
                              <p:par>
                                <p:cTn id="35" presetID="2" presetClass="entr" presetSubtype="2"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1+#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par>
                          <p:cTn id="39" fill="hold">
                            <p:stCondLst>
                              <p:cond delay="4400"/>
                            </p:stCondLst>
                            <p:childTnLst>
                              <p:par>
                                <p:cTn id="40" presetID="49" presetClass="entr" presetSubtype="0" decel="100000"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1000" fill="hold"/>
                                        <p:tgtEl>
                                          <p:spTgt spid="3"/>
                                        </p:tgtEl>
                                        <p:attrNameLst>
                                          <p:attrName>ppt_w</p:attrName>
                                        </p:attrNameLst>
                                      </p:cBhvr>
                                      <p:tavLst>
                                        <p:tav tm="0">
                                          <p:val>
                                            <p:fltVal val="0"/>
                                          </p:val>
                                        </p:tav>
                                        <p:tav tm="100000">
                                          <p:val>
                                            <p:strVal val="#ppt_w"/>
                                          </p:val>
                                        </p:tav>
                                      </p:tavLst>
                                    </p:anim>
                                    <p:anim calcmode="lin" valueType="num">
                                      <p:cBhvr>
                                        <p:cTn id="43" dur="1000" fill="hold"/>
                                        <p:tgtEl>
                                          <p:spTgt spid="3"/>
                                        </p:tgtEl>
                                        <p:attrNameLst>
                                          <p:attrName>ppt_h</p:attrName>
                                        </p:attrNameLst>
                                      </p:cBhvr>
                                      <p:tavLst>
                                        <p:tav tm="0">
                                          <p:val>
                                            <p:fltVal val="0"/>
                                          </p:val>
                                        </p:tav>
                                        <p:tav tm="100000">
                                          <p:val>
                                            <p:strVal val="#ppt_h"/>
                                          </p:val>
                                        </p:tav>
                                      </p:tavLst>
                                    </p:anim>
                                    <p:anim calcmode="lin" valueType="num">
                                      <p:cBhvr>
                                        <p:cTn id="44" dur="1000" fill="hold"/>
                                        <p:tgtEl>
                                          <p:spTgt spid="3"/>
                                        </p:tgtEl>
                                        <p:attrNameLst>
                                          <p:attrName>style.rotation</p:attrName>
                                        </p:attrNameLst>
                                      </p:cBhvr>
                                      <p:tavLst>
                                        <p:tav tm="0">
                                          <p:val>
                                            <p:fltVal val="360"/>
                                          </p:val>
                                        </p:tav>
                                        <p:tav tm="100000">
                                          <p:val>
                                            <p:fltVal val="0"/>
                                          </p:val>
                                        </p:tav>
                                      </p:tavLst>
                                    </p:anim>
                                    <p:animEffect transition="in" filter="fade">
                                      <p:cBhvr>
                                        <p:cTn id="45" dur="1000"/>
                                        <p:tgtEl>
                                          <p:spTgt spid="3"/>
                                        </p:tgtEl>
                                      </p:cBhvr>
                                    </p:animEffect>
                                  </p:childTnLst>
                                </p:cTn>
                              </p:par>
                            </p:childTnLst>
                          </p:cTn>
                        </p:par>
                        <p:par>
                          <p:cTn id="46" fill="hold">
                            <p:stCondLst>
                              <p:cond delay="5400"/>
                            </p:stCondLst>
                            <p:childTnLst>
                              <p:par>
                                <p:cTn id="47" presetID="42" presetClass="entr" presetSubtype="0"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700"/>
                                        <p:tgtEl>
                                          <p:spTgt spid="4"/>
                                        </p:tgtEl>
                                      </p:cBhvr>
                                    </p:animEffect>
                                    <p:anim calcmode="lin" valueType="num">
                                      <p:cBhvr>
                                        <p:cTn id="50" dur="700" fill="hold"/>
                                        <p:tgtEl>
                                          <p:spTgt spid="4"/>
                                        </p:tgtEl>
                                        <p:attrNameLst>
                                          <p:attrName>ppt_x</p:attrName>
                                        </p:attrNameLst>
                                      </p:cBhvr>
                                      <p:tavLst>
                                        <p:tav tm="0">
                                          <p:val>
                                            <p:strVal val="#ppt_x"/>
                                          </p:val>
                                        </p:tav>
                                        <p:tav tm="100000">
                                          <p:val>
                                            <p:strVal val="#ppt_x"/>
                                          </p:val>
                                        </p:tav>
                                      </p:tavLst>
                                    </p:anim>
                                    <p:anim calcmode="lin" valueType="num">
                                      <p:cBhvr>
                                        <p:cTn id="51" dur="700" fill="hold"/>
                                        <p:tgtEl>
                                          <p:spTgt spid="4"/>
                                        </p:tgtEl>
                                        <p:attrNameLst>
                                          <p:attrName>ppt_y</p:attrName>
                                        </p:attrNameLst>
                                      </p:cBhvr>
                                      <p:tavLst>
                                        <p:tav tm="0">
                                          <p:val>
                                            <p:strVal val="#ppt_y+.1"/>
                                          </p:val>
                                        </p:tav>
                                        <p:tav tm="100000">
                                          <p:val>
                                            <p:strVal val="#ppt_y"/>
                                          </p:val>
                                        </p:tav>
                                      </p:tavLst>
                                    </p:anim>
                                  </p:childTnLst>
                                </p:cTn>
                              </p:par>
                            </p:childTnLst>
                          </p:cTn>
                        </p:par>
                        <p:par>
                          <p:cTn id="52" fill="hold">
                            <p:stCondLst>
                              <p:cond delay="6400"/>
                            </p:stCondLst>
                            <p:childTnLst>
                              <p:par>
                                <p:cTn id="53" presetID="52"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Scale>
                                      <p:cBhvr>
                                        <p:cTn id="55"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18"/>
                                        </p:tgtEl>
                                        <p:attrNameLst>
                                          <p:attrName>ppt_x</p:attrName>
                                          <p:attrName>ppt_y</p:attrName>
                                        </p:attrNameLst>
                                      </p:cBhvr>
                                    </p:animMotion>
                                    <p:animEffect transition="in" filter="fade">
                                      <p:cBhvr>
                                        <p:cTn id="57" dur="1000"/>
                                        <p:tgtEl>
                                          <p:spTgt spid="18"/>
                                        </p:tgtEl>
                                      </p:cBhvr>
                                    </p:animEffect>
                                  </p:childTnLst>
                                </p:cTn>
                              </p:par>
                            </p:childTnLst>
                          </p:cTn>
                        </p:par>
                        <p:par>
                          <p:cTn id="58" fill="hold">
                            <p:stCondLst>
                              <p:cond delay="7400"/>
                            </p:stCondLst>
                            <p:childTnLst>
                              <p:par>
                                <p:cTn id="59" presetID="16" presetClass="entr" presetSubtype="37"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barn(outVertical)">
                                      <p:cBhvr>
                                        <p:cTn id="61" dur="500"/>
                                        <p:tgtEl>
                                          <p:spTgt spid="17"/>
                                        </p:tgtEl>
                                      </p:cBhvr>
                                    </p:animEffect>
                                  </p:childTnLst>
                                </p:cTn>
                              </p:par>
                            </p:childTnLst>
                          </p:cTn>
                        </p:par>
                        <p:par>
                          <p:cTn id="62" fill="hold">
                            <p:stCondLst>
                              <p:cond delay="7900"/>
                            </p:stCondLst>
                            <p:childTnLst>
                              <p:par>
                                <p:cTn id="63" presetID="41" presetClass="entr" presetSubtype="0" fill="hold" grpId="0" nodeType="afterEffect">
                                  <p:stCondLst>
                                    <p:cond delay="0"/>
                                  </p:stCondLst>
                                  <p:iterate type="lt">
                                    <p:tmPct val="10000"/>
                                  </p:iterate>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16"/>
                                        </p:tgtEl>
                                        <p:attrNameLst>
                                          <p:attrName>ppt_y</p:attrName>
                                        </p:attrNameLst>
                                      </p:cBhvr>
                                      <p:tavLst>
                                        <p:tav tm="0">
                                          <p:val>
                                            <p:strVal val="#ppt_y"/>
                                          </p:val>
                                        </p:tav>
                                        <p:tav tm="100000">
                                          <p:val>
                                            <p:strVal val="#ppt_y"/>
                                          </p:val>
                                        </p:tav>
                                      </p:tavLst>
                                    </p:anim>
                                    <p:anim calcmode="lin" valueType="num">
                                      <p:cBhvr>
                                        <p:cTn id="67"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16"/>
                                        </p:tgtEl>
                                      </p:cBhvr>
                                    </p:animEffect>
                                  </p:childTnLst>
                                </p:cTn>
                              </p:par>
                            </p:childTnLst>
                          </p:cTn>
                        </p:par>
                        <p:par>
                          <p:cTn id="70" fill="hold">
                            <p:stCondLst>
                              <p:cond delay="835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par>
                          <p:cTn id="76" fill="hold">
                            <p:stCondLst>
                              <p:cond delay="9350"/>
                            </p:stCondLst>
                            <p:childTnLst>
                              <p:par>
                                <p:cTn id="77" presetID="42" presetClass="entr" presetSubtype="0"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childTnLst>
                          </p:cTn>
                        </p:par>
                        <p:par>
                          <p:cTn id="82" fill="hold">
                            <p:stCondLst>
                              <p:cond delay="10350"/>
                            </p:stCondLst>
                            <p:childTnLst>
                              <p:par>
                                <p:cTn id="83" presetID="42" presetClass="entr" presetSubtype="0" fill="hold" grpId="0" nodeType="after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1000"/>
                                        <p:tgtEl>
                                          <p:spTgt spid="21"/>
                                        </p:tgtEl>
                                      </p:cBhvr>
                                    </p:animEffect>
                                    <p:anim calcmode="lin" valueType="num">
                                      <p:cBhvr>
                                        <p:cTn id="86" dur="1000" fill="hold"/>
                                        <p:tgtEl>
                                          <p:spTgt spid="21"/>
                                        </p:tgtEl>
                                        <p:attrNameLst>
                                          <p:attrName>ppt_x</p:attrName>
                                        </p:attrNameLst>
                                      </p:cBhvr>
                                      <p:tavLst>
                                        <p:tav tm="0">
                                          <p:val>
                                            <p:strVal val="#ppt_x"/>
                                          </p:val>
                                        </p:tav>
                                        <p:tav tm="100000">
                                          <p:val>
                                            <p:strVal val="#ppt_x"/>
                                          </p:val>
                                        </p:tav>
                                      </p:tavLst>
                                    </p:anim>
                                    <p:anim calcmode="lin" valueType="num">
                                      <p:cBhvr>
                                        <p:cTn id="87" dur="1000" fill="hold"/>
                                        <p:tgtEl>
                                          <p:spTgt spid="21"/>
                                        </p:tgtEl>
                                        <p:attrNameLst>
                                          <p:attrName>ppt_y</p:attrName>
                                        </p:attrNameLst>
                                      </p:cBhvr>
                                      <p:tavLst>
                                        <p:tav tm="0">
                                          <p:val>
                                            <p:strVal val="#ppt_y+.1"/>
                                          </p:val>
                                        </p:tav>
                                        <p:tav tm="100000">
                                          <p:val>
                                            <p:strVal val="#ppt_y"/>
                                          </p:val>
                                        </p:tav>
                                      </p:tavLst>
                                    </p:anim>
                                  </p:childTnLst>
                                </p:cTn>
                              </p:par>
                            </p:childTnLst>
                          </p:cTn>
                        </p:par>
                        <p:par>
                          <p:cTn id="88" fill="hold">
                            <p:stCondLst>
                              <p:cond delay="11350"/>
                            </p:stCondLst>
                            <p:childTnLst>
                              <p:par>
                                <p:cTn id="89" presetID="42" presetClass="entr" presetSubtype="0"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1000"/>
                                        <p:tgtEl>
                                          <p:spTgt spid="22"/>
                                        </p:tgtEl>
                                      </p:cBhvr>
                                    </p:animEffect>
                                    <p:anim calcmode="lin" valueType="num">
                                      <p:cBhvr>
                                        <p:cTn id="92" dur="1000" fill="hold"/>
                                        <p:tgtEl>
                                          <p:spTgt spid="22"/>
                                        </p:tgtEl>
                                        <p:attrNameLst>
                                          <p:attrName>ppt_x</p:attrName>
                                        </p:attrNameLst>
                                      </p:cBhvr>
                                      <p:tavLst>
                                        <p:tav tm="0">
                                          <p:val>
                                            <p:strVal val="#ppt_x"/>
                                          </p:val>
                                        </p:tav>
                                        <p:tav tm="100000">
                                          <p:val>
                                            <p:strVal val="#ppt_x"/>
                                          </p:val>
                                        </p:tav>
                                      </p:tavLst>
                                    </p:anim>
                                    <p:anim calcmode="lin" valueType="num">
                                      <p:cBhvr>
                                        <p:cTn id="9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P spid="21"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t="-1000" b="-1000"/>
          </a:stretch>
        </a:blipFill>
        <a:effectLst/>
      </p:bgPr>
    </p:bg>
    <p:spTree>
      <p:nvGrpSpPr>
        <p:cNvPr id="1" name=""/>
        <p:cNvGrpSpPr/>
        <p:nvPr/>
      </p:nvGrpSpPr>
      <p:grpSpPr>
        <a:xfrm>
          <a:off x="0" y="0"/>
          <a:ext cx="0" cy="0"/>
          <a:chOff x="0" y="0"/>
          <a:chExt cx="0" cy="0"/>
        </a:xfrm>
      </p:grpSpPr>
      <p:sp>
        <p:nvSpPr>
          <p:cNvPr id="136" name="Freeform 609"/>
          <p:cNvSpPr>
            <a:spLocks noEditPoints="1"/>
          </p:cNvSpPr>
          <p:nvPr/>
        </p:nvSpPr>
        <p:spPr bwMode="auto">
          <a:xfrm>
            <a:off x="1274881" y="2734228"/>
            <a:ext cx="6455585" cy="3207495"/>
          </a:xfrm>
          <a:custGeom>
            <a:avLst/>
            <a:gdLst>
              <a:gd name="T0" fmla="*/ 42 w 1779"/>
              <a:gd name="T1" fmla="*/ 140 h 895"/>
              <a:gd name="T2" fmla="*/ 155 w 1779"/>
              <a:gd name="T3" fmla="*/ 148 h 895"/>
              <a:gd name="T4" fmla="*/ 327 w 1779"/>
              <a:gd name="T5" fmla="*/ 46 h 895"/>
              <a:gd name="T6" fmla="*/ 337 w 1779"/>
              <a:gd name="T7" fmla="*/ 74 h 895"/>
              <a:gd name="T8" fmla="*/ 382 w 1779"/>
              <a:gd name="T9" fmla="*/ 79 h 895"/>
              <a:gd name="T10" fmla="*/ 161 w 1779"/>
              <a:gd name="T11" fmla="*/ 328 h 895"/>
              <a:gd name="T12" fmla="*/ 431 w 1779"/>
              <a:gd name="T13" fmla="*/ 71 h 895"/>
              <a:gd name="T14" fmla="*/ 414 w 1779"/>
              <a:gd name="T15" fmla="*/ 103 h 895"/>
              <a:gd name="T16" fmla="*/ 488 w 1779"/>
              <a:gd name="T17" fmla="*/ 57 h 895"/>
              <a:gd name="T18" fmla="*/ 433 w 1779"/>
              <a:gd name="T19" fmla="*/ 121 h 895"/>
              <a:gd name="T20" fmla="*/ 466 w 1779"/>
              <a:gd name="T21" fmla="*/ 106 h 895"/>
              <a:gd name="T22" fmla="*/ 287 w 1779"/>
              <a:gd name="T23" fmla="*/ 329 h 895"/>
              <a:gd name="T24" fmla="*/ 507 w 1779"/>
              <a:gd name="T25" fmla="*/ 132 h 895"/>
              <a:gd name="T26" fmla="*/ 476 w 1779"/>
              <a:gd name="T27" fmla="*/ 193 h 895"/>
              <a:gd name="T28" fmla="*/ 468 w 1779"/>
              <a:gd name="T29" fmla="*/ 231 h 895"/>
              <a:gd name="T30" fmla="*/ 583 w 1779"/>
              <a:gd name="T31" fmla="*/ 125 h 895"/>
              <a:gd name="T32" fmla="*/ 643 w 1779"/>
              <a:gd name="T33" fmla="*/ 97 h 895"/>
              <a:gd name="T34" fmla="*/ 305 w 1779"/>
              <a:gd name="T35" fmla="*/ 463 h 895"/>
              <a:gd name="T36" fmla="*/ 333 w 1779"/>
              <a:gd name="T37" fmla="*/ 478 h 895"/>
              <a:gd name="T38" fmla="*/ 324 w 1779"/>
              <a:gd name="T39" fmla="*/ 552 h 895"/>
              <a:gd name="T40" fmla="*/ 751 w 1779"/>
              <a:gd name="T41" fmla="*/ 184 h 895"/>
              <a:gd name="T42" fmla="*/ 797 w 1779"/>
              <a:gd name="T43" fmla="*/ 160 h 895"/>
              <a:gd name="T44" fmla="*/ 851 w 1779"/>
              <a:gd name="T45" fmla="*/ 147 h 895"/>
              <a:gd name="T46" fmla="*/ 380 w 1779"/>
              <a:gd name="T47" fmla="*/ 639 h 895"/>
              <a:gd name="T48" fmla="*/ 911 w 1779"/>
              <a:gd name="T49" fmla="*/ 138 h 895"/>
              <a:gd name="T50" fmla="*/ 941 w 1779"/>
              <a:gd name="T51" fmla="*/ 127 h 895"/>
              <a:gd name="T52" fmla="*/ 1002 w 1779"/>
              <a:gd name="T53" fmla="*/ 80 h 895"/>
              <a:gd name="T54" fmla="*/ 708 w 1779"/>
              <a:gd name="T55" fmla="*/ 410 h 895"/>
              <a:gd name="T56" fmla="*/ 399 w 1779"/>
              <a:gd name="T57" fmla="*/ 743 h 895"/>
              <a:gd name="T58" fmla="*/ 1157 w 1779"/>
              <a:gd name="T59" fmla="*/ 18 h 895"/>
              <a:gd name="T60" fmla="*/ 591 w 1779"/>
              <a:gd name="T61" fmla="*/ 592 h 895"/>
              <a:gd name="T62" fmla="*/ 1152 w 1779"/>
              <a:gd name="T63" fmla="*/ 50 h 895"/>
              <a:gd name="T64" fmla="*/ 980 w 1779"/>
              <a:gd name="T65" fmla="*/ 242 h 895"/>
              <a:gd name="T66" fmla="*/ 928 w 1779"/>
              <a:gd name="T67" fmla="*/ 308 h 895"/>
              <a:gd name="T68" fmla="*/ 1246 w 1779"/>
              <a:gd name="T69" fmla="*/ 41 h 895"/>
              <a:gd name="T70" fmla="*/ 1065 w 1779"/>
              <a:gd name="T71" fmla="*/ 245 h 895"/>
              <a:gd name="T72" fmla="*/ 1087 w 1779"/>
              <a:gd name="T73" fmla="*/ 265 h 895"/>
              <a:gd name="T74" fmla="*/ 1337 w 1779"/>
              <a:gd name="T75" fmla="*/ 38 h 895"/>
              <a:gd name="T76" fmla="*/ 865 w 1779"/>
              <a:gd name="T77" fmla="*/ 557 h 895"/>
              <a:gd name="T78" fmla="*/ 1027 w 1779"/>
              <a:gd name="T79" fmla="*/ 418 h 895"/>
              <a:gd name="T80" fmla="*/ 1057 w 1779"/>
              <a:gd name="T81" fmla="*/ 449 h 895"/>
              <a:gd name="T82" fmla="*/ 1191 w 1779"/>
              <a:gd name="T83" fmla="*/ 371 h 895"/>
              <a:gd name="T84" fmla="*/ 890 w 1779"/>
              <a:gd name="T85" fmla="*/ 717 h 895"/>
              <a:gd name="T86" fmla="*/ 1001 w 1779"/>
              <a:gd name="T87" fmla="*/ 659 h 895"/>
              <a:gd name="T88" fmla="*/ 1597 w 1779"/>
              <a:gd name="T89" fmla="*/ 91 h 895"/>
              <a:gd name="T90" fmla="*/ 1457 w 1779"/>
              <a:gd name="T91" fmla="*/ 277 h 895"/>
              <a:gd name="T92" fmla="*/ 1342 w 1779"/>
              <a:gd name="T93" fmla="*/ 397 h 895"/>
              <a:gd name="T94" fmla="*/ 1546 w 1779"/>
              <a:gd name="T95" fmla="*/ 221 h 895"/>
              <a:gd name="T96" fmla="*/ 1576 w 1779"/>
              <a:gd name="T97" fmla="*/ 242 h 895"/>
              <a:gd name="T98" fmla="*/ 1348 w 1779"/>
              <a:gd name="T99" fmla="*/ 482 h 895"/>
              <a:gd name="T100" fmla="*/ 1535 w 1779"/>
              <a:gd name="T101" fmla="*/ 317 h 895"/>
              <a:gd name="T102" fmla="*/ 1380 w 1779"/>
              <a:gd name="T103" fmla="*/ 520 h 895"/>
              <a:gd name="T104" fmla="*/ 1393 w 1779"/>
              <a:gd name="T105" fmla="*/ 547 h 895"/>
              <a:gd name="T106" fmla="*/ 1532 w 1779"/>
              <a:gd name="T107" fmla="*/ 459 h 895"/>
              <a:gd name="T108" fmla="*/ 1482 w 1779"/>
              <a:gd name="T109" fmla="*/ 537 h 895"/>
              <a:gd name="T110" fmla="*/ 1500 w 1779"/>
              <a:gd name="T111" fmla="*/ 561 h 895"/>
              <a:gd name="T112" fmla="*/ 1590 w 1779"/>
              <a:gd name="T113" fmla="*/ 535 h 895"/>
              <a:gd name="T114" fmla="*/ 1578 w 1779"/>
              <a:gd name="T115" fmla="*/ 599 h 895"/>
              <a:gd name="T116" fmla="*/ 1597 w 1779"/>
              <a:gd name="T117" fmla="*/ 632 h 895"/>
              <a:gd name="T118" fmla="*/ 1680 w 1779"/>
              <a:gd name="T119" fmla="*/ 599 h 895"/>
              <a:gd name="T120" fmla="*/ 1739 w 1779"/>
              <a:gd name="T121" fmla="*/ 588 h 895"/>
              <a:gd name="T122" fmla="*/ 1692 w 1779"/>
              <a:gd name="T123" fmla="*/ 817 h 895"/>
              <a:gd name="T124" fmla="*/ 997 w 1779"/>
              <a:gd name="T125" fmla="*/ 690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79" h="895">
                <a:moveTo>
                  <a:pt x="33" y="74"/>
                </a:moveTo>
                <a:cubicBezTo>
                  <a:pt x="32" y="73"/>
                  <a:pt x="30" y="73"/>
                  <a:pt x="29" y="74"/>
                </a:cubicBezTo>
                <a:cubicBezTo>
                  <a:pt x="8" y="95"/>
                  <a:pt x="8" y="95"/>
                  <a:pt x="8" y="95"/>
                </a:cubicBezTo>
                <a:cubicBezTo>
                  <a:pt x="7" y="96"/>
                  <a:pt x="7" y="98"/>
                  <a:pt x="8" y="99"/>
                </a:cubicBezTo>
                <a:cubicBezTo>
                  <a:pt x="9" y="100"/>
                  <a:pt x="10" y="100"/>
                  <a:pt x="11" y="100"/>
                </a:cubicBezTo>
                <a:cubicBezTo>
                  <a:pt x="11" y="100"/>
                  <a:pt x="12" y="100"/>
                  <a:pt x="13" y="99"/>
                </a:cubicBezTo>
                <a:cubicBezTo>
                  <a:pt x="33" y="78"/>
                  <a:pt x="33" y="78"/>
                  <a:pt x="33" y="78"/>
                </a:cubicBezTo>
                <a:cubicBezTo>
                  <a:pt x="35" y="77"/>
                  <a:pt x="35" y="75"/>
                  <a:pt x="33" y="74"/>
                </a:cubicBezTo>
                <a:close/>
                <a:moveTo>
                  <a:pt x="55" y="70"/>
                </a:moveTo>
                <a:cubicBezTo>
                  <a:pt x="55" y="70"/>
                  <a:pt x="56" y="70"/>
                  <a:pt x="57" y="69"/>
                </a:cubicBezTo>
                <a:cubicBezTo>
                  <a:pt x="62" y="64"/>
                  <a:pt x="62" y="64"/>
                  <a:pt x="62" y="64"/>
                </a:cubicBezTo>
                <a:cubicBezTo>
                  <a:pt x="63" y="63"/>
                  <a:pt x="63" y="61"/>
                  <a:pt x="62" y="59"/>
                </a:cubicBezTo>
                <a:cubicBezTo>
                  <a:pt x="61" y="58"/>
                  <a:pt x="59" y="58"/>
                  <a:pt x="58" y="59"/>
                </a:cubicBezTo>
                <a:cubicBezTo>
                  <a:pt x="52" y="65"/>
                  <a:pt x="52" y="65"/>
                  <a:pt x="52" y="65"/>
                </a:cubicBezTo>
                <a:cubicBezTo>
                  <a:pt x="51" y="66"/>
                  <a:pt x="51" y="68"/>
                  <a:pt x="52" y="69"/>
                </a:cubicBezTo>
                <a:cubicBezTo>
                  <a:pt x="53" y="70"/>
                  <a:pt x="54" y="70"/>
                  <a:pt x="55" y="70"/>
                </a:cubicBezTo>
                <a:close/>
                <a:moveTo>
                  <a:pt x="20" y="105"/>
                </a:moveTo>
                <a:cubicBezTo>
                  <a:pt x="21" y="105"/>
                  <a:pt x="21" y="104"/>
                  <a:pt x="22" y="104"/>
                </a:cubicBezTo>
                <a:cubicBezTo>
                  <a:pt x="42" y="84"/>
                  <a:pt x="42" y="84"/>
                  <a:pt x="42" y="84"/>
                </a:cubicBezTo>
                <a:cubicBezTo>
                  <a:pt x="43" y="83"/>
                  <a:pt x="43" y="81"/>
                  <a:pt x="42" y="80"/>
                </a:cubicBezTo>
                <a:cubicBezTo>
                  <a:pt x="41" y="78"/>
                  <a:pt x="39" y="78"/>
                  <a:pt x="38" y="80"/>
                </a:cubicBezTo>
                <a:cubicBezTo>
                  <a:pt x="18" y="100"/>
                  <a:pt x="18" y="100"/>
                  <a:pt x="18" y="100"/>
                </a:cubicBezTo>
                <a:cubicBezTo>
                  <a:pt x="16" y="101"/>
                  <a:pt x="16" y="103"/>
                  <a:pt x="18" y="104"/>
                </a:cubicBezTo>
                <a:cubicBezTo>
                  <a:pt x="18" y="104"/>
                  <a:pt x="19" y="105"/>
                  <a:pt x="20" y="105"/>
                </a:cubicBezTo>
                <a:close/>
                <a:moveTo>
                  <a:pt x="30" y="106"/>
                </a:moveTo>
                <a:cubicBezTo>
                  <a:pt x="29" y="105"/>
                  <a:pt x="27" y="105"/>
                  <a:pt x="25" y="106"/>
                </a:cubicBezTo>
                <a:cubicBezTo>
                  <a:pt x="24" y="107"/>
                  <a:pt x="24" y="107"/>
                  <a:pt x="24" y="107"/>
                </a:cubicBezTo>
                <a:cubicBezTo>
                  <a:pt x="23" y="108"/>
                  <a:pt x="23" y="110"/>
                  <a:pt x="24" y="112"/>
                </a:cubicBezTo>
                <a:cubicBezTo>
                  <a:pt x="24" y="112"/>
                  <a:pt x="25" y="112"/>
                  <a:pt x="26" y="112"/>
                </a:cubicBezTo>
                <a:cubicBezTo>
                  <a:pt x="27" y="112"/>
                  <a:pt x="28" y="112"/>
                  <a:pt x="28" y="112"/>
                </a:cubicBezTo>
                <a:cubicBezTo>
                  <a:pt x="30" y="110"/>
                  <a:pt x="30" y="110"/>
                  <a:pt x="30" y="110"/>
                </a:cubicBezTo>
                <a:cubicBezTo>
                  <a:pt x="31" y="109"/>
                  <a:pt x="31" y="107"/>
                  <a:pt x="30" y="106"/>
                </a:cubicBezTo>
                <a:close/>
                <a:moveTo>
                  <a:pt x="37" y="99"/>
                </a:moveTo>
                <a:cubicBezTo>
                  <a:pt x="37" y="99"/>
                  <a:pt x="38" y="100"/>
                  <a:pt x="39" y="100"/>
                </a:cubicBezTo>
                <a:cubicBezTo>
                  <a:pt x="40" y="100"/>
                  <a:pt x="41" y="99"/>
                  <a:pt x="41" y="99"/>
                </a:cubicBezTo>
                <a:cubicBezTo>
                  <a:pt x="50" y="90"/>
                  <a:pt x="50" y="90"/>
                  <a:pt x="50" y="90"/>
                </a:cubicBezTo>
                <a:cubicBezTo>
                  <a:pt x="51" y="89"/>
                  <a:pt x="51" y="87"/>
                  <a:pt x="50" y="86"/>
                </a:cubicBezTo>
                <a:cubicBezTo>
                  <a:pt x="48" y="85"/>
                  <a:pt x="46" y="85"/>
                  <a:pt x="45" y="86"/>
                </a:cubicBezTo>
                <a:cubicBezTo>
                  <a:pt x="37" y="94"/>
                  <a:pt x="37" y="94"/>
                  <a:pt x="37" y="94"/>
                </a:cubicBezTo>
                <a:cubicBezTo>
                  <a:pt x="36" y="95"/>
                  <a:pt x="36" y="97"/>
                  <a:pt x="37" y="99"/>
                </a:cubicBezTo>
                <a:close/>
                <a:moveTo>
                  <a:pt x="20" y="133"/>
                </a:moveTo>
                <a:cubicBezTo>
                  <a:pt x="21" y="133"/>
                  <a:pt x="21" y="132"/>
                  <a:pt x="22" y="132"/>
                </a:cubicBezTo>
                <a:cubicBezTo>
                  <a:pt x="25" y="129"/>
                  <a:pt x="25" y="129"/>
                  <a:pt x="25" y="129"/>
                </a:cubicBezTo>
                <a:cubicBezTo>
                  <a:pt x="26" y="128"/>
                  <a:pt x="26" y="126"/>
                  <a:pt x="25" y="125"/>
                </a:cubicBezTo>
                <a:cubicBezTo>
                  <a:pt x="24" y="123"/>
                  <a:pt x="22" y="123"/>
                  <a:pt x="20" y="125"/>
                </a:cubicBezTo>
                <a:cubicBezTo>
                  <a:pt x="18" y="127"/>
                  <a:pt x="18" y="127"/>
                  <a:pt x="18" y="127"/>
                </a:cubicBezTo>
                <a:cubicBezTo>
                  <a:pt x="16" y="129"/>
                  <a:pt x="16" y="131"/>
                  <a:pt x="18" y="132"/>
                </a:cubicBezTo>
                <a:cubicBezTo>
                  <a:pt x="18" y="132"/>
                  <a:pt x="19" y="133"/>
                  <a:pt x="20" y="133"/>
                </a:cubicBezTo>
                <a:close/>
                <a:moveTo>
                  <a:pt x="54" y="110"/>
                </a:moveTo>
                <a:cubicBezTo>
                  <a:pt x="52" y="109"/>
                  <a:pt x="50" y="109"/>
                  <a:pt x="49" y="110"/>
                </a:cubicBezTo>
                <a:cubicBezTo>
                  <a:pt x="31" y="128"/>
                  <a:pt x="31" y="128"/>
                  <a:pt x="31" y="128"/>
                </a:cubicBezTo>
                <a:cubicBezTo>
                  <a:pt x="30" y="130"/>
                  <a:pt x="30" y="131"/>
                  <a:pt x="31" y="133"/>
                </a:cubicBezTo>
                <a:cubicBezTo>
                  <a:pt x="31" y="133"/>
                  <a:pt x="32" y="134"/>
                  <a:pt x="33" y="134"/>
                </a:cubicBezTo>
                <a:cubicBezTo>
                  <a:pt x="34" y="134"/>
                  <a:pt x="35" y="133"/>
                  <a:pt x="35" y="133"/>
                </a:cubicBezTo>
                <a:cubicBezTo>
                  <a:pt x="54" y="114"/>
                  <a:pt x="54" y="114"/>
                  <a:pt x="54" y="114"/>
                </a:cubicBezTo>
                <a:cubicBezTo>
                  <a:pt x="55" y="113"/>
                  <a:pt x="55" y="111"/>
                  <a:pt x="54" y="110"/>
                </a:cubicBezTo>
                <a:close/>
                <a:moveTo>
                  <a:pt x="59" y="105"/>
                </a:moveTo>
                <a:cubicBezTo>
                  <a:pt x="59" y="105"/>
                  <a:pt x="60" y="106"/>
                  <a:pt x="61" y="106"/>
                </a:cubicBezTo>
                <a:cubicBezTo>
                  <a:pt x="62" y="106"/>
                  <a:pt x="62" y="105"/>
                  <a:pt x="63" y="105"/>
                </a:cubicBezTo>
                <a:cubicBezTo>
                  <a:pt x="72" y="96"/>
                  <a:pt x="72" y="96"/>
                  <a:pt x="72" y="96"/>
                </a:cubicBezTo>
                <a:cubicBezTo>
                  <a:pt x="73" y="94"/>
                  <a:pt x="73" y="92"/>
                  <a:pt x="72" y="91"/>
                </a:cubicBezTo>
                <a:cubicBezTo>
                  <a:pt x="71" y="90"/>
                  <a:pt x="69" y="90"/>
                  <a:pt x="68" y="91"/>
                </a:cubicBezTo>
                <a:cubicBezTo>
                  <a:pt x="59" y="100"/>
                  <a:pt x="59" y="100"/>
                  <a:pt x="59" y="100"/>
                </a:cubicBezTo>
                <a:cubicBezTo>
                  <a:pt x="57" y="102"/>
                  <a:pt x="57" y="104"/>
                  <a:pt x="59" y="105"/>
                </a:cubicBezTo>
                <a:close/>
                <a:moveTo>
                  <a:pt x="3" y="156"/>
                </a:moveTo>
                <a:cubicBezTo>
                  <a:pt x="1" y="158"/>
                  <a:pt x="1" y="158"/>
                  <a:pt x="1" y="158"/>
                </a:cubicBezTo>
                <a:cubicBezTo>
                  <a:pt x="0" y="159"/>
                  <a:pt x="0" y="161"/>
                  <a:pt x="1" y="162"/>
                </a:cubicBezTo>
                <a:cubicBezTo>
                  <a:pt x="2" y="163"/>
                  <a:pt x="2" y="163"/>
                  <a:pt x="3" y="163"/>
                </a:cubicBezTo>
                <a:cubicBezTo>
                  <a:pt x="4" y="163"/>
                  <a:pt x="5" y="163"/>
                  <a:pt x="5" y="162"/>
                </a:cubicBezTo>
                <a:cubicBezTo>
                  <a:pt x="8" y="160"/>
                  <a:pt x="8" y="160"/>
                  <a:pt x="8" y="160"/>
                </a:cubicBezTo>
                <a:cubicBezTo>
                  <a:pt x="9" y="159"/>
                  <a:pt x="9" y="157"/>
                  <a:pt x="8" y="156"/>
                </a:cubicBezTo>
                <a:cubicBezTo>
                  <a:pt x="6" y="155"/>
                  <a:pt x="4" y="155"/>
                  <a:pt x="3" y="156"/>
                </a:cubicBezTo>
                <a:close/>
                <a:moveTo>
                  <a:pt x="23" y="150"/>
                </a:moveTo>
                <a:cubicBezTo>
                  <a:pt x="18" y="155"/>
                  <a:pt x="18" y="155"/>
                  <a:pt x="18" y="155"/>
                </a:cubicBezTo>
                <a:cubicBezTo>
                  <a:pt x="16" y="157"/>
                  <a:pt x="16" y="159"/>
                  <a:pt x="18" y="160"/>
                </a:cubicBezTo>
                <a:cubicBezTo>
                  <a:pt x="18" y="160"/>
                  <a:pt x="19" y="161"/>
                  <a:pt x="20" y="161"/>
                </a:cubicBezTo>
                <a:cubicBezTo>
                  <a:pt x="21" y="161"/>
                  <a:pt x="21" y="160"/>
                  <a:pt x="22" y="160"/>
                </a:cubicBezTo>
                <a:cubicBezTo>
                  <a:pt x="28" y="154"/>
                  <a:pt x="28" y="154"/>
                  <a:pt x="28" y="154"/>
                </a:cubicBezTo>
                <a:cubicBezTo>
                  <a:pt x="29" y="153"/>
                  <a:pt x="29" y="151"/>
                  <a:pt x="28" y="150"/>
                </a:cubicBezTo>
                <a:cubicBezTo>
                  <a:pt x="27" y="148"/>
                  <a:pt x="25" y="148"/>
                  <a:pt x="23" y="150"/>
                </a:cubicBezTo>
                <a:close/>
                <a:moveTo>
                  <a:pt x="42" y="140"/>
                </a:moveTo>
                <a:cubicBezTo>
                  <a:pt x="79" y="103"/>
                  <a:pt x="79" y="103"/>
                  <a:pt x="79" y="103"/>
                </a:cubicBezTo>
                <a:cubicBezTo>
                  <a:pt x="85" y="96"/>
                  <a:pt x="85" y="96"/>
                  <a:pt x="85" y="96"/>
                </a:cubicBezTo>
                <a:cubicBezTo>
                  <a:pt x="87" y="95"/>
                  <a:pt x="87" y="93"/>
                  <a:pt x="85" y="92"/>
                </a:cubicBezTo>
                <a:cubicBezTo>
                  <a:pt x="84" y="91"/>
                  <a:pt x="82" y="91"/>
                  <a:pt x="81" y="92"/>
                </a:cubicBezTo>
                <a:cubicBezTo>
                  <a:pt x="77" y="96"/>
                  <a:pt x="77" y="96"/>
                  <a:pt x="77" y="96"/>
                </a:cubicBezTo>
                <a:cubicBezTo>
                  <a:pt x="38" y="135"/>
                  <a:pt x="38" y="135"/>
                  <a:pt x="38" y="135"/>
                </a:cubicBezTo>
                <a:cubicBezTo>
                  <a:pt x="37" y="137"/>
                  <a:pt x="37" y="139"/>
                  <a:pt x="38" y="140"/>
                </a:cubicBezTo>
                <a:cubicBezTo>
                  <a:pt x="38" y="140"/>
                  <a:pt x="39" y="141"/>
                  <a:pt x="40" y="141"/>
                </a:cubicBezTo>
                <a:cubicBezTo>
                  <a:pt x="41" y="141"/>
                  <a:pt x="41" y="140"/>
                  <a:pt x="42" y="140"/>
                </a:cubicBezTo>
                <a:close/>
                <a:moveTo>
                  <a:pt x="89" y="91"/>
                </a:moveTo>
                <a:cubicBezTo>
                  <a:pt x="90" y="91"/>
                  <a:pt x="91" y="91"/>
                  <a:pt x="92" y="90"/>
                </a:cubicBezTo>
                <a:cubicBezTo>
                  <a:pt x="102" y="79"/>
                  <a:pt x="102" y="79"/>
                  <a:pt x="102" y="79"/>
                </a:cubicBezTo>
                <a:cubicBezTo>
                  <a:pt x="104" y="78"/>
                  <a:pt x="104" y="76"/>
                  <a:pt x="102" y="75"/>
                </a:cubicBezTo>
                <a:cubicBezTo>
                  <a:pt x="101" y="74"/>
                  <a:pt x="99" y="74"/>
                  <a:pt x="98" y="75"/>
                </a:cubicBezTo>
                <a:cubicBezTo>
                  <a:pt x="87" y="86"/>
                  <a:pt x="87" y="86"/>
                  <a:pt x="87" y="86"/>
                </a:cubicBezTo>
                <a:cubicBezTo>
                  <a:pt x="86" y="87"/>
                  <a:pt x="86" y="89"/>
                  <a:pt x="87" y="90"/>
                </a:cubicBezTo>
                <a:cubicBezTo>
                  <a:pt x="88" y="91"/>
                  <a:pt x="89" y="91"/>
                  <a:pt x="89" y="91"/>
                </a:cubicBezTo>
                <a:close/>
                <a:moveTo>
                  <a:pt x="125" y="66"/>
                </a:moveTo>
                <a:cubicBezTo>
                  <a:pt x="124" y="65"/>
                  <a:pt x="122" y="65"/>
                  <a:pt x="121" y="66"/>
                </a:cubicBezTo>
                <a:cubicBezTo>
                  <a:pt x="52" y="135"/>
                  <a:pt x="52" y="135"/>
                  <a:pt x="52" y="135"/>
                </a:cubicBezTo>
                <a:cubicBezTo>
                  <a:pt x="46" y="141"/>
                  <a:pt x="46" y="141"/>
                  <a:pt x="46" y="141"/>
                </a:cubicBezTo>
                <a:cubicBezTo>
                  <a:pt x="46" y="141"/>
                  <a:pt x="45" y="142"/>
                  <a:pt x="45" y="142"/>
                </a:cubicBezTo>
                <a:cubicBezTo>
                  <a:pt x="45" y="142"/>
                  <a:pt x="45" y="142"/>
                  <a:pt x="45" y="142"/>
                </a:cubicBezTo>
                <a:cubicBezTo>
                  <a:pt x="39" y="148"/>
                  <a:pt x="39" y="148"/>
                  <a:pt x="39" y="148"/>
                </a:cubicBezTo>
                <a:cubicBezTo>
                  <a:pt x="38" y="149"/>
                  <a:pt x="38" y="151"/>
                  <a:pt x="39" y="152"/>
                </a:cubicBezTo>
                <a:cubicBezTo>
                  <a:pt x="40" y="153"/>
                  <a:pt x="40" y="153"/>
                  <a:pt x="41" y="153"/>
                </a:cubicBezTo>
                <a:cubicBezTo>
                  <a:pt x="42" y="153"/>
                  <a:pt x="43" y="153"/>
                  <a:pt x="43" y="152"/>
                </a:cubicBezTo>
                <a:cubicBezTo>
                  <a:pt x="49" y="147"/>
                  <a:pt x="49" y="147"/>
                  <a:pt x="49" y="147"/>
                </a:cubicBezTo>
                <a:cubicBezTo>
                  <a:pt x="49" y="147"/>
                  <a:pt x="49" y="146"/>
                  <a:pt x="49" y="146"/>
                </a:cubicBezTo>
                <a:cubicBezTo>
                  <a:pt x="50" y="146"/>
                  <a:pt x="50" y="146"/>
                  <a:pt x="50" y="146"/>
                </a:cubicBezTo>
                <a:cubicBezTo>
                  <a:pt x="56" y="140"/>
                  <a:pt x="56" y="140"/>
                  <a:pt x="56" y="140"/>
                </a:cubicBezTo>
                <a:cubicBezTo>
                  <a:pt x="125" y="71"/>
                  <a:pt x="125" y="71"/>
                  <a:pt x="125" y="71"/>
                </a:cubicBezTo>
                <a:cubicBezTo>
                  <a:pt x="126" y="69"/>
                  <a:pt x="126" y="67"/>
                  <a:pt x="125" y="66"/>
                </a:cubicBezTo>
                <a:close/>
                <a:moveTo>
                  <a:pt x="141" y="64"/>
                </a:moveTo>
                <a:cubicBezTo>
                  <a:pt x="140" y="63"/>
                  <a:pt x="138" y="63"/>
                  <a:pt x="137" y="64"/>
                </a:cubicBezTo>
                <a:cubicBezTo>
                  <a:pt x="62" y="139"/>
                  <a:pt x="62" y="139"/>
                  <a:pt x="62" y="139"/>
                </a:cubicBezTo>
                <a:cubicBezTo>
                  <a:pt x="61" y="140"/>
                  <a:pt x="61" y="142"/>
                  <a:pt x="62" y="143"/>
                </a:cubicBezTo>
                <a:cubicBezTo>
                  <a:pt x="63" y="144"/>
                  <a:pt x="63" y="144"/>
                  <a:pt x="64" y="144"/>
                </a:cubicBezTo>
                <a:cubicBezTo>
                  <a:pt x="65" y="144"/>
                  <a:pt x="66" y="144"/>
                  <a:pt x="66" y="143"/>
                </a:cubicBezTo>
                <a:cubicBezTo>
                  <a:pt x="141" y="68"/>
                  <a:pt x="141" y="68"/>
                  <a:pt x="141" y="68"/>
                </a:cubicBezTo>
                <a:cubicBezTo>
                  <a:pt x="142" y="67"/>
                  <a:pt x="142" y="65"/>
                  <a:pt x="141" y="64"/>
                </a:cubicBezTo>
                <a:close/>
                <a:moveTo>
                  <a:pt x="157" y="66"/>
                </a:moveTo>
                <a:cubicBezTo>
                  <a:pt x="159" y="65"/>
                  <a:pt x="159" y="63"/>
                  <a:pt x="157" y="62"/>
                </a:cubicBezTo>
                <a:cubicBezTo>
                  <a:pt x="156" y="61"/>
                  <a:pt x="154" y="61"/>
                  <a:pt x="153" y="62"/>
                </a:cubicBezTo>
                <a:cubicBezTo>
                  <a:pt x="98" y="117"/>
                  <a:pt x="98" y="117"/>
                  <a:pt x="98" y="117"/>
                </a:cubicBezTo>
                <a:cubicBezTo>
                  <a:pt x="92" y="123"/>
                  <a:pt x="92" y="123"/>
                  <a:pt x="92" y="123"/>
                </a:cubicBezTo>
                <a:cubicBezTo>
                  <a:pt x="83" y="132"/>
                  <a:pt x="83" y="132"/>
                  <a:pt x="83" y="132"/>
                </a:cubicBezTo>
                <a:cubicBezTo>
                  <a:pt x="82" y="133"/>
                  <a:pt x="82" y="135"/>
                  <a:pt x="83" y="137"/>
                </a:cubicBezTo>
                <a:cubicBezTo>
                  <a:pt x="83" y="137"/>
                  <a:pt x="84" y="137"/>
                  <a:pt x="85" y="137"/>
                </a:cubicBezTo>
                <a:cubicBezTo>
                  <a:pt x="86" y="137"/>
                  <a:pt x="87" y="137"/>
                  <a:pt x="87" y="137"/>
                </a:cubicBezTo>
                <a:cubicBezTo>
                  <a:pt x="102" y="122"/>
                  <a:pt x="102" y="122"/>
                  <a:pt x="102" y="122"/>
                </a:cubicBezTo>
                <a:lnTo>
                  <a:pt x="157" y="66"/>
                </a:lnTo>
                <a:close/>
                <a:moveTo>
                  <a:pt x="168" y="65"/>
                </a:moveTo>
                <a:cubicBezTo>
                  <a:pt x="167" y="64"/>
                  <a:pt x="165" y="64"/>
                  <a:pt x="164" y="65"/>
                </a:cubicBezTo>
                <a:cubicBezTo>
                  <a:pt x="101" y="127"/>
                  <a:pt x="101" y="127"/>
                  <a:pt x="101" y="127"/>
                </a:cubicBezTo>
                <a:cubicBezTo>
                  <a:pt x="100" y="129"/>
                  <a:pt x="100" y="131"/>
                  <a:pt x="101" y="132"/>
                </a:cubicBezTo>
                <a:cubicBezTo>
                  <a:pt x="102" y="132"/>
                  <a:pt x="103" y="133"/>
                  <a:pt x="104" y="133"/>
                </a:cubicBezTo>
                <a:cubicBezTo>
                  <a:pt x="104" y="133"/>
                  <a:pt x="105" y="132"/>
                  <a:pt x="106" y="132"/>
                </a:cubicBezTo>
                <a:cubicBezTo>
                  <a:pt x="168" y="70"/>
                  <a:pt x="168" y="70"/>
                  <a:pt x="168" y="70"/>
                </a:cubicBezTo>
                <a:cubicBezTo>
                  <a:pt x="169" y="68"/>
                  <a:pt x="169" y="67"/>
                  <a:pt x="168" y="65"/>
                </a:cubicBezTo>
                <a:close/>
                <a:moveTo>
                  <a:pt x="181" y="66"/>
                </a:moveTo>
                <a:cubicBezTo>
                  <a:pt x="180" y="65"/>
                  <a:pt x="178" y="65"/>
                  <a:pt x="177" y="66"/>
                </a:cubicBezTo>
                <a:cubicBezTo>
                  <a:pt x="119" y="124"/>
                  <a:pt x="119" y="124"/>
                  <a:pt x="119" y="124"/>
                </a:cubicBezTo>
                <a:cubicBezTo>
                  <a:pt x="117" y="125"/>
                  <a:pt x="117" y="127"/>
                  <a:pt x="119" y="129"/>
                </a:cubicBezTo>
                <a:cubicBezTo>
                  <a:pt x="119" y="129"/>
                  <a:pt x="120" y="130"/>
                  <a:pt x="121" y="130"/>
                </a:cubicBezTo>
                <a:cubicBezTo>
                  <a:pt x="122" y="130"/>
                  <a:pt x="122" y="129"/>
                  <a:pt x="123" y="129"/>
                </a:cubicBezTo>
                <a:cubicBezTo>
                  <a:pt x="181" y="71"/>
                  <a:pt x="181" y="71"/>
                  <a:pt x="181" y="71"/>
                </a:cubicBezTo>
                <a:cubicBezTo>
                  <a:pt x="182" y="70"/>
                  <a:pt x="182" y="68"/>
                  <a:pt x="181" y="66"/>
                </a:cubicBezTo>
                <a:close/>
                <a:moveTo>
                  <a:pt x="130" y="131"/>
                </a:moveTo>
                <a:cubicBezTo>
                  <a:pt x="131" y="132"/>
                  <a:pt x="132" y="132"/>
                  <a:pt x="132" y="132"/>
                </a:cubicBezTo>
                <a:cubicBezTo>
                  <a:pt x="133" y="132"/>
                  <a:pt x="134" y="132"/>
                  <a:pt x="135" y="131"/>
                </a:cubicBezTo>
                <a:cubicBezTo>
                  <a:pt x="193" y="73"/>
                  <a:pt x="193" y="73"/>
                  <a:pt x="193" y="73"/>
                </a:cubicBezTo>
                <a:cubicBezTo>
                  <a:pt x="194" y="72"/>
                  <a:pt x="194" y="70"/>
                  <a:pt x="193" y="69"/>
                </a:cubicBezTo>
                <a:cubicBezTo>
                  <a:pt x="192" y="67"/>
                  <a:pt x="190" y="67"/>
                  <a:pt x="188" y="69"/>
                </a:cubicBezTo>
                <a:cubicBezTo>
                  <a:pt x="130" y="127"/>
                  <a:pt x="130" y="127"/>
                  <a:pt x="130" y="127"/>
                </a:cubicBezTo>
                <a:cubicBezTo>
                  <a:pt x="129" y="128"/>
                  <a:pt x="129" y="130"/>
                  <a:pt x="130" y="131"/>
                </a:cubicBezTo>
                <a:close/>
                <a:moveTo>
                  <a:pt x="141" y="134"/>
                </a:moveTo>
                <a:cubicBezTo>
                  <a:pt x="142" y="135"/>
                  <a:pt x="142" y="135"/>
                  <a:pt x="143" y="135"/>
                </a:cubicBezTo>
                <a:cubicBezTo>
                  <a:pt x="144" y="135"/>
                  <a:pt x="145" y="135"/>
                  <a:pt x="145" y="134"/>
                </a:cubicBezTo>
                <a:cubicBezTo>
                  <a:pt x="205" y="75"/>
                  <a:pt x="205" y="75"/>
                  <a:pt x="205" y="75"/>
                </a:cubicBezTo>
                <a:cubicBezTo>
                  <a:pt x="206" y="73"/>
                  <a:pt x="206" y="71"/>
                  <a:pt x="205" y="70"/>
                </a:cubicBezTo>
                <a:cubicBezTo>
                  <a:pt x="204" y="69"/>
                  <a:pt x="202" y="69"/>
                  <a:pt x="201" y="70"/>
                </a:cubicBezTo>
                <a:cubicBezTo>
                  <a:pt x="141" y="130"/>
                  <a:pt x="141" y="130"/>
                  <a:pt x="141" y="130"/>
                </a:cubicBezTo>
                <a:cubicBezTo>
                  <a:pt x="140" y="131"/>
                  <a:pt x="140" y="133"/>
                  <a:pt x="141" y="134"/>
                </a:cubicBezTo>
                <a:close/>
                <a:moveTo>
                  <a:pt x="148" y="141"/>
                </a:moveTo>
                <a:cubicBezTo>
                  <a:pt x="149" y="142"/>
                  <a:pt x="149" y="142"/>
                  <a:pt x="150" y="142"/>
                </a:cubicBezTo>
                <a:cubicBezTo>
                  <a:pt x="151" y="142"/>
                  <a:pt x="152" y="142"/>
                  <a:pt x="152" y="141"/>
                </a:cubicBezTo>
                <a:cubicBezTo>
                  <a:pt x="216" y="78"/>
                  <a:pt x="216" y="78"/>
                  <a:pt x="216" y="78"/>
                </a:cubicBezTo>
                <a:cubicBezTo>
                  <a:pt x="217" y="76"/>
                  <a:pt x="217" y="74"/>
                  <a:pt x="216" y="73"/>
                </a:cubicBezTo>
                <a:cubicBezTo>
                  <a:pt x="215" y="72"/>
                  <a:pt x="213" y="72"/>
                  <a:pt x="212" y="73"/>
                </a:cubicBezTo>
                <a:cubicBezTo>
                  <a:pt x="148" y="137"/>
                  <a:pt x="148" y="137"/>
                  <a:pt x="148" y="137"/>
                </a:cubicBezTo>
                <a:cubicBezTo>
                  <a:pt x="147" y="138"/>
                  <a:pt x="147" y="140"/>
                  <a:pt x="148" y="141"/>
                </a:cubicBezTo>
                <a:close/>
                <a:moveTo>
                  <a:pt x="164" y="135"/>
                </a:moveTo>
                <a:cubicBezTo>
                  <a:pt x="164" y="135"/>
                  <a:pt x="164" y="135"/>
                  <a:pt x="164" y="135"/>
                </a:cubicBezTo>
                <a:cubicBezTo>
                  <a:pt x="158" y="141"/>
                  <a:pt x="158" y="141"/>
                  <a:pt x="158" y="141"/>
                </a:cubicBezTo>
                <a:cubicBezTo>
                  <a:pt x="158" y="141"/>
                  <a:pt x="158" y="141"/>
                  <a:pt x="158" y="141"/>
                </a:cubicBezTo>
                <a:cubicBezTo>
                  <a:pt x="158" y="141"/>
                  <a:pt x="157" y="141"/>
                  <a:pt x="157" y="142"/>
                </a:cubicBezTo>
                <a:cubicBezTo>
                  <a:pt x="155" y="144"/>
                  <a:pt x="155" y="144"/>
                  <a:pt x="155" y="144"/>
                </a:cubicBezTo>
                <a:cubicBezTo>
                  <a:pt x="154" y="145"/>
                  <a:pt x="154" y="147"/>
                  <a:pt x="155" y="148"/>
                </a:cubicBezTo>
                <a:cubicBezTo>
                  <a:pt x="156" y="149"/>
                  <a:pt x="156" y="149"/>
                  <a:pt x="157" y="149"/>
                </a:cubicBezTo>
                <a:cubicBezTo>
                  <a:pt x="158" y="149"/>
                  <a:pt x="159" y="149"/>
                  <a:pt x="159" y="148"/>
                </a:cubicBezTo>
                <a:cubicBezTo>
                  <a:pt x="162" y="146"/>
                  <a:pt x="162" y="146"/>
                  <a:pt x="162" y="146"/>
                </a:cubicBezTo>
                <a:cubicBezTo>
                  <a:pt x="162" y="146"/>
                  <a:pt x="162" y="146"/>
                  <a:pt x="162" y="146"/>
                </a:cubicBezTo>
                <a:cubicBezTo>
                  <a:pt x="162" y="145"/>
                  <a:pt x="162" y="145"/>
                  <a:pt x="162" y="145"/>
                </a:cubicBezTo>
                <a:cubicBezTo>
                  <a:pt x="168" y="139"/>
                  <a:pt x="168" y="139"/>
                  <a:pt x="168" y="139"/>
                </a:cubicBezTo>
                <a:cubicBezTo>
                  <a:pt x="168" y="139"/>
                  <a:pt x="168" y="139"/>
                  <a:pt x="168" y="139"/>
                </a:cubicBezTo>
                <a:cubicBezTo>
                  <a:pt x="232" y="75"/>
                  <a:pt x="232" y="75"/>
                  <a:pt x="232" y="75"/>
                </a:cubicBezTo>
                <a:cubicBezTo>
                  <a:pt x="233" y="74"/>
                  <a:pt x="233" y="72"/>
                  <a:pt x="232" y="71"/>
                </a:cubicBezTo>
                <a:cubicBezTo>
                  <a:pt x="231" y="70"/>
                  <a:pt x="229" y="70"/>
                  <a:pt x="228" y="71"/>
                </a:cubicBezTo>
                <a:cubicBezTo>
                  <a:pt x="164" y="135"/>
                  <a:pt x="164" y="135"/>
                  <a:pt x="164" y="135"/>
                </a:cubicBezTo>
                <a:close/>
                <a:moveTo>
                  <a:pt x="153" y="160"/>
                </a:moveTo>
                <a:cubicBezTo>
                  <a:pt x="152" y="161"/>
                  <a:pt x="152" y="161"/>
                  <a:pt x="152" y="161"/>
                </a:cubicBezTo>
                <a:cubicBezTo>
                  <a:pt x="144" y="169"/>
                  <a:pt x="144" y="169"/>
                  <a:pt x="144" y="169"/>
                </a:cubicBezTo>
                <a:cubicBezTo>
                  <a:pt x="144" y="169"/>
                  <a:pt x="144" y="169"/>
                  <a:pt x="144" y="169"/>
                </a:cubicBezTo>
                <a:cubicBezTo>
                  <a:pt x="143" y="170"/>
                  <a:pt x="143" y="170"/>
                  <a:pt x="143" y="170"/>
                </a:cubicBezTo>
                <a:cubicBezTo>
                  <a:pt x="141" y="172"/>
                  <a:pt x="141" y="172"/>
                  <a:pt x="141" y="172"/>
                </a:cubicBezTo>
                <a:cubicBezTo>
                  <a:pt x="140" y="173"/>
                  <a:pt x="140" y="175"/>
                  <a:pt x="141" y="176"/>
                </a:cubicBezTo>
                <a:cubicBezTo>
                  <a:pt x="141" y="177"/>
                  <a:pt x="142" y="177"/>
                  <a:pt x="143" y="177"/>
                </a:cubicBezTo>
                <a:cubicBezTo>
                  <a:pt x="144" y="177"/>
                  <a:pt x="145" y="177"/>
                  <a:pt x="145" y="176"/>
                </a:cubicBezTo>
                <a:cubicBezTo>
                  <a:pt x="147" y="174"/>
                  <a:pt x="147" y="174"/>
                  <a:pt x="147" y="174"/>
                </a:cubicBezTo>
                <a:cubicBezTo>
                  <a:pt x="148" y="174"/>
                  <a:pt x="148" y="174"/>
                  <a:pt x="148" y="174"/>
                </a:cubicBezTo>
                <a:cubicBezTo>
                  <a:pt x="148" y="174"/>
                  <a:pt x="148" y="173"/>
                  <a:pt x="148" y="173"/>
                </a:cubicBezTo>
                <a:cubicBezTo>
                  <a:pt x="156" y="165"/>
                  <a:pt x="156" y="165"/>
                  <a:pt x="156" y="165"/>
                </a:cubicBezTo>
                <a:cubicBezTo>
                  <a:pt x="157" y="165"/>
                  <a:pt x="157" y="165"/>
                  <a:pt x="157" y="164"/>
                </a:cubicBezTo>
                <a:cubicBezTo>
                  <a:pt x="161" y="160"/>
                  <a:pt x="161" y="160"/>
                  <a:pt x="161" y="160"/>
                </a:cubicBezTo>
                <a:cubicBezTo>
                  <a:pt x="161" y="160"/>
                  <a:pt x="161" y="160"/>
                  <a:pt x="161" y="160"/>
                </a:cubicBezTo>
                <a:cubicBezTo>
                  <a:pt x="168" y="154"/>
                  <a:pt x="168" y="154"/>
                  <a:pt x="168" y="154"/>
                </a:cubicBezTo>
                <a:cubicBezTo>
                  <a:pt x="169" y="153"/>
                  <a:pt x="169" y="153"/>
                  <a:pt x="169" y="153"/>
                </a:cubicBezTo>
                <a:cubicBezTo>
                  <a:pt x="250" y="72"/>
                  <a:pt x="250" y="72"/>
                  <a:pt x="250" y="72"/>
                </a:cubicBezTo>
                <a:cubicBezTo>
                  <a:pt x="251" y="71"/>
                  <a:pt x="251" y="69"/>
                  <a:pt x="250" y="68"/>
                </a:cubicBezTo>
                <a:cubicBezTo>
                  <a:pt x="248" y="67"/>
                  <a:pt x="246" y="67"/>
                  <a:pt x="245" y="68"/>
                </a:cubicBezTo>
                <a:cubicBezTo>
                  <a:pt x="242" y="71"/>
                  <a:pt x="242" y="71"/>
                  <a:pt x="242" y="71"/>
                </a:cubicBezTo>
                <a:cubicBezTo>
                  <a:pt x="163" y="150"/>
                  <a:pt x="163" y="150"/>
                  <a:pt x="163" y="150"/>
                </a:cubicBezTo>
                <a:lnTo>
                  <a:pt x="153" y="160"/>
                </a:lnTo>
                <a:close/>
                <a:moveTo>
                  <a:pt x="158" y="173"/>
                </a:moveTo>
                <a:cubicBezTo>
                  <a:pt x="159" y="173"/>
                  <a:pt x="160" y="174"/>
                  <a:pt x="161" y="174"/>
                </a:cubicBezTo>
                <a:cubicBezTo>
                  <a:pt x="161" y="174"/>
                  <a:pt x="162" y="173"/>
                  <a:pt x="163" y="173"/>
                </a:cubicBezTo>
                <a:cubicBezTo>
                  <a:pt x="262" y="74"/>
                  <a:pt x="262" y="74"/>
                  <a:pt x="262" y="74"/>
                </a:cubicBezTo>
                <a:cubicBezTo>
                  <a:pt x="263" y="72"/>
                  <a:pt x="263" y="70"/>
                  <a:pt x="262" y="69"/>
                </a:cubicBezTo>
                <a:cubicBezTo>
                  <a:pt x="261" y="68"/>
                  <a:pt x="259" y="68"/>
                  <a:pt x="258" y="69"/>
                </a:cubicBezTo>
                <a:cubicBezTo>
                  <a:pt x="158" y="168"/>
                  <a:pt x="158" y="168"/>
                  <a:pt x="158" y="168"/>
                </a:cubicBezTo>
                <a:cubicBezTo>
                  <a:pt x="157" y="170"/>
                  <a:pt x="157" y="172"/>
                  <a:pt x="158" y="173"/>
                </a:cubicBezTo>
                <a:close/>
                <a:moveTo>
                  <a:pt x="156" y="184"/>
                </a:moveTo>
                <a:cubicBezTo>
                  <a:pt x="151" y="190"/>
                  <a:pt x="151" y="190"/>
                  <a:pt x="151" y="190"/>
                </a:cubicBezTo>
                <a:cubicBezTo>
                  <a:pt x="150" y="191"/>
                  <a:pt x="150" y="193"/>
                  <a:pt x="151" y="194"/>
                </a:cubicBezTo>
                <a:cubicBezTo>
                  <a:pt x="152" y="195"/>
                  <a:pt x="152" y="195"/>
                  <a:pt x="153" y="195"/>
                </a:cubicBezTo>
                <a:cubicBezTo>
                  <a:pt x="154" y="195"/>
                  <a:pt x="155" y="195"/>
                  <a:pt x="155" y="194"/>
                </a:cubicBezTo>
                <a:cubicBezTo>
                  <a:pt x="161" y="189"/>
                  <a:pt x="161" y="189"/>
                  <a:pt x="161" y="189"/>
                </a:cubicBezTo>
                <a:cubicBezTo>
                  <a:pt x="166" y="184"/>
                  <a:pt x="166" y="184"/>
                  <a:pt x="166" y="184"/>
                </a:cubicBezTo>
                <a:cubicBezTo>
                  <a:pt x="277" y="72"/>
                  <a:pt x="277" y="72"/>
                  <a:pt x="277" y="72"/>
                </a:cubicBezTo>
                <a:cubicBezTo>
                  <a:pt x="278" y="71"/>
                  <a:pt x="278" y="69"/>
                  <a:pt x="277" y="68"/>
                </a:cubicBezTo>
                <a:cubicBezTo>
                  <a:pt x="276" y="67"/>
                  <a:pt x="274" y="67"/>
                  <a:pt x="273" y="68"/>
                </a:cubicBezTo>
                <a:cubicBezTo>
                  <a:pt x="161" y="179"/>
                  <a:pt x="161" y="179"/>
                  <a:pt x="161" y="179"/>
                </a:cubicBezTo>
                <a:lnTo>
                  <a:pt x="156" y="184"/>
                </a:lnTo>
                <a:close/>
                <a:moveTo>
                  <a:pt x="295" y="67"/>
                </a:moveTo>
                <a:cubicBezTo>
                  <a:pt x="296" y="67"/>
                  <a:pt x="297" y="67"/>
                  <a:pt x="298" y="66"/>
                </a:cubicBezTo>
                <a:cubicBezTo>
                  <a:pt x="316" y="48"/>
                  <a:pt x="316" y="48"/>
                  <a:pt x="316" y="48"/>
                </a:cubicBezTo>
                <a:cubicBezTo>
                  <a:pt x="317" y="47"/>
                  <a:pt x="317" y="45"/>
                  <a:pt x="316" y="44"/>
                </a:cubicBezTo>
                <a:cubicBezTo>
                  <a:pt x="314" y="42"/>
                  <a:pt x="312" y="42"/>
                  <a:pt x="311" y="44"/>
                </a:cubicBezTo>
                <a:cubicBezTo>
                  <a:pt x="293" y="62"/>
                  <a:pt x="293" y="62"/>
                  <a:pt x="293" y="62"/>
                </a:cubicBezTo>
                <a:cubicBezTo>
                  <a:pt x="292" y="63"/>
                  <a:pt x="292" y="65"/>
                  <a:pt x="293" y="66"/>
                </a:cubicBezTo>
                <a:cubicBezTo>
                  <a:pt x="294" y="67"/>
                  <a:pt x="295" y="67"/>
                  <a:pt x="295" y="67"/>
                </a:cubicBezTo>
                <a:close/>
                <a:moveTo>
                  <a:pt x="166" y="189"/>
                </a:moveTo>
                <a:cubicBezTo>
                  <a:pt x="157" y="198"/>
                  <a:pt x="157" y="198"/>
                  <a:pt x="157" y="198"/>
                </a:cubicBezTo>
                <a:cubicBezTo>
                  <a:pt x="156" y="199"/>
                  <a:pt x="156" y="201"/>
                  <a:pt x="157" y="202"/>
                </a:cubicBezTo>
                <a:cubicBezTo>
                  <a:pt x="158" y="203"/>
                  <a:pt x="158" y="203"/>
                  <a:pt x="159" y="203"/>
                </a:cubicBezTo>
                <a:cubicBezTo>
                  <a:pt x="160" y="203"/>
                  <a:pt x="161" y="203"/>
                  <a:pt x="162" y="202"/>
                </a:cubicBezTo>
                <a:cubicBezTo>
                  <a:pt x="178" y="187"/>
                  <a:pt x="178" y="187"/>
                  <a:pt x="178" y="187"/>
                </a:cubicBezTo>
                <a:cubicBezTo>
                  <a:pt x="178" y="187"/>
                  <a:pt x="178" y="187"/>
                  <a:pt x="178" y="187"/>
                </a:cubicBezTo>
                <a:cubicBezTo>
                  <a:pt x="290" y="74"/>
                  <a:pt x="290" y="74"/>
                  <a:pt x="290" y="74"/>
                </a:cubicBezTo>
                <a:cubicBezTo>
                  <a:pt x="292" y="72"/>
                  <a:pt x="291" y="71"/>
                  <a:pt x="290" y="69"/>
                </a:cubicBezTo>
                <a:cubicBezTo>
                  <a:pt x="289" y="68"/>
                  <a:pt x="287" y="68"/>
                  <a:pt x="286" y="69"/>
                </a:cubicBezTo>
                <a:cubicBezTo>
                  <a:pt x="166" y="189"/>
                  <a:pt x="166" y="189"/>
                  <a:pt x="166" y="189"/>
                </a:cubicBezTo>
                <a:close/>
                <a:moveTo>
                  <a:pt x="296" y="73"/>
                </a:moveTo>
                <a:cubicBezTo>
                  <a:pt x="169" y="199"/>
                  <a:pt x="169" y="199"/>
                  <a:pt x="169" y="199"/>
                </a:cubicBezTo>
                <a:cubicBezTo>
                  <a:pt x="169" y="199"/>
                  <a:pt x="169" y="199"/>
                  <a:pt x="169" y="199"/>
                </a:cubicBezTo>
                <a:cubicBezTo>
                  <a:pt x="151" y="217"/>
                  <a:pt x="151" y="217"/>
                  <a:pt x="151" y="217"/>
                </a:cubicBezTo>
                <a:cubicBezTo>
                  <a:pt x="150" y="219"/>
                  <a:pt x="150" y="221"/>
                  <a:pt x="151" y="222"/>
                </a:cubicBezTo>
                <a:cubicBezTo>
                  <a:pt x="152" y="222"/>
                  <a:pt x="153" y="223"/>
                  <a:pt x="154" y="223"/>
                </a:cubicBezTo>
                <a:cubicBezTo>
                  <a:pt x="154" y="223"/>
                  <a:pt x="155" y="222"/>
                  <a:pt x="155" y="222"/>
                </a:cubicBezTo>
                <a:cubicBezTo>
                  <a:pt x="178" y="198"/>
                  <a:pt x="178" y="198"/>
                  <a:pt x="178" y="198"/>
                </a:cubicBezTo>
                <a:cubicBezTo>
                  <a:pt x="300" y="77"/>
                  <a:pt x="300" y="77"/>
                  <a:pt x="300" y="77"/>
                </a:cubicBezTo>
                <a:cubicBezTo>
                  <a:pt x="301" y="76"/>
                  <a:pt x="301" y="74"/>
                  <a:pt x="300" y="73"/>
                </a:cubicBezTo>
                <a:cubicBezTo>
                  <a:pt x="299" y="72"/>
                  <a:pt x="297" y="72"/>
                  <a:pt x="296" y="73"/>
                </a:cubicBezTo>
                <a:close/>
                <a:moveTo>
                  <a:pt x="316" y="57"/>
                </a:moveTo>
                <a:cubicBezTo>
                  <a:pt x="317" y="58"/>
                  <a:pt x="317" y="58"/>
                  <a:pt x="318" y="58"/>
                </a:cubicBezTo>
                <a:cubicBezTo>
                  <a:pt x="319" y="58"/>
                  <a:pt x="320" y="58"/>
                  <a:pt x="320" y="57"/>
                </a:cubicBezTo>
                <a:cubicBezTo>
                  <a:pt x="327" y="50"/>
                  <a:pt x="327" y="50"/>
                  <a:pt x="327" y="50"/>
                </a:cubicBezTo>
                <a:cubicBezTo>
                  <a:pt x="328" y="49"/>
                  <a:pt x="328" y="47"/>
                  <a:pt x="327" y="46"/>
                </a:cubicBezTo>
                <a:cubicBezTo>
                  <a:pt x="326" y="45"/>
                  <a:pt x="324" y="45"/>
                  <a:pt x="323" y="46"/>
                </a:cubicBezTo>
                <a:cubicBezTo>
                  <a:pt x="316" y="53"/>
                  <a:pt x="316" y="53"/>
                  <a:pt x="316" y="53"/>
                </a:cubicBezTo>
                <a:cubicBezTo>
                  <a:pt x="315" y="54"/>
                  <a:pt x="315" y="56"/>
                  <a:pt x="316" y="57"/>
                </a:cubicBezTo>
                <a:close/>
                <a:moveTo>
                  <a:pt x="334" y="43"/>
                </a:moveTo>
                <a:cubicBezTo>
                  <a:pt x="334" y="43"/>
                  <a:pt x="335" y="42"/>
                  <a:pt x="336" y="42"/>
                </a:cubicBezTo>
                <a:cubicBezTo>
                  <a:pt x="342" y="36"/>
                  <a:pt x="342" y="36"/>
                  <a:pt x="342" y="36"/>
                </a:cubicBezTo>
                <a:cubicBezTo>
                  <a:pt x="343" y="34"/>
                  <a:pt x="343" y="32"/>
                  <a:pt x="342" y="31"/>
                </a:cubicBezTo>
                <a:cubicBezTo>
                  <a:pt x="341" y="30"/>
                  <a:pt x="339" y="30"/>
                  <a:pt x="338" y="31"/>
                </a:cubicBezTo>
                <a:cubicBezTo>
                  <a:pt x="331" y="37"/>
                  <a:pt x="331" y="37"/>
                  <a:pt x="331" y="37"/>
                </a:cubicBezTo>
                <a:cubicBezTo>
                  <a:pt x="330" y="39"/>
                  <a:pt x="330" y="41"/>
                  <a:pt x="331" y="42"/>
                </a:cubicBezTo>
                <a:cubicBezTo>
                  <a:pt x="332" y="42"/>
                  <a:pt x="333" y="43"/>
                  <a:pt x="334" y="43"/>
                </a:cubicBezTo>
                <a:close/>
                <a:moveTo>
                  <a:pt x="130" y="260"/>
                </a:moveTo>
                <a:cubicBezTo>
                  <a:pt x="131" y="260"/>
                  <a:pt x="132" y="260"/>
                  <a:pt x="132" y="259"/>
                </a:cubicBezTo>
                <a:cubicBezTo>
                  <a:pt x="308" y="84"/>
                  <a:pt x="308" y="84"/>
                  <a:pt x="308" y="84"/>
                </a:cubicBezTo>
                <a:cubicBezTo>
                  <a:pt x="308" y="83"/>
                  <a:pt x="308" y="83"/>
                  <a:pt x="308" y="83"/>
                </a:cubicBezTo>
                <a:cubicBezTo>
                  <a:pt x="309" y="83"/>
                  <a:pt x="309" y="83"/>
                  <a:pt x="309" y="83"/>
                </a:cubicBezTo>
                <a:cubicBezTo>
                  <a:pt x="315" y="76"/>
                  <a:pt x="315" y="76"/>
                  <a:pt x="315" y="76"/>
                </a:cubicBezTo>
                <a:cubicBezTo>
                  <a:pt x="319" y="72"/>
                  <a:pt x="319" y="72"/>
                  <a:pt x="319" y="72"/>
                </a:cubicBezTo>
                <a:cubicBezTo>
                  <a:pt x="322" y="70"/>
                  <a:pt x="322" y="70"/>
                  <a:pt x="322" y="70"/>
                </a:cubicBezTo>
                <a:cubicBezTo>
                  <a:pt x="335" y="57"/>
                  <a:pt x="335" y="57"/>
                  <a:pt x="335" y="57"/>
                </a:cubicBezTo>
                <a:cubicBezTo>
                  <a:pt x="338" y="54"/>
                  <a:pt x="338" y="54"/>
                  <a:pt x="338" y="54"/>
                </a:cubicBezTo>
                <a:cubicBezTo>
                  <a:pt x="339" y="52"/>
                  <a:pt x="339" y="52"/>
                  <a:pt x="339" y="52"/>
                </a:cubicBezTo>
                <a:cubicBezTo>
                  <a:pt x="341" y="51"/>
                  <a:pt x="341" y="49"/>
                  <a:pt x="339" y="48"/>
                </a:cubicBezTo>
                <a:cubicBezTo>
                  <a:pt x="338" y="47"/>
                  <a:pt x="336" y="47"/>
                  <a:pt x="335" y="48"/>
                </a:cubicBezTo>
                <a:cubicBezTo>
                  <a:pt x="333" y="50"/>
                  <a:pt x="333" y="50"/>
                  <a:pt x="333" y="50"/>
                </a:cubicBezTo>
                <a:cubicBezTo>
                  <a:pt x="330" y="53"/>
                  <a:pt x="330" y="53"/>
                  <a:pt x="330" y="53"/>
                </a:cubicBezTo>
                <a:cubicBezTo>
                  <a:pt x="305" y="78"/>
                  <a:pt x="305" y="78"/>
                  <a:pt x="305" y="78"/>
                </a:cubicBezTo>
                <a:cubicBezTo>
                  <a:pt x="304" y="78"/>
                  <a:pt x="304" y="79"/>
                  <a:pt x="304" y="79"/>
                </a:cubicBezTo>
                <a:cubicBezTo>
                  <a:pt x="304" y="79"/>
                  <a:pt x="304" y="79"/>
                  <a:pt x="303" y="79"/>
                </a:cubicBezTo>
                <a:cubicBezTo>
                  <a:pt x="128" y="255"/>
                  <a:pt x="128" y="255"/>
                  <a:pt x="128" y="255"/>
                </a:cubicBezTo>
                <a:cubicBezTo>
                  <a:pt x="127" y="256"/>
                  <a:pt x="127" y="258"/>
                  <a:pt x="128" y="259"/>
                </a:cubicBezTo>
                <a:cubicBezTo>
                  <a:pt x="129" y="260"/>
                  <a:pt x="129" y="260"/>
                  <a:pt x="130" y="260"/>
                </a:cubicBezTo>
                <a:close/>
                <a:moveTo>
                  <a:pt x="342" y="45"/>
                </a:moveTo>
                <a:cubicBezTo>
                  <a:pt x="342" y="46"/>
                  <a:pt x="343" y="46"/>
                  <a:pt x="344" y="46"/>
                </a:cubicBezTo>
                <a:cubicBezTo>
                  <a:pt x="345" y="46"/>
                  <a:pt x="346" y="46"/>
                  <a:pt x="346" y="45"/>
                </a:cubicBezTo>
                <a:cubicBezTo>
                  <a:pt x="352" y="40"/>
                  <a:pt x="352" y="40"/>
                  <a:pt x="352" y="40"/>
                </a:cubicBezTo>
                <a:cubicBezTo>
                  <a:pt x="352" y="40"/>
                  <a:pt x="352" y="40"/>
                  <a:pt x="352" y="40"/>
                </a:cubicBezTo>
                <a:cubicBezTo>
                  <a:pt x="358" y="33"/>
                  <a:pt x="358" y="33"/>
                  <a:pt x="358" y="33"/>
                </a:cubicBezTo>
                <a:cubicBezTo>
                  <a:pt x="360" y="32"/>
                  <a:pt x="360" y="30"/>
                  <a:pt x="358" y="29"/>
                </a:cubicBezTo>
                <a:cubicBezTo>
                  <a:pt x="357" y="28"/>
                  <a:pt x="355" y="28"/>
                  <a:pt x="354" y="29"/>
                </a:cubicBezTo>
                <a:cubicBezTo>
                  <a:pt x="352" y="30"/>
                  <a:pt x="352" y="30"/>
                  <a:pt x="352" y="30"/>
                </a:cubicBezTo>
                <a:cubicBezTo>
                  <a:pt x="352" y="30"/>
                  <a:pt x="352" y="30"/>
                  <a:pt x="352" y="31"/>
                </a:cubicBezTo>
                <a:cubicBezTo>
                  <a:pt x="342" y="41"/>
                  <a:pt x="342" y="41"/>
                  <a:pt x="342" y="41"/>
                </a:cubicBezTo>
                <a:cubicBezTo>
                  <a:pt x="341" y="42"/>
                  <a:pt x="341" y="44"/>
                  <a:pt x="342" y="45"/>
                </a:cubicBezTo>
                <a:close/>
                <a:moveTo>
                  <a:pt x="324" y="82"/>
                </a:moveTo>
                <a:cubicBezTo>
                  <a:pt x="333" y="73"/>
                  <a:pt x="333" y="73"/>
                  <a:pt x="333" y="73"/>
                </a:cubicBezTo>
                <a:cubicBezTo>
                  <a:pt x="333" y="73"/>
                  <a:pt x="333" y="72"/>
                  <a:pt x="333" y="72"/>
                </a:cubicBezTo>
                <a:cubicBezTo>
                  <a:pt x="334" y="72"/>
                  <a:pt x="334" y="72"/>
                  <a:pt x="334" y="71"/>
                </a:cubicBezTo>
                <a:cubicBezTo>
                  <a:pt x="349" y="57"/>
                  <a:pt x="349" y="57"/>
                  <a:pt x="349" y="57"/>
                </a:cubicBezTo>
                <a:cubicBezTo>
                  <a:pt x="350" y="56"/>
                  <a:pt x="350" y="54"/>
                  <a:pt x="349" y="53"/>
                </a:cubicBezTo>
                <a:cubicBezTo>
                  <a:pt x="347" y="51"/>
                  <a:pt x="345" y="51"/>
                  <a:pt x="344" y="53"/>
                </a:cubicBezTo>
                <a:cubicBezTo>
                  <a:pt x="330" y="67"/>
                  <a:pt x="330" y="67"/>
                  <a:pt x="330" y="67"/>
                </a:cubicBezTo>
                <a:cubicBezTo>
                  <a:pt x="329" y="67"/>
                  <a:pt x="329" y="68"/>
                  <a:pt x="329" y="68"/>
                </a:cubicBezTo>
                <a:cubicBezTo>
                  <a:pt x="329" y="68"/>
                  <a:pt x="329" y="68"/>
                  <a:pt x="328" y="68"/>
                </a:cubicBezTo>
                <a:cubicBezTo>
                  <a:pt x="320" y="77"/>
                  <a:pt x="320" y="77"/>
                  <a:pt x="320" y="77"/>
                </a:cubicBezTo>
                <a:cubicBezTo>
                  <a:pt x="319" y="78"/>
                  <a:pt x="318" y="79"/>
                  <a:pt x="319" y="81"/>
                </a:cubicBezTo>
                <a:cubicBezTo>
                  <a:pt x="318" y="80"/>
                  <a:pt x="316" y="80"/>
                  <a:pt x="316" y="81"/>
                </a:cubicBezTo>
                <a:cubicBezTo>
                  <a:pt x="130" y="267"/>
                  <a:pt x="130" y="267"/>
                  <a:pt x="130" y="267"/>
                </a:cubicBezTo>
                <a:cubicBezTo>
                  <a:pt x="128" y="268"/>
                  <a:pt x="128" y="270"/>
                  <a:pt x="130" y="272"/>
                </a:cubicBezTo>
                <a:cubicBezTo>
                  <a:pt x="130" y="272"/>
                  <a:pt x="131" y="273"/>
                  <a:pt x="132" y="273"/>
                </a:cubicBezTo>
                <a:cubicBezTo>
                  <a:pt x="133" y="273"/>
                  <a:pt x="133" y="272"/>
                  <a:pt x="134" y="272"/>
                </a:cubicBezTo>
                <a:cubicBezTo>
                  <a:pt x="320" y="86"/>
                  <a:pt x="320" y="86"/>
                  <a:pt x="320" y="86"/>
                </a:cubicBezTo>
                <a:cubicBezTo>
                  <a:pt x="321" y="85"/>
                  <a:pt x="321" y="83"/>
                  <a:pt x="321" y="82"/>
                </a:cubicBezTo>
                <a:cubicBezTo>
                  <a:pt x="321" y="82"/>
                  <a:pt x="321" y="83"/>
                  <a:pt x="322" y="83"/>
                </a:cubicBezTo>
                <a:cubicBezTo>
                  <a:pt x="323" y="83"/>
                  <a:pt x="323" y="82"/>
                  <a:pt x="324" y="82"/>
                </a:cubicBezTo>
                <a:close/>
                <a:moveTo>
                  <a:pt x="352" y="49"/>
                </a:moveTo>
                <a:cubicBezTo>
                  <a:pt x="353" y="50"/>
                  <a:pt x="354" y="50"/>
                  <a:pt x="354" y="50"/>
                </a:cubicBezTo>
                <a:cubicBezTo>
                  <a:pt x="355" y="50"/>
                  <a:pt x="356" y="50"/>
                  <a:pt x="357" y="49"/>
                </a:cubicBezTo>
                <a:cubicBezTo>
                  <a:pt x="367" y="39"/>
                  <a:pt x="367" y="39"/>
                  <a:pt x="367" y="39"/>
                </a:cubicBezTo>
                <a:cubicBezTo>
                  <a:pt x="368" y="38"/>
                  <a:pt x="368" y="36"/>
                  <a:pt x="367" y="35"/>
                </a:cubicBezTo>
                <a:cubicBezTo>
                  <a:pt x="365" y="33"/>
                  <a:pt x="363" y="33"/>
                  <a:pt x="362" y="35"/>
                </a:cubicBezTo>
                <a:cubicBezTo>
                  <a:pt x="352" y="45"/>
                  <a:pt x="352" y="45"/>
                  <a:pt x="352" y="45"/>
                </a:cubicBezTo>
                <a:cubicBezTo>
                  <a:pt x="351" y="46"/>
                  <a:pt x="351" y="48"/>
                  <a:pt x="352" y="49"/>
                </a:cubicBezTo>
                <a:close/>
                <a:moveTo>
                  <a:pt x="333" y="87"/>
                </a:moveTo>
                <a:cubicBezTo>
                  <a:pt x="334" y="86"/>
                  <a:pt x="334" y="84"/>
                  <a:pt x="333" y="82"/>
                </a:cubicBezTo>
                <a:cubicBezTo>
                  <a:pt x="332" y="81"/>
                  <a:pt x="330" y="81"/>
                  <a:pt x="328" y="82"/>
                </a:cubicBezTo>
                <a:cubicBezTo>
                  <a:pt x="129" y="282"/>
                  <a:pt x="129" y="282"/>
                  <a:pt x="129" y="282"/>
                </a:cubicBezTo>
                <a:cubicBezTo>
                  <a:pt x="127" y="283"/>
                  <a:pt x="127" y="285"/>
                  <a:pt x="129" y="287"/>
                </a:cubicBezTo>
                <a:cubicBezTo>
                  <a:pt x="129" y="287"/>
                  <a:pt x="130" y="287"/>
                  <a:pt x="131" y="287"/>
                </a:cubicBezTo>
                <a:cubicBezTo>
                  <a:pt x="132" y="287"/>
                  <a:pt x="132" y="287"/>
                  <a:pt x="133" y="287"/>
                </a:cubicBezTo>
                <a:lnTo>
                  <a:pt x="333" y="87"/>
                </a:lnTo>
                <a:close/>
                <a:moveTo>
                  <a:pt x="335" y="83"/>
                </a:moveTo>
                <a:cubicBezTo>
                  <a:pt x="336" y="83"/>
                  <a:pt x="337" y="83"/>
                  <a:pt x="337" y="82"/>
                </a:cubicBezTo>
                <a:cubicBezTo>
                  <a:pt x="341" y="78"/>
                  <a:pt x="341" y="78"/>
                  <a:pt x="341" y="78"/>
                </a:cubicBezTo>
                <a:cubicBezTo>
                  <a:pt x="344" y="76"/>
                  <a:pt x="344" y="76"/>
                  <a:pt x="344" y="76"/>
                </a:cubicBezTo>
                <a:cubicBezTo>
                  <a:pt x="361" y="58"/>
                  <a:pt x="361" y="58"/>
                  <a:pt x="361" y="58"/>
                </a:cubicBezTo>
                <a:cubicBezTo>
                  <a:pt x="362" y="57"/>
                  <a:pt x="362" y="55"/>
                  <a:pt x="361" y="54"/>
                </a:cubicBezTo>
                <a:cubicBezTo>
                  <a:pt x="360" y="53"/>
                  <a:pt x="358" y="53"/>
                  <a:pt x="357" y="54"/>
                </a:cubicBezTo>
                <a:cubicBezTo>
                  <a:pt x="339" y="71"/>
                  <a:pt x="339" y="71"/>
                  <a:pt x="339" y="71"/>
                </a:cubicBezTo>
                <a:cubicBezTo>
                  <a:pt x="337" y="74"/>
                  <a:pt x="337" y="74"/>
                  <a:pt x="337" y="74"/>
                </a:cubicBezTo>
                <a:cubicBezTo>
                  <a:pt x="333" y="78"/>
                  <a:pt x="333" y="78"/>
                  <a:pt x="333" y="78"/>
                </a:cubicBezTo>
                <a:cubicBezTo>
                  <a:pt x="332" y="79"/>
                  <a:pt x="332" y="81"/>
                  <a:pt x="333" y="82"/>
                </a:cubicBezTo>
                <a:cubicBezTo>
                  <a:pt x="333" y="83"/>
                  <a:pt x="334" y="83"/>
                  <a:pt x="335" y="83"/>
                </a:cubicBezTo>
                <a:close/>
                <a:moveTo>
                  <a:pt x="372" y="46"/>
                </a:moveTo>
                <a:cubicBezTo>
                  <a:pt x="373" y="46"/>
                  <a:pt x="374" y="46"/>
                  <a:pt x="374" y="45"/>
                </a:cubicBezTo>
                <a:cubicBezTo>
                  <a:pt x="386" y="34"/>
                  <a:pt x="386" y="34"/>
                  <a:pt x="386" y="34"/>
                </a:cubicBezTo>
                <a:cubicBezTo>
                  <a:pt x="386" y="34"/>
                  <a:pt x="386" y="34"/>
                  <a:pt x="386" y="34"/>
                </a:cubicBezTo>
                <a:cubicBezTo>
                  <a:pt x="388" y="32"/>
                  <a:pt x="388" y="32"/>
                  <a:pt x="388" y="32"/>
                </a:cubicBezTo>
                <a:cubicBezTo>
                  <a:pt x="391" y="29"/>
                  <a:pt x="391" y="29"/>
                  <a:pt x="391" y="29"/>
                </a:cubicBezTo>
                <a:cubicBezTo>
                  <a:pt x="394" y="26"/>
                  <a:pt x="394" y="26"/>
                  <a:pt x="394" y="26"/>
                </a:cubicBezTo>
                <a:cubicBezTo>
                  <a:pt x="395" y="24"/>
                  <a:pt x="395" y="22"/>
                  <a:pt x="394" y="21"/>
                </a:cubicBezTo>
                <a:cubicBezTo>
                  <a:pt x="394" y="21"/>
                  <a:pt x="393" y="21"/>
                  <a:pt x="393" y="20"/>
                </a:cubicBezTo>
                <a:cubicBezTo>
                  <a:pt x="392" y="20"/>
                  <a:pt x="391" y="20"/>
                  <a:pt x="391" y="21"/>
                </a:cubicBezTo>
                <a:cubicBezTo>
                  <a:pt x="390" y="21"/>
                  <a:pt x="390" y="21"/>
                  <a:pt x="390" y="21"/>
                </a:cubicBezTo>
                <a:cubicBezTo>
                  <a:pt x="387" y="24"/>
                  <a:pt x="387" y="24"/>
                  <a:pt x="387" y="24"/>
                </a:cubicBezTo>
                <a:cubicBezTo>
                  <a:pt x="387" y="24"/>
                  <a:pt x="387" y="24"/>
                  <a:pt x="387" y="24"/>
                </a:cubicBezTo>
                <a:cubicBezTo>
                  <a:pt x="385" y="26"/>
                  <a:pt x="385" y="26"/>
                  <a:pt x="385" y="26"/>
                </a:cubicBezTo>
                <a:cubicBezTo>
                  <a:pt x="385" y="26"/>
                  <a:pt x="385" y="26"/>
                  <a:pt x="385" y="26"/>
                </a:cubicBezTo>
                <a:cubicBezTo>
                  <a:pt x="382" y="29"/>
                  <a:pt x="382" y="29"/>
                  <a:pt x="382" y="29"/>
                </a:cubicBezTo>
                <a:cubicBezTo>
                  <a:pt x="379" y="32"/>
                  <a:pt x="379" y="32"/>
                  <a:pt x="379" y="32"/>
                </a:cubicBezTo>
                <a:cubicBezTo>
                  <a:pt x="376" y="36"/>
                  <a:pt x="376" y="36"/>
                  <a:pt x="376" y="36"/>
                </a:cubicBezTo>
                <a:cubicBezTo>
                  <a:pt x="376" y="36"/>
                  <a:pt x="376" y="36"/>
                  <a:pt x="376" y="36"/>
                </a:cubicBezTo>
                <a:cubicBezTo>
                  <a:pt x="370" y="41"/>
                  <a:pt x="370" y="41"/>
                  <a:pt x="370" y="41"/>
                </a:cubicBezTo>
                <a:cubicBezTo>
                  <a:pt x="369" y="42"/>
                  <a:pt x="369" y="44"/>
                  <a:pt x="370" y="45"/>
                </a:cubicBezTo>
                <a:cubicBezTo>
                  <a:pt x="371" y="46"/>
                  <a:pt x="371" y="46"/>
                  <a:pt x="372" y="46"/>
                </a:cubicBezTo>
                <a:close/>
                <a:moveTo>
                  <a:pt x="390" y="44"/>
                </a:moveTo>
                <a:cubicBezTo>
                  <a:pt x="393" y="40"/>
                  <a:pt x="393" y="40"/>
                  <a:pt x="393" y="40"/>
                </a:cubicBezTo>
                <a:cubicBezTo>
                  <a:pt x="394" y="39"/>
                  <a:pt x="394" y="37"/>
                  <a:pt x="393" y="36"/>
                </a:cubicBezTo>
                <a:cubicBezTo>
                  <a:pt x="392" y="35"/>
                  <a:pt x="390" y="35"/>
                  <a:pt x="389" y="36"/>
                </a:cubicBezTo>
                <a:cubicBezTo>
                  <a:pt x="385" y="40"/>
                  <a:pt x="385" y="40"/>
                  <a:pt x="385" y="40"/>
                </a:cubicBezTo>
                <a:cubicBezTo>
                  <a:pt x="384" y="41"/>
                  <a:pt x="384" y="43"/>
                  <a:pt x="385" y="44"/>
                </a:cubicBezTo>
                <a:cubicBezTo>
                  <a:pt x="386" y="45"/>
                  <a:pt x="387" y="45"/>
                  <a:pt x="387" y="45"/>
                </a:cubicBezTo>
                <a:cubicBezTo>
                  <a:pt x="388" y="45"/>
                  <a:pt x="389" y="45"/>
                  <a:pt x="390" y="44"/>
                </a:cubicBezTo>
                <a:close/>
                <a:moveTo>
                  <a:pt x="381" y="52"/>
                </a:moveTo>
                <a:cubicBezTo>
                  <a:pt x="383" y="51"/>
                  <a:pt x="383" y="49"/>
                  <a:pt x="381" y="48"/>
                </a:cubicBezTo>
                <a:cubicBezTo>
                  <a:pt x="380" y="46"/>
                  <a:pt x="378" y="46"/>
                  <a:pt x="377" y="48"/>
                </a:cubicBezTo>
                <a:cubicBezTo>
                  <a:pt x="370" y="54"/>
                  <a:pt x="370" y="54"/>
                  <a:pt x="370" y="54"/>
                </a:cubicBezTo>
                <a:cubicBezTo>
                  <a:pt x="351" y="73"/>
                  <a:pt x="351" y="73"/>
                  <a:pt x="351" y="73"/>
                </a:cubicBezTo>
                <a:cubicBezTo>
                  <a:pt x="351" y="73"/>
                  <a:pt x="351" y="73"/>
                  <a:pt x="351" y="73"/>
                </a:cubicBezTo>
                <a:cubicBezTo>
                  <a:pt x="348" y="77"/>
                  <a:pt x="348" y="77"/>
                  <a:pt x="348" y="77"/>
                </a:cubicBezTo>
                <a:cubicBezTo>
                  <a:pt x="132" y="292"/>
                  <a:pt x="132" y="292"/>
                  <a:pt x="132" y="292"/>
                </a:cubicBezTo>
                <a:cubicBezTo>
                  <a:pt x="131" y="294"/>
                  <a:pt x="131" y="295"/>
                  <a:pt x="132" y="297"/>
                </a:cubicBezTo>
                <a:cubicBezTo>
                  <a:pt x="133" y="297"/>
                  <a:pt x="134" y="298"/>
                  <a:pt x="135" y="298"/>
                </a:cubicBezTo>
                <a:cubicBezTo>
                  <a:pt x="135" y="298"/>
                  <a:pt x="136" y="297"/>
                  <a:pt x="137" y="297"/>
                </a:cubicBezTo>
                <a:cubicBezTo>
                  <a:pt x="353" y="81"/>
                  <a:pt x="353" y="81"/>
                  <a:pt x="353" y="81"/>
                </a:cubicBezTo>
                <a:lnTo>
                  <a:pt x="381" y="52"/>
                </a:lnTo>
                <a:close/>
                <a:moveTo>
                  <a:pt x="388" y="59"/>
                </a:moveTo>
                <a:cubicBezTo>
                  <a:pt x="391" y="56"/>
                  <a:pt x="391" y="56"/>
                  <a:pt x="391" y="56"/>
                </a:cubicBezTo>
                <a:cubicBezTo>
                  <a:pt x="392" y="55"/>
                  <a:pt x="392" y="53"/>
                  <a:pt x="391" y="52"/>
                </a:cubicBezTo>
                <a:cubicBezTo>
                  <a:pt x="390" y="51"/>
                  <a:pt x="388" y="51"/>
                  <a:pt x="387" y="52"/>
                </a:cubicBezTo>
                <a:cubicBezTo>
                  <a:pt x="384" y="55"/>
                  <a:pt x="384" y="55"/>
                  <a:pt x="384" y="55"/>
                </a:cubicBezTo>
                <a:cubicBezTo>
                  <a:pt x="383" y="56"/>
                  <a:pt x="383" y="58"/>
                  <a:pt x="384" y="59"/>
                </a:cubicBezTo>
                <a:cubicBezTo>
                  <a:pt x="385" y="60"/>
                  <a:pt x="385" y="60"/>
                  <a:pt x="386" y="60"/>
                </a:cubicBezTo>
                <a:cubicBezTo>
                  <a:pt x="387" y="60"/>
                  <a:pt x="388" y="60"/>
                  <a:pt x="388" y="59"/>
                </a:cubicBezTo>
                <a:close/>
                <a:moveTo>
                  <a:pt x="416" y="30"/>
                </a:moveTo>
                <a:cubicBezTo>
                  <a:pt x="417" y="30"/>
                  <a:pt x="417" y="30"/>
                  <a:pt x="418" y="30"/>
                </a:cubicBezTo>
                <a:cubicBezTo>
                  <a:pt x="424" y="24"/>
                  <a:pt x="424" y="24"/>
                  <a:pt x="424" y="24"/>
                </a:cubicBezTo>
                <a:cubicBezTo>
                  <a:pt x="425" y="23"/>
                  <a:pt x="425" y="21"/>
                  <a:pt x="424" y="20"/>
                </a:cubicBezTo>
                <a:cubicBezTo>
                  <a:pt x="422" y="18"/>
                  <a:pt x="420" y="18"/>
                  <a:pt x="419" y="20"/>
                </a:cubicBezTo>
                <a:cubicBezTo>
                  <a:pt x="414" y="25"/>
                  <a:pt x="414" y="25"/>
                  <a:pt x="414" y="25"/>
                </a:cubicBezTo>
                <a:cubicBezTo>
                  <a:pt x="412" y="26"/>
                  <a:pt x="412" y="28"/>
                  <a:pt x="414" y="30"/>
                </a:cubicBezTo>
                <a:cubicBezTo>
                  <a:pt x="414" y="30"/>
                  <a:pt x="415" y="30"/>
                  <a:pt x="416" y="30"/>
                </a:cubicBezTo>
                <a:close/>
                <a:moveTo>
                  <a:pt x="403" y="44"/>
                </a:moveTo>
                <a:cubicBezTo>
                  <a:pt x="403" y="44"/>
                  <a:pt x="404" y="43"/>
                  <a:pt x="405" y="43"/>
                </a:cubicBezTo>
                <a:cubicBezTo>
                  <a:pt x="407" y="41"/>
                  <a:pt x="407" y="41"/>
                  <a:pt x="407" y="41"/>
                </a:cubicBezTo>
                <a:cubicBezTo>
                  <a:pt x="408" y="40"/>
                  <a:pt x="408" y="38"/>
                  <a:pt x="407" y="36"/>
                </a:cubicBezTo>
                <a:cubicBezTo>
                  <a:pt x="406" y="35"/>
                  <a:pt x="404" y="35"/>
                  <a:pt x="402" y="36"/>
                </a:cubicBezTo>
                <a:cubicBezTo>
                  <a:pt x="400" y="38"/>
                  <a:pt x="400" y="38"/>
                  <a:pt x="400" y="38"/>
                </a:cubicBezTo>
                <a:cubicBezTo>
                  <a:pt x="399" y="40"/>
                  <a:pt x="399" y="42"/>
                  <a:pt x="400" y="43"/>
                </a:cubicBezTo>
                <a:cubicBezTo>
                  <a:pt x="401" y="43"/>
                  <a:pt x="402" y="44"/>
                  <a:pt x="403" y="44"/>
                </a:cubicBezTo>
                <a:close/>
                <a:moveTo>
                  <a:pt x="372" y="66"/>
                </a:moveTo>
                <a:cubicBezTo>
                  <a:pt x="369" y="69"/>
                  <a:pt x="369" y="69"/>
                  <a:pt x="369" y="69"/>
                </a:cubicBezTo>
                <a:cubicBezTo>
                  <a:pt x="365" y="74"/>
                  <a:pt x="365" y="74"/>
                  <a:pt x="365" y="74"/>
                </a:cubicBezTo>
                <a:cubicBezTo>
                  <a:pt x="364" y="75"/>
                  <a:pt x="364" y="77"/>
                  <a:pt x="365" y="78"/>
                </a:cubicBezTo>
                <a:cubicBezTo>
                  <a:pt x="366" y="79"/>
                  <a:pt x="366" y="79"/>
                  <a:pt x="367" y="79"/>
                </a:cubicBezTo>
                <a:cubicBezTo>
                  <a:pt x="368" y="79"/>
                  <a:pt x="369" y="79"/>
                  <a:pt x="369" y="78"/>
                </a:cubicBezTo>
                <a:cubicBezTo>
                  <a:pt x="374" y="74"/>
                  <a:pt x="374" y="74"/>
                  <a:pt x="374" y="74"/>
                </a:cubicBezTo>
                <a:cubicBezTo>
                  <a:pt x="377" y="71"/>
                  <a:pt x="377" y="71"/>
                  <a:pt x="377" y="71"/>
                </a:cubicBezTo>
                <a:cubicBezTo>
                  <a:pt x="378" y="70"/>
                  <a:pt x="378" y="68"/>
                  <a:pt x="377" y="66"/>
                </a:cubicBezTo>
                <a:cubicBezTo>
                  <a:pt x="375" y="65"/>
                  <a:pt x="374" y="65"/>
                  <a:pt x="372" y="66"/>
                </a:cubicBezTo>
                <a:close/>
                <a:moveTo>
                  <a:pt x="362" y="86"/>
                </a:moveTo>
                <a:cubicBezTo>
                  <a:pt x="363" y="84"/>
                  <a:pt x="363" y="82"/>
                  <a:pt x="362" y="81"/>
                </a:cubicBezTo>
                <a:cubicBezTo>
                  <a:pt x="361" y="80"/>
                  <a:pt x="359" y="80"/>
                  <a:pt x="358" y="81"/>
                </a:cubicBezTo>
                <a:cubicBezTo>
                  <a:pt x="142" y="297"/>
                  <a:pt x="142" y="297"/>
                  <a:pt x="142" y="297"/>
                </a:cubicBezTo>
                <a:cubicBezTo>
                  <a:pt x="141" y="298"/>
                  <a:pt x="141" y="300"/>
                  <a:pt x="142" y="301"/>
                </a:cubicBezTo>
                <a:cubicBezTo>
                  <a:pt x="143" y="302"/>
                  <a:pt x="143" y="302"/>
                  <a:pt x="144" y="302"/>
                </a:cubicBezTo>
                <a:cubicBezTo>
                  <a:pt x="145" y="302"/>
                  <a:pt x="146" y="302"/>
                  <a:pt x="146" y="301"/>
                </a:cubicBezTo>
                <a:lnTo>
                  <a:pt x="362" y="86"/>
                </a:lnTo>
                <a:close/>
                <a:moveTo>
                  <a:pt x="380" y="80"/>
                </a:moveTo>
                <a:cubicBezTo>
                  <a:pt x="381" y="80"/>
                  <a:pt x="381" y="80"/>
                  <a:pt x="382" y="79"/>
                </a:cubicBezTo>
                <a:cubicBezTo>
                  <a:pt x="384" y="77"/>
                  <a:pt x="384" y="77"/>
                  <a:pt x="384" y="77"/>
                </a:cubicBezTo>
                <a:cubicBezTo>
                  <a:pt x="386" y="76"/>
                  <a:pt x="386" y="74"/>
                  <a:pt x="384" y="73"/>
                </a:cubicBezTo>
                <a:cubicBezTo>
                  <a:pt x="383" y="72"/>
                  <a:pt x="381" y="72"/>
                  <a:pt x="380" y="73"/>
                </a:cubicBezTo>
                <a:cubicBezTo>
                  <a:pt x="378" y="75"/>
                  <a:pt x="378" y="75"/>
                  <a:pt x="378" y="75"/>
                </a:cubicBezTo>
                <a:cubicBezTo>
                  <a:pt x="376" y="76"/>
                  <a:pt x="376" y="78"/>
                  <a:pt x="378" y="79"/>
                </a:cubicBezTo>
                <a:cubicBezTo>
                  <a:pt x="378" y="80"/>
                  <a:pt x="379" y="80"/>
                  <a:pt x="380" y="80"/>
                </a:cubicBezTo>
                <a:close/>
                <a:moveTo>
                  <a:pt x="429" y="31"/>
                </a:moveTo>
                <a:cubicBezTo>
                  <a:pt x="430" y="31"/>
                  <a:pt x="430" y="31"/>
                  <a:pt x="431" y="30"/>
                </a:cubicBezTo>
                <a:cubicBezTo>
                  <a:pt x="433" y="29"/>
                  <a:pt x="433" y="29"/>
                  <a:pt x="433" y="29"/>
                </a:cubicBezTo>
                <a:cubicBezTo>
                  <a:pt x="434" y="27"/>
                  <a:pt x="434" y="25"/>
                  <a:pt x="433" y="24"/>
                </a:cubicBezTo>
                <a:cubicBezTo>
                  <a:pt x="432" y="23"/>
                  <a:pt x="430" y="23"/>
                  <a:pt x="429" y="24"/>
                </a:cubicBezTo>
                <a:cubicBezTo>
                  <a:pt x="427" y="26"/>
                  <a:pt x="427" y="26"/>
                  <a:pt x="427" y="26"/>
                </a:cubicBezTo>
                <a:cubicBezTo>
                  <a:pt x="426" y="27"/>
                  <a:pt x="426" y="29"/>
                  <a:pt x="427" y="30"/>
                </a:cubicBezTo>
                <a:cubicBezTo>
                  <a:pt x="427" y="31"/>
                  <a:pt x="428" y="31"/>
                  <a:pt x="429" y="31"/>
                </a:cubicBezTo>
                <a:close/>
                <a:moveTo>
                  <a:pt x="414" y="47"/>
                </a:moveTo>
                <a:cubicBezTo>
                  <a:pt x="414" y="47"/>
                  <a:pt x="415" y="46"/>
                  <a:pt x="416" y="46"/>
                </a:cubicBezTo>
                <a:cubicBezTo>
                  <a:pt x="423" y="38"/>
                  <a:pt x="423" y="38"/>
                  <a:pt x="423" y="38"/>
                </a:cubicBezTo>
                <a:cubicBezTo>
                  <a:pt x="424" y="37"/>
                  <a:pt x="424" y="35"/>
                  <a:pt x="423" y="34"/>
                </a:cubicBezTo>
                <a:cubicBezTo>
                  <a:pt x="422" y="33"/>
                  <a:pt x="420" y="33"/>
                  <a:pt x="419" y="34"/>
                </a:cubicBezTo>
                <a:cubicBezTo>
                  <a:pt x="411" y="41"/>
                  <a:pt x="411" y="41"/>
                  <a:pt x="411" y="41"/>
                </a:cubicBezTo>
                <a:cubicBezTo>
                  <a:pt x="410" y="43"/>
                  <a:pt x="410" y="45"/>
                  <a:pt x="411" y="46"/>
                </a:cubicBezTo>
                <a:cubicBezTo>
                  <a:pt x="412" y="46"/>
                  <a:pt x="413" y="47"/>
                  <a:pt x="414" y="47"/>
                </a:cubicBezTo>
                <a:close/>
                <a:moveTo>
                  <a:pt x="405" y="48"/>
                </a:moveTo>
                <a:cubicBezTo>
                  <a:pt x="392" y="61"/>
                  <a:pt x="392" y="61"/>
                  <a:pt x="392" y="61"/>
                </a:cubicBezTo>
                <a:cubicBezTo>
                  <a:pt x="391" y="62"/>
                  <a:pt x="391" y="64"/>
                  <a:pt x="392" y="65"/>
                </a:cubicBezTo>
                <a:cubicBezTo>
                  <a:pt x="392" y="66"/>
                  <a:pt x="393" y="66"/>
                  <a:pt x="394" y="66"/>
                </a:cubicBezTo>
                <a:cubicBezTo>
                  <a:pt x="395" y="66"/>
                  <a:pt x="396" y="66"/>
                  <a:pt x="396" y="65"/>
                </a:cubicBezTo>
                <a:cubicBezTo>
                  <a:pt x="409" y="52"/>
                  <a:pt x="409" y="52"/>
                  <a:pt x="409" y="52"/>
                </a:cubicBezTo>
                <a:cubicBezTo>
                  <a:pt x="410" y="51"/>
                  <a:pt x="410" y="49"/>
                  <a:pt x="409" y="48"/>
                </a:cubicBezTo>
                <a:cubicBezTo>
                  <a:pt x="408" y="47"/>
                  <a:pt x="406" y="47"/>
                  <a:pt x="405" y="48"/>
                </a:cubicBezTo>
                <a:close/>
                <a:moveTo>
                  <a:pt x="151" y="311"/>
                </a:moveTo>
                <a:cubicBezTo>
                  <a:pt x="375" y="86"/>
                  <a:pt x="375" y="86"/>
                  <a:pt x="375" y="86"/>
                </a:cubicBezTo>
                <a:cubicBezTo>
                  <a:pt x="377" y="85"/>
                  <a:pt x="377" y="83"/>
                  <a:pt x="375" y="82"/>
                </a:cubicBezTo>
                <a:cubicBezTo>
                  <a:pt x="374" y="80"/>
                  <a:pt x="372" y="80"/>
                  <a:pt x="371" y="82"/>
                </a:cubicBezTo>
                <a:cubicBezTo>
                  <a:pt x="146" y="307"/>
                  <a:pt x="146" y="307"/>
                  <a:pt x="146" y="307"/>
                </a:cubicBezTo>
                <a:cubicBezTo>
                  <a:pt x="145" y="308"/>
                  <a:pt x="145" y="310"/>
                  <a:pt x="146" y="311"/>
                </a:cubicBezTo>
                <a:cubicBezTo>
                  <a:pt x="147" y="311"/>
                  <a:pt x="148" y="312"/>
                  <a:pt x="148" y="312"/>
                </a:cubicBezTo>
                <a:cubicBezTo>
                  <a:pt x="149" y="312"/>
                  <a:pt x="150" y="311"/>
                  <a:pt x="151" y="311"/>
                </a:cubicBezTo>
                <a:close/>
                <a:moveTo>
                  <a:pt x="432" y="39"/>
                </a:moveTo>
                <a:cubicBezTo>
                  <a:pt x="433" y="39"/>
                  <a:pt x="434" y="40"/>
                  <a:pt x="434" y="40"/>
                </a:cubicBezTo>
                <a:cubicBezTo>
                  <a:pt x="435" y="40"/>
                  <a:pt x="436" y="39"/>
                  <a:pt x="437" y="39"/>
                </a:cubicBezTo>
                <a:cubicBezTo>
                  <a:pt x="445" y="31"/>
                  <a:pt x="445" y="31"/>
                  <a:pt x="445" y="31"/>
                </a:cubicBezTo>
                <a:cubicBezTo>
                  <a:pt x="448" y="27"/>
                  <a:pt x="448" y="27"/>
                  <a:pt x="448" y="27"/>
                </a:cubicBezTo>
                <a:cubicBezTo>
                  <a:pt x="449" y="26"/>
                  <a:pt x="449" y="24"/>
                  <a:pt x="448" y="23"/>
                </a:cubicBezTo>
                <a:cubicBezTo>
                  <a:pt x="447" y="22"/>
                  <a:pt x="445" y="22"/>
                  <a:pt x="444" y="23"/>
                </a:cubicBezTo>
                <a:cubicBezTo>
                  <a:pt x="440" y="26"/>
                  <a:pt x="440" y="26"/>
                  <a:pt x="440" y="26"/>
                </a:cubicBezTo>
                <a:cubicBezTo>
                  <a:pt x="439" y="28"/>
                  <a:pt x="439" y="28"/>
                  <a:pt x="439" y="28"/>
                </a:cubicBezTo>
                <a:cubicBezTo>
                  <a:pt x="438" y="29"/>
                  <a:pt x="438" y="29"/>
                  <a:pt x="438" y="29"/>
                </a:cubicBezTo>
                <a:cubicBezTo>
                  <a:pt x="432" y="35"/>
                  <a:pt x="432" y="35"/>
                  <a:pt x="432" y="35"/>
                </a:cubicBezTo>
                <a:cubicBezTo>
                  <a:pt x="431" y="36"/>
                  <a:pt x="431" y="38"/>
                  <a:pt x="432" y="39"/>
                </a:cubicBezTo>
                <a:close/>
                <a:moveTo>
                  <a:pt x="428" y="39"/>
                </a:moveTo>
                <a:cubicBezTo>
                  <a:pt x="423" y="43"/>
                  <a:pt x="423" y="43"/>
                  <a:pt x="423" y="43"/>
                </a:cubicBezTo>
                <a:cubicBezTo>
                  <a:pt x="422" y="44"/>
                  <a:pt x="422" y="46"/>
                  <a:pt x="423" y="48"/>
                </a:cubicBezTo>
                <a:cubicBezTo>
                  <a:pt x="424" y="48"/>
                  <a:pt x="425" y="49"/>
                  <a:pt x="426" y="49"/>
                </a:cubicBezTo>
                <a:cubicBezTo>
                  <a:pt x="426" y="49"/>
                  <a:pt x="427" y="48"/>
                  <a:pt x="428" y="48"/>
                </a:cubicBezTo>
                <a:cubicBezTo>
                  <a:pt x="432" y="43"/>
                  <a:pt x="432" y="43"/>
                  <a:pt x="432" y="43"/>
                </a:cubicBezTo>
                <a:cubicBezTo>
                  <a:pt x="433" y="42"/>
                  <a:pt x="433" y="40"/>
                  <a:pt x="432" y="39"/>
                </a:cubicBezTo>
                <a:cubicBezTo>
                  <a:pt x="431" y="38"/>
                  <a:pt x="429" y="38"/>
                  <a:pt x="428" y="39"/>
                </a:cubicBezTo>
                <a:close/>
                <a:moveTo>
                  <a:pt x="153" y="323"/>
                </a:moveTo>
                <a:cubicBezTo>
                  <a:pt x="388" y="88"/>
                  <a:pt x="388" y="88"/>
                  <a:pt x="388" y="88"/>
                </a:cubicBezTo>
                <a:cubicBezTo>
                  <a:pt x="389" y="87"/>
                  <a:pt x="389" y="85"/>
                  <a:pt x="388" y="83"/>
                </a:cubicBezTo>
                <a:cubicBezTo>
                  <a:pt x="386" y="82"/>
                  <a:pt x="384" y="82"/>
                  <a:pt x="383" y="83"/>
                </a:cubicBezTo>
                <a:cubicBezTo>
                  <a:pt x="148" y="318"/>
                  <a:pt x="148" y="318"/>
                  <a:pt x="148" y="318"/>
                </a:cubicBezTo>
                <a:cubicBezTo>
                  <a:pt x="147" y="319"/>
                  <a:pt x="147" y="321"/>
                  <a:pt x="148" y="323"/>
                </a:cubicBezTo>
                <a:cubicBezTo>
                  <a:pt x="149" y="323"/>
                  <a:pt x="150" y="323"/>
                  <a:pt x="151" y="323"/>
                </a:cubicBezTo>
                <a:cubicBezTo>
                  <a:pt x="151" y="323"/>
                  <a:pt x="152" y="323"/>
                  <a:pt x="153" y="323"/>
                </a:cubicBezTo>
                <a:close/>
                <a:moveTo>
                  <a:pt x="419" y="48"/>
                </a:moveTo>
                <a:cubicBezTo>
                  <a:pt x="411" y="56"/>
                  <a:pt x="411" y="56"/>
                  <a:pt x="411" y="56"/>
                </a:cubicBezTo>
                <a:cubicBezTo>
                  <a:pt x="397" y="69"/>
                  <a:pt x="397" y="69"/>
                  <a:pt x="397" y="69"/>
                </a:cubicBezTo>
                <a:cubicBezTo>
                  <a:pt x="396" y="71"/>
                  <a:pt x="396" y="73"/>
                  <a:pt x="397" y="74"/>
                </a:cubicBezTo>
                <a:cubicBezTo>
                  <a:pt x="398" y="74"/>
                  <a:pt x="399" y="75"/>
                  <a:pt x="399" y="75"/>
                </a:cubicBezTo>
                <a:cubicBezTo>
                  <a:pt x="400" y="75"/>
                  <a:pt x="401" y="74"/>
                  <a:pt x="402" y="74"/>
                </a:cubicBezTo>
                <a:cubicBezTo>
                  <a:pt x="415" y="60"/>
                  <a:pt x="415" y="60"/>
                  <a:pt x="415" y="60"/>
                </a:cubicBezTo>
                <a:cubicBezTo>
                  <a:pt x="423" y="52"/>
                  <a:pt x="423" y="52"/>
                  <a:pt x="423" y="52"/>
                </a:cubicBezTo>
                <a:cubicBezTo>
                  <a:pt x="424" y="51"/>
                  <a:pt x="424" y="49"/>
                  <a:pt x="423" y="48"/>
                </a:cubicBezTo>
                <a:cubicBezTo>
                  <a:pt x="422" y="47"/>
                  <a:pt x="420" y="47"/>
                  <a:pt x="419" y="48"/>
                </a:cubicBezTo>
                <a:close/>
                <a:moveTo>
                  <a:pt x="452" y="23"/>
                </a:moveTo>
                <a:cubicBezTo>
                  <a:pt x="452" y="23"/>
                  <a:pt x="453" y="22"/>
                  <a:pt x="454" y="22"/>
                </a:cubicBezTo>
                <a:cubicBezTo>
                  <a:pt x="456" y="20"/>
                  <a:pt x="456" y="20"/>
                  <a:pt x="456" y="20"/>
                </a:cubicBezTo>
                <a:cubicBezTo>
                  <a:pt x="457" y="18"/>
                  <a:pt x="457" y="16"/>
                  <a:pt x="456" y="15"/>
                </a:cubicBezTo>
                <a:cubicBezTo>
                  <a:pt x="455" y="14"/>
                  <a:pt x="453" y="14"/>
                  <a:pt x="451" y="15"/>
                </a:cubicBezTo>
                <a:cubicBezTo>
                  <a:pt x="449" y="17"/>
                  <a:pt x="449" y="17"/>
                  <a:pt x="449" y="17"/>
                </a:cubicBezTo>
                <a:cubicBezTo>
                  <a:pt x="448" y="19"/>
                  <a:pt x="448" y="21"/>
                  <a:pt x="449" y="22"/>
                </a:cubicBezTo>
                <a:cubicBezTo>
                  <a:pt x="450" y="22"/>
                  <a:pt x="451" y="23"/>
                  <a:pt x="452" y="23"/>
                </a:cubicBezTo>
                <a:close/>
                <a:moveTo>
                  <a:pt x="157" y="324"/>
                </a:moveTo>
                <a:cubicBezTo>
                  <a:pt x="152" y="328"/>
                  <a:pt x="152" y="328"/>
                  <a:pt x="152" y="328"/>
                </a:cubicBezTo>
                <a:cubicBezTo>
                  <a:pt x="151" y="330"/>
                  <a:pt x="151" y="331"/>
                  <a:pt x="152" y="333"/>
                </a:cubicBezTo>
                <a:cubicBezTo>
                  <a:pt x="153" y="333"/>
                  <a:pt x="154" y="334"/>
                  <a:pt x="155" y="334"/>
                </a:cubicBezTo>
                <a:cubicBezTo>
                  <a:pt x="155" y="334"/>
                  <a:pt x="156" y="333"/>
                  <a:pt x="157" y="333"/>
                </a:cubicBezTo>
                <a:cubicBezTo>
                  <a:pt x="161" y="328"/>
                  <a:pt x="161" y="328"/>
                  <a:pt x="161" y="328"/>
                </a:cubicBezTo>
                <a:cubicBezTo>
                  <a:pt x="162" y="327"/>
                  <a:pt x="162" y="325"/>
                  <a:pt x="161" y="324"/>
                </a:cubicBezTo>
                <a:cubicBezTo>
                  <a:pt x="160" y="323"/>
                  <a:pt x="158" y="323"/>
                  <a:pt x="157" y="324"/>
                </a:cubicBezTo>
                <a:close/>
                <a:moveTo>
                  <a:pt x="419" y="66"/>
                </a:moveTo>
                <a:cubicBezTo>
                  <a:pt x="418" y="65"/>
                  <a:pt x="416" y="65"/>
                  <a:pt x="415" y="66"/>
                </a:cubicBezTo>
                <a:cubicBezTo>
                  <a:pt x="413" y="68"/>
                  <a:pt x="413" y="68"/>
                  <a:pt x="413" y="68"/>
                </a:cubicBezTo>
                <a:cubicBezTo>
                  <a:pt x="166" y="315"/>
                  <a:pt x="166" y="315"/>
                  <a:pt x="166" y="315"/>
                </a:cubicBezTo>
                <a:cubicBezTo>
                  <a:pt x="164" y="316"/>
                  <a:pt x="164" y="318"/>
                  <a:pt x="166" y="320"/>
                </a:cubicBezTo>
                <a:cubicBezTo>
                  <a:pt x="166" y="320"/>
                  <a:pt x="167" y="320"/>
                  <a:pt x="168" y="320"/>
                </a:cubicBezTo>
                <a:cubicBezTo>
                  <a:pt x="169" y="320"/>
                  <a:pt x="169" y="320"/>
                  <a:pt x="170" y="320"/>
                </a:cubicBezTo>
                <a:cubicBezTo>
                  <a:pt x="419" y="70"/>
                  <a:pt x="419" y="70"/>
                  <a:pt x="419" y="70"/>
                </a:cubicBezTo>
                <a:cubicBezTo>
                  <a:pt x="421" y="69"/>
                  <a:pt x="421" y="67"/>
                  <a:pt x="419" y="66"/>
                </a:cubicBezTo>
                <a:close/>
                <a:moveTo>
                  <a:pt x="434" y="46"/>
                </a:moveTo>
                <a:cubicBezTo>
                  <a:pt x="427" y="53"/>
                  <a:pt x="427" y="53"/>
                  <a:pt x="427" y="53"/>
                </a:cubicBezTo>
                <a:cubicBezTo>
                  <a:pt x="426" y="55"/>
                  <a:pt x="426" y="57"/>
                  <a:pt x="427" y="58"/>
                </a:cubicBezTo>
                <a:cubicBezTo>
                  <a:pt x="428" y="58"/>
                  <a:pt x="429" y="59"/>
                  <a:pt x="429" y="59"/>
                </a:cubicBezTo>
                <a:cubicBezTo>
                  <a:pt x="430" y="59"/>
                  <a:pt x="431" y="58"/>
                  <a:pt x="432" y="58"/>
                </a:cubicBezTo>
                <a:cubicBezTo>
                  <a:pt x="439" y="51"/>
                  <a:pt x="439" y="51"/>
                  <a:pt x="439" y="51"/>
                </a:cubicBezTo>
                <a:cubicBezTo>
                  <a:pt x="440" y="50"/>
                  <a:pt x="440" y="48"/>
                  <a:pt x="439" y="47"/>
                </a:cubicBezTo>
                <a:cubicBezTo>
                  <a:pt x="440" y="47"/>
                  <a:pt x="440" y="48"/>
                  <a:pt x="441" y="48"/>
                </a:cubicBezTo>
                <a:cubicBezTo>
                  <a:pt x="441" y="48"/>
                  <a:pt x="442" y="47"/>
                  <a:pt x="443" y="47"/>
                </a:cubicBezTo>
                <a:cubicBezTo>
                  <a:pt x="453" y="37"/>
                  <a:pt x="453" y="37"/>
                  <a:pt x="453" y="37"/>
                </a:cubicBezTo>
                <a:cubicBezTo>
                  <a:pt x="454" y="36"/>
                  <a:pt x="454" y="34"/>
                  <a:pt x="453" y="32"/>
                </a:cubicBezTo>
                <a:cubicBezTo>
                  <a:pt x="451" y="31"/>
                  <a:pt x="449" y="31"/>
                  <a:pt x="448" y="32"/>
                </a:cubicBezTo>
                <a:cubicBezTo>
                  <a:pt x="438" y="42"/>
                  <a:pt x="438" y="42"/>
                  <a:pt x="438" y="42"/>
                </a:cubicBezTo>
                <a:cubicBezTo>
                  <a:pt x="437" y="43"/>
                  <a:pt x="437" y="45"/>
                  <a:pt x="438" y="46"/>
                </a:cubicBezTo>
                <a:cubicBezTo>
                  <a:pt x="437" y="45"/>
                  <a:pt x="435" y="45"/>
                  <a:pt x="434" y="46"/>
                </a:cubicBezTo>
                <a:close/>
                <a:moveTo>
                  <a:pt x="455" y="30"/>
                </a:moveTo>
                <a:cubicBezTo>
                  <a:pt x="456" y="30"/>
                  <a:pt x="457" y="31"/>
                  <a:pt x="458" y="31"/>
                </a:cubicBezTo>
                <a:cubicBezTo>
                  <a:pt x="458" y="31"/>
                  <a:pt x="459" y="30"/>
                  <a:pt x="460" y="30"/>
                </a:cubicBezTo>
                <a:cubicBezTo>
                  <a:pt x="465" y="24"/>
                  <a:pt x="465" y="24"/>
                  <a:pt x="465" y="24"/>
                </a:cubicBezTo>
                <a:cubicBezTo>
                  <a:pt x="475" y="15"/>
                  <a:pt x="475" y="15"/>
                  <a:pt x="475" y="15"/>
                </a:cubicBezTo>
                <a:cubicBezTo>
                  <a:pt x="476" y="13"/>
                  <a:pt x="476" y="11"/>
                  <a:pt x="475" y="10"/>
                </a:cubicBezTo>
                <a:cubicBezTo>
                  <a:pt x="474" y="9"/>
                  <a:pt x="472" y="9"/>
                  <a:pt x="470" y="10"/>
                </a:cubicBezTo>
                <a:cubicBezTo>
                  <a:pt x="455" y="25"/>
                  <a:pt x="455" y="25"/>
                  <a:pt x="455" y="25"/>
                </a:cubicBezTo>
                <a:cubicBezTo>
                  <a:pt x="454" y="26"/>
                  <a:pt x="454" y="28"/>
                  <a:pt x="455" y="30"/>
                </a:cubicBezTo>
                <a:close/>
                <a:moveTo>
                  <a:pt x="471" y="28"/>
                </a:moveTo>
                <a:cubicBezTo>
                  <a:pt x="472" y="28"/>
                  <a:pt x="473" y="29"/>
                  <a:pt x="474" y="29"/>
                </a:cubicBezTo>
                <a:cubicBezTo>
                  <a:pt x="474" y="29"/>
                  <a:pt x="475" y="28"/>
                  <a:pt x="476" y="28"/>
                </a:cubicBezTo>
                <a:cubicBezTo>
                  <a:pt x="484" y="20"/>
                  <a:pt x="484" y="20"/>
                  <a:pt x="484" y="20"/>
                </a:cubicBezTo>
                <a:cubicBezTo>
                  <a:pt x="484" y="20"/>
                  <a:pt x="484" y="19"/>
                  <a:pt x="484" y="19"/>
                </a:cubicBezTo>
                <a:cubicBezTo>
                  <a:pt x="485" y="19"/>
                  <a:pt x="485" y="18"/>
                  <a:pt x="485" y="18"/>
                </a:cubicBezTo>
                <a:cubicBezTo>
                  <a:pt x="490" y="13"/>
                  <a:pt x="490" y="13"/>
                  <a:pt x="490" y="13"/>
                </a:cubicBezTo>
                <a:cubicBezTo>
                  <a:pt x="491" y="12"/>
                  <a:pt x="491" y="10"/>
                  <a:pt x="490" y="9"/>
                </a:cubicBezTo>
                <a:cubicBezTo>
                  <a:pt x="489" y="8"/>
                  <a:pt x="487" y="8"/>
                  <a:pt x="486" y="9"/>
                </a:cubicBezTo>
                <a:cubicBezTo>
                  <a:pt x="481" y="14"/>
                  <a:pt x="481" y="14"/>
                  <a:pt x="481" y="14"/>
                </a:cubicBezTo>
                <a:cubicBezTo>
                  <a:pt x="481" y="14"/>
                  <a:pt x="480" y="14"/>
                  <a:pt x="480" y="15"/>
                </a:cubicBezTo>
                <a:cubicBezTo>
                  <a:pt x="480" y="15"/>
                  <a:pt x="480" y="15"/>
                  <a:pt x="479" y="15"/>
                </a:cubicBezTo>
                <a:cubicBezTo>
                  <a:pt x="471" y="23"/>
                  <a:pt x="471" y="23"/>
                  <a:pt x="471" y="23"/>
                </a:cubicBezTo>
                <a:cubicBezTo>
                  <a:pt x="470" y="25"/>
                  <a:pt x="470" y="26"/>
                  <a:pt x="471" y="28"/>
                </a:cubicBezTo>
                <a:close/>
                <a:moveTo>
                  <a:pt x="388" y="114"/>
                </a:moveTo>
                <a:cubicBezTo>
                  <a:pt x="389" y="114"/>
                  <a:pt x="390" y="114"/>
                  <a:pt x="390" y="113"/>
                </a:cubicBezTo>
                <a:cubicBezTo>
                  <a:pt x="393" y="111"/>
                  <a:pt x="393" y="111"/>
                  <a:pt x="393" y="111"/>
                </a:cubicBezTo>
                <a:cubicBezTo>
                  <a:pt x="393" y="110"/>
                  <a:pt x="393" y="110"/>
                  <a:pt x="393" y="110"/>
                </a:cubicBezTo>
                <a:cubicBezTo>
                  <a:pt x="394" y="110"/>
                  <a:pt x="394" y="109"/>
                  <a:pt x="394" y="109"/>
                </a:cubicBezTo>
                <a:cubicBezTo>
                  <a:pt x="427" y="77"/>
                  <a:pt x="427" y="77"/>
                  <a:pt x="427" y="77"/>
                </a:cubicBezTo>
                <a:cubicBezTo>
                  <a:pt x="428" y="76"/>
                  <a:pt x="428" y="74"/>
                  <a:pt x="427" y="72"/>
                </a:cubicBezTo>
                <a:cubicBezTo>
                  <a:pt x="425" y="71"/>
                  <a:pt x="423" y="71"/>
                  <a:pt x="422" y="72"/>
                </a:cubicBezTo>
                <a:cubicBezTo>
                  <a:pt x="390" y="105"/>
                  <a:pt x="390" y="105"/>
                  <a:pt x="390" y="105"/>
                </a:cubicBezTo>
                <a:cubicBezTo>
                  <a:pt x="390" y="105"/>
                  <a:pt x="389" y="105"/>
                  <a:pt x="389" y="106"/>
                </a:cubicBezTo>
                <a:cubicBezTo>
                  <a:pt x="389" y="106"/>
                  <a:pt x="389" y="106"/>
                  <a:pt x="388" y="106"/>
                </a:cubicBezTo>
                <a:cubicBezTo>
                  <a:pt x="386" y="109"/>
                  <a:pt x="386" y="109"/>
                  <a:pt x="386" y="109"/>
                </a:cubicBezTo>
                <a:cubicBezTo>
                  <a:pt x="385" y="110"/>
                  <a:pt x="385" y="112"/>
                  <a:pt x="386" y="113"/>
                </a:cubicBezTo>
                <a:cubicBezTo>
                  <a:pt x="387" y="114"/>
                  <a:pt x="387" y="114"/>
                  <a:pt x="388" y="114"/>
                </a:cubicBezTo>
                <a:close/>
                <a:moveTo>
                  <a:pt x="363" y="136"/>
                </a:moveTo>
                <a:cubicBezTo>
                  <a:pt x="362" y="135"/>
                  <a:pt x="360" y="135"/>
                  <a:pt x="358" y="136"/>
                </a:cubicBezTo>
                <a:cubicBezTo>
                  <a:pt x="167" y="328"/>
                  <a:pt x="167" y="328"/>
                  <a:pt x="167" y="328"/>
                </a:cubicBezTo>
                <a:cubicBezTo>
                  <a:pt x="166" y="329"/>
                  <a:pt x="166" y="331"/>
                  <a:pt x="167" y="332"/>
                </a:cubicBezTo>
                <a:cubicBezTo>
                  <a:pt x="168" y="333"/>
                  <a:pt x="168" y="333"/>
                  <a:pt x="169" y="333"/>
                </a:cubicBezTo>
                <a:cubicBezTo>
                  <a:pt x="170" y="333"/>
                  <a:pt x="171" y="333"/>
                  <a:pt x="171" y="332"/>
                </a:cubicBezTo>
                <a:cubicBezTo>
                  <a:pt x="363" y="141"/>
                  <a:pt x="363" y="141"/>
                  <a:pt x="363" y="141"/>
                </a:cubicBezTo>
                <a:cubicBezTo>
                  <a:pt x="364" y="139"/>
                  <a:pt x="364" y="137"/>
                  <a:pt x="363" y="136"/>
                </a:cubicBezTo>
                <a:close/>
                <a:moveTo>
                  <a:pt x="166" y="333"/>
                </a:moveTo>
                <a:cubicBezTo>
                  <a:pt x="165" y="332"/>
                  <a:pt x="163" y="332"/>
                  <a:pt x="161" y="333"/>
                </a:cubicBezTo>
                <a:cubicBezTo>
                  <a:pt x="151" y="343"/>
                  <a:pt x="151" y="343"/>
                  <a:pt x="151" y="343"/>
                </a:cubicBezTo>
                <a:cubicBezTo>
                  <a:pt x="150" y="344"/>
                  <a:pt x="150" y="346"/>
                  <a:pt x="151" y="348"/>
                </a:cubicBezTo>
                <a:cubicBezTo>
                  <a:pt x="152" y="348"/>
                  <a:pt x="153" y="349"/>
                  <a:pt x="154" y="349"/>
                </a:cubicBezTo>
                <a:cubicBezTo>
                  <a:pt x="154" y="349"/>
                  <a:pt x="155" y="348"/>
                  <a:pt x="156" y="348"/>
                </a:cubicBezTo>
                <a:cubicBezTo>
                  <a:pt x="166" y="338"/>
                  <a:pt x="166" y="338"/>
                  <a:pt x="166" y="338"/>
                </a:cubicBezTo>
                <a:cubicBezTo>
                  <a:pt x="167" y="336"/>
                  <a:pt x="167" y="334"/>
                  <a:pt x="166" y="333"/>
                </a:cubicBezTo>
                <a:close/>
                <a:moveTo>
                  <a:pt x="465" y="30"/>
                </a:moveTo>
                <a:cubicBezTo>
                  <a:pt x="459" y="35"/>
                  <a:pt x="459" y="35"/>
                  <a:pt x="459" y="35"/>
                </a:cubicBezTo>
                <a:cubicBezTo>
                  <a:pt x="459" y="35"/>
                  <a:pt x="459" y="35"/>
                  <a:pt x="459" y="35"/>
                </a:cubicBezTo>
                <a:cubicBezTo>
                  <a:pt x="449" y="45"/>
                  <a:pt x="449" y="45"/>
                  <a:pt x="449" y="45"/>
                </a:cubicBezTo>
                <a:cubicBezTo>
                  <a:pt x="448" y="46"/>
                  <a:pt x="448" y="48"/>
                  <a:pt x="449" y="49"/>
                </a:cubicBezTo>
                <a:cubicBezTo>
                  <a:pt x="448" y="48"/>
                  <a:pt x="446" y="48"/>
                  <a:pt x="445" y="49"/>
                </a:cubicBezTo>
                <a:cubicBezTo>
                  <a:pt x="434" y="61"/>
                  <a:pt x="434" y="61"/>
                  <a:pt x="434" y="61"/>
                </a:cubicBezTo>
                <a:cubicBezTo>
                  <a:pt x="434" y="61"/>
                  <a:pt x="434" y="61"/>
                  <a:pt x="434" y="61"/>
                </a:cubicBezTo>
                <a:cubicBezTo>
                  <a:pt x="429" y="66"/>
                  <a:pt x="429" y="66"/>
                  <a:pt x="429" y="66"/>
                </a:cubicBezTo>
                <a:cubicBezTo>
                  <a:pt x="428" y="67"/>
                  <a:pt x="428" y="69"/>
                  <a:pt x="429" y="70"/>
                </a:cubicBezTo>
                <a:cubicBezTo>
                  <a:pt x="430" y="71"/>
                  <a:pt x="430" y="71"/>
                  <a:pt x="431" y="71"/>
                </a:cubicBezTo>
                <a:cubicBezTo>
                  <a:pt x="432" y="71"/>
                  <a:pt x="433" y="71"/>
                  <a:pt x="433" y="70"/>
                </a:cubicBezTo>
                <a:cubicBezTo>
                  <a:pt x="449" y="54"/>
                  <a:pt x="449" y="54"/>
                  <a:pt x="449" y="54"/>
                </a:cubicBezTo>
                <a:cubicBezTo>
                  <a:pt x="450" y="54"/>
                  <a:pt x="450" y="54"/>
                  <a:pt x="450" y="54"/>
                </a:cubicBezTo>
                <a:cubicBezTo>
                  <a:pt x="451" y="52"/>
                  <a:pt x="451" y="51"/>
                  <a:pt x="450" y="49"/>
                </a:cubicBezTo>
                <a:cubicBezTo>
                  <a:pt x="451" y="50"/>
                  <a:pt x="451" y="50"/>
                  <a:pt x="452" y="50"/>
                </a:cubicBezTo>
                <a:cubicBezTo>
                  <a:pt x="453" y="50"/>
                  <a:pt x="454" y="50"/>
                  <a:pt x="454" y="49"/>
                </a:cubicBezTo>
                <a:cubicBezTo>
                  <a:pt x="469" y="34"/>
                  <a:pt x="469" y="34"/>
                  <a:pt x="469" y="34"/>
                </a:cubicBezTo>
                <a:cubicBezTo>
                  <a:pt x="470" y="33"/>
                  <a:pt x="470" y="33"/>
                  <a:pt x="470" y="32"/>
                </a:cubicBezTo>
                <a:cubicBezTo>
                  <a:pt x="470" y="31"/>
                  <a:pt x="470" y="30"/>
                  <a:pt x="469" y="30"/>
                </a:cubicBezTo>
                <a:cubicBezTo>
                  <a:pt x="468" y="28"/>
                  <a:pt x="466" y="28"/>
                  <a:pt x="465" y="30"/>
                </a:cubicBezTo>
                <a:close/>
                <a:moveTo>
                  <a:pt x="165" y="352"/>
                </a:moveTo>
                <a:cubicBezTo>
                  <a:pt x="169" y="348"/>
                  <a:pt x="169" y="348"/>
                  <a:pt x="169" y="348"/>
                </a:cubicBezTo>
                <a:cubicBezTo>
                  <a:pt x="170" y="347"/>
                  <a:pt x="170" y="345"/>
                  <a:pt x="169" y="344"/>
                </a:cubicBezTo>
                <a:cubicBezTo>
                  <a:pt x="168" y="343"/>
                  <a:pt x="166" y="343"/>
                  <a:pt x="165" y="344"/>
                </a:cubicBezTo>
                <a:cubicBezTo>
                  <a:pt x="161" y="348"/>
                  <a:pt x="161" y="348"/>
                  <a:pt x="161" y="348"/>
                </a:cubicBezTo>
                <a:cubicBezTo>
                  <a:pt x="160" y="349"/>
                  <a:pt x="160" y="351"/>
                  <a:pt x="161" y="352"/>
                </a:cubicBezTo>
                <a:cubicBezTo>
                  <a:pt x="161" y="353"/>
                  <a:pt x="162" y="353"/>
                  <a:pt x="163" y="353"/>
                </a:cubicBezTo>
                <a:cubicBezTo>
                  <a:pt x="164" y="353"/>
                  <a:pt x="164" y="353"/>
                  <a:pt x="165" y="352"/>
                </a:cubicBezTo>
                <a:close/>
                <a:moveTo>
                  <a:pt x="174" y="342"/>
                </a:moveTo>
                <a:cubicBezTo>
                  <a:pt x="175" y="342"/>
                  <a:pt x="176" y="342"/>
                  <a:pt x="176" y="341"/>
                </a:cubicBezTo>
                <a:cubicBezTo>
                  <a:pt x="370" y="148"/>
                  <a:pt x="370" y="148"/>
                  <a:pt x="370" y="148"/>
                </a:cubicBezTo>
                <a:cubicBezTo>
                  <a:pt x="371" y="147"/>
                  <a:pt x="371" y="145"/>
                  <a:pt x="370" y="143"/>
                </a:cubicBezTo>
                <a:cubicBezTo>
                  <a:pt x="368" y="142"/>
                  <a:pt x="366" y="142"/>
                  <a:pt x="365" y="143"/>
                </a:cubicBezTo>
                <a:cubicBezTo>
                  <a:pt x="172" y="337"/>
                  <a:pt x="172" y="337"/>
                  <a:pt x="172" y="337"/>
                </a:cubicBezTo>
                <a:cubicBezTo>
                  <a:pt x="171" y="338"/>
                  <a:pt x="171" y="340"/>
                  <a:pt x="172" y="341"/>
                </a:cubicBezTo>
                <a:cubicBezTo>
                  <a:pt x="172" y="342"/>
                  <a:pt x="173" y="342"/>
                  <a:pt x="174" y="342"/>
                </a:cubicBezTo>
                <a:close/>
                <a:moveTo>
                  <a:pt x="478" y="38"/>
                </a:moveTo>
                <a:cubicBezTo>
                  <a:pt x="479" y="38"/>
                  <a:pt x="479" y="38"/>
                  <a:pt x="480" y="37"/>
                </a:cubicBezTo>
                <a:cubicBezTo>
                  <a:pt x="490" y="28"/>
                  <a:pt x="490" y="28"/>
                  <a:pt x="490" y="28"/>
                </a:cubicBezTo>
                <a:cubicBezTo>
                  <a:pt x="491" y="26"/>
                  <a:pt x="491" y="24"/>
                  <a:pt x="490" y="23"/>
                </a:cubicBezTo>
                <a:cubicBezTo>
                  <a:pt x="489" y="22"/>
                  <a:pt x="487" y="22"/>
                  <a:pt x="485" y="23"/>
                </a:cubicBezTo>
                <a:cubicBezTo>
                  <a:pt x="476" y="33"/>
                  <a:pt x="476" y="33"/>
                  <a:pt x="476" y="33"/>
                </a:cubicBezTo>
                <a:cubicBezTo>
                  <a:pt x="474" y="34"/>
                  <a:pt x="474" y="36"/>
                  <a:pt x="476" y="37"/>
                </a:cubicBezTo>
                <a:cubicBezTo>
                  <a:pt x="476" y="38"/>
                  <a:pt x="477" y="38"/>
                  <a:pt x="478" y="38"/>
                </a:cubicBezTo>
                <a:close/>
                <a:moveTo>
                  <a:pt x="471" y="37"/>
                </a:moveTo>
                <a:cubicBezTo>
                  <a:pt x="466" y="43"/>
                  <a:pt x="466" y="43"/>
                  <a:pt x="466" y="43"/>
                </a:cubicBezTo>
                <a:cubicBezTo>
                  <a:pt x="465" y="44"/>
                  <a:pt x="465" y="46"/>
                  <a:pt x="466" y="47"/>
                </a:cubicBezTo>
                <a:cubicBezTo>
                  <a:pt x="466" y="48"/>
                  <a:pt x="467" y="48"/>
                  <a:pt x="468" y="48"/>
                </a:cubicBezTo>
                <a:cubicBezTo>
                  <a:pt x="469" y="48"/>
                  <a:pt x="470" y="48"/>
                  <a:pt x="470" y="47"/>
                </a:cubicBezTo>
                <a:cubicBezTo>
                  <a:pt x="476" y="42"/>
                  <a:pt x="476" y="42"/>
                  <a:pt x="476" y="42"/>
                </a:cubicBezTo>
                <a:cubicBezTo>
                  <a:pt x="477" y="41"/>
                  <a:pt x="477" y="39"/>
                  <a:pt x="476" y="37"/>
                </a:cubicBezTo>
                <a:cubicBezTo>
                  <a:pt x="474" y="36"/>
                  <a:pt x="472" y="36"/>
                  <a:pt x="471" y="37"/>
                </a:cubicBezTo>
                <a:close/>
                <a:moveTo>
                  <a:pt x="464" y="50"/>
                </a:moveTo>
                <a:cubicBezTo>
                  <a:pt x="464" y="50"/>
                  <a:pt x="464" y="50"/>
                  <a:pt x="464" y="50"/>
                </a:cubicBezTo>
                <a:cubicBezTo>
                  <a:pt x="464" y="50"/>
                  <a:pt x="464" y="50"/>
                  <a:pt x="463" y="50"/>
                </a:cubicBezTo>
                <a:cubicBezTo>
                  <a:pt x="463" y="50"/>
                  <a:pt x="463" y="50"/>
                  <a:pt x="463" y="50"/>
                </a:cubicBezTo>
                <a:cubicBezTo>
                  <a:pt x="463" y="50"/>
                  <a:pt x="463" y="50"/>
                  <a:pt x="463" y="49"/>
                </a:cubicBezTo>
                <a:cubicBezTo>
                  <a:pt x="463" y="49"/>
                  <a:pt x="463" y="49"/>
                  <a:pt x="463" y="49"/>
                </a:cubicBezTo>
                <a:cubicBezTo>
                  <a:pt x="462" y="49"/>
                  <a:pt x="462" y="49"/>
                  <a:pt x="462" y="49"/>
                </a:cubicBezTo>
                <a:cubicBezTo>
                  <a:pt x="462" y="49"/>
                  <a:pt x="462" y="49"/>
                  <a:pt x="461" y="49"/>
                </a:cubicBezTo>
                <a:cubicBezTo>
                  <a:pt x="461" y="49"/>
                  <a:pt x="461" y="49"/>
                  <a:pt x="461" y="49"/>
                </a:cubicBezTo>
                <a:cubicBezTo>
                  <a:pt x="461" y="49"/>
                  <a:pt x="460" y="49"/>
                  <a:pt x="460" y="49"/>
                </a:cubicBezTo>
                <a:cubicBezTo>
                  <a:pt x="460" y="49"/>
                  <a:pt x="460" y="49"/>
                  <a:pt x="460" y="49"/>
                </a:cubicBezTo>
                <a:cubicBezTo>
                  <a:pt x="460" y="49"/>
                  <a:pt x="459" y="49"/>
                  <a:pt x="459" y="49"/>
                </a:cubicBezTo>
                <a:cubicBezTo>
                  <a:pt x="459" y="49"/>
                  <a:pt x="459" y="49"/>
                  <a:pt x="459" y="50"/>
                </a:cubicBezTo>
                <a:cubicBezTo>
                  <a:pt x="459" y="50"/>
                  <a:pt x="459" y="50"/>
                  <a:pt x="459" y="50"/>
                </a:cubicBezTo>
                <a:cubicBezTo>
                  <a:pt x="459" y="50"/>
                  <a:pt x="459" y="50"/>
                  <a:pt x="459" y="50"/>
                </a:cubicBezTo>
                <a:cubicBezTo>
                  <a:pt x="457" y="52"/>
                  <a:pt x="457" y="52"/>
                  <a:pt x="457" y="52"/>
                </a:cubicBezTo>
                <a:cubicBezTo>
                  <a:pt x="450" y="59"/>
                  <a:pt x="450" y="59"/>
                  <a:pt x="450" y="59"/>
                </a:cubicBezTo>
                <a:cubicBezTo>
                  <a:pt x="450" y="59"/>
                  <a:pt x="450" y="59"/>
                  <a:pt x="450" y="59"/>
                </a:cubicBezTo>
                <a:cubicBezTo>
                  <a:pt x="441" y="68"/>
                  <a:pt x="441" y="68"/>
                  <a:pt x="441" y="68"/>
                </a:cubicBezTo>
                <a:cubicBezTo>
                  <a:pt x="439" y="69"/>
                  <a:pt x="439" y="71"/>
                  <a:pt x="441" y="72"/>
                </a:cubicBezTo>
                <a:cubicBezTo>
                  <a:pt x="441" y="73"/>
                  <a:pt x="442" y="73"/>
                  <a:pt x="443" y="73"/>
                </a:cubicBezTo>
                <a:cubicBezTo>
                  <a:pt x="444" y="73"/>
                  <a:pt x="444" y="73"/>
                  <a:pt x="445" y="72"/>
                </a:cubicBezTo>
                <a:cubicBezTo>
                  <a:pt x="463" y="54"/>
                  <a:pt x="463" y="54"/>
                  <a:pt x="463" y="54"/>
                </a:cubicBezTo>
                <a:cubicBezTo>
                  <a:pt x="463" y="54"/>
                  <a:pt x="463" y="54"/>
                  <a:pt x="463" y="54"/>
                </a:cubicBezTo>
                <a:cubicBezTo>
                  <a:pt x="463" y="54"/>
                  <a:pt x="463" y="54"/>
                  <a:pt x="464" y="54"/>
                </a:cubicBezTo>
                <a:cubicBezTo>
                  <a:pt x="464" y="54"/>
                  <a:pt x="464" y="53"/>
                  <a:pt x="464" y="53"/>
                </a:cubicBezTo>
                <a:cubicBezTo>
                  <a:pt x="464" y="53"/>
                  <a:pt x="464" y="53"/>
                  <a:pt x="464" y="53"/>
                </a:cubicBezTo>
                <a:cubicBezTo>
                  <a:pt x="464" y="52"/>
                  <a:pt x="464" y="52"/>
                  <a:pt x="464" y="52"/>
                </a:cubicBezTo>
                <a:cubicBezTo>
                  <a:pt x="464" y="52"/>
                  <a:pt x="464" y="52"/>
                  <a:pt x="464" y="52"/>
                </a:cubicBezTo>
                <a:cubicBezTo>
                  <a:pt x="464" y="51"/>
                  <a:pt x="464" y="51"/>
                  <a:pt x="464" y="51"/>
                </a:cubicBezTo>
                <a:cubicBezTo>
                  <a:pt x="464" y="51"/>
                  <a:pt x="464" y="51"/>
                  <a:pt x="464" y="50"/>
                </a:cubicBezTo>
                <a:close/>
                <a:moveTo>
                  <a:pt x="490" y="23"/>
                </a:moveTo>
                <a:cubicBezTo>
                  <a:pt x="491" y="23"/>
                  <a:pt x="492" y="24"/>
                  <a:pt x="492" y="24"/>
                </a:cubicBezTo>
                <a:cubicBezTo>
                  <a:pt x="493" y="24"/>
                  <a:pt x="494" y="23"/>
                  <a:pt x="495" y="23"/>
                </a:cubicBezTo>
                <a:cubicBezTo>
                  <a:pt x="502" y="15"/>
                  <a:pt x="502" y="15"/>
                  <a:pt x="502" y="15"/>
                </a:cubicBezTo>
                <a:cubicBezTo>
                  <a:pt x="506" y="11"/>
                  <a:pt x="506" y="11"/>
                  <a:pt x="506" y="11"/>
                </a:cubicBezTo>
                <a:cubicBezTo>
                  <a:pt x="508" y="10"/>
                  <a:pt x="508" y="8"/>
                  <a:pt x="506" y="7"/>
                </a:cubicBezTo>
                <a:cubicBezTo>
                  <a:pt x="505" y="5"/>
                  <a:pt x="503" y="5"/>
                  <a:pt x="502" y="7"/>
                </a:cubicBezTo>
                <a:cubicBezTo>
                  <a:pt x="495" y="14"/>
                  <a:pt x="495" y="14"/>
                  <a:pt x="495" y="14"/>
                </a:cubicBezTo>
                <a:cubicBezTo>
                  <a:pt x="490" y="18"/>
                  <a:pt x="490" y="18"/>
                  <a:pt x="490" y="18"/>
                </a:cubicBezTo>
                <a:cubicBezTo>
                  <a:pt x="489" y="20"/>
                  <a:pt x="489" y="22"/>
                  <a:pt x="490" y="23"/>
                </a:cubicBezTo>
                <a:close/>
                <a:moveTo>
                  <a:pt x="429" y="80"/>
                </a:moveTo>
                <a:cubicBezTo>
                  <a:pt x="415" y="93"/>
                  <a:pt x="415" y="93"/>
                  <a:pt x="415" y="93"/>
                </a:cubicBezTo>
                <a:cubicBezTo>
                  <a:pt x="415" y="93"/>
                  <a:pt x="415" y="94"/>
                  <a:pt x="415" y="94"/>
                </a:cubicBezTo>
                <a:cubicBezTo>
                  <a:pt x="414" y="94"/>
                  <a:pt x="414" y="95"/>
                  <a:pt x="414" y="95"/>
                </a:cubicBezTo>
                <a:cubicBezTo>
                  <a:pt x="411" y="97"/>
                  <a:pt x="411" y="97"/>
                  <a:pt x="411" y="97"/>
                </a:cubicBezTo>
                <a:cubicBezTo>
                  <a:pt x="410" y="99"/>
                  <a:pt x="410" y="100"/>
                  <a:pt x="411" y="102"/>
                </a:cubicBezTo>
                <a:cubicBezTo>
                  <a:pt x="412" y="102"/>
                  <a:pt x="413" y="103"/>
                  <a:pt x="414" y="103"/>
                </a:cubicBezTo>
                <a:cubicBezTo>
                  <a:pt x="414" y="103"/>
                  <a:pt x="415" y="102"/>
                  <a:pt x="416" y="102"/>
                </a:cubicBezTo>
                <a:cubicBezTo>
                  <a:pt x="418" y="99"/>
                  <a:pt x="418" y="99"/>
                  <a:pt x="418" y="99"/>
                </a:cubicBezTo>
                <a:cubicBezTo>
                  <a:pt x="418" y="99"/>
                  <a:pt x="419" y="99"/>
                  <a:pt x="419" y="98"/>
                </a:cubicBezTo>
                <a:cubicBezTo>
                  <a:pt x="419" y="98"/>
                  <a:pt x="420" y="98"/>
                  <a:pt x="420" y="98"/>
                </a:cubicBezTo>
                <a:cubicBezTo>
                  <a:pt x="433" y="84"/>
                  <a:pt x="433" y="84"/>
                  <a:pt x="433" y="84"/>
                </a:cubicBezTo>
                <a:cubicBezTo>
                  <a:pt x="434" y="83"/>
                  <a:pt x="434" y="81"/>
                  <a:pt x="433" y="80"/>
                </a:cubicBezTo>
                <a:cubicBezTo>
                  <a:pt x="432" y="79"/>
                  <a:pt x="430" y="79"/>
                  <a:pt x="429" y="80"/>
                </a:cubicBezTo>
                <a:close/>
                <a:moveTo>
                  <a:pt x="432" y="95"/>
                </a:moveTo>
                <a:cubicBezTo>
                  <a:pt x="431" y="94"/>
                  <a:pt x="429" y="94"/>
                  <a:pt x="428" y="95"/>
                </a:cubicBezTo>
                <a:cubicBezTo>
                  <a:pt x="415" y="108"/>
                  <a:pt x="415" y="108"/>
                  <a:pt x="415" y="108"/>
                </a:cubicBezTo>
                <a:cubicBezTo>
                  <a:pt x="413" y="109"/>
                  <a:pt x="413" y="111"/>
                  <a:pt x="415" y="112"/>
                </a:cubicBezTo>
                <a:cubicBezTo>
                  <a:pt x="415" y="113"/>
                  <a:pt x="416" y="113"/>
                  <a:pt x="417" y="113"/>
                </a:cubicBezTo>
                <a:cubicBezTo>
                  <a:pt x="418" y="113"/>
                  <a:pt x="418" y="113"/>
                  <a:pt x="419" y="112"/>
                </a:cubicBezTo>
                <a:cubicBezTo>
                  <a:pt x="432" y="99"/>
                  <a:pt x="432" y="99"/>
                  <a:pt x="432" y="99"/>
                </a:cubicBezTo>
                <a:cubicBezTo>
                  <a:pt x="433" y="98"/>
                  <a:pt x="433" y="96"/>
                  <a:pt x="432" y="95"/>
                </a:cubicBezTo>
                <a:close/>
                <a:moveTo>
                  <a:pt x="212" y="319"/>
                </a:moveTo>
                <a:cubicBezTo>
                  <a:pt x="212" y="319"/>
                  <a:pt x="212" y="319"/>
                  <a:pt x="212" y="319"/>
                </a:cubicBezTo>
                <a:cubicBezTo>
                  <a:pt x="379" y="152"/>
                  <a:pt x="379" y="152"/>
                  <a:pt x="379" y="152"/>
                </a:cubicBezTo>
                <a:cubicBezTo>
                  <a:pt x="380" y="151"/>
                  <a:pt x="380" y="149"/>
                  <a:pt x="379" y="148"/>
                </a:cubicBezTo>
                <a:cubicBezTo>
                  <a:pt x="378" y="147"/>
                  <a:pt x="376" y="147"/>
                  <a:pt x="375" y="148"/>
                </a:cubicBezTo>
                <a:cubicBezTo>
                  <a:pt x="208" y="315"/>
                  <a:pt x="208" y="315"/>
                  <a:pt x="208" y="315"/>
                </a:cubicBezTo>
                <a:cubicBezTo>
                  <a:pt x="208" y="315"/>
                  <a:pt x="208" y="315"/>
                  <a:pt x="208" y="315"/>
                </a:cubicBezTo>
                <a:cubicBezTo>
                  <a:pt x="178" y="345"/>
                  <a:pt x="178" y="345"/>
                  <a:pt x="178" y="345"/>
                </a:cubicBezTo>
                <a:cubicBezTo>
                  <a:pt x="176" y="346"/>
                  <a:pt x="176" y="348"/>
                  <a:pt x="178" y="349"/>
                </a:cubicBezTo>
                <a:cubicBezTo>
                  <a:pt x="178" y="350"/>
                  <a:pt x="179" y="350"/>
                  <a:pt x="180" y="350"/>
                </a:cubicBezTo>
                <a:cubicBezTo>
                  <a:pt x="181" y="350"/>
                  <a:pt x="181" y="350"/>
                  <a:pt x="182" y="349"/>
                </a:cubicBezTo>
                <a:lnTo>
                  <a:pt x="212" y="319"/>
                </a:lnTo>
                <a:close/>
                <a:moveTo>
                  <a:pt x="172" y="360"/>
                </a:moveTo>
                <a:cubicBezTo>
                  <a:pt x="173" y="358"/>
                  <a:pt x="173" y="357"/>
                  <a:pt x="172" y="355"/>
                </a:cubicBezTo>
                <a:cubicBezTo>
                  <a:pt x="171" y="354"/>
                  <a:pt x="169" y="354"/>
                  <a:pt x="167" y="355"/>
                </a:cubicBezTo>
                <a:cubicBezTo>
                  <a:pt x="163" y="360"/>
                  <a:pt x="163" y="360"/>
                  <a:pt x="163" y="360"/>
                </a:cubicBezTo>
                <a:cubicBezTo>
                  <a:pt x="161" y="361"/>
                  <a:pt x="161" y="363"/>
                  <a:pt x="163" y="364"/>
                </a:cubicBezTo>
                <a:cubicBezTo>
                  <a:pt x="163" y="365"/>
                  <a:pt x="164" y="365"/>
                  <a:pt x="165" y="365"/>
                </a:cubicBezTo>
                <a:cubicBezTo>
                  <a:pt x="166" y="365"/>
                  <a:pt x="166" y="365"/>
                  <a:pt x="167" y="364"/>
                </a:cubicBezTo>
                <a:lnTo>
                  <a:pt x="172" y="360"/>
                </a:lnTo>
                <a:close/>
                <a:moveTo>
                  <a:pt x="486" y="37"/>
                </a:moveTo>
                <a:cubicBezTo>
                  <a:pt x="486" y="37"/>
                  <a:pt x="486" y="37"/>
                  <a:pt x="486" y="37"/>
                </a:cubicBezTo>
                <a:cubicBezTo>
                  <a:pt x="478" y="45"/>
                  <a:pt x="478" y="45"/>
                  <a:pt x="478" y="45"/>
                </a:cubicBezTo>
                <a:cubicBezTo>
                  <a:pt x="477" y="46"/>
                  <a:pt x="477" y="47"/>
                  <a:pt x="477" y="48"/>
                </a:cubicBezTo>
                <a:cubicBezTo>
                  <a:pt x="476" y="48"/>
                  <a:pt x="475" y="48"/>
                  <a:pt x="474" y="49"/>
                </a:cubicBezTo>
                <a:cubicBezTo>
                  <a:pt x="464" y="58"/>
                  <a:pt x="464" y="58"/>
                  <a:pt x="464" y="58"/>
                </a:cubicBezTo>
                <a:cubicBezTo>
                  <a:pt x="435" y="87"/>
                  <a:pt x="435" y="87"/>
                  <a:pt x="435" y="87"/>
                </a:cubicBezTo>
                <a:cubicBezTo>
                  <a:pt x="434" y="89"/>
                  <a:pt x="434" y="90"/>
                  <a:pt x="435" y="92"/>
                </a:cubicBezTo>
                <a:cubicBezTo>
                  <a:pt x="436" y="92"/>
                  <a:pt x="437" y="93"/>
                  <a:pt x="438" y="93"/>
                </a:cubicBezTo>
                <a:cubicBezTo>
                  <a:pt x="438" y="93"/>
                  <a:pt x="439" y="92"/>
                  <a:pt x="440" y="92"/>
                </a:cubicBezTo>
                <a:cubicBezTo>
                  <a:pt x="458" y="74"/>
                  <a:pt x="458" y="74"/>
                  <a:pt x="458" y="74"/>
                </a:cubicBezTo>
                <a:cubicBezTo>
                  <a:pt x="469" y="63"/>
                  <a:pt x="469" y="63"/>
                  <a:pt x="469" y="63"/>
                </a:cubicBezTo>
                <a:cubicBezTo>
                  <a:pt x="478" y="53"/>
                  <a:pt x="478" y="53"/>
                  <a:pt x="478" y="53"/>
                </a:cubicBezTo>
                <a:cubicBezTo>
                  <a:pt x="479" y="52"/>
                  <a:pt x="479" y="51"/>
                  <a:pt x="479" y="50"/>
                </a:cubicBezTo>
                <a:cubicBezTo>
                  <a:pt x="479" y="50"/>
                  <a:pt x="480" y="50"/>
                  <a:pt x="480" y="50"/>
                </a:cubicBezTo>
                <a:cubicBezTo>
                  <a:pt x="481" y="50"/>
                  <a:pt x="481" y="50"/>
                  <a:pt x="482" y="49"/>
                </a:cubicBezTo>
                <a:cubicBezTo>
                  <a:pt x="490" y="41"/>
                  <a:pt x="490" y="41"/>
                  <a:pt x="490" y="41"/>
                </a:cubicBezTo>
                <a:cubicBezTo>
                  <a:pt x="490" y="41"/>
                  <a:pt x="490" y="41"/>
                  <a:pt x="490" y="41"/>
                </a:cubicBezTo>
                <a:cubicBezTo>
                  <a:pt x="490" y="41"/>
                  <a:pt x="490" y="41"/>
                  <a:pt x="491" y="41"/>
                </a:cubicBezTo>
                <a:cubicBezTo>
                  <a:pt x="523" y="9"/>
                  <a:pt x="523" y="9"/>
                  <a:pt x="523" y="9"/>
                </a:cubicBezTo>
                <a:cubicBezTo>
                  <a:pt x="524" y="8"/>
                  <a:pt x="524" y="6"/>
                  <a:pt x="523" y="4"/>
                </a:cubicBezTo>
                <a:cubicBezTo>
                  <a:pt x="521" y="3"/>
                  <a:pt x="519" y="3"/>
                  <a:pt x="518" y="4"/>
                </a:cubicBezTo>
                <a:cubicBezTo>
                  <a:pt x="486" y="36"/>
                  <a:pt x="486" y="36"/>
                  <a:pt x="486" y="36"/>
                </a:cubicBezTo>
                <a:cubicBezTo>
                  <a:pt x="486" y="37"/>
                  <a:pt x="486" y="37"/>
                  <a:pt x="486" y="37"/>
                </a:cubicBezTo>
                <a:close/>
                <a:moveTo>
                  <a:pt x="510" y="31"/>
                </a:moveTo>
                <a:cubicBezTo>
                  <a:pt x="511" y="31"/>
                  <a:pt x="512" y="31"/>
                  <a:pt x="513" y="31"/>
                </a:cubicBezTo>
                <a:cubicBezTo>
                  <a:pt x="513" y="31"/>
                  <a:pt x="514" y="31"/>
                  <a:pt x="515" y="31"/>
                </a:cubicBezTo>
                <a:cubicBezTo>
                  <a:pt x="537" y="8"/>
                  <a:pt x="537" y="8"/>
                  <a:pt x="537" y="8"/>
                </a:cubicBezTo>
                <a:cubicBezTo>
                  <a:pt x="539" y="7"/>
                  <a:pt x="539" y="5"/>
                  <a:pt x="537" y="4"/>
                </a:cubicBezTo>
                <a:cubicBezTo>
                  <a:pt x="536" y="2"/>
                  <a:pt x="534" y="2"/>
                  <a:pt x="533" y="4"/>
                </a:cubicBezTo>
                <a:cubicBezTo>
                  <a:pt x="510" y="26"/>
                  <a:pt x="510" y="26"/>
                  <a:pt x="510" y="26"/>
                </a:cubicBezTo>
                <a:cubicBezTo>
                  <a:pt x="509" y="27"/>
                  <a:pt x="509" y="29"/>
                  <a:pt x="510" y="31"/>
                </a:cubicBezTo>
                <a:close/>
                <a:moveTo>
                  <a:pt x="389" y="152"/>
                </a:moveTo>
                <a:cubicBezTo>
                  <a:pt x="388" y="151"/>
                  <a:pt x="386" y="151"/>
                  <a:pt x="384" y="152"/>
                </a:cubicBezTo>
                <a:cubicBezTo>
                  <a:pt x="181" y="356"/>
                  <a:pt x="181" y="356"/>
                  <a:pt x="181" y="356"/>
                </a:cubicBezTo>
                <a:cubicBezTo>
                  <a:pt x="179" y="357"/>
                  <a:pt x="179" y="359"/>
                  <a:pt x="181" y="360"/>
                </a:cubicBezTo>
                <a:cubicBezTo>
                  <a:pt x="181" y="361"/>
                  <a:pt x="182" y="361"/>
                  <a:pt x="183" y="361"/>
                </a:cubicBezTo>
                <a:cubicBezTo>
                  <a:pt x="184" y="361"/>
                  <a:pt x="184" y="361"/>
                  <a:pt x="185" y="360"/>
                </a:cubicBezTo>
                <a:cubicBezTo>
                  <a:pt x="389" y="157"/>
                  <a:pt x="389" y="157"/>
                  <a:pt x="389" y="157"/>
                </a:cubicBezTo>
                <a:cubicBezTo>
                  <a:pt x="390" y="155"/>
                  <a:pt x="390" y="153"/>
                  <a:pt x="389" y="152"/>
                </a:cubicBezTo>
                <a:close/>
                <a:moveTo>
                  <a:pt x="492" y="48"/>
                </a:moveTo>
                <a:cubicBezTo>
                  <a:pt x="491" y="47"/>
                  <a:pt x="491" y="47"/>
                  <a:pt x="490" y="47"/>
                </a:cubicBezTo>
                <a:cubicBezTo>
                  <a:pt x="489" y="48"/>
                  <a:pt x="489" y="48"/>
                  <a:pt x="488" y="48"/>
                </a:cubicBezTo>
                <a:cubicBezTo>
                  <a:pt x="485" y="51"/>
                  <a:pt x="485" y="51"/>
                  <a:pt x="485" y="51"/>
                </a:cubicBezTo>
                <a:cubicBezTo>
                  <a:pt x="485" y="51"/>
                  <a:pt x="485" y="51"/>
                  <a:pt x="485" y="51"/>
                </a:cubicBezTo>
                <a:cubicBezTo>
                  <a:pt x="468" y="68"/>
                  <a:pt x="468" y="68"/>
                  <a:pt x="468" y="68"/>
                </a:cubicBezTo>
                <a:cubicBezTo>
                  <a:pt x="467" y="69"/>
                  <a:pt x="467" y="71"/>
                  <a:pt x="468" y="73"/>
                </a:cubicBezTo>
                <a:cubicBezTo>
                  <a:pt x="469" y="73"/>
                  <a:pt x="470" y="73"/>
                  <a:pt x="471" y="73"/>
                </a:cubicBezTo>
                <a:cubicBezTo>
                  <a:pt x="471" y="73"/>
                  <a:pt x="472" y="73"/>
                  <a:pt x="473" y="73"/>
                </a:cubicBezTo>
                <a:cubicBezTo>
                  <a:pt x="475" y="70"/>
                  <a:pt x="475" y="70"/>
                  <a:pt x="475" y="70"/>
                </a:cubicBezTo>
                <a:cubicBezTo>
                  <a:pt x="485" y="60"/>
                  <a:pt x="485" y="60"/>
                  <a:pt x="485" y="60"/>
                </a:cubicBezTo>
                <a:cubicBezTo>
                  <a:pt x="485" y="60"/>
                  <a:pt x="485" y="60"/>
                  <a:pt x="485" y="60"/>
                </a:cubicBezTo>
                <a:cubicBezTo>
                  <a:pt x="485" y="60"/>
                  <a:pt x="486" y="60"/>
                  <a:pt x="486" y="60"/>
                </a:cubicBezTo>
                <a:cubicBezTo>
                  <a:pt x="486" y="60"/>
                  <a:pt x="486" y="59"/>
                  <a:pt x="486" y="59"/>
                </a:cubicBezTo>
                <a:cubicBezTo>
                  <a:pt x="488" y="57"/>
                  <a:pt x="488" y="57"/>
                  <a:pt x="488" y="57"/>
                </a:cubicBezTo>
                <a:cubicBezTo>
                  <a:pt x="488" y="57"/>
                  <a:pt x="488" y="57"/>
                  <a:pt x="488" y="57"/>
                </a:cubicBezTo>
                <a:cubicBezTo>
                  <a:pt x="490" y="56"/>
                  <a:pt x="490" y="56"/>
                  <a:pt x="490" y="56"/>
                </a:cubicBezTo>
                <a:cubicBezTo>
                  <a:pt x="490" y="56"/>
                  <a:pt x="490" y="56"/>
                  <a:pt x="490" y="56"/>
                </a:cubicBezTo>
                <a:cubicBezTo>
                  <a:pt x="493" y="53"/>
                  <a:pt x="493" y="53"/>
                  <a:pt x="493" y="53"/>
                </a:cubicBezTo>
                <a:cubicBezTo>
                  <a:pt x="494" y="51"/>
                  <a:pt x="494" y="49"/>
                  <a:pt x="493" y="48"/>
                </a:cubicBezTo>
                <a:cubicBezTo>
                  <a:pt x="493" y="48"/>
                  <a:pt x="492" y="48"/>
                  <a:pt x="492" y="48"/>
                </a:cubicBezTo>
                <a:close/>
                <a:moveTo>
                  <a:pt x="172" y="364"/>
                </a:moveTo>
                <a:cubicBezTo>
                  <a:pt x="168" y="369"/>
                  <a:pt x="168" y="369"/>
                  <a:pt x="168" y="369"/>
                </a:cubicBezTo>
                <a:cubicBezTo>
                  <a:pt x="166" y="370"/>
                  <a:pt x="166" y="372"/>
                  <a:pt x="168" y="373"/>
                </a:cubicBezTo>
                <a:cubicBezTo>
                  <a:pt x="168" y="374"/>
                  <a:pt x="169" y="374"/>
                  <a:pt x="170" y="374"/>
                </a:cubicBezTo>
                <a:cubicBezTo>
                  <a:pt x="171" y="374"/>
                  <a:pt x="171" y="374"/>
                  <a:pt x="172" y="373"/>
                </a:cubicBezTo>
                <a:cubicBezTo>
                  <a:pt x="177" y="369"/>
                  <a:pt x="177" y="369"/>
                  <a:pt x="177" y="369"/>
                </a:cubicBezTo>
                <a:cubicBezTo>
                  <a:pt x="178" y="367"/>
                  <a:pt x="178" y="365"/>
                  <a:pt x="177" y="364"/>
                </a:cubicBezTo>
                <a:cubicBezTo>
                  <a:pt x="176" y="363"/>
                  <a:pt x="174" y="363"/>
                  <a:pt x="172" y="364"/>
                </a:cubicBezTo>
                <a:close/>
                <a:moveTo>
                  <a:pt x="464" y="73"/>
                </a:moveTo>
                <a:cubicBezTo>
                  <a:pt x="462" y="75"/>
                  <a:pt x="462" y="75"/>
                  <a:pt x="462" y="75"/>
                </a:cubicBezTo>
                <a:cubicBezTo>
                  <a:pt x="461" y="76"/>
                  <a:pt x="461" y="78"/>
                  <a:pt x="462" y="79"/>
                </a:cubicBezTo>
                <a:cubicBezTo>
                  <a:pt x="463" y="79"/>
                  <a:pt x="464" y="80"/>
                  <a:pt x="464" y="80"/>
                </a:cubicBezTo>
                <a:cubicBezTo>
                  <a:pt x="465" y="80"/>
                  <a:pt x="466" y="79"/>
                  <a:pt x="466" y="79"/>
                </a:cubicBezTo>
                <a:cubicBezTo>
                  <a:pt x="468" y="77"/>
                  <a:pt x="468" y="77"/>
                  <a:pt x="468" y="77"/>
                </a:cubicBezTo>
                <a:cubicBezTo>
                  <a:pt x="470" y="76"/>
                  <a:pt x="470" y="74"/>
                  <a:pt x="468" y="73"/>
                </a:cubicBezTo>
                <a:cubicBezTo>
                  <a:pt x="467" y="71"/>
                  <a:pt x="465" y="71"/>
                  <a:pt x="464" y="73"/>
                </a:cubicBezTo>
                <a:close/>
                <a:moveTo>
                  <a:pt x="435" y="102"/>
                </a:moveTo>
                <a:cubicBezTo>
                  <a:pt x="431" y="106"/>
                  <a:pt x="431" y="106"/>
                  <a:pt x="431" y="106"/>
                </a:cubicBezTo>
                <a:cubicBezTo>
                  <a:pt x="424" y="112"/>
                  <a:pt x="424" y="112"/>
                  <a:pt x="424" y="112"/>
                </a:cubicBezTo>
                <a:cubicBezTo>
                  <a:pt x="423" y="114"/>
                  <a:pt x="423" y="115"/>
                  <a:pt x="424" y="117"/>
                </a:cubicBezTo>
                <a:cubicBezTo>
                  <a:pt x="425" y="117"/>
                  <a:pt x="426" y="118"/>
                  <a:pt x="426" y="118"/>
                </a:cubicBezTo>
                <a:cubicBezTo>
                  <a:pt x="427" y="118"/>
                  <a:pt x="428" y="117"/>
                  <a:pt x="429" y="117"/>
                </a:cubicBezTo>
                <a:cubicBezTo>
                  <a:pt x="435" y="110"/>
                  <a:pt x="435" y="110"/>
                  <a:pt x="435" y="110"/>
                </a:cubicBezTo>
                <a:cubicBezTo>
                  <a:pt x="439" y="106"/>
                  <a:pt x="439" y="106"/>
                  <a:pt x="439" y="106"/>
                </a:cubicBezTo>
                <a:cubicBezTo>
                  <a:pt x="441" y="105"/>
                  <a:pt x="441" y="103"/>
                  <a:pt x="439" y="102"/>
                </a:cubicBezTo>
                <a:cubicBezTo>
                  <a:pt x="438" y="100"/>
                  <a:pt x="436" y="100"/>
                  <a:pt x="435" y="102"/>
                </a:cubicBezTo>
                <a:close/>
                <a:moveTo>
                  <a:pt x="533" y="22"/>
                </a:moveTo>
                <a:cubicBezTo>
                  <a:pt x="534" y="22"/>
                  <a:pt x="535" y="23"/>
                  <a:pt x="535" y="23"/>
                </a:cubicBezTo>
                <a:cubicBezTo>
                  <a:pt x="536" y="23"/>
                  <a:pt x="537" y="22"/>
                  <a:pt x="538" y="22"/>
                </a:cubicBezTo>
                <a:cubicBezTo>
                  <a:pt x="551" y="8"/>
                  <a:pt x="551" y="8"/>
                  <a:pt x="551" y="8"/>
                </a:cubicBezTo>
                <a:cubicBezTo>
                  <a:pt x="552" y="7"/>
                  <a:pt x="552" y="5"/>
                  <a:pt x="551" y="4"/>
                </a:cubicBezTo>
                <a:cubicBezTo>
                  <a:pt x="550" y="3"/>
                  <a:pt x="548" y="3"/>
                  <a:pt x="547" y="4"/>
                </a:cubicBezTo>
                <a:cubicBezTo>
                  <a:pt x="533" y="17"/>
                  <a:pt x="533" y="17"/>
                  <a:pt x="533" y="17"/>
                </a:cubicBezTo>
                <a:cubicBezTo>
                  <a:pt x="532" y="19"/>
                  <a:pt x="532" y="21"/>
                  <a:pt x="533" y="22"/>
                </a:cubicBezTo>
                <a:close/>
                <a:moveTo>
                  <a:pt x="399" y="161"/>
                </a:moveTo>
                <a:cubicBezTo>
                  <a:pt x="400" y="159"/>
                  <a:pt x="400" y="157"/>
                  <a:pt x="399" y="156"/>
                </a:cubicBezTo>
                <a:cubicBezTo>
                  <a:pt x="398" y="155"/>
                  <a:pt x="396" y="155"/>
                  <a:pt x="394" y="156"/>
                </a:cubicBezTo>
                <a:cubicBezTo>
                  <a:pt x="188" y="363"/>
                  <a:pt x="188" y="363"/>
                  <a:pt x="188" y="363"/>
                </a:cubicBezTo>
                <a:cubicBezTo>
                  <a:pt x="187" y="364"/>
                  <a:pt x="187" y="366"/>
                  <a:pt x="188" y="367"/>
                </a:cubicBezTo>
                <a:cubicBezTo>
                  <a:pt x="188" y="368"/>
                  <a:pt x="189" y="368"/>
                  <a:pt x="190" y="368"/>
                </a:cubicBezTo>
                <a:cubicBezTo>
                  <a:pt x="191" y="368"/>
                  <a:pt x="192" y="368"/>
                  <a:pt x="192" y="367"/>
                </a:cubicBezTo>
                <a:lnTo>
                  <a:pt x="399" y="161"/>
                </a:lnTo>
                <a:close/>
                <a:moveTo>
                  <a:pt x="495" y="55"/>
                </a:moveTo>
                <a:cubicBezTo>
                  <a:pt x="479" y="72"/>
                  <a:pt x="479" y="72"/>
                  <a:pt x="479" y="72"/>
                </a:cubicBezTo>
                <a:cubicBezTo>
                  <a:pt x="479" y="72"/>
                  <a:pt x="479" y="72"/>
                  <a:pt x="478" y="72"/>
                </a:cubicBezTo>
                <a:cubicBezTo>
                  <a:pt x="478" y="72"/>
                  <a:pt x="478" y="73"/>
                  <a:pt x="478" y="73"/>
                </a:cubicBezTo>
                <a:cubicBezTo>
                  <a:pt x="474" y="77"/>
                  <a:pt x="474" y="77"/>
                  <a:pt x="474" y="77"/>
                </a:cubicBezTo>
                <a:cubicBezTo>
                  <a:pt x="474" y="77"/>
                  <a:pt x="474" y="77"/>
                  <a:pt x="473" y="77"/>
                </a:cubicBezTo>
                <a:cubicBezTo>
                  <a:pt x="473" y="77"/>
                  <a:pt x="473" y="78"/>
                  <a:pt x="473" y="78"/>
                </a:cubicBezTo>
                <a:cubicBezTo>
                  <a:pt x="467" y="84"/>
                  <a:pt x="467" y="84"/>
                  <a:pt x="467" y="84"/>
                </a:cubicBezTo>
                <a:cubicBezTo>
                  <a:pt x="466" y="85"/>
                  <a:pt x="466" y="87"/>
                  <a:pt x="467" y="88"/>
                </a:cubicBezTo>
                <a:cubicBezTo>
                  <a:pt x="468" y="89"/>
                  <a:pt x="468" y="89"/>
                  <a:pt x="469" y="89"/>
                </a:cubicBezTo>
                <a:cubicBezTo>
                  <a:pt x="470" y="89"/>
                  <a:pt x="471" y="89"/>
                  <a:pt x="471" y="88"/>
                </a:cubicBezTo>
                <a:cubicBezTo>
                  <a:pt x="477" y="82"/>
                  <a:pt x="477" y="82"/>
                  <a:pt x="477" y="82"/>
                </a:cubicBezTo>
                <a:cubicBezTo>
                  <a:pt x="477" y="82"/>
                  <a:pt x="478" y="82"/>
                  <a:pt x="478" y="81"/>
                </a:cubicBezTo>
                <a:cubicBezTo>
                  <a:pt x="478" y="81"/>
                  <a:pt x="478" y="81"/>
                  <a:pt x="478" y="81"/>
                </a:cubicBezTo>
                <a:cubicBezTo>
                  <a:pt x="482" y="77"/>
                  <a:pt x="482" y="77"/>
                  <a:pt x="482" y="77"/>
                </a:cubicBezTo>
                <a:cubicBezTo>
                  <a:pt x="482" y="77"/>
                  <a:pt x="482" y="77"/>
                  <a:pt x="483" y="77"/>
                </a:cubicBezTo>
                <a:cubicBezTo>
                  <a:pt x="483" y="76"/>
                  <a:pt x="483" y="76"/>
                  <a:pt x="483" y="76"/>
                </a:cubicBezTo>
                <a:cubicBezTo>
                  <a:pt x="500" y="60"/>
                  <a:pt x="500" y="60"/>
                  <a:pt x="500" y="60"/>
                </a:cubicBezTo>
                <a:cubicBezTo>
                  <a:pt x="501" y="58"/>
                  <a:pt x="501" y="56"/>
                  <a:pt x="500" y="55"/>
                </a:cubicBezTo>
                <a:cubicBezTo>
                  <a:pt x="499" y="54"/>
                  <a:pt x="497" y="54"/>
                  <a:pt x="495" y="55"/>
                </a:cubicBezTo>
                <a:close/>
                <a:moveTo>
                  <a:pt x="454" y="96"/>
                </a:moveTo>
                <a:cubicBezTo>
                  <a:pt x="452" y="99"/>
                  <a:pt x="452" y="99"/>
                  <a:pt x="452" y="99"/>
                </a:cubicBezTo>
                <a:cubicBezTo>
                  <a:pt x="451" y="100"/>
                  <a:pt x="451" y="102"/>
                  <a:pt x="452" y="103"/>
                </a:cubicBezTo>
                <a:cubicBezTo>
                  <a:pt x="453" y="103"/>
                  <a:pt x="453" y="104"/>
                  <a:pt x="454" y="104"/>
                </a:cubicBezTo>
                <a:cubicBezTo>
                  <a:pt x="455" y="104"/>
                  <a:pt x="456" y="103"/>
                  <a:pt x="456" y="103"/>
                </a:cubicBezTo>
                <a:cubicBezTo>
                  <a:pt x="459" y="101"/>
                  <a:pt x="459" y="101"/>
                  <a:pt x="459" y="101"/>
                </a:cubicBezTo>
                <a:cubicBezTo>
                  <a:pt x="460" y="100"/>
                  <a:pt x="460" y="98"/>
                  <a:pt x="459" y="96"/>
                </a:cubicBezTo>
                <a:cubicBezTo>
                  <a:pt x="457" y="95"/>
                  <a:pt x="455" y="95"/>
                  <a:pt x="454" y="96"/>
                </a:cubicBezTo>
                <a:close/>
                <a:moveTo>
                  <a:pt x="437" y="114"/>
                </a:moveTo>
                <a:cubicBezTo>
                  <a:pt x="435" y="116"/>
                  <a:pt x="435" y="116"/>
                  <a:pt x="435" y="116"/>
                </a:cubicBezTo>
                <a:cubicBezTo>
                  <a:pt x="435" y="116"/>
                  <a:pt x="434" y="116"/>
                  <a:pt x="434" y="117"/>
                </a:cubicBezTo>
                <a:cubicBezTo>
                  <a:pt x="434" y="117"/>
                  <a:pt x="434" y="117"/>
                  <a:pt x="434" y="117"/>
                </a:cubicBezTo>
                <a:cubicBezTo>
                  <a:pt x="434" y="117"/>
                  <a:pt x="434" y="117"/>
                  <a:pt x="434" y="117"/>
                </a:cubicBezTo>
                <a:cubicBezTo>
                  <a:pt x="433" y="117"/>
                  <a:pt x="433" y="117"/>
                  <a:pt x="433" y="117"/>
                </a:cubicBezTo>
                <a:cubicBezTo>
                  <a:pt x="433" y="117"/>
                  <a:pt x="433" y="117"/>
                  <a:pt x="433" y="118"/>
                </a:cubicBezTo>
                <a:cubicBezTo>
                  <a:pt x="433" y="118"/>
                  <a:pt x="433" y="118"/>
                  <a:pt x="433" y="118"/>
                </a:cubicBezTo>
                <a:cubicBezTo>
                  <a:pt x="433" y="118"/>
                  <a:pt x="433" y="118"/>
                  <a:pt x="433" y="119"/>
                </a:cubicBezTo>
                <a:cubicBezTo>
                  <a:pt x="433" y="119"/>
                  <a:pt x="433" y="119"/>
                  <a:pt x="433" y="119"/>
                </a:cubicBezTo>
                <a:cubicBezTo>
                  <a:pt x="433" y="119"/>
                  <a:pt x="433" y="120"/>
                  <a:pt x="433" y="120"/>
                </a:cubicBezTo>
                <a:cubicBezTo>
                  <a:pt x="433" y="120"/>
                  <a:pt x="433" y="120"/>
                  <a:pt x="433" y="120"/>
                </a:cubicBezTo>
                <a:cubicBezTo>
                  <a:pt x="433" y="120"/>
                  <a:pt x="433" y="121"/>
                  <a:pt x="433" y="121"/>
                </a:cubicBezTo>
                <a:cubicBezTo>
                  <a:pt x="433" y="121"/>
                  <a:pt x="433" y="121"/>
                  <a:pt x="433" y="121"/>
                </a:cubicBezTo>
                <a:cubicBezTo>
                  <a:pt x="433" y="121"/>
                  <a:pt x="433" y="121"/>
                  <a:pt x="433" y="122"/>
                </a:cubicBezTo>
                <a:cubicBezTo>
                  <a:pt x="433" y="122"/>
                  <a:pt x="433" y="122"/>
                  <a:pt x="433" y="122"/>
                </a:cubicBezTo>
                <a:cubicBezTo>
                  <a:pt x="433" y="122"/>
                  <a:pt x="433" y="122"/>
                  <a:pt x="433" y="122"/>
                </a:cubicBezTo>
                <a:cubicBezTo>
                  <a:pt x="434" y="122"/>
                  <a:pt x="434" y="122"/>
                  <a:pt x="434" y="122"/>
                </a:cubicBezTo>
                <a:cubicBezTo>
                  <a:pt x="434" y="122"/>
                  <a:pt x="434" y="123"/>
                  <a:pt x="435" y="123"/>
                </a:cubicBezTo>
                <a:cubicBezTo>
                  <a:pt x="435" y="123"/>
                  <a:pt x="435" y="123"/>
                  <a:pt x="436" y="123"/>
                </a:cubicBezTo>
                <a:cubicBezTo>
                  <a:pt x="436" y="123"/>
                  <a:pt x="436" y="123"/>
                  <a:pt x="436" y="123"/>
                </a:cubicBezTo>
                <a:cubicBezTo>
                  <a:pt x="436" y="123"/>
                  <a:pt x="436" y="123"/>
                  <a:pt x="436" y="123"/>
                </a:cubicBezTo>
                <a:cubicBezTo>
                  <a:pt x="436" y="123"/>
                  <a:pt x="436" y="122"/>
                  <a:pt x="437" y="122"/>
                </a:cubicBezTo>
                <a:cubicBezTo>
                  <a:pt x="437" y="122"/>
                  <a:pt x="437" y="122"/>
                  <a:pt x="437" y="122"/>
                </a:cubicBezTo>
                <a:cubicBezTo>
                  <a:pt x="437" y="122"/>
                  <a:pt x="437" y="122"/>
                  <a:pt x="437" y="122"/>
                </a:cubicBezTo>
                <a:cubicBezTo>
                  <a:pt x="438" y="122"/>
                  <a:pt x="438" y="121"/>
                  <a:pt x="438" y="121"/>
                </a:cubicBezTo>
                <a:cubicBezTo>
                  <a:pt x="438" y="121"/>
                  <a:pt x="438" y="121"/>
                  <a:pt x="438" y="121"/>
                </a:cubicBezTo>
                <a:cubicBezTo>
                  <a:pt x="439" y="121"/>
                  <a:pt x="439" y="120"/>
                  <a:pt x="439" y="120"/>
                </a:cubicBezTo>
                <a:cubicBezTo>
                  <a:pt x="441" y="118"/>
                  <a:pt x="441" y="118"/>
                  <a:pt x="441" y="118"/>
                </a:cubicBezTo>
                <a:cubicBezTo>
                  <a:pt x="443" y="117"/>
                  <a:pt x="443" y="115"/>
                  <a:pt x="441" y="114"/>
                </a:cubicBezTo>
                <a:cubicBezTo>
                  <a:pt x="440" y="112"/>
                  <a:pt x="438" y="112"/>
                  <a:pt x="437" y="114"/>
                </a:cubicBezTo>
                <a:close/>
                <a:moveTo>
                  <a:pt x="197" y="376"/>
                </a:moveTo>
                <a:cubicBezTo>
                  <a:pt x="397" y="177"/>
                  <a:pt x="397" y="177"/>
                  <a:pt x="397" y="177"/>
                </a:cubicBezTo>
                <a:cubicBezTo>
                  <a:pt x="397" y="176"/>
                  <a:pt x="397" y="176"/>
                  <a:pt x="397" y="176"/>
                </a:cubicBezTo>
                <a:cubicBezTo>
                  <a:pt x="398" y="176"/>
                  <a:pt x="398" y="175"/>
                  <a:pt x="398" y="175"/>
                </a:cubicBezTo>
                <a:cubicBezTo>
                  <a:pt x="400" y="173"/>
                  <a:pt x="400" y="173"/>
                  <a:pt x="400" y="173"/>
                </a:cubicBezTo>
                <a:cubicBezTo>
                  <a:pt x="402" y="172"/>
                  <a:pt x="402" y="170"/>
                  <a:pt x="400" y="169"/>
                </a:cubicBezTo>
                <a:cubicBezTo>
                  <a:pt x="399" y="167"/>
                  <a:pt x="397" y="167"/>
                  <a:pt x="396" y="169"/>
                </a:cubicBezTo>
                <a:cubicBezTo>
                  <a:pt x="394" y="171"/>
                  <a:pt x="394" y="171"/>
                  <a:pt x="394" y="171"/>
                </a:cubicBezTo>
                <a:cubicBezTo>
                  <a:pt x="393" y="171"/>
                  <a:pt x="393" y="171"/>
                  <a:pt x="393" y="172"/>
                </a:cubicBezTo>
                <a:cubicBezTo>
                  <a:pt x="393" y="172"/>
                  <a:pt x="393" y="172"/>
                  <a:pt x="392" y="172"/>
                </a:cubicBezTo>
                <a:cubicBezTo>
                  <a:pt x="193" y="372"/>
                  <a:pt x="193" y="372"/>
                  <a:pt x="193" y="372"/>
                </a:cubicBezTo>
                <a:cubicBezTo>
                  <a:pt x="192" y="373"/>
                  <a:pt x="192" y="375"/>
                  <a:pt x="193" y="376"/>
                </a:cubicBezTo>
                <a:cubicBezTo>
                  <a:pt x="194" y="377"/>
                  <a:pt x="194" y="377"/>
                  <a:pt x="195" y="377"/>
                </a:cubicBezTo>
                <a:cubicBezTo>
                  <a:pt x="196" y="377"/>
                  <a:pt x="197" y="377"/>
                  <a:pt x="197" y="376"/>
                </a:cubicBezTo>
                <a:close/>
                <a:moveTo>
                  <a:pt x="549" y="20"/>
                </a:moveTo>
                <a:cubicBezTo>
                  <a:pt x="550" y="20"/>
                  <a:pt x="551" y="21"/>
                  <a:pt x="551" y="21"/>
                </a:cubicBezTo>
                <a:cubicBezTo>
                  <a:pt x="552" y="21"/>
                  <a:pt x="553" y="20"/>
                  <a:pt x="553" y="20"/>
                </a:cubicBezTo>
                <a:cubicBezTo>
                  <a:pt x="565" y="8"/>
                  <a:pt x="565" y="8"/>
                  <a:pt x="565" y="8"/>
                </a:cubicBezTo>
                <a:cubicBezTo>
                  <a:pt x="566" y="7"/>
                  <a:pt x="566" y="5"/>
                  <a:pt x="565" y="4"/>
                </a:cubicBezTo>
                <a:cubicBezTo>
                  <a:pt x="564" y="3"/>
                  <a:pt x="562" y="3"/>
                  <a:pt x="561" y="4"/>
                </a:cubicBezTo>
                <a:cubicBezTo>
                  <a:pt x="549" y="15"/>
                  <a:pt x="549" y="15"/>
                  <a:pt x="549" y="15"/>
                </a:cubicBezTo>
                <a:cubicBezTo>
                  <a:pt x="548" y="17"/>
                  <a:pt x="548" y="19"/>
                  <a:pt x="549" y="20"/>
                </a:cubicBezTo>
                <a:close/>
                <a:moveTo>
                  <a:pt x="505" y="60"/>
                </a:moveTo>
                <a:cubicBezTo>
                  <a:pt x="503" y="61"/>
                  <a:pt x="503" y="61"/>
                  <a:pt x="503" y="61"/>
                </a:cubicBezTo>
                <a:cubicBezTo>
                  <a:pt x="482" y="82"/>
                  <a:pt x="482" y="82"/>
                  <a:pt x="482" y="82"/>
                </a:cubicBezTo>
                <a:cubicBezTo>
                  <a:pt x="481" y="84"/>
                  <a:pt x="481" y="85"/>
                  <a:pt x="482" y="87"/>
                </a:cubicBezTo>
                <a:cubicBezTo>
                  <a:pt x="483" y="87"/>
                  <a:pt x="484" y="88"/>
                  <a:pt x="484" y="88"/>
                </a:cubicBezTo>
                <a:cubicBezTo>
                  <a:pt x="485" y="88"/>
                  <a:pt x="486" y="88"/>
                  <a:pt x="487" y="87"/>
                </a:cubicBezTo>
                <a:cubicBezTo>
                  <a:pt x="491" y="83"/>
                  <a:pt x="491" y="83"/>
                  <a:pt x="491" y="83"/>
                </a:cubicBezTo>
                <a:cubicBezTo>
                  <a:pt x="491" y="83"/>
                  <a:pt x="491" y="83"/>
                  <a:pt x="491" y="83"/>
                </a:cubicBezTo>
                <a:cubicBezTo>
                  <a:pt x="509" y="64"/>
                  <a:pt x="509" y="64"/>
                  <a:pt x="509" y="64"/>
                </a:cubicBezTo>
                <a:cubicBezTo>
                  <a:pt x="511" y="63"/>
                  <a:pt x="511" y="61"/>
                  <a:pt x="509" y="60"/>
                </a:cubicBezTo>
                <a:cubicBezTo>
                  <a:pt x="508" y="58"/>
                  <a:pt x="506" y="58"/>
                  <a:pt x="505" y="60"/>
                </a:cubicBezTo>
                <a:close/>
                <a:moveTo>
                  <a:pt x="439" y="130"/>
                </a:moveTo>
                <a:cubicBezTo>
                  <a:pt x="440" y="130"/>
                  <a:pt x="441" y="131"/>
                  <a:pt x="441" y="131"/>
                </a:cubicBezTo>
                <a:cubicBezTo>
                  <a:pt x="442" y="131"/>
                  <a:pt x="443" y="130"/>
                  <a:pt x="444" y="130"/>
                </a:cubicBezTo>
                <a:cubicBezTo>
                  <a:pt x="456" y="117"/>
                  <a:pt x="456" y="117"/>
                  <a:pt x="456" y="117"/>
                </a:cubicBezTo>
                <a:cubicBezTo>
                  <a:pt x="457" y="116"/>
                  <a:pt x="457" y="114"/>
                  <a:pt x="456" y="113"/>
                </a:cubicBezTo>
                <a:cubicBezTo>
                  <a:pt x="455" y="112"/>
                  <a:pt x="453" y="112"/>
                  <a:pt x="452" y="113"/>
                </a:cubicBezTo>
                <a:cubicBezTo>
                  <a:pt x="439" y="125"/>
                  <a:pt x="439" y="125"/>
                  <a:pt x="439" y="125"/>
                </a:cubicBezTo>
                <a:cubicBezTo>
                  <a:pt x="438" y="127"/>
                  <a:pt x="438" y="129"/>
                  <a:pt x="439" y="130"/>
                </a:cubicBezTo>
                <a:close/>
                <a:moveTo>
                  <a:pt x="537" y="36"/>
                </a:moveTo>
                <a:cubicBezTo>
                  <a:pt x="542" y="30"/>
                  <a:pt x="542" y="30"/>
                  <a:pt x="542" y="30"/>
                </a:cubicBezTo>
                <a:cubicBezTo>
                  <a:pt x="542" y="30"/>
                  <a:pt x="542" y="30"/>
                  <a:pt x="542" y="30"/>
                </a:cubicBezTo>
                <a:cubicBezTo>
                  <a:pt x="548" y="25"/>
                  <a:pt x="548" y="25"/>
                  <a:pt x="548" y="25"/>
                </a:cubicBezTo>
                <a:cubicBezTo>
                  <a:pt x="549" y="24"/>
                  <a:pt x="549" y="22"/>
                  <a:pt x="548" y="21"/>
                </a:cubicBezTo>
                <a:cubicBezTo>
                  <a:pt x="546" y="20"/>
                  <a:pt x="544" y="20"/>
                  <a:pt x="543" y="21"/>
                </a:cubicBezTo>
                <a:cubicBezTo>
                  <a:pt x="542" y="23"/>
                  <a:pt x="542" y="23"/>
                  <a:pt x="542" y="23"/>
                </a:cubicBezTo>
                <a:cubicBezTo>
                  <a:pt x="542" y="23"/>
                  <a:pt x="542" y="23"/>
                  <a:pt x="542" y="23"/>
                </a:cubicBezTo>
                <a:cubicBezTo>
                  <a:pt x="533" y="32"/>
                  <a:pt x="533" y="32"/>
                  <a:pt x="533" y="32"/>
                </a:cubicBezTo>
                <a:cubicBezTo>
                  <a:pt x="531" y="33"/>
                  <a:pt x="531" y="35"/>
                  <a:pt x="533" y="36"/>
                </a:cubicBezTo>
                <a:cubicBezTo>
                  <a:pt x="533" y="37"/>
                  <a:pt x="534" y="37"/>
                  <a:pt x="535" y="37"/>
                </a:cubicBezTo>
                <a:cubicBezTo>
                  <a:pt x="536" y="37"/>
                  <a:pt x="536" y="36"/>
                  <a:pt x="537" y="36"/>
                </a:cubicBezTo>
                <a:close/>
                <a:moveTo>
                  <a:pt x="437" y="137"/>
                </a:moveTo>
                <a:cubicBezTo>
                  <a:pt x="438" y="136"/>
                  <a:pt x="438" y="134"/>
                  <a:pt x="437" y="132"/>
                </a:cubicBezTo>
                <a:cubicBezTo>
                  <a:pt x="435" y="131"/>
                  <a:pt x="433" y="131"/>
                  <a:pt x="432" y="132"/>
                </a:cubicBezTo>
                <a:cubicBezTo>
                  <a:pt x="429" y="135"/>
                  <a:pt x="429" y="135"/>
                  <a:pt x="429" y="135"/>
                </a:cubicBezTo>
                <a:cubicBezTo>
                  <a:pt x="428" y="137"/>
                  <a:pt x="428" y="139"/>
                  <a:pt x="429" y="140"/>
                </a:cubicBezTo>
                <a:cubicBezTo>
                  <a:pt x="430" y="140"/>
                  <a:pt x="431" y="141"/>
                  <a:pt x="431" y="141"/>
                </a:cubicBezTo>
                <a:cubicBezTo>
                  <a:pt x="432" y="141"/>
                  <a:pt x="433" y="140"/>
                  <a:pt x="434" y="140"/>
                </a:cubicBezTo>
                <a:lnTo>
                  <a:pt x="437" y="137"/>
                </a:lnTo>
                <a:close/>
                <a:moveTo>
                  <a:pt x="417" y="148"/>
                </a:moveTo>
                <a:cubicBezTo>
                  <a:pt x="416" y="149"/>
                  <a:pt x="416" y="149"/>
                  <a:pt x="416" y="149"/>
                </a:cubicBezTo>
                <a:cubicBezTo>
                  <a:pt x="414" y="150"/>
                  <a:pt x="414" y="152"/>
                  <a:pt x="416" y="153"/>
                </a:cubicBezTo>
                <a:cubicBezTo>
                  <a:pt x="416" y="154"/>
                  <a:pt x="417" y="154"/>
                  <a:pt x="418" y="154"/>
                </a:cubicBezTo>
                <a:cubicBezTo>
                  <a:pt x="419" y="154"/>
                  <a:pt x="419" y="154"/>
                  <a:pt x="420" y="153"/>
                </a:cubicBezTo>
                <a:cubicBezTo>
                  <a:pt x="421" y="152"/>
                  <a:pt x="421" y="152"/>
                  <a:pt x="421" y="152"/>
                </a:cubicBezTo>
                <a:cubicBezTo>
                  <a:pt x="423" y="151"/>
                  <a:pt x="423" y="149"/>
                  <a:pt x="421" y="148"/>
                </a:cubicBezTo>
                <a:cubicBezTo>
                  <a:pt x="420" y="146"/>
                  <a:pt x="418" y="146"/>
                  <a:pt x="417" y="148"/>
                </a:cubicBezTo>
                <a:close/>
                <a:moveTo>
                  <a:pt x="470" y="95"/>
                </a:moveTo>
                <a:cubicBezTo>
                  <a:pt x="464" y="100"/>
                  <a:pt x="464" y="100"/>
                  <a:pt x="464" y="100"/>
                </a:cubicBezTo>
                <a:cubicBezTo>
                  <a:pt x="463" y="102"/>
                  <a:pt x="463" y="104"/>
                  <a:pt x="464" y="105"/>
                </a:cubicBezTo>
                <a:cubicBezTo>
                  <a:pt x="465" y="105"/>
                  <a:pt x="466" y="106"/>
                  <a:pt x="466" y="106"/>
                </a:cubicBezTo>
                <a:cubicBezTo>
                  <a:pt x="467" y="106"/>
                  <a:pt x="468" y="105"/>
                  <a:pt x="469" y="105"/>
                </a:cubicBezTo>
                <a:cubicBezTo>
                  <a:pt x="474" y="99"/>
                  <a:pt x="474" y="99"/>
                  <a:pt x="474" y="99"/>
                </a:cubicBezTo>
                <a:cubicBezTo>
                  <a:pt x="475" y="98"/>
                  <a:pt x="475" y="96"/>
                  <a:pt x="474" y="95"/>
                </a:cubicBezTo>
                <a:cubicBezTo>
                  <a:pt x="473" y="94"/>
                  <a:pt x="471" y="94"/>
                  <a:pt x="470" y="95"/>
                </a:cubicBezTo>
                <a:close/>
                <a:moveTo>
                  <a:pt x="561" y="18"/>
                </a:moveTo>
                <a:cubicBezTo>
                  <a:pt x="561" y="18"/>
                  <a:pt x="561" y="18"/>
                  <a:pt x="561" y="18"/>
                </a:cubicBezTo>
                <a:cubicBezTo>
                  <a:pt x="545" y="34"/>
                  <a:pt x="545" y="34"/>
                  <a:pt x="545" y="34"/>
                </a:cubicBezTo>
                <a:cubicBezTo>
                  <a:pt x="543" y="35"/>
                  <a:pt x="543" y="37"/>
                  <a:pt x="545" y="38"/>
                </a:cubicBezTo>
                <a:cubicBezTo>
                  <a:pt x="545" y="39"/>
                  <a:pt x="546" y="39"/>
                  <a:pt x="547" y="39"/>
                </a:cubicBezTo>
                <a:cubicBezTo>
                  <a:pt x="548" y="39"/>
                  <a:pt x="548" y="39"/>
                  <a:pt x="549" y="38"/>
                </a:cubicBezTo>
                <a:cubicBezTo>
                  <a:pt x="569" y="18"/>
                  <a:pt x="569" y="18"/>
                  <a:pt x="569" y="18"/>
                </a:cubicBezTo>
                <a:cubicBezTo>
                  <a:pt x="570" y="17"/>
                  <a:pt x="570" y="17"/>
                  <a:pt x="570" y="17"/>
                </a:cubicBezTo>
                <a:cubicBezTo>
                  <a:pt x="574" y="14"/>
                  <a:pt x="574" y="14"/>
                  <a:pt x="574" y="14"/>
                </a:cubicBezTo>
                <a:cubicBezTo>
                  <a:pt x="578" y="10"/>
                  <a:pt x="578" y="10"/>
                  <a:pt x="578" y="10"/>
                </a:cubicBezTo>
                <a:cubicBezTo>
                  <a:pt x="579" y="8"/>
                  <a:pt x="579" y="6"/>
                  <a:pt x="578" y="5"/>
                </a:cubicBezTo>
                <a:cubicBezTo>
                  <a:pt x="576" y="4"/>
                  <a:pt x="575" y="4"/>
                  <a:pt x="573" y="5"/>
                </a:cubicBezTo>
                <a:cubicBezTo>
                  <a:pt x="565" y="14"/>
                  <a:pt x="565" y="14"/>
                  <a:pt x="565" y="14"/>
                </a:cubicBezTo>
                <a:lnTo>
                  <a:pt x="561" y="18"/>
                </a:lnTo>
                <a:close/>
                <a:moveTo>
                  <a:pt x="433" y="150"/>
                </a:moveTo>
                <a:cubicBezTo>
                  <a:pt x="434" y="150"/>
                  <a:pt x="435" y="151"/>
                  <a:pt x="435" y="151"/>
                </a:cubicBezTo>
                <a:cubicBezTo>
                  <a:pt x="436" y="151"/>
                  <a:pt x="437" y="150"/>
                  <a:pt x="438" y="150"/>
                </a:cubicBezTo>
                <a:cubicBezTo>
                  <a:pt x="470" y="117"/>
                  <a:pt x="470" y="117"/>
                  <a:pt x="470" y="117"/>
                </a:cubicBezTo>
                <a:cubicBezTo>
                  <a:pt x="471" y="116"/>
                  <a:pt x="471" y="114"/>
                  <a:pt x="470" y="113"/>
                </a:cubicBezTo>
                <a:cubicBezTo>
                  <a:pt x="469" y="112"/>
                  <a:pt x="467" y="112"/>
                  <a:pt x="466" y="113"/>
                </a:cubicBezTo>
                <a:cubicBezTo>
                  <a:pt x="433" y="145"/>
                  <a:pt x="433" y="145"/>
                  <a:pt x="433" y="145"/>
                </a:cubicBezTo>
                <a:cubicBezTo>
                  <a:pt x="432" y="147"/>
                  <a:pt x="432" y="148"/>
                  <a:pt x="433" y="150"/>
                </a:cubicBezTo>
                <a:close/>
                <a:moveTo>
                  <a:pt x="515" y="64"/>
                </a:moveTo>
                <a:cubicBezTo>
                  <a:pt x="475" y="104"/>
                  <a:pt x="475" y="104"/>
                  <a:pt x="475" y="104"/>
                </a:cubicBezTo>
                <a:cubicBezTo>
                  <a:pt x="474" y="105"/>
                  <a:pt x="474" y="107"/>
                  <a:pt x="475" y="108"/>
                </a:cubicBezTo>
                <a:cubicBezTo>
                  <a:pt x="476" y="109"/>
                  <a:pt x="476" y="109"/>
                  <a:pt x="477" y="109"/>
                </a:cubicBezTo>
                <a:cubicBezTo>
                  <a:pt x="478" y="109"/>
                  <a:pt x="479" y="109"/>
                  <a:pt x="479" y="108"/>
                </a:cubicBezTo>
                <a:cubicBezTo>
                  <a:pt x="519" y="68"/>
                  <a:pt x="519" y="68"/>
                  <a:pt x="519" y="68"/>
                </a:cubicBezTo>
                <a:cubicBezTo>
                  <a:pt x="520" y="67"/>
                  <a:pt x="520" y="65"/>
                  <a:pt x="519" y="64"/>
                </a:cubicBezTo>
                <a:cubicBezTo>
                  <a:pt x="518" y="63"/>
                  <a:pt x="516" y="63"/>
                  <a:pt x="515" y="64"/>
                </a:cubicBezTo>
                <a:close/>
                <a:moveTo>
                  <a:pt x="198" y="389"/>
                </a:moveTo>
                <a:cubicBezTo>
                  <a:pt x="401" y="186"/>
                  <a:pt x="401" y="186"/>
                  <a:pt x="401" y="186"/>
                </a:cubicBezTo>
                <a:cubicBezTo>
                  <a:pt x="402" y="185"/>
                  <a:pt x="402" y="183"/>
                  <a:pt x="401" y="182"/>
                </a:cubicBezTo>
                <a:cubicBezTo>
                  <a:pt x="400" y="181"/>
                  <a:pt x="398" y="181"/>
                  <a:pt x="397" y="182"/>
                </a:cubicBezTo>
                <a:cubicBezTo>
                  <a:pt x="194" y="385"/>
                  <a:pt x="194" y="385"/>
                  <a:pt x="194" y="385"/>
                </a:cubicBezTo>
                <a:cubicBezTo>
                  <a:pt x="193" y="386"/>
                  <a:pt x="193" y="388"/>
                  <a:pt x="194" y="389"/>
                </a:cubicBezTo>
                <a:cubicBezTo>
                  <a:pt x="195" y="390"/>
                  <a:pt x="195" y="390"/>
                  <a:pt x="196" y="390"/>
                </a:cubicBezTo>
                <a:cubicBezTo>
                  <a:pt x="197" y="390"/>
                  <a:pt x="198" y="390"/>
                  <a:pt x="198" y="389"/>
                </a:cubicBezTo>
                <a:close/>
                <a:moveTo>
                  <a:pt x="410" y="176"/>
                </a:moveTo>
                <a:cubicBezTo>
                  <a:pt x="411" y="176"/>
                  <a:pt x="412" y="176"/>
                  <a:pt x="412" y="175"/>
                </a:cubicBezTo>
                <a:cubicBezTo>
                  <a:pt x="428" y="159"/>
                  <a:pt x="428" y="159"/>
                  <a:pt x="428" y="159"/>
                </a:cubicBezTo>
                <a:cubicBezTo>
                  <a:pt x="430" y="158"/>
                  <a:pt x="430" y="156"/>
                  <a:pt x="428" y="155"/>
                </a:cubicBezTo>
                <a:cubicBezTo>
                  <a:pt x="427" y="153"/>
                  <a:pt x="425" y="153"/>
                  <a:pt x="424" y="155"/>
                </a:cubicBezTo>
                <a:cubicBezTo>
                  <a:pt x="408" y="171"/>
                  <a:pt x="408" y="171"/>
                  <a:pt x="408" y="171"/>
                </a:cubicBezTo>
                <a:cubicBezTo>
                  <a:pt x="407" y="172"/>
                  <a:pt x="407" y="174"/>
                  <a:pt x="408" y="175"/>
                </a:cubicBezTo>
                <a:cubicBezTo>
                  <a:pt x="408" y="176"/>
                  <a:pt x="409" y="176"/>
                  <a:pt x="410" y="176"/>
                </a:cubicBezTo>
                <a:close/>
                <a:moveTo>
                  <a:pt x="560" y="37"/>
                </a:moveTo>
                <a:cubicBezTo>
                  <a:pt x="560" y="38"/>
                  <a:pt x="561" y="38"/>
                  <a:pt x="562" y="38"/>
                </a:cubicBezTo>
                <a:cubicBezTo>
                  <a:pt x="563" y="38"/>
                  <a:pt x="564" y="38"/>
                  <a:pt x="564" y="37"/>
                </a:cubicBezTo>
                <a:cubicBezTo>
                  <a:pt x="584" y="17"/>
                  <a:pt x="584" y="17"/>
                  <a:pt x="584" y="17"/>
                </a:cubicBezTo>
                <a:cubicBezTo>
                  <a:pt x="586" y="16"/>
                  <a:pt x="586" y="14"/>
                  <a:pt x="584" y="13"/>
                </a:cubicBezTo>
                <a:cubicBezTo>
                  <a:pt x="583" y="11"/>
                  <a:pt x="581" y="11"/>
                  <a:pt x="580" y="13"/>
                </a:cubicBezTo>
                <a:cubicBezTo>
                  <a:pt x="560" y="33"/>
                  <a:pt x="560" y="33"/>
                  <a:pt x="560" y="33"/>
                </a:cubicBezTo>
                <a:cubicBezTo>
                  <a:pt x="559" y="34"/>
                  <a:pt x="559" y="36"/>
                  <a:pt x="560" y="37"/>
                </a:cubicBezTo>
                <a:close/>
                <a:moveTo>
                  <a:pt x="267" y="326"/>
                </a:moveTo>
                <a:cubicBezTo>
                  <a:pt x="267" y="326"/>
                  <a:pt x="266" y="326"/>
                  <a:pt x="266" y="326"/>
                </a:cubicBezTo>
                <a:cubicBezTo>
                  <a:pt x="265" y="327"/>
                  <a:pt x="265" y="327"/>
                  <a:pt x="265" y="327"/>
                </a:cubicBezTo>
                <a:cubicBezTo>
                  <a:pt x="264" y="329"/>
                  <a:pt x="264" y="331"/>
                  <a:pt x="265" y="332"/>
                </a:cubicBezTo>
                <a:cubicBezTo>
                  <a:pt x="266" y="332"/>
                  <a:pt x="267" y="333"/>
                  <a:pt x="267" y="333"/>
                </a:cubicBezTo>
                <a:cubicBezTo>
                  <a:pt x="268" y="333"/>
                  <a:pt x="269" y="332"/>
                  <a:pt x="270" y="332"/>
                </a:cubicBezTo>
                <a:cubicBezTo>
                  <a:pt x="271" y="331"/>
                  <a:pt x="271" y="331"/>
                  <a:pt x="271" y="331"/>
                </a:cubicBezTo>
                <a:cubicBezTo>
                  <a:pt x="271" y="330"/>
                  <a:pt x="271" y="330"/>
                  <a:pt x="271" y="330"/>
                </a:cubicBezTo>
                <a:cubicBezTo>
                  <a:pt x="271" y="330"/>
                  <a:pt x="272" y="330"/>
                  <a:pt x="272" y="330"/>
                </a:cubicBezTo>
                <a:cubicBezTo>
                  <a:pt x="478" y="123"/>
                  <a:pt x="478" y="123"/>
                  <a:pt x="478" y="123"/>
                </a:cubicBezTo>
                <a:cubicBezTo>
                  <a:pt x="479" y="122"/>
                  <a:pt x="479" y="120"/>
                  <a:pt x="478" y="119"/>
                </a:cubicBezTo>
                <a:cubicBezTo>
                  <a:pt x="477" y="118"/>
                  <a:pt x="475" y="118"/>
                  <a:pt x="474" y="119"/>
                </a:cubicBezTo>
                <a:cubicBezTo>
                  <a:pt x="267" y="325"/>
                  <a:pt x="267" y="325"/>
                  <a:pt x="267" y="325"/>
                </a:cubicBezTo>
                <a:cubicBezTo>
                  <a:pt x="267" y="325"/>
                  <a:pt x="267" y="326"/>
                  <a:pt x="267" y="326"/>
                </a:cubicBezTo>
                <a:close/>
                <a:moveTo>
                  <a:pt x="519" y="78"/>
                </a:moveTo>
                <a:cubicBezTo>
                  <a:pt x="518" y="77"/>
                  <a:pt x="516" y="77"/>
                  <a:pt x="515" y="78"/>
                </a:cubicBezTo>
                <a:cubicBezTo>
                  <a:pt x="483" y="110"/>
                  <a:pt x="483" y="110"/>
                  <a:pt x="483" y="110"/>
                </a:cubicBezTo>
                <a:cubicBezTo>
                  <a:pt x="482" y="111"/>
                  <a:pt x="482" y="113"/>
                  <a:pt x="483" y="114"/>
                </a:cubicBezTo>
                <a:cubicBezTo>
                  <a:pt x="483" y="115"/>
                  <a:pt x="484" y="115"/>
                  <a:pt x="485" y="115"/>
                </a:cubicBezTo>
                <a:cubicBezTo>
                  <a:pt x="486" y="115"/>
                  <a:pt x="487" y="115"/>
                  <a:pt x="487" y="114"/>
                </a:cubicBezTo>
                <a:cubicBezTo>
                  <a:pt x="519" y="82"/>
                  <a:pt x="519" y="82"/>
                  <a:pt x="519" y="82"/>
                </a:cubicBezTo>
                <a:cubicBezTo>
                  <a:pt x="520" y="81"/>
                  <a:pt x="520" y="79"/>
                  <a:pt x="519" y="78"/>
                </a:cubicBezTo>
                <a:close/>
                <a:moveTo>
                  <a:pt x="253" y="344"/>
                </a:moveTo>
                <a:cubicBezTo>
                  <a:pt x="252" y="343"/>
                  <a:pt x="250" y="343"/>
                  <a:pt x="248" y="344"/>
                </a:cubicBezTo>
                <a:cubicBezTo>
                  <a:pt x="196" y="396"/>
                  <a:pt x="196" y="396"/>
                  <a:pt x="196" y="396"/>
                </a:cubicBezTo>
                <a:cubicBezTo>
                  <a:pt x="195" y="398"/>
                  <a:pt x="195" y="400"/>
                  <a:pt x="196" y="401"/>
                </a:cubicBezTo>
                <a:cubicBezTo>
                  <a:pt x="197" y="401"/>
                  <a:pt x="198" y="402"/>
                  <a:pt x="198" y="402"/>
                </a:cubicBezTo>
                <a:cubicBezTo>
                  <a:pt x="199" y="402"/>
                  <a:pt x="200" y="401"/>
                  <a:pt x="200" y="401"/>
                </a:cubicBezTo>
                <a:cubicBezTo>
                  <a:pt x="253" y="348"/>
                  <a:pt x="253" y="348"/>
                  <a:pt x="253" y="348"/>
                </a:cubicBezTo>
                <a:cubicBezTo>
                  <a:pt x="254" y="347"/>
                  <a:pt x="254" y="345"/>
                  <a:pt x="253" y="344"/>
                </a:cubicBezTo>
                <a:close/>
                <a:moveTo>
                  <a:pt x="284" y="330"/>
                </a:moveTo>
                <a:cubicBezTo>
                  <a:pt x="285" y="330"/>
                  <a:pt x="286" y="329"/>
                  <a:pt x="287" y="329"/>
                </a:cubicBezTo>
                <a:cubicBezTo>
                  <a:pt x="478" y="137"/>
                  <a:pt x="478" y="137"/>
                  <a:pt x="478" y="137"/>
                </a:cubicBezTo>
                <a:cubicBezTo>
                  <a:pt x="480" y="136"/>
                  <a:pt x="480" y="134"/>
                  <a:pt x="478" y="132"/>
                </a:cubicBezTo>
                <a:cubicBezTo>
                  <a:pt x="477" y="131"/>
                  <a:pt x="475" y="131"/>
                  <a:pt x="474" y="132"/>
                </a:cubicBezTo>
                <a:cubicBezTo>
                  <a:pt x="282" y="324"/>
                  <a:pt x="282" y="324"/>
                  <a:pt x="282" y="324"/>
                </a:cubicBezTo>
                <a:cubicBezTo>
                  <a:pt x="281" y="325"/>
                  <a:pt x="281" y="327"/>
                  <a:pt x="282" y="329"/>
                </a:cubicBezTo>
                <a:cubicBezTo>
                  <a:pt x="283" y="329"/>
                  <a:pt x="284" y="330"/>
                  <a:pt x="284" y="330"/>
                </a:cubicBezTo>
                <a:close/>
                <a:moveTo>
                  <a:pt x="513" y="98"/>
                </a:moveTo>
                <a:cubicBezTo>
                  <a:pt x="512" y="97"/>
                  <a:pt x="510" y="97"/>
                  <a:pt x="509" y="98"/>
                </a:cubicBezTo>
                <a:cubicBezTo>
                  <a:pt x="506" y="100"/>
                  <a:pt x="506" y="100"/>
                  <a:pt x="506" y="100"/>
                </a:cubicBezTo>
                <a:cubicBezTo>
                  <a:pt x="493" y="114"/>
                  <a:pt x="493" y="114"/>
                  <a:pt x="493" y="114"/>
                </a:cubicBezTo>
                <a:cubicBezTo>
                  <a:pt x="492" y="115"/>
                  <a:pt x="492" y="117"/>
                  <a:pt x="493" y="118"/>
                </a:cubicBezTo>
                <a:cubicBezTo>
                  <a:pt x="493" y="119"/>
                  <a:pt x="494" y="119"/>
                  <a:pt x="495" y="119"/>
                </a:cubicBezTo>
                <a:cubicBezTo>
                  <a:pt x="496" y="119"/>
                  <a:pt x="497" y="119"/>
                  <a:pt x="497" y="118"/>
                </a:cubicBezTo>
                <a:cubicBezTo>
                  <a:pt x="503" y="112"/>
                  <a:pt x="503" y="112"/>
                  <a:pt x="503" y="112"/>
                </a:cubicBezTo>
                <a:cubicBezTo>
                  <a:pt x="513" y="102"/>
                  <a:pt x="513" y="102"/>
                  <a:pt x="513" y="102"/>
                </a:cubicBezTo>
                <a:cubicBezTo>
                  <a:pt x="514" y="101"/>
                  <a:pt x="514" y="99"/>
                  <a:pt x="513" y="98"/>
                </a:cubicBezTo>
                <a:close/>
                <a:moveTo>
                  <a:pt x="523" y="83"/>
                </a:moveTo>
                <a:cubicBezTo>
                  <a:pt x="513" y="94"/>
                  <a:pt x="513" y="94"/>
                  <a:pt x="513" y="94"/>
                </a:cubicBezTo>
                <a:cubicBezTo>
                  <a:pt x="512" y="95"/>
                  <a:pt x="512" y="97"/>
                  <a:pt x="513" y="98"/>
                </a:cubicBezTo>
                <a:cubicBezTo>
                  <a:pt x="514" y="98"/>
                  <a:pt x="514" y="99"/>
                  <a:pt x="515" y="99"/>
                </a:cubicBezTo>
                <a:cubicBezTo>
                  <a:pt x="516" y="99"/>
                  <a:pt x="517" y="98"/>
                  <a:pt x="517" y="98"/>
                </a:cubicBezTo>
                <a:cubicBezTo>
                  <a:pt x="528" y="88"/>
                  <a:pt x="528" y="88"/>
                  <a:pt x="528" y="88"/>
                </a:cubicBezTo>
                <a:cubicBezTo>
                  <a:pt x="529" y="86"/>
                  <a:pt x="529" y="84"/>
                  <a:pt x="528" y="83"/>
                </a:cubicBezTo>
                <a:cubicBezTo>
                  <a:pt x="527" y="82"/>
                  <a:pt x="525" y="82"/>
                  <a:pt x="523" y="83"/>
                </a:cubicBezTo>
                <a:close/>
                <a:moveTo>
                  <a:pt x="570" y="41"/>
                </a:moveTo>
                <a:cubicBezTo>
                  <a:pt x="571" y="41"/>
                  <a:pt x="571" y="42"/>
                  <a:pt x="572" y="42"/>
                </a:cubicBezTo>
                <a:cubicBezTo>
                  <a:pt x="573" y="42"/>
                  <a:pt x="574" y="41"/>
                  <a:pt x="574" y="41"/>
                </a:cubicBezTo>
                <a:cubicBezTo>
                  <a:pt x="604" y="11"/>
                  <a:pt x="604" y="11"/>
                  <a:pt x="604" y="11"/>
                </a:cubicBezTo>
                <a:cubicBezTo>
                  <a:pt x="605" y="10"/>
                  <a:pt x="605" y="8"/>
                  <a:pt x="604" y="7"/>
                </a:cubicBezTo>
                <a:cubicBezTo>
                  <a:pt x="603" y="6"/>
                  <a:pt x="601" y="6"/>
                  <a:pt x="599" y="7"/>
                </a:cubicBezTo>
                <a:cubicBezTo>
                  <a:pt x="570" y="36"/>
                  <a:pt x="570" y="36"/>
                  <a:pt x="570" y="36"/>
                </a:cubicBezTo>
                <a:cubicBezTo>
                  <a:pt x="569" y="38"/>
                  <a:pt x="569" y="40"/>
                  <a:pt x="570" y="41"/>
                </a:cubicBezTo>
                <a:close/>
                <a:moveTo>
                  <a:pt x="246" y="365"/>
                </a:moveTo>
                <a:cubicBezTo>
                  <a:pt x="245" y="363"/>
                  <a:pt x="243" y="363"/>
                  <a:pt x="242" y="365"/>
                </a:cubicBezTo>
                <a:cubicBezTo>
                  <a:pt x="205" y="402"/>
                  <a:pt x="205" y="402"/>
                  <a:pt x="205" y="402"/>
                </a:cubicBezTo>
                <a:cubicBezTo>
                  <a:pt x="203" y="403"/>
                  <a:pt x="203" y="405"/>
                  <a:pt x="205" y="406"/>
                </a:cubicBezTo>
                <a:cubicBezTo>
                  <a:pt x="205" y="407"/>
                  <a:pt x="206" y="407"/>
                  <a:pt x="207" y="407"/>
                </a:cubicBezTo>
                <a:cubicBezTo>
                  <a:pt x="207" y="407"/>
                  <a:pt x="208" y="407"/>
                  <a:pt x="209" y="406"/>
                </a:cubicBezTo>
                <a:cubicBezTo>
                  <a:pt x="246" y="369"/>
                  <a:pt x="246" y="369"/>
                  <a:pt x="246" y="369"/>
                </a:cubicBezTo>
                <a:cubicBezTo>
                  <a:pt x="248" y="368"/>
                  <a:pt x="248" y="366"/>
                  <a:pt x="246" y="365"/>
                </a:cubicBezTo>
                <a:close/>
                <a:moveTo>
                  <a:pt x="296" y="332"/>
                </a:moveTo>
                <a:cubicBezTo>
                  <a:pt x="296" y="332"/>
                  <a:pt x="297" y="332"/>
                  <a:pt x="298" y="332"/>
                </a:cubicBezTo>
                <a:cubicBezTo>
                  <a:pt x="305" y="324"/>
                  <a:pt x="305" y="324"/>
                  <a:pt x="305" y="324"/>
                </a:cubicBezTo>
                <a:cubicBezTo>
                  <a:pt x="491" y="138"/>
                  <a:pt x="491" y="138"/>
                  <a:pt x="491" y="138"/>
                </a:cubicBezTo>
                <a:cubicBezTo>
                  <a:pt x="493" y="137"/>
                  <a:pt x="493" y="135"/>
                  <a:pt x="491" y="133"/>
                </a:cubicBezTo>
                <a:cubicBezTo>
                  <a:pt x="490" y="132"/>
                  <a:pt x="488" y="132"/>
                  <a:pt x="487" y="133"/>
                </a:cubicBezTo>
                <a:cubicBezTo>
                  <a:pt x="302" y="318"/>
                  <a:pt x="302" y="318"/>
                  <a:pt x="302" y="318"/>
                </a:cubicBezTo>
                <a:cubicBezTo>
                  <a:pt x="293" y="327"/>
                  <a:pt x="293" y="327"/>
                  <a:pt x="293" y="327"/>
                </a:cubicBezTo>
                <a:cubicBezTo>
                  <a:pt x="292" y="328"/>
                  <a:pt x="292" y="330"/>
                  <a:pt x="293" y="332"/>
                </a:cubicBezTo>
                <a:cubicBezTo>
                  <a:pt x="294" y="332"/>
                  <a:pt x="295" y="332"/>
                  <a:pt x="296" y="332"/>
                </a:cubicBezTo>
                <a:close/>
                <a:moveTo>
                  <a:pt x="245" y="380"/>
                </a:moveTo>
                <a:cubicBezTo>
                  <a:pt x="244" y="379"/>
                  <a:pt x="242" y="379"/>
                  <a:pt x="241" y="380"/>
                </a:cubicBezTo>
                <a:cubicBezTo>
                  <a:pt x="214" y="406"/>
                  <a:pt x="214" y="406"/>
                  <a:pt x="214" y="406"/>
                </a:cubicBezTo>
                <a:cubicBezTo>
                  <a:pt x="213" y="407"/>
                  <a:pt x="213" y="409"/>
                  <a:pt x="214" y="411"/>
                </a:cubicBezTo>
                <a:cubicBezTo>
                  <a:pt x="215" y="411"/>
                  <a:pt x="216" y="412"/>
                  <a:pt x="216" y="412"/>
                </a:cubicBezTo>
                <a:cubicBezTo>
                  <a:pt x="217" y="412"/>
                  <a:pt x="218" y="411"/>
                  <a:pt x="219" y="411"/>
                </a:cubicBezTo>
                <a:cubicBezTo>
                  <a:pt x="245" y="384"/>
                  <a:pt x="245" y="384"/>
                  <a:pt x="245" y="384"/>
                </a:cubicBezTo>
                <a:cubicBezTo>
                  <a:pt x="246" y="383"/>
                  <a:pt x="246" y="381"/>
                  <a:pt x="245" y="380"/>
                </a:cubicBezTo>
                <a:close/>
                <a:moveTo>
                  <a:pt x="531" y="94"/>
                </a:moveTo>
                <a:cubicBezTo>
                  <a:pt x="532" y="95"/>
                  <a:pt x="532" y="95"/>
                  <a:pt x="533" y="95"/>
                </a:cubicBezTo>
                <a:cubicBezTo>
                  <a:pt x="534" y="95"/>
                  <a:pt x="535" y="95"/>
                  <a:pt x="535" y="94"/>
                </a:cubicBezTo>
                <a:cubicBezTo>
                  <a:pt x="538" y="91"/>
                  <a:pt x="538" y="91"/>
                  <a:pt x="538" y="91"/>
                </a:cubicBezTo>
                <a:cubicBezTo>
                  <a:pt x="539" y="90"/>
                  <a:pt x="539" y="88"/>
                  <a:pt x="538" y="87"/>
                </a:cubicBezTo>
                <a:cubicBezTo>
                  <a:pt x="537" y="85"/>
                  <a:pt x="535" y="85"/>
                  <a:pt x="534" y="87"/>
                </a:cubicBezTo>
                <a:cubicBezTo>
                  <a:pt x="531" y="90"/>
                  <a:pt x="531" y="90"/>
                  <a:pt x="531" y="90"/>
                </a:cubicBezTo>
                <a:cubicBezTo>
                  <a:pt x="530" y="91"/>
                  <a:pt x="530" y="93"/>
                  <a:pt x="531" y="94"/>
                </a:cubicBezTo>
                <a:close/>
                <a:moveTo>
                  <a:pt x="577" y="48"/>
                </a:moveTo>
                <a:cubicBezTo>
                  <a:pt x="577" y="49"/>
                  <a:pt x="578" y="49"/>
                  <a:pt x="579" y="49"/>
                </a:cubicBezTo>
                <a:cubicBezTo>
                  <a:pt x="580" y="49"/>
                  <a:pt x="581" y="49"/>
                  <a:pt x="581" y="48"/>
                </a:cubicBezTo>
                <a:cubicBezTo>
                  <a:pt x="618" y="12"/>
                  <a:pt x="618" y="12"/>
                  <a:pt x="618" y="12"/>
                </a:cubicBezTo>
                <a:cubicBezTo>
                  <a:pt x="619" y="10"/>
                  <a:pt x="619" y="8"/>
                  <a:pt x="618" y="7"/>
                </a:cubicBezTo>
                <a:cubicBezTo>
                  <a:pt x="616" y="6"/>
                  <a:pt x="615" y="6"/>
                  <a:pt x="613" y="7"/>
                </a:cubicBezTo>
                <a:cubicBezTo>
                  <a:pt x="577" y="44"/>
                  <a:pt x="577" y="44"/>
                  <a:pt x="577" y="44"/>
                </a:cubicBezTo>
                <a:cubicBezTo>
                  <a:pt x="576" y="45"/>
                  <a:pt x="576" y="47"/>
                  <a:pt x="577" y="48"/>
                </a:cubicBezTo>
                <a:close/>
                <a:moveTo>
                  <a:pt x="250" y="389"/>
                </a:moveTo>
                <a:cubicBezTo>
                  <a:pt x="248" y="388"/>
                  <a:pt x="247" y="388"/>
                  <a:pt x="245" y="389"/>
                </a:cubicBezTo>
                <a:cubicBezTo>
                  <a:pt x="223" y="412"/>
                  <a:pt x="223" y="412"/>
                  <a:pt x="223" y="412"/>
                </a:cubicBezTo>
                <a:cubicBezTo>
                  <a:pt x="222" y="413"/>
                  <a:pt x="222" y="415"/>
                  <a:pt x="223" y="416"/>
                </a:cubicBezTo>
                <a:cubicBezTo>
                  <a:pt x="223" y="417"/>
                  <a:pt x="224" y="417"/>
                  <a:pt x="225" y="417"/>
                </a:cubicBezTo>
                <a:cubicBezTo>
                  <a:pt x="226" y="417"/>
                  <a:pt x="227" y="417"/>
                  <a:pt x="227" y="416"/>
                </a:cubicBezTo>
                <a:cubicBezTo>
                  <a:pt x="250" y="394"/>
                  <a:pt x="250" y="394"/>
                  <a:pt x="250" y="394"/>
                </a:cubicBezTo>
                <a:cubicBezTo>
                  <a:pt x="251" y="392"/>
                  <a:pt x="251" y="390"/>
                  <a:pt x="250" y="389"/>
                </a:cubicBezTo>
                <a:close/>
                <a:moveTo>
                  <a:pt x="507" y="132"/>
                </a:moveTo>
                <a:cubicBezTo>
                  <a:pt x="506" y="131"/>
                  <a:pt x="504" y="131"/>
                  <a:pt x="502" y="132"/>
                </a:cubicBezTo>
                <a:cubicBezTo>
                  <a:pt x="314" y="320"/>
                  <a:pt x="314" y="320"/>
                  <a:pt x="314" y="320"/>
                </a:cubicBezTo>
                <a:cubicBezTo>
                  <a:pt x="313" y="321"/>
                  <a:pt x="313" y="323"/>
                  <a:pt x="314" y="324"/>
                </a:cubicBezTo>
                <a:cubicBezTo>
                  <a:pt x="315" y="325"/>
                  <a:pt x="316" y="325"/>
                  <a:pt x="317" y="325"/>
                </a:cubicBezTo>
                <a:cubicBezTo>
                  <a:pt x="317" y="325"/>
                  <a:pt x="318" y="325"/>
                  <a:pt x="319" y="324"/>
                </a:cubicBezTo>
                <a:cubicBezTo>
                  <a:pt x="507" y="136"/>
                  <a:pt x="507" y="136"/>
                  <a:pt x="507" y="136"/>
                </a:cubicBezTo>
                <a:cubicBezTo>
                  <a:pt x="508" y="135"/>
                  <a:pt x="508" y="133"/>
                  <a:pt x="507" y="132"/>
                </a:cubicBezTo>
                <a:close/>
                <a:moveTo>
                  <a:pt x="574" y="65"/>
                </a:moveTo>
                <a:cubicBezTo>
                  <a:pt x="574" y="66"/>
                  <a:pt x="575" y="66"/>
                  <a:pt x="576" y="66"/>
                </a:cubicBezTo>
                <a:cubicBezTo>
                  <a:pt x="577" y="66"/>
                  <a:pt x="577" y="66"/>
                  <a:pt x="578" y="65"/>
                </a:cubicBezTo>
                <a:cubicBezTo>
                  <a:pt x="633" y="10"/>
                  <a:pt x="633" y="10"/>
                  <a:pt x="633" y="10"/>
                </a:cubicBezTo>
                <a:cubicBezTo>
                  <a:pt x="634" y="9"/>
                  <a:pt x="634" y="7"/>
                  <a:pt x="633" y="6"/>
                </a:cubicBezTo>
                <a:cubicBezTo>
                  <a:pt x="632" y="5"/>
                  <a:pt x="630" y="5"/>
                  <a:pt x="628" y="6"/>
                </a:cubicBezTo>
                <a:cubicBezTo>
                  <a:pt x="574" y="61"/>
                  <a:pt x="574" y="61"/>
                  <a:pt x="574" y="61"/>
                </a:cubicBezTo>
                <a:cubicBezTo>
                  <a:pt x="572" y="62"/>
                  <a:pt x="572" y="64"/>
                  <a:pt x="574" y="65"/>
                </a:cubicBezTo>
                <a:close/>
                <a:moveTo>
                  <a:pt x="456" y="200"/>
                </a:moveTo>
                <a:cubicBezTo>
                  <a:pt x="456" y="200"/>
                  <a:pt x="457" y="200"/>
                  <a:pt x="458" y="200"/>
                </a:cubicBezTo>
                <a:cubicBezTo>
                  <a:pt x="506" y="151"/>
                  <a:pt x="506" y="151"/>
                  <a:pt x="506" y="151"/>
                </a:cubicBezTo>
                <a:cubicBezTo>
                  <a:pt x="506" y="151"/>
                  <a:pt x="507" y="150"/>
                  <a:pt x="507" y="150"/>
                </a:cubicBezTo>
                <a:cubicBezTo>
                  <a:pt x="507" y="150"/>
                  <a:pt x="507" y="150"/>
                  <a:pt x="508" y="150"/>
                </a:cubicBezTo>
                <a:cubicBezTo>
                  <a:pt x="510" y="147"/>
                  <a:pt x="510" y="147"/>
                  <a:pt x="510" y="147"/>
                </a:cubicBezTo>
                <a:cubicBezTo>
                  <a:pt x="511" y="146"/>
                  <a:pt x="511" y="144"/>
                  <a:pt x="510" y="143"/>
                </a:cubicBezTo>
                <a:cubicBezTo>
                  <a:pt x="509" y="142"/>
                  <a:pt x="507" y="142"/>
                  <a:pt x="506" y="143"/>
                </a:cubicBezTo>
                <a:cubicBezTo>
                  <a:pt x="503" y="145"/>
                  <a:pt x="503" y="145"/>
                  <a:pt x="503" y="145"/>
                </a:cubicBezTo>
                <a:cubicBezTo>
                  <a:pt x="503" y="145"/>
                  <a:pt x="503" y="146"/>
                  <a:pt x="503" y="146"/>
                </a:cubicBezTo>
                <a:cubicBezTo>
                  <a:pt x="502" y="146"/>
                  <a:pt x="502" y="146"/>
                  <a:pt x="502" y="147"/>
                </a:cubicBezTo>
                <a:cubicBezTo>
                  <a:pt x="453" y="195"/>
                  <a:pt x="453" y="195"/>
                  <a:pt x="453" y="195"/>
                </a:cubicBezTo>
                <a:cubicBezTo>
                  <a:pt x="452" y="196"/>
                  <a:pt x="452" y="198"/>
                  <a:pt x="453" y="200"/>
                </a:cubicBezTo>
                <a:cubicBezTo>
                  <a:pt x="454" y="200"/>
                  <a:pt x="455" y="200"/>
                  <a:pt x="456" y="200"/>
                </a:cubicBezTo>
                <a:close/>
                <a:moveTo>
                  <a:pt x="384" y="264"/>
                </a:moveTo>
                <a:cubicBezTo>
                  <a:pt x="326" y="322"/>
                  <a:pt x="326" y="322"/>
                  <a:pt x="326" y="322"/>
                </a:cubicBezTo>
                <a:cubicBezTo>
                  <a:pt x="325" y="323"/>
                  <a:pt x="325" y="325"/>
                  <a:pt x="326" y="326"/>
                </a:cubicBezTo>
                <a:cubicBezTo>
                  <a:pt x="327" y="327"/>
                  <a:pt x="328" y="327"/>
                  <a:pt x="329" y="327"/>
                </a:cubicBezTo>
                <a:cubicBezTo>
                  <a:pt x="329" y="327"/>
                  <a:pt x="330" y="327"/>
                  <a:pt x="331" y="326"/>
                </a:cubicBezTo>
                <a:cubicBezTo>
                  <a:pt x="388" y="269"/>
                  <a:pt x="388" y="269"/>
                  <a:pt x="388" y="269"/>
                </a:cubicBezTo>
                <a:cubicBezTo>
                  <a:pt x="390" y="268"/>
                  <a:pt x="390" y="266"/>
                  <a:pt x="388" y="264"/>
                </a:cubicBezTo>
                <a:cubicBezTo>
                  <a:pt x="387" y="263"/>
                  <a:pt x="385" y="263"/>
                  <a:pt x="384" y="264"/>
                </a:cubicBezTo>
                <a:close/>
                <a:moveTo>
                  <a:pt x="453" y="200"/>
                </a:moveTo>
                <a:cubicBezTo>
                  <a:pt x="452" y="199"/>
                  <a:pt x="450" y="199"/>
                  <a:pt x="448" y="200"/>
                </a:cubicBezTo>
                <a:cubicBezTo>
                  <a:pt x="389" y="260"/>
                  <a:pt x="389" y="260"/>
                  <a:pt x="389" y="260"/>
                </a:cubicBezTo>
                <a:cubicBezTo>
                  <a:pt x="387" y="261"/>
                  <a:pt x="387" y="263"/>
                  <a:pt x="389" y="264"/>
                </a:cubicBezTo>
                <a:cubicBezTo>
                  <a:pt x="389" y="265"/>
                  <a:pt x="390" y="265"/>
                  <a:pt x="391" y="265"/>
                </a:cubicBezTo>
                <a:cubicBezTo>
                  <a:pt x="392" y="265"/>
                  <a:pt x="392" y="265"/>
                  <a:pt x="393" y="264"/>
                </a:cubicBezTo>
                <a:cubicBezTo>
                  <a:pt x="453" y="204"/>
                  <a:pt x="453" y="204"/>
                  <a:pt x="453" y="204"/>
                </a:cubicBezTo>
                <a:cubicBezTo>
                  <a:pt x="454" y="203"/>
                  <a:pt x="454" y="201"/>
                  <a:pt x="453" y="200"/>
                </a:cubicBezTo>
                <a:close/>
                <a:moveTo>
                  <a:pt x="593" y="56"/>
                </a:moveTo>
                <a:cubicBezTo>
                  <a:pt x="586" y="62"/>
                  <a:pt x="586" y="62"/>
                  <a:pt x="586" y="62"/>
                </a:cubicBezTo>
                <a:cubicBezTo>
                  <a:pt x="586" y="62"/>
                  <a:pt x="586" y="62"/>
                  <a:pt x="586" y="62"/>
                </a:cubicBezTo>
                <a:cubicBezTo>
                  <a:pt x="581" y="67"/>
                  <a:pt x="581" y="67"/>
                  <a:pt x="581" y="67"/>
                </a:cubicBezTo>
                <a:cubicBezTo>
                  <a:pt x="581" y="67"/>
                  <a:pt x="581" y="68"/>
                  <a:pt x="581" y="68"/>
                </a:cubicBezTo>
                <a:cubicBezTo>
                  <a:pt x="581" y="68"/>
                  <a:pt x="580" y="68"/>
                  <a:pt x="580" y="68"/>
                </a:cubicBezTo>
                <a:cubicBezTo>
                  <a:pt x="577" y="72"/>
                  <a:pt x="577" y="72"/>
                  <a:pt x="577" y="72"/>
                </a:cubicBezTo>
                <a:cubicBezTo>
                  <a:pt x="576" y="73"/>
                  <a:pt x="576" y="75"/>
                  <a:pt x="577" y="76"/>
                </a:cubicBezTo>
                <a:cubicBezTo>
                  <a:pt x="578" y="77"/>
                  <a:pt x="578" y="77"/>
                  <a:pt x="579" y="77"/>
                </a:cubicBezTo>
                <a:cubicBezTo>
                  <a:pt x="580" y="77"/>
                  <a:pt x="581" y="77"/>
                  <a:pt x="581" y="76"/>
                </a:cubicBezTo>
                <a:cubicBezTo>
                  <a:pt x="584" y="73"/>
                  <a:pt x="584" y="73"/>
                  <a:pt x="584" y="73"/>
                </a:cubicBezTo>
                <a:cubicBezTo>
                  <a:pt x="585" y="73"/>
                  <a:pt x="585" y="72"/>
                  <a:pt x="585" y="72"/>
                </a:cubicBezTo>
                <a:cubicBezTo>
                  <a:pt x="585" y="72"/>
                  <a:pt x="585" y="72"/>
                  <a:pt x="586" y="72"/>
                </a:cubicBezTo>
                <a:cubicBezTo>
                  <a:pt x="597" y="60"/>
                  <a:pt x="597" y="60"/>
                  <a:pt x="597" y="60"/>
                </a:cubicBezTo>
                <a:cubicBezTo>
                  <a:pt x="647" y="10"/>
                  <a:pt x="647" y="10"/>
                  <a:pt x="647" y="10"/>
                </a:cubicBezTo>
                <a:cubicBezTo>
                  <a:pt x="648" y="9"/>
                  <a:pt x="648" y="7"/>
                  <a:pt x="647" y="6"/>
                </a:cubicBezTo>
                <a:cubicBezTo>
                  <a:pt x="646" y="5"/>
                  <a:pt x="644" y="5"/>
                  <a:pt x="643" y="6"/>
                </a:cubicBezTo>
                <a:cubicBezTo>
                  <a:pt x="594" y="54"/>
                  <a:pt x="594" y="54"/>
                  <a:pt x="594" y="54"/>
                </a:cubicBezTo>
                <a:lnTo>
                  <a:pt x="593" y="56"/>
                </a:lnTo>
                <a:close/>
                <a:moveTo>
                  <a:pt x="255" y="397"/>
                </a:moveTo>
                <a:cubicBezTo>
                  <a:pt x="254" y="396"/>
                  <a:pt x="252" y="396"/>
                  <a:pt x="251" y="397"/>
                </a:cubicBezTo>
                <a:cubicBezTo>
                  <a:pt x="232" y="416"/>
                  <a:pt x="232" y="416"/>
                  <a:pt x="232" y="416"/>
                </a:cubicBezTo>
                <a:cubicBezTo>
                  <a:pt x="231" y="418"/>
                  <a:pt x="231" y="420"/>
                  <a:pt x="232" y="421"/>
                </a:cubicBezTo>
                <a:cubicBezTo>
                  <a:pt x="233" y="421"/>
                  <a:pt x="234" y="422"/>
                  <a:pt x="234" y="422"/>
                </a:cubicBezTo>
                <a:cubicBezTo>
                  <a:pt x="235" y="422"/>
                  <a:pt x="236" y="421"/>
                  <a:pt x="237" y="421"/>
                </a:cubicBezTo>
                <a:cubicBezTo>
                  <a:pt x="255" y="402"/>
                  <a:pt x="255" y="402"/>
                  <a:pt x="255" y="402"/>
                </a:cubicBezTo>
                <a:cubicBezTo>
                  <a:pt x="257" y="401"/>
                  <a:pt x="257" y="399"/>
                  <a:pt x="255" y="397"/>
                </a:cubicBezTo>
                <a:close/>
                <a:moveTo>
                  <a:pt x="435" y="235"/>
                </a:moveTo>
                <a:cubicBezTo>
                  <a:pt x="436" y="235"/>
                  <a:pt x="436" y="235"/>
                  <a:pt x="437" y="234"/>
                </a:cubicBezTo>
                <a:cubicBezTo>
                  <a:pt x="465" y="207"/>
                  <a:pt x="465" y="207"/>
                  <a:pt x="465" y="207"/>
                </a:cubicBezTo>
                <a:cubicBezTo>
                  <a:pt x="465" y="207"/>
                  <a:pt x="465" y="207"/>
                  <a:pt x="465" y="207"/>
                </a:cubicBezTo>
                <a:cubicBezTo>
                  <a:pt x="465" y="207"/>
                  <a:pt x="465" y="207"/>
                  <a:pt x="465" y="207"/>
                </a:cubicBezTo>
                <a:cubicBezTo>
                  <a:pt x="465" y="207"/>
                  <a:pt x="465" y="206"/>
                  <a:pt x="465" y="206"/>
                </a:cubicBezTo>
                <a:cubicBezTo>
                  <a:pt x="465" y="206"/>
                  <a:pt x="465" y="206"/>
                  <a:pt x="465" y="206"/>
                </a:cubicBezTo>
                <a:cubicBezTo>
                  <a:pt x="473" y="198"/>
                  <a:pt x="473" y="198"/>
                  <a:pt x="473" y="198"/>
                </a:cubicBezTo>
                <a:cubicBezTo>
                  <a:pt x="474" y="197"/>
                  <a:pt x="474" y="195"/>
                  <a:pt x="473" y="194"/>
                </a:cubicBezTo>
                <a:cubicBezTo>
                  <a:pt x="472" y="192"/>
                  <a:pt x="470" y="192"/>
                  <a:pt x="469" y="194"/>
                </a:cubicBezTo>
                <a:cubicBezTo>
                  <a:pt x="460" y="202"/>
                  <a:pt x="460" y="202"/>
                  <a:pt x="460" y="202"/>
                </a:cubicBezTo>
                <a:cubicBezTo>
                  <a:pt x="460" y="202"/>
                  <a:pt x="460" y="202"/>
                  <a:pt x="460" y="202"/>
                </a:cubicBezTo>
                <a:cubicBezTo>
                  <a:pt x="460" y="202"/>
                  <a:pt x="460" y="202"/>
                  <a:pt x="460" y="202"/>
                </a:cubicBezTo>
                <a:cubicBezTo>
                  <a:pt x="460" y="202"/>
                  <a:pt x="460" y="202"/>
                  <a:pt x="460" y="202"/>
                </a:cubicBezTo>
                <a:cubicBezTo>
                  <a:pt x="433" y="230"/>
                  <a:pt x="433" y="230"/>
                  <a:pt x="433" y="230"/>
                </a:cubicBezTo>
                <a:cubicBezTo>
                  <a:pt x="431" y="231"/>
                  <a:pt x="431" y="233"/>
                  <a:pt x="433" y="234"/>
                </a:cubicBezTo>
                <a:cubicBezTo>
                  <a:pt x="433" y="235"/>
                  <a:pt x="434" y="235"/>
                  <a:pt x="435" y="235"/>
                </a:cubicBezTo>
                <a:close/>
                <a:moveTo>
                  <a:pt x="476" y="193"/>
                </a:moveTo>
                <a:cubicBezTo>
                  <a:pt x="477" y="193"/>
                  <a:pt x="478" y="193"/>
                  <a:pt x="479" y="193"/>
                </a:cubicBezTo>
                <a:cubicBezTo>
                  <a:pt x="513" y="159"/>
                  <a:pt x="513" y="159"/>
                  <a:pt x="513" y="159"/>
                </a:cubicBezTo>
                <a:cubicBezTo>
                  <a:pt x="514" y="157"/>
                  <a:pt x="514" y="155"/>
                  <a:pt x="513" y="154"/>
                </a:cubicBezTo>
                <a:cubicBezTo>
                  <a:pt x="511" y="153"/>
                  <a:pt x="509" y="153"/>
                  <a:pt x="508" y="154"/>
                </a:cubicBezTo>
                <a:cubicBezTo>
                  <a:pt x="474" y="188"/>
                  <a:pt x="474" y="188"/>
                  <a:pt x="474" y="188"/>
                </a:cubicBezTo>
                <a:cubicBezTo>
                  <a:pt x="473" y="189"/>
                  <a:pt x="473" y="191"/>
                  <a:pt x="474" y="193"/>
                </a:cubicBezTo>
                <a:cubicBezTo>
                  <a:pt x="475" y="193"/>
                  <a:pt x="476" y="193"/>
                  <a:pt x="476" y="193"/>
                </a:cubicBezTo>
                <a:close/>
                <a:moveTo>
                  <a:pt x="569" y="98"/>
                </a:moveTo>
                <a:cubicBezTo>
                  <a:pt x="569" y="99"/>
                  <a:pt x="570" y="99"/>
                  <a:pt x="571" y="99"/>
                </a:cubicBezTo>
                <a:cubicBezTo>
                  <a:pt x="572" y="99"/>
                  <a:pt x="573" y="99"/>
                  <a:pt x="573" y="98"/>
                </a:cubicBezTo>
                <a:cubicBezTo>
                  <a:pt x="663" y="8"/>
                  <a:pt x="663" y="8"/>
                  <a:pt x="663" y="8"/>
                </a:cubicBezTo>
                <a:cubicBezTo>
                  <a:pt x="664" y="7"/>
                  <a:pt x="664" y="5"/>
                  <a:pt x="663" y="4"/>
                </a:cubicBezTo>
                <a:cubicBezTo>
                  <a:pt x="662" y="2"/>
                  <a:pt x="660" y="2"/>
                  <a:pt x="659" y="4"/>
                </a:cubicBezTo>
                <a:cubicBezTo>
                  <a:pt x="569" y="94"/>
                  <a:pt x="569" y="94"/>
                  <a:pt x="569" y="94"/>
                </a:cubicBezTo>
                <a:cubicBezTo>
                  <a:pt x="568" y="95"/>
                  <a:pt x="568" y="97"/>
                  <a:pt x="569" y="98"/>
                </a:cubicBezTo>
                <a:close/>
                <a:moveTo>
                  <a:pt x="388" y="283"/>
                </a:moveTo>
                <a:cubicBezTo>
                  <a:pt x="389" y="282"/>
                  <a:pt x="389" y="280"/>
                  <a:pt x="388" y="279"/>
                </a:cubicBezTo>
                <a:cubicBezTo>
                  <a:pt x="387" y="278"/>
                  <a:pt x="385" y="278"/>
                  <a:pt x="384" y="279"/>
                </a:cubicBezTo>
                <a:cubicBezTo>
                  <a:pt x="367" y="295"/>
                  <a:pt x="367" y="295"/>
                  <a:pt x="367" y="295"/>
                </a:cubicBezTo>
                <a:cubicBezTo>
                  <a:pt x="366" y="297"/>
                  <a:pt x="366" y="299"/>
                  <a:pt x="367" y="300"/>
                </a:cubicBezTo>
                <a:cubicBezTo>
                  <a:pt x="368" y="300"/>
                  <a:pt x="368" y="301"/>
                  <a:pt x="369" y="301"/>
                </a:cubicBezTo>
                <a:cubicBezTo>
                  <a:pt x="370" y="301"/>
                  <a:pt x="371" y="300"/>
                  <a:pt x="371" y="300"/>
                </a:cubicBezTo>
                <a:lnTo>
                  <a:pt x="388" y="283"/>
                </a:lnTo>
                <a:close/>
                <a:moveTo>
                  <a:pt x="428" y="243"/>
                </a:moveTo>
                <a:cubicBezTo>
                  <a:pt x="428" y="243"/>
                  <a:pt x="428" y="243"/>
                  <a:pt x="428" y="243"/>
                </a:cubicBezTo>
                <a:cubicBezTo>
                  <a:pt x="429" y="242"/>
                  <a:pt x="429" y="242"/>
                  <a:pt x="429" y="242"/>
                </a:cubicBezTo>
                <a:cubicBezTo>
                  <a:pt x="430" y="241"/>
                  <a:pt x="430" y="239"/>
                  <a:pt x="429" y="238"/>
                </a:cubicBezTo>
                <a:cubicBezTo>
                  <a:pt x="428" y="237"/>
                  <a:pt x="426" y="237"/>
                  <a:pt x="425" y="238"/>
                </a:cubicBezTo>
                <a:cubicBezTo>
                  <a:pt x="424" y="239"/>
                  <a:pt x="424" y="239"/>
                  <a:pt x="424" y="239"/>
                </a:cubicBezTo>
                <a:cubicBezTo>
                  <a:pt x="424" y="239"/>
                  <a:pt x="424" y="239"/>
                  <a:pt x="423" y="239"/>
                </a:cubicBezTo>
                <a:cubicBezTo>
                  <a:pt x="423" y="239"/>
                  <a:pt x="423" y="239"/>
                  <a:pt x="423" y="240"/>
                </a:cubicBezTo>
                <a:cubicBezTo>
                  <a:pt x="418" y="245"/>
                  <a:pt x="418" y="245"/>
                  <a:pt x="418" y="245"/>
                </a:cubicBezTo>
                <a:cubicBezTo>
                  <a:pt x="417" y="246"/>
                  <a:pt x="417" y="248"/>
                  <a:pt x="418" y="249"/>
                </a:cubicBezTo>
                <a:cubicBezTo>
                  <a:pt x="418" y="250"/>
                  <a:pt x="419" y="250"/>
                  <a:pt x="420" y="250"/>
                </a:cubicBezTo>
                <a:cubicBezTo>
                  <a:pt x="421" y="250"/>
                  <a:pt x="422" y="250"/>
                  <a:pt x="422" y="249"/>
                </a:cubicBezTo>
                <a:cubicBezTo>
                  <a:pt x="427" y="244"/>
                  <a:pt x="427" y="244"/>
                  <a:pt x="427" y="244"/>
                </a:cubicBezTo>
                <a:cubicBezTo>
                  <a:pt x="427" y="244"/>
                  <a:pt x="427" y="244"/>
                  <a:pt x="428" y="243"/>
                </a:cubicBezTo>
                <a:close/>
                <a:moveTo>
                  <a:pt x="269" y="398"/>
                </a:moveTo>
                <a:cubicBezTo>
                  <a:pt x="268" y="397"/>
                  <a:pt x="266" y="397"/>
                  <a:pt x="265" y="398"/>
                </a:cubicBezTo>
                <a:cubicBezTo>
                  <a:pt x="244" y="418"/>
                  <a:pt x="244" y="418"/>
                  <a:pt x="244" y="418"/>
                </a:cubicBezTo>
                <a:cubicBezTo>
                  <a:pt x="243" y="419"/>
                  <a:pt x="243" y="421"/>
                  <a:pt x="244" y="423"/>
                </a:cubicBezTo>
                <a:cubicBezTo>
                  <a:pt x="245" y="423"/>
                  <a:pt x="246" y="424"/>
                  <a:pt x="246" y="424"/>
                </a:cubicBezTo>
                <a:cubicBezTo>
                  <a:pt x="247" y="424"/>
                  <a:pt x="248" y="423"/>
                  <a:pt x="249" y="423"/>
                </a:cubicBezTo>
                <a:cubicBezTo>
                  <a:pt x="269" y="402"/>
                  <a:pt x="269" y="402"/>
                  <a:pt x="269" y="402"/>
                </a:cubicBezTo>
                <a:cubicBezTo>
                  <a:pt x="270" y="401"/>
                  <a:pt x="270" y="399"/>
                  <a:pt x="269" y="398"/>
                </a:cubicBezTo>
                <a:close/>
                <a:moveTo>
                  <a:pt x="338" y="334"/>
                </a:moveTo>
                <a:cubicBezTo>
                  <a:pt x="348" y="324"/>
                  <a:pt x="348" y="324"/>
                  <a:pt x="348" y="324"/>
                </a:cubicBezTo>
                <a:cubicBezTo>
                  <a:pt x="349" y="322"/>
                  <a:pt x="349" y="320"/>
                  <a:pt x="348" y="319"/>
                </a:cubicBezTo>
                <a:cubicBezTo>
                  <a:pt x="346" y="318"/>
                  <a:pt x="345" y="318"/>
                  <a:pt x="343" y="319"/>
                </a:cubicBezTo>
                <a:cubicBezTo>
                  <a:pt x="333" y="329"/>
                  <a:pt x="333" y="329"/>
                  <a:pt x="333" y="329"/>
                </a:cubicBezTo>
                <a:cubicBezTo>
                  <a:pt x="332" y="330"/>
                  <a:pt x="332" y="332"/>
                  <a:pt x="333" y="334"/>
                </a:cubicBezTo>
                <a:cubicBezTo>
                  <a:pt x="334" y="334"/>
                  <a:pt x="335" y="335"/>
                  <a:pt x="335" y="335"/>
                </a:cubicBezTo>
                <a:cubicBezTo>
                  <a:pt x="336" y="335"/>
                  <a:pt x="337" y="334"/>
                  <a:pt x="338" y="334"/>
                </a:cubicBezTo>
                <a:close/>
                <a:moveTo>
                  <a:pt x="336" y="348"/>
                </a:moveTo>
                <a:cubicBezTo>
                  <a:pt x="336" y="348"/>
                  <a:pt x="337" y="348"/>
                  <a:pt x="338" y="347"/>
                </a:cubicBezTo>
                <a:cubicBezTo>
                  <a:pt x="350" y="336"/>
                  <a:pt x="350" y="336"/>
                  <a:pt x="350" y="336"/>
                </a:cubicBezTo>
                <a:cubicBezTo>
                  <a:pt x="351" y="334"/>
                  <a:pt x="351" y="332"/>
                  <a:pt x="350" y="331"/>
                </a:cubicBezTo>
                <a:cubicBezTo>
                  <a:pt x="348" y="330"/>
                  <a:pt x="346" y="330"/>
                  <a:pt x="345" y="331"/>
                </a:cubicBezTo>
                <a:cubicBezTo>
                  <a:pt x="333" y="343"/>
                  <a:pt x="333" y="343"/>
                  <a:pt x="333" y="343"/>
                </a:cubicBezTo>
                <a:cubicBezTo>
                  <a:pt x="332" y="344"/>
                  <a:pt x="332" y="346"/>
                  <a:pt x="333" y="347"/>
                </a:cubicBezTo>
                <a:cubicBezTo>
                  <a:pt x="334" y="348"/>
                  <a:pt x="335" y="348"/>
                  <a:pt x="336" y="348"/>
                </a:cubicBezTo>
                <a:close/>
                <a:moveTo>
                  <a:pt x="570" y="111"/>
                </a:moveTo>
                <a:cubicBezTo>
                  <a:pt x="571" y="111"/>
                  <a:pt x="572" y="112"/>
                  <a:pt x="572" y="112"/>
                </a:cubicBezTo>
                <a:cubicBezTo>
                  <a:pt x="573" y="112"/>
                  <a:pt x="574" y="111"/>
                  <a:pt x="575" y="111"/>
                </a:cubicBezTo>
                <a:cubicBezTo>
                  <a:pt x="678" y="7"/>
                  <a:pt x="678" y="7"/>
                  <a:pt x="678" y="7"/>
                </a:cubicBezTo>
                <a:cubicBezTo>
                  <a:pt x="679" y="6"/>
                  <a:pt x="679" y="4"/>
                  <a:pt x="678" y="3"/>
                </a:cubicBezTo>
                <a:cubicBezTo>
                  <a:pt x="677" y="1"/>
                  <a:pt x="675" y="1"/>
                  <a:pt x="674" y="3"/>
                </a:cubicBezTo>
                <a:cubicBezTo>
                  <a:pt x="570" y="106"/>
                  <a:pt x="570" y="106"/>
                  <a:pt x="570" y="106"/>
                </a:cubicBezTo>
                <a:cubicBezTo>
                  <a:pt x="569" y="108"/>
                  <a:pt x="569" y="109"/>
                  <a:pt x="570" y="111"/>
                </a:cubicBezTo>
                <a:close/>
                <a:moveTo>
                  <a:pt x="523" y="158"/>
                </a:moveTo>
                <a:cubicBezTo>
                  <a:pt x="522" y="157"/>
                  <a:pt x="520" y="157"/>
                  <a:pt x="518" y="158"/>
                </a:cubicBezTo>
                <a:cubicBezTo>
                  <a:pt x="491" y="185"/>
                  <a:pt x="491" y="185"/>
                  <a:pt x="491" y="185"/>
                </a:cubicBezTo>
                <a:cubicBezTo>
                  <a:pt x="488" y="189"/>
                  <a:pt x="488" y="189"/>
                  <a:pt x="488" y="189"/>
                </a:cubicBezTo>
                <a:cubicBezTo>
                  <a:pt x="481" y="196"/>
                  <a:pt x="481" y="196"/>
                  <a:pt x="481" y="196"/>
                </a:cubicBezTo>
                <a:cubicBezTo>
                  <a:pt x="479" y="197"/>
                  <a:pt x="479" y="199"/>
                  <a:pt x="481" y="200"/>
                </a:cubicBezTo>
                <a:cubicBezTo>
                  <a:pt x="481" y="201"/>
                  <a:pt x="482" y="201"/>
                  <a:pt x="483" y="201"/>
                </a:cubicBezTo>
                <a:cubicBezTo>
                  <a:pt x="484" y="201"/>
                  <a:pt x="484" y="201"/>
                  <a:pt x="485" y="200"/>
                </a:cubicBezTo>
                <a:cubicBezTo>
                  <a:pt x="523" y="162"/>
                  <a:pt x="523" y="162"/>
                  <a:pt x="523" y="162"/>
                </a:cubicBezTo>
                <a:cubicBezTo>
                  <a:pt x="524" y="161"/>
                  <a:pt x="524" y="159"/>
                  <a:pt x="523" y="158"/>
                </a:cubicBezTo>
                <a:close/>
                <a:moveTo>
                  <a:pt x="303" y="378"/>
                </a:moveTo>
                <a:cubicBezTo>
                  <a:pt x="302" y="377"/>
                  <a:pt x="300" y="377"/>
                  <a:pt x="298" y="378"/>
                </a:cubicBezTo>
                <a:cubicBezTo>
                  <a:pt x="258" y="419"/>
                  <a:pt x="258" y="419"/>
                  <a:pt x="258" y="419"/>
                </a:cubicBezTo>
                <a:cubicBezTo>
                  <a:pt x="256" y="420"/>
                  <a:pt x="256" y="422"/>
                  <a:pt x="258" y="423"/>
                </a:cubicBezTo>
                <a:cubicBezTo>
                  <a:pt x="258" y="424"/>
                  <a:pt x="259" y="424"/>
                  <a:pt x="260" y="424"/>
                </a:cubicBezTo>
                <a:cubicBezTo>
                  <a:pt x="261" y="424"/>
                  <a:pt x="261" y="424"/>
                  <a:pt x="262" y="423"/>
                </a:cubicBezTo>
                <a:cubicBezTo>
                  <a:pt x="303" y="382"/>
                  <a:pt x="303" y="382"/>
                  <a:pt x="303" y="382"/>
                </a:cubicBezTo>
                <a:cubicBezTo>
                  <a:pt x="304" y="381"/>
                  <a:pt x="304" y="379"/>
                  <a:pt x="303" y="378"/>
                </a:cubicBezTo>
                <a:close/>
                <a:moveTo>
                  <a:pt x="458" y="225"/>
                </a:moveTo>
                <a:cubicBezTo>
                  <a:pt x="459" y="225"/>
                  <a:pt x="460" y="225"/>
                  <a:pt x="461" y="225"/>
                </a:cubicBezTo>
                <a:cubicBezTo>
                  <a:pt x="469" y="216"/>
                  <a:pt x="469" y="216"/>
                  <a:pt x="469" y="216"/>
                </a:cubicBezTo>
                <a:cubicBezTo>
                  <a:pt x="470" y="215"/>
                  <a:pt x="470" y="213"/>
                  <a:pt x="469" y="212"/>
                </a:cubicBezTo>
                <a:cubicBezTo>
                  <a:pt x="468" y="211"/>
                  <a:pt x="466" y="211"/>
                  <a:pt x="465" y="212"/>
                </a:cubicBezTo>
                <a:cubicBezTo>
                  <a:pt x="456" y="220"/>
                  <a:pt x="456" y="220"/>
                  <a:pt x="456" y="220"/>
                </a:cubicBezTo>
                <a:cubicBezTo>
                  <a:pt x="455" y="221"/>
                  <a:pt x="455" y="223"/>
                  <a:pt x="456" y="225"/>
                </a:cubicBezTo>
                <a:cubicBezTo>
                  <a:pt x="457" y="225"/>
                  <a:pt x="458" y="225"/>
                  <a:pt x="458" y="225"/>
                </a:cubicBezTo>
                <a:close/>
                <a:moveTo>
                  <a:pt x="466" y="232"/>
                </a:moveTo>
                <a:cubicBezTo>
                  <a:pt x="467" y="232"/>
                  <a:pt x="468" y="231"/>
                  <a:pt x="468" y="231"/>
                </a:cubicBezTo>
                <a:cubicBezTo>
                  <a:pt x="478" y="221"/>
                  <a:pt x="478" y="221"/>
                  <a:pt x="478" y="221"/>
                </a:cubicBezTo>
                <a:cubicBezTo>
                  <a:pt x="478" y="221"/>
                  <a:pt x="478" y="221"/>
                  <a:pt x="478" y="221"/>
                </a:cubicBezTo>
                <a:cubicBezTo>
                  <a:pt x="478" y="221"/>
                  <a:pt x="479" y="221"/>
                  <a:pt x="479" y="221"/>
                </a:cubicBezTo>
                <a:cubicBezTo>
                  <a:pt x="483" y="216"/>
                  <a:pt x="483" y="216"/>
                  <a:pt x="483" y="216"/>
                </a:cubicBezTo>
                <a:cubicBezTo>
                  <a:pt x="484" y="215"/>
                  <a:pt x="484" y="213"/>
                  <a:pt x="483" y="212"/>
                </a:cubicBezTo>
                <a:cubicBezTo>
                  <a:pt x="482" y="211"/>
                  <a:pt x="480" y="211"/>
                  <a:pt x="478" y="212"/>
                </a:cubicBezTo>
                <a:cubicBezTo>
                  <a:pt x="474" y="216"/>
                  <a:pt x="474" y="216"/>
                  <a:pt x="474" y="216"/>
                </a:cubicBezTo>
                <a:cubicBezTo>
                  <a:pt x="474" y="216"/>
                  <a:pt x="474" y="216"/>
                  <a:pt x="474" y="217"/>
                </a:cubicBezTo>
                <a:cubicBezTo>
                  <a:pt x="474" y="217"/>
                  <a:pt x="474" y="217"/>
                  <a:pt x="474" y="217"/>
                </a:cubicBezTo>
                <a:cubicBezTo>
                  <a:pt x="464" y="227"/>
                  <a:pt x="464" y="227"/>
                  <a:pt x="464" y="227"/>
                </a:cubicBezTo>
                <a:cubicBezTo>
                  <a:pt x="463" y="228"/>
                  <a:pt x="463" y="230"/>
                  <a:pt x="464" y="231"/>
                </a:cubicBezTo>
                <a:cubicBezTo>
                  <a:pt x="465" y="231"/>
                  <a:pt x="465" y="232"/>
                  <a:pt x="466" y="232"/>
                </a:cubicBezTo>
                <a:close/>
                <a:moveTo>
                  <a:pt x="316" y="382"/>
                </a:moveTo>
                <a:cubicBezTo>
                  <a:pt x="317" y="382"/>
                  <a:pt x="318" y="382"/>
                  <a:pt x="318" y="381"/>
                </a:cubicBezTo>
                <a:cubicBezTo>
                  <a:pt x="327" y="373"/>
                  <a:pt x="327" y="373"/>
                  <a:pt x="327" y="373"/>
                </a:cubicBezTo>
                <a:cubicBezTo>
                  <a:pt x="328" y="371"/>
                  <a:pt x="328" y="369"/>
                  <a:pt x="327" y="368"/>
                </a:cubicBezTo>
                <a:cubicBezTo>
                  <a:pt x="325" y="367"/>
                  <a:pt x="323" y="367"/>
                  <a:pt x="322" y="368"/>
                </a:cubicBezTo>
                <a:cubicBezTo>
                  <a:pt x="314" y="377"/>
                  <a:pt x="314" y="377"/>
                  <a:pt x="314" y="377"/>
                </a:cubicBezTo>
                <a:cubicBezTo>
                  <a:pt x="313" y="378"/>
                  <a:pt x="313" y="380"/>
                  <a:pt x="314" y="381"/>
                </a:cubicBezTo>
                <a:cubicBezTo>
                  <a:pt x="314" y="382"/>
                  <a:pt x="315" y="382"/>
                  <a:pt x="316" y="382"/>
                </a:cubicBezTo>
                <a:close/>
                <a:moveTo>
                  <a:pt x="524" y="166"/>
                </a:moveTo>
                <a:cubicBezTo>
                  <a:pt x="510" y="180"/>
                  <a:pt x="510" y="180"/>
                  <a:pt x="510" y="180"/>
                </a:cubicBezTo>
                <a:cubicBezTo>
                  <a:pt x="509" y="182"/>
                  <a:pt x="509" y="184"/>
                  <a:pt x="510" y="185"/>
                </a:cubicBezTo>
                <a:cubicBezTo>
                  <a:pt x="511" y="185"/>
                  <a:pt x="511" y="186"/>
                  <a:pt x="512" y="186"/>
                </a:cubicBezTo>
                <a:cubicBezTo>
                  <a:pt x="513" y="186"/>
                  <a:pt x="514" y="185"/>
                  <a:pt x="514" y="185"/>
                </a:cubicBezTo>
                <a:cubicBezTo>
                  <a:pt x="528" y="171"/>
                  <a:pt x="528" y="171"/>
                  <a:pt x="528" y="171"/>
                </a:cubicBezTo>
                <a:cubicBezTo>
                  <a:pt x="530" y="170"/>
                  <a:pt x="530" y="168"/>
                  <a:pt x="528" y="166"/>
                </a:cubicBezTo>
                <a:cubicBezTo>
                  <a:pt x="527" y="165"/>
                  <a:pt x="525" y="165"/>
                  <a:pt x="524" y="166"/>
                </a:cubicBezTo>
                <a:close/>
                <a:moveTo>
                  <a:pt x="340" y="357"/>
                </a:moveTo>
                <a:cubicBezTo>
                  <a:pt x="341" y="357"/>
                  <a:pt x="342" y="357"/>
                  <a:pt x="343" y="357"/>
                </a:cubicBezTo>
                <a:cubicBezTo>
                  <a:pt x="350" y="349"/>
                  <a:pt x="350" y="349"/>
                  <a:pt x="350" y="349"/>
                </a:cubicBezTo>
                <a:cubicBezTo>
                  <a:pt x="351" y="348"/>
                  <a:pt x="351" y="346"/>
                  <a:pt x="350" y="345"/>
                </a:cubicBezTo>
                <a:cubicBezTo>
                  <a:pt x="349" y="343"/>
                  <a:pt x="347" y="343"/>
                  <a:pt x="346" y="345"/>
                </a:cubicBezTo>
                <a:cubicBezTo>
                  <a:pt x="338" y="352"/>
                  <a:pt x="338" y="352"/>
                  <a:pt x="338" y="352"/>
                </a:cubicBezTo>
                <a:cubicBezTo>
                  <a:pt x="337" y="353"/>
                  <a:pt x="337" y="355"/>
                  <a:pt x="338" y="357"/>
                </a:cubicBezTo>
                <a:cubicBezTo>
                  <a:pt x="339" y="357"/>
                  <a:pt x="340" y="357"/>
                  <a:pt x="340" y="357"/>
                </a:cubicBezTo>
                <a:close/>
                <a:moveTo>
                  <a:pt x="296" y="403"/>
                </a:moveTo>
                <a:cubicBezTo>
                  <a:pt x="296" y="403"/>
                  <a:pt x="297" y="402"/>
                  <a:pt x="297" y="402"/>
                </a:cubicBezTo>
                <a:cubicBezTo>
                  <a:pt x="299" y="400"/>
                  <a:pt x="299" y="400"/>
                  <a:pt x="299" y="400"/>
                </a:cubicBezTo>
                <a:cubicBezTo>
                  <a:pt x="300" y="399"/>
                  <a:pt x="300" y="397"/>
                  <a:pt x="299" y="396"/>
                </a:cubicBezTo>
                <a:cubicBezTo>
                  <a:pt x="298" y="395"/>
                  <a:pt x="296" y="395"/>
                  <a:pt x="294" y="396"/>
                </a:cubicBezTo>
                <a:cubicBezTo>
                  <a:pt x="293" y="398"/>
                  <a:pt x="293" y="398"/>
                  <a:pt x="293" y="398"/>
                </a:cubicBezTo>
                <a:cubicBezTo>
                  <a:pt x="292" y="398"/>
                  <a:pt x="292" y="398"/>
                  <a:pt x="292" y="399"/>
                </a:cubicBezTo>
                <a:cubicBezTo>
                  <a:pt x="292" y="399"/>
                  <a:pt x="291" y="399"/>
                  <a:pt x="291" y="399"/>
                </a:cubicBezTo>
                <a:cubicBezTo>
                  <a:pt x="264" y="426"/>
                  <a:pt x="264" y="426"/>
                  <a:pt x="264" y="426"/>
                </a:cubicBezTo>
                <a:cubicBezTo>
                  <a:pt x="263" y="428"/>
                  <a:pt x="263" y="430"/>
                  <a:pt x="264" y="431"/>
                </a:cubicBezTo>
                <a:cubicBezTo>
                  <a:pt x="265" y="431"/>
                  <a:pt x="265" y="432"/>
                  <a:pt x="266" y="432"/>
                </a:cubicBezTo>
                <a:cubicBezTo>
                  <a:pt x="267" y="432"/>
                  <a:pt x="268" y="431"/>
                  <a:pt x="268" y="431"/>
                </a:cubicBezTo>
                <a:cubicBezTo>
                  <a:pt x="295" y="404"/>
                  <a:pt x="295" y="404"/>
                  <a:pt x="295" y="404"/>
                </a:cubicBezTo>
                <a:cubicBezTo>
                  <a:pt x="296" y="403"/>
                  <a:pt x="296" y="403"/>
                  <a:pt x="296" y="403"/>
                </a:cubicBezTo>
                <a:close/>
                <a:moveTo>
                  <a:pt x="575" y="120"/>
                </a:moveTo>
                <a:cubicBezTo>
                  <a:pt x="576" y="120"/>
                  <a:pt x="577" y="121"/>
                  <a:pt x="577" y="121"/>
                </a:cubicBezTo>
                <a:cubicBezTo>
                  <a:pt x="578" y="121"/>
                  <a:pt x="579" y="120"/>
                  <a:pt x="580" y="120"/>
                </a:cubicBezTo>
                <a:cubicBezTo>
                  <a:pt x="693" y="6"/>
                  <a:pt x="693" y="6"/>
                  <a:pt x="693" y="6"/>
                </a:cubicBezTo>
                <a:cubicBezTo>
                  <a:pt x="694" y="5"/>
                  <a:pt x="694" y="3"/>
                  <a:pt x="693" y="2"/>
                </a:cubicBezTo>
                <a:cubicBezTo>
                  <a:pt x="692" y="1"/>
                  <a:pt x="690" y="1"/>
                  <a:pt x="688" y="2"/>
                </a:cubicBezTo>
                <a:cubicBezTo>
                  <a:pt x="575" y="115"/>
                  <a:pt x="575" y="115"/>
                  <a:pt x="575" y="115"/>
                </a:cubicBezTo>
                <a:cubicBezTo>
                  <a:pt x="574" y="117"/>
                  <a:pt x="574" y="118"/>
                  <a:pt x="575" y="120"/>
                </a:cubicBezTo>
                <a:close/>
                <a:moveTo>
                  <a:pt x="362" y="350"/>
                </a:moveTo>
                <a:cubicBezTo>
                  <a:pt x="362" y="350"/>
                  <a:pt x="363" y="350"/>
                  <a:pt x="364" y="349"/>
                </a:cubicBezTo>
                <a:cubicBezTo>
                  <a:pt x="366" y="348"/>
                  <a:pt x="366" y="348"/>
                  <a:pt x="366" y="348"/>
                </a:cubicBezTo>
                <a:cubicBezTo>
                  <a:pt x="367" y="346"/>
                  <a:pt x="367" y="344"/>
                  <a:pt x="366" y="343"/>
                </a:cubicBezTo>
                <a:cubicBezTo>
                  <a:pt x="364" y="342"/>
                  <a:pt x="362" y="342"/>
                  <a:pt x="361" y="343"/>
                </a:cubicBezTo>
                <a:cubicBezTo>
                  <a:pt x="360" y="345"/>
                  <a:pt x="360" y="345"/>
                  <a:pt x="360" y="345"/>
                </a:cubicBezTo>
                <a:cubicBezTo>
                  <a:pt x="358" y="346"/>
                  <a:pt x="358" y="348"/>
                  <a:pt x="360" y="349"/>
                </a:cubicBezTo>
                <a:cubicBezTo>
                  <a:pt x="360" y="350"/>
                  <a:pt x="361" y="350"/>
                  <a:pt x="362" y="350"/>
                </a:cubicBezTo>
                <a:close/>
                <a:moveTo>
                  <a:pt x="489" y="216"/>
                </a:moveTo>
                <a:cubicBezTo>
                  <a:pt x="487" y="218"/>
                  <a:pt x="487" y="218"/>
                  <a:pt x="487" y="218"/>
                </a:cubicBezTo>
                <a:cubicBezTo>
                  <a:pt x="485" y="219"/>
                  <a:pt x="485" y="221"/>
                  <a:pt x="487" y="222"/>
                </a:cubicBezTo>
                <a:cubicBezTo>
                  <a:pt x="487" y="223"/>
                  <a:pt x="488" y="223"/>
                  <a:pt x="489" y="223"/>
                </a:cubicBezTo>
                <a:cubicBezTo>
                  <a:pt x="490" y="223"/>
                  <a:pt x="490" y="223"/>
                  <a:pt x="491" y="222"/>
                </a:cubicBezTo>
                <a:cubicBezTo>
                  <a:pt x="493" y="220"/>
                  <a:pt x="493" y="220"/>
                  <a:pt x="493" y="220"/>
                </a:cubicBezTo>
                <a:cubicBezTo>
                  <a:pt x="494" y="219"/>
                  <a:pt x="494" y="217"/>
                  <a:pt x="493" y="216"/>
                </a:cubicBezTo>
                <a:cubicBezTo>
                  <a:pt x="492" y="215"/>
                  <a:pt x="490" y="215"/>
                  <a:pt x="489" y="216"/>
                </a:cubicBezTo>
                <a:close/>
                <a:moveTo>
                  <a:pt x="293" y="416"/>
                </a:moveTo>
                <a:cubicBezTo>
                  <a:pt x="292" y="415"/>
                  <a:pt x="290" y="415"/>
                  <a:pt x="288" y="416"/>
                </a:cubicBezTo>
                <a:cubicBezTo>
                  <a:pt x="274" y="431"/>
                  <a:pt x="274" y="431"/>
                  <a:pt x="274" y="431"/>
                </a:cubicBezTo>
                <a:cubicBezTo>
                  <a:pt x="272" y="432"/>
                  <a:pt x="272" y="434"/>
                  <a:pt x="274" y="435"/>
                </a:cubicBezTo>
                <a:cubicBezTo>
                  <a:pt x="274" y="436"/>
                  <a:pt x="275" y="436"/>
                  <a:pt x="276" y="436"/>
                </a:cubicBezTo>
                <a:cubicBezTo>
                  <a:pt x="277" y="436"/>
                  <a:pt x="277" y="436"/>
                  <a:pt x="278" y="435"/>
                </a:cubicBezTo>
                <a:cubicBezTo>
                  <a:pt x="293" y="420"/>
                  <a:pt x="293" y="420"/>
                  <a:pt x="293" y="420"/>
                </a:cubicBezTo>
                <a:cubicBezTo>
                  <a:pt x="294" y="419"/>
                  <a:pt x="294" y="417"/>
                  <a:pt x="293" y="416"/>
                </a:cubicBezTo>
                <a:close/>
                <a:moveTo>
                  <a:pt x="583" y="125"/>
                </a:moveTo>
                <a:cubicBezTo>
                  <a:pt x="584" y="126"/>
                  <a:pt x="585" y="126"/>
                  <a:pt x="586" y="126"/>
                </a:cubicBezTo>
                <a:cubicBezTo>
                  <a:pt x="586" y="126"/>
                  <a:pt x="587" y="126"/>
                  <a:pt x="588" y="125"/>
                </a:cubicBezTo>
                <a:cubicBezTo>
                  <a:pt x="707" y="6"/>
                  <a:pt x="707" y="6"/>
                  <a:pt x="707" y="6"/>
                </a:cubicBezTo>
                <a:cubicBezTo>
                  <a:pt x="708" y="5"/>
                  <a:pt x="708" y="3"/>
                  <a:pt x="707" y="2"/>
                </a:cubicBezTo>
                <a:cubicBezTo>
                  <a:pt x="706" y="0"/>
                  <a:pt x="704" y="0"/>
                  <a:pt x="703" y="2"/>
                </a:cubicBezTo>
                <a:cubicBezTo>
                  <a:pt x="583" y="121"/>
                  <a:pt x="583" y="121"/>
                  <a:pt x="583" y="121"/>
                </a:cubicBezTo>
                <a:cubicBezTo>
                  <a:pt x="582" y="122"/>
                  <a:pt x="582" y="124"/>
                  <a:pt x="583" y="125"/>
                </a:cubicBezTo>
                <a:close/>
                <a:moveTo>
                  <a:pt x="502" y="210"/>
                </a:moveTo>
                <a:cubicBezTo>
                  <a:pt x="503" y="210"/>
                  <a:pt x="503" y="210"/>
                  <a:pt x="504" y="209"/>
                </a:cubicBezTo>
                <a:cubicBezTo>
                  <a:pt x="519" y="194"/>
                  <a:pt x="519" y="194"/>
                  <a:pt x="519" y="194"/>
                </a:cubicBezTo>
                <a:cubicBezTo>
                  <a:pt x="520" y="193"/>
                  <a:pt x="520" y="191"/>
                  <a:pt x="519" y="190"/>
                </a:cubicBezTo>
                <a:cubicBezTo>
                  <a:pt x="518" y="188"/>
                  <a:pt x="516" y="188"/>
                  <a:pt x="515" y="190"/>
                </a:cubicBezTo>
                <a:cubicBezTo>
                  <a:pt x="500" y="205"/>
                  <a:pt x="500" y="205"/>
                  <a:pt x="500" y="205"/>
                </a:cubicBezTo>
                <a:cubicBezTo>
                  <a:pt x="498" y="206"/>
                  <a:pt x="498" y="208"/>
                  <a:pt x="500" y="209"/>
                </a:cubicBezTo>
                <a:cubicBezTo>
                  <a:pt x="500" y="210"/>
                  <a:pt x="501" y="210"/>
                  <a:pt x="502" y="210"/>
                </a:cubicBezTo>
                <a:close/>
                <a:moveTo>
                  <a:pt x="341" y="368"/>
                </a:moveTo>
                <a:cubicBezTo>
                  <a:pt x="340" y="367"/>
                  <a:pt x="338" y="367"/>
                  <a:pt x="336" y="368"/>
                </a:cubicBezTo>
                <a:cubicBezTo>
                  <a:pt x="331" y="374"/>
                  <a:pt x="331" y="374"/>
                  <a:pt x="331" y="374"/>
                </a:cubicBezTo>
                <a:cubicBezTo>
                  <a:pt x="330" y="375"/>
                  <a:pt x="330" y="376"/>
                  <a:pt x="330" y="377"/>
                </a:cubicBezTo>
                <a:cubicBezTo>
                  <a:pt x="329" y="377"/>
                  <a:pt x="328" y="377"/>
                  <a:pt x="327" y="378"/>
                </a:cubicBezTo>
                <a:cubicBezTo>
                  <a:pt x="325" y="380"/>
                  <a:pt x="325" y="380"/>
                  <a:pt x="325" y="380"/>
                </a:cubicBezTo>
                <a:cubicBezTo>
                  <a:pt x="324" y="381"/>
                  <a:pt x="324" y="383"/>
                  <a:pt x="325" y="384"/>
                </a:cubicBezTo>
                <a:cubicBezTo>
                  <a:pt x="325" y="385"/>
                  <a:pt x="326" y="385"/>
                  <a:pt x="327" y="385"/>
                </a:cubicBezTo>
                <a:cubicBezTo>
                  <a:pt x="328" y="385"/>
                  <a:pt x="329" y="385"/>
                  <a:pt x="329" y="384"/>
                </a:cubicBezTo>
                <a:cubicBezTo>
                  <a:pt x="331" y="382"/>
                  <a:pt x="331" y="382"/>
                  <a:pt x="331" y="382"/>
                </a:cubicBezTo>
                <a:cubicBezTo>
                  <a:pt x="332" y="381"/>
                  <a:pt x="332" y="380"/>
                  <a:pt x="332" y="379"/>
                </a:cubicBezTo>
                <a:cubicBezTo>
                  <a:pt x="332" y="379"/>
                  <a:pt x="332" y="379"/>
                  <a:pt x="333" y="379"/>
                </a:cubicBezTo>
                <a:cubicBezTo>
                  <a:pt x="334" y="379"/>
                  <a:pt x="334" y="379"/>
                  <a:pt x="335" y="378"/>
                </a:cubicBezTo>
                <a:cubicBezTo>
                  <a:pt x="341" y="372"/>
                  <a:pt x="341" y="372"/>
                  <a:pt x="341" y="372"/>
                </a:cubicBezTo>
                <a:cubicBezTo>
                  <a:pt x="342" y="371"/>
                  <a:pt x="342" y="369"/>
                  <a:pt x="341" y="368"/>
                </a:cubicBezTo>
                <a:close/>
                <a:moveTo>
                  <a:pt x="340" y="382"/>
                </a:moveTo>
                <a:cubicBezTo>
                  <a:pt x="341" y="383"/>
                  <a:pt x="342" y="383"/>
                  <a:pt x="343" y="383"/>
                </a:cubicBezTo>
                <a:cubicBezTo>
                  <a:pt x="343" y="383"/>
                  <a:pt x="344" y="383"/>
                  <a:pt x="345" y="382"/>
                </a:cubicBezTo>
                <a:cubicBezTo>
                  <a:pt x="350" y="377"/>
                  <a:pt x="350" y="377"/>
                  <a:pt x="350" y="377"/>
                </a:cubicBezTo>
                <a:cubicBezTo>
                  <a:pt x="351" y="376"/>
                  <a:pt x="351" y="374"/>
                  <a:pt x="350" y="373"/>
                </a:cubicBezTo>
                <a:cubicBezTo>
                  <a:pt x="349" y="372"/>
                  <a:pt x="347" y="372"/>
                  <a:pt x="346" y="373"/>
                </a:cubicBezTo>
                <a:cubicBezTo>
                  <a:pt x="340" y="378"/>
                  <a:pt x="340" y="378"/>
                  <a:pt x="340" y="378"/>
                </a:cubicBezTo>
                <a:cubicBezTo>
                  <a:pt x="339" y="379"/>
                  <a:pt x="339" y="381"/>
                  <a:pt x="340" y="382"/>
                </a:cubicBezTo>
                <a:close/>
                <a:moveTo>
                  <a:pt x="308" y="415"/>
                </a:moveTo>
                <a:cubicBezTo>
                  <a:pt x="307" y="414"/>
                  <a:pt x="305" y="414"/>
                  <a:pt x="303" y="415"/>
                </a:cubicBezTo>
                <a:cubicBezTo>
                  <a:pt x="283" y="435"/>
                  <a:pt x="283" y="435"/>
                  <a:pt x="283" y="435"/>
                </a:cubicBezTo>
                <a:cubicBezTo>
                  <a:pt x="282" y="436"/>
                  <a:pt x="282" y="438"/>
                  <a:pt x="283" y="439"/>
                </a:cubicBezTo>
                <a:cubicBezTo>
                  <a:pt x="284" y="440"/>
                  <a:pt x="285" y="440"/>
                  <a:pt x="286" y="440"/>
                </a:cubicBezTo>
                <a:cubicBezTo>
                  <a:pt x="286" y="440"/>
                  <a:pt x="287" y="440"/>
                  <a:pt x="288" y="439"/>
                </a:cubicBezTo>
                <a:cubicBezTo>
                  <a:pt x="308" y="419"/>
                  <a:pt x="308" y="419"/>
                  <a:pt x="308" y="419"/>
                </a:cubicBezTo>
                <a:cubicBezTo>
                  <a:pt x="309" y="418"/>
                  <a:pt x="309" y="416"/>
                  <a:pt x="308" y="415"/>
                </a:cubicBezTo>
                <a:close/>
                <a:moveTo>
                  <a:pt x="516" y="210"/>
                </a:moveTo>
                <a:cubicBezTo>
                  <a:pt x="517" y="210"/>
                  <a:pt x="517" y="210"/>
                  <a:pt x="518" y="209"/>
                </a:cubicBezTo>
                <a:cubicBezTo>
                  <a:pt x="531" y="196"/>
                  <a:pt x="531" y="196"/>
                  <a:pt x="531" y="196"/>
                </a:cubicBezTo>
                <a:cubicBezTo>
                  <a:pt x="532" y="195"/>
                  <a:pt x="532" y="193"/>
                  <a:pt x="531" y="192"/>
                </a:cubicBezTo>
                <a:cubicBezTo>
                  <a:pt x="530" y="191"/>
                  <a:pt x="528" y="191"/>
                  <a:pt x="526" y="192"/>
                </a:cubicBezTo>
                <a:cubicBezTo>
                  <a:pt x="514" y="205"/>
                  <a:pt x="514" y="205"/>
                  <a:pt x="514" y="205"/>
                </a:cubicBezTo>
                <a:cubicBezTo>
                  <a:pt x="512" y="206"/>
                  <a:pt x="512" y="208"/>
                  <a:pt x="514" y="209"/>
                </a:cubicBezTo>
                <a:cubicBezTo>
                  <a:pt x="514" y="210"/>
                  <a:pt x="515" y="210"/>
                  <a:pt x="516" y="210"/>
                </a:cubicBezTo>
                <a:close/>
                <a:moveTo>
                  <a:pt x="719" y="4"/>
                </a:moveTo>
                <a:cubicBezTo>
                  <a:pt x="718" y="2"/>
                  <a:pt x="716" y="2"/>
                  <a:pt x="715" y="4"/>
                </a:cubicBezTo>
                <a:cubicBezTo>
                  <a:pt x="675" y="44"/>
                  <a:pt x="675" y="44"/>
                  <a:pt x="675" y="44"/>
                </a:cubicBezTo>
                <a:cubicBezTo>
                  <a:pt x="675" y="44"/>
                  <a:pt x="675" y="43"/>
                  <a:pt x="675" y="43"/>
                </a:cubicBezTo>
                <a:cubicBezTo>
                  <a:pt x="619" y="98"/>
                  <a:pt x="619" y="98"/>
                  <a:pt x="619" y="98"/>
                </a:cubicBezTo>
                <a:cubicBezTo>
                  <a:pt x="619" y="98"/>
                  <a:pt x="619" y="98"/>
                  <a:pt x="619" y="98"/>
                </a:cubicBezTo>
                <a:cubicBezTo>
                  <a:pt x="618" y="100"/>
                  <a:pt x="618" y="100"/>
                  <a:pt x="618" y="100"/>
                </a:cubicBezTo>
                <a:cubicBezTo>
                  <a:pt x="609" y="109"/>
                  <a:pt x="609" y="109"/>
                  <a:pt x="609" y="109"/>
                </a:cubicBezTo>
                <a:cubicBezTo>
                  <a:pt x="609" y="109"/>
                  <a:pt x="609" y="110"/>
                  <a:pt x="608" y="110"/>
                </a:cubicBezTo>
                <a:cubicBezTo>
                  <a:pt x="608" y="110"/>
                  <a:pt x="608" y="110"/>
                  <a:pt x="608" y="111"/>
                </a:cubicBezTo>
                <a:cubicBezTo>
                  <a:pt x="592" y="126"/>
                  <a:pt x="592" y="126"/>
                  <a:pt x="592" y="126"/>
                </a:cubicBezTo>
                <a:cubicBezTo>
                  <a:pt x="591" y="127"/>
                  <a:pt x="591" y="129"/>
                  <a:pt x="592" y="130"/>
                </a:cubicBezTo>
                <a:cubicBezTo>
                  <a:pt x="593" y="131"/>
                  <a:pt x="594" y="131"/>
                  <a:pt x="595" y="131"/>
                </a:cubicBezTo>
                <a:cubicBezTo>
                  <a:pt x="595" y="131"/>
                  <a:pt x="596" y="131"/>
                  <a:pt x="597" y="130"/>
                </a:cubicBezTo>
                <a:cubicBezTo>
                  <a:pt x="612" y="115"/>
                  <a:pt x="612" y="115"/>
                  <a:pt x="612" y="115"/>
                </a:cubicBezTo>
                <a:cubicBezTo>
                  <a:pt x="612" y="115"/>
                  <a:pt x="612" y="115"/>
                  <a:pt x="613" y="114"/>
                </a:cubicBezTo>
                <a:cubicBezTo>
                  <a:pt x="613" y="114"/>
                  <a:pt x="613" y="114"/>
                  <a:pt x="613" y="114"/>
                </a:cubicBezTo>
                <a:cubicBezTo>
                  <a:pt x="622" y="105"/>
                  <a:pt x="622" y="105"/>
                  <a:pt x="622" y="105"/>
                </a:cubicBezTo>
                <a:cubicBezTo>
                  <a:pt x="622" y="105"/>
                  <a:pt x="622" y="105"/>
                  <a:pt x="622" y="105"/>
                </a:cubicBezTo>
                <a:cubicBezTo>
                  <a:pt x="627" y="101"/>
                  <a:pt x="627" y="101"/>
                  <a:pt x="627" y="101"/>
                </a:cubicBezTo>
                <a:cubicBezTo>
                  <a:pt x="719" y="8"/>
                  <a:pt x="719" y="8"/>
                  <a:pt x="719" y="8"/>
                </a:cubicBezTo>
                <a:cubicBezTo>
                  <a:pt x="720" y="7"/>
                  <a:pt x="720" y="5"/>
                  <a:pt x="719" y="4"/>
                </a:cubicBezTo>
                <a:close/>
                <a:moveTo>
                  <a:pt x="370" y="352"/>
                </a:moveTo>
                <a:cubicBezTo>
                  <a:pt x="369" y="351"/>
                  <a:pt x="367" y="351"/>
                  <a:pt x="366" y="352"/>
                </a:cubicBezTo>
                <a:cubicBezTo>
                  <a:pt x="364" y="354"/>
                  <a:pt x="364" y="354"/>
                  <a:pt x="364" y="354"/>
                </a:cubicBezTo>
                <a:cubicBezTo>
                  <a:pt x="363" y="355"/>
                  <a:pt x="363" y="357"/>
                  <a:pt x="364" y="358"/>
                </a:cubicBezTo>
                <a:cubicBezTo>
                  <a:pt x="365" y="359"/>
                  <a:pt x="366" y="359"/>
                  <a:pt x="366" y="359"/>
                </a:cubicBezTo>
                <a:cubicBezTo>
                  <a:pt x="367" y="359"/>
                  <a:pt x="368" y="359"/>
                  <a:pt x="369" y="358"/>
                </a:cubicBezTo>
                <a:cubicBezTo>
                  <a:pt x="370" y="357"/>
                  <a:pt x="370" y="357"/>
                  <a:pt x="370" y="357"/>
                </a:cubicBezTo>
                <a:cubicBezTo>
                  <a:pt x="372" y="356"/>
                  <a:pt x="372" y="354"/>
                  <a:pt x="370" y="352"/>
                </a:cubicBezTo>
                <a:close/>
                <a:moveTo>
                  <a:pt x="317" y="419"/>
                </a:moveTo>
                <a:cubicBezTo>
                  <a:pt x="316" y="418"/>
                  <a:pt x="314" y="418"/>
                  <a:pt x="313" y="419"/>
                </a:cubicBezTo>
                <a:cubicBezTo>
                  <a:pt x="293" y="439"/>
                  <a:pt x="293" y="439"/>
                  <a:pt x="293" y="439"/>
                </a:cubicBezTo>
                <a:cubicBezTo>
                  <a:pt x="292" y="441"/>
                  <a:pt x="292" y="443"/>
                  <a:pt x="293" y="444"/>
                </a:cubicBezTo>
                <a:cubicBezTo>
                  <a:pt x="294" y="444"/>
                  <a:pt x="294" y="445"/>
                  <a:pt x="295" y="445"/>
                </a:cubicBezTo>
                <a:cubicBezTo>
                  <a:pt x="296" y="445"/>
                  <a:pt x="297" y="444"/>
                  <a:pt x="297" y="444"/>
                </a:cubicBezTo>
                <a:cubicBezTo>
                  <a:pt x="317" y="424"/>
                  <a:pt x="317" y="424"/>
                  <a:pt x="317" y="424"/>
                </a:cubicBezTo>
                <a:cubicBezTo>
                  <a:pt x="319" y="423"/>
                  <a:pt x="319" y="421"/>
                  <a:pt x="317" y="419"/>
                </a:cubicBezTo>
                <a:close/>
                <a:moveTo>
                  <a:pt x="722" y="15"/>
                </a:moveTo>
                <a:cubicBezTo>
                  <a:pt x="721" y="13"/>
                  <a:pt x="719" y="13"/>
                  <a:pt x="718" y="15"/>
                </a:cubicBezTo>
                <a:cubicBezTo>
                  <a:pt x="641" y="92"/>
                  <a:pt x="641" y="92"/>
                  <a:pt x="641" y="92"/>
                </a:cubicBezTo>
                <a:cubicBezTo>
                  <a:pt x="639" y="93"/>
                  <a:pt x="639" y="95"/>
                  <a:pt x="641" y="96"/>
                </a:cubicBezTo>
                <a:cubicBezTo>
                  <a:pt x="641" y="97"/>
                  <a:pt x="642" y="97"/>
                  <a:pt x="643" y="97"/>
                </a:cubicBezTo>
                <a:cubicBezTo>
                  <a:pt x="644" y="97"/>
                  <a:pt x="644" y="97"/>
                  <a:pt x="645" y="96"/>
                </a:cubicBezTo>
                <a:cubicBezTo>
                  <a:pt x="722" y="19"/>
                  <a:pt x="722" y="19"/>
                  <a:pt x="722" y="19"/>
                </a:cubicBezTo>
                <a:cubicBezTo>
                  <a:pt x="723" y="18"/>
                  <a:pt x="723" y="16"/>
                  <a:pt x="722" y="15"/>
                </a:cubicBezTo>
                <a:close/>
                <a:moveTo>
                  <a:pt x="524" y="216"/>
                </a:moveTo>
                <a:cubicBezTo>
                  <a:pt x="524" y="216"/>
                  <a:pt x="525" y="216"/>
                  <a:pt x="526" y="215"/>
                </a:cubicBezTo>
                <a:cubicBezTo>
                  <a:pt x="534" y="208"/>
                  <a:pt x="534" y="208"/>
                  <a:pt x="534" y="208"/>
                </a:cubicBezTo>
                <a:cubicBezTo>
                  <a:pt x="535" y="206"/>
                  <a:pt x="535" y="204"/>
                  <a:pt x="534" y="203"/>
                </a:cubicBezTo>
                <a:cubicBezTo>
                  <a:pt x="532" y="202"/>
                  <a:pt x="530" y="202"/>
                  <a:pt x="529" y="203"/>
                </a:cubicBezTo>
                <a:cubicBezTo>
                  <a:pt x="522" y="211"/>
                  <a:pt x="522" y="211"/>
                  <a:pt x="522" y="211"/>
                </a:cubicBezTo>
                <a:cubicBezTo>
                  <a:pt x="520" y="212"/>
                  <a:pt x="520" y="214"/>
                  <a:pt x="522" y="215"/>
                </a:cubicBezTo>
                <a:cubicBezTo>
                  <a:pt x="522" y="216"/>
                  <a:pt x="523" y="216"/>
                  <a:pt x="524" y="216"/>
                </a:cubicBezTo>
                <a:close/>
                <a:moveTo>
                  <a:pt x="351" y="389"/>
                </a:moveTo>
                <a:cubicBezTo>
                  <a:pt x="352" y="389"/>
                  <a:pt x="353" y="388"/>
                  <a:pt x="353" y="388"/>
                </a:cubicBezTo>
                <a:cubicBezTo>
                  <a:pt x="359" y="382"/>
                  <a:pt x="359" y="382"/>
                  <a:pt x="359" y="382"/>
                </a:cubicBezTo>
                <a:cubicBezTo>
                  <a:pt x="360" y="381"/>
                  <a:pt x="360" y="379"/>
                  <a:pt x="359" y="377"/>
                </a:cubicBezTo>
                <a:cubicBezTo>
                  <a:pt x="358" y="376"/>
                  <a:pt x="356" y="376"/>
                  <a:pt x="355" y="377"/>
                </a:cubicBezTo>
                <a:cubicBezTo>
                  <a:pt x="349" y="383"/>
                  <a:pt x="349" y="383"/>
                  <a:pt x="349" y="383"/>
                </a:cubicBezTo>
                <a:cubicBezTo>
                  <a:pt x="348" y="385"/>
                  <a:pt x="348" y="387"/>
                  <a:pt x="349" y="388"/>
                </a:cubicBezTo>
                <a:cubicBezTo>
                  <a:pt x="350" y="388"/>
                  <a:pt x="350" y="389"/>
                  <a:pt x="351" y="389"/>
                </a:cubicBezTo>
                <a:close/>
                <a:moveTo>
                  <a:pt x="741" y="10"/>
                </a:moveTo>
                <a:cubicBezTo>
                  <a:pt x="740" y="9"/>
                  <a:pt x="738" y="9"/>
                  <a:pt x="736" y="10"/>
                </a:cubicBezTo>
                <a:cubicBezTo>
                  <a:pt x="667" y="79"/>
                  <a:pt x="667" y="79"/>
                  <a:pt x="667" y="79"/>
                </a:cubicBezTo>
                <a:cubicBezTo>
                  <a:pt x="666" y="81"/>
                  <a:pt x="666" y="83"/>
                  <a:pt x="667" y="84"/>
                </a:cubicBezTo>
                <a:cubicBezTo>
                  <a:pt x="668" y="84"/>
                  <a:pt x="668" y="85"/>
                  <a:pt x="669" y="85"/>
                </a:cubicBezTo>
                <a:cubicBezTo>
                  <a:pt x="670" y="85"/>
                  <a:pt x="671" y="84"/>
                  <a:pt x="671" y="84"/>
                </a:cubicBezTo>
                <a:cubicBezTo>
                  <a:pt x="741" y="14"/>
                  <a:pt x="741" y="14"/>
                  <a:pt x="741" y="14"/>
                </a:cubicBezTo>
                <a:cubicBezTo>
                  <a:pt x="742" y="13"/>
                  <a:pt x="742" y="11"/>
                  <a:pt x="741" y="10"/>
                </a:cubicBezTo>
                <a:close/>
                <a:moveTo>
                  <a:pt x="319" y="436"/>
                </a:moveTo>
                <a:cubicBezTo>
                  <a:pt x="320" y="435"/>
                  <a:pt x="320" y="433"/>
                  <a:pt x="319" y="432"/>
                </a:cubicBezTo>
                <a:cubicBezTo>
                  <a:pt x="318" y="431"/>
                  <a:pt x="316" y="431"/>
                  <a:pt x="314" y="432"/>
                </a:cubicBezTo>
                <a:cubicBezTo>
                  <a:pt x="299" y="447"/>
                  <a:pt x="299" y="447"/>
                  <a:pt x="299" y="447"/>
                </a:cubicBezTo>
                <a:cubicBezTo>
                  <a:pt x="298" y="448"/>
                  <a:pt x="298" y="450"/>
                  <a:pt x="299" y="452"/>
                </a:cubicBezTo>
                <a:cubicBezTo>
                  <a:pt x="300" y="452"/>
                  <a:pt x="301" y="452"/>
                  <a:pt x="301" y="452"/>
                </a:cubicBezTo>
                <a:cubicBezTo>
                  <a:pt x="302" y="452"/>
                  <a:pt x="303" y="452"/>
                  <a:pt x="304" y="452"/>
                </a:cubicBezTo>
                <a:lnTo>
                  <a:pt x="319" y="436"/>
                </a:lnTo>
                <a:close/>
                <a:moveTo>
                  <a:pt x="369" y="382"/>
                </a:moveTo>
                <a:cubicBezTo>
                  <a:pt x="368" y="380"/>
                  <a:pt x="366" y="380"/>
                  <a:pt x="365" y="382"/>
                </a:cubicBezTo>
                <a:cubicBezTo>
                  <a:pt x="357" y="389"/>
                  <a:pt x="357" y="389"/>
                  <a:pt x="357" y="389"/>
                </a:cubicBezTo>
                <a:cubicBezTo>
                  <a:pt x="356" y="390"/>
                  <a:pt x="356" y="392"/>
                  <a:pt x="357" y="393"/>
                </a:cubicBezTo>
                <a:cubicBezTo>
                  <a:pt x="358" y="394"/>
                  <a:pt x="359" y="394"/>
                  <a:pt x="360" y="394"/>
                </a:cubicBezTo>
                <a:cubicBezTo>
                  <a:pt x="360" y="394"/>
                  <a:pt x="361" y="394"/>
                  <a:pt x="362" y="393"/>
                </a:cubicBezTo>
                <a:cubicBezTo>
                  <a:pt x="369" y="386"/>
                  <a:pt x="369" y="386"/>
                  <a:pt x="369" y="386"/>
                </a:cubicBezTo>
                <a:cubicBezTo>
                  <a:pt x="370" y="385"/>
                  <a:pt x="370" y="383"/>
                  <a:pt x="369" y="382"/>
                </a:cubicBezTo>
                <a:close/>
                <a:moveTo>
                  <a:pt x="376" y="370"/>
                </a:moveTo>
                <a:cubicBezTo>
                  <a:pt x="375" y="371"/>
                  <a:pt x="375" y="371"/>
                  <a:pt x="375" y="371"/>
                </a:cubicBezTo>
                <a:cubicBezTo>
                  <a:pt x="374" y="373"/>
                  <a:pt x="374" y="375"/>
                  <a:pt x="375" y="376"/>
                </a:cubicBezTo>
                <a:cubicBezTo>
                  <a:pt x="375" y="376"/>
                  <a:pt x="376" y="377"/>
                  <a:pt x="377" y="377"/>
                </a:cubicBezTo>
                <a:cubicBezTo>
                  <a:pt x="378" y="377"/>
                  <a:pt x="379" y="376"/>
                  <a:pt x="379" y="376"/>
                </a:cubicBezTo>
                <a:cubicBezTo>
                  <a:pt x="380" y="375"/>
                  <a:pt x="380" y="375"/>
                  <a:pt x="380" y="375"/>
                </a:cubicBezTo>
                <a:cubicBezTo>
                  <a:pt x="381" y="374"/>
                  <a:pt x="381" y="372"/>
                  <a:pt x="380" y="370"/>
                </a:cubicBezTo>
                <a:cubicBezTo>
                  <a:pt x="379" y="369"/>
                  <a:pt x="377" y="369"/>
                  <a:pt x="376" y="370"/>
                </a:cubicBezTo>
                <a:close/>
                <a:moveTo>
                  <a:pt x="698" y="67"/>
                </a:moveTo>
                <a:cubicBezTo>
                  <a:pt x="697" y="65"/>
                  <a:pt x="695" y="65"/>
                  <a:pt x="694" y="67"/>
                </a:cubicBezTo>
                <a:cubicBezTo>
                  <a:pt x="685" y="76"/>
                  <a:pt x="685" y="76"/>
                  <a:pt x="685" y="76"/>
                </a:cubicBezTo>
                <a:cubicBezTo>
                  <a:pt x="683" y="77"/>
                  <a:pt x="683" y="79"/>
                  <a:pt x="685" y="80"/>
                </a:cubicBezTo>
                <a:cubicBezTo>
                  <a:pt x="685" y="81"/>
                  <a:pt x="686" y="81"/>
                  <a:pt x="687" y="81"/>
                </a:cubicBezTo>
                <a:cubicBezTo>
                  <a:pt x="688" y="81"/>
                  <a:pt x="688" y="81"/>
                  <a:pt x="689" y="80"/>
                </a:cubicBezTo>
                <a:cubicBezTo>
                  <a:pt x="698" y="71"/>
                  <a:pt x="698" y="71"/>
                  <a:pt x="698" y="71"/>
                </a:cubicBezTo>
                <a:cubicBezTo>
                  <a:pt x="699" y="70"/>
                  <a:pt x="699" y="68"/>
                  <a:pt x="698" y="67"/>
                </a:cubicBezTo>
                <a:close/>
                <a:moveTo>
                  <a:pt x="735" y="30"/>
                </a:moveTo>
                <a:cubicBezTo>
                  <a:pt x="734" y="28"/>
                  <a:pt x="732" y="28"/>
                  <a:pt x="731" y="30"/>
                </a:cubicBezTo>
                <a:cubicBezTo>
                  <a:pt x="720" y="40"/>
                  <a:pt x="720" y="40"/>
                  <a:pt x="720" y="40"/>
                </a:cubicBezTo>
                <a:cubicBezTo>
                  <a:pt x="720" y="40"/>
                  <a:pt x="720" y="40"/>
                  <a:pt x="720" y="40"/>
                </a:cubicBezTo>
                <a:cubicBezTo>
                  <a:pt x="699" y="62"/>
                  <a:pt x="699" y="62"/>
                  <a:pt x="699" y="62"/>
                </a:cubicBezTo>
                <a:cubicBezTo>
                  <a:pt x="697" y="63"/>
                  <a:pt x="697" y="65"/>
                  <a:pt x="699" y="66"/>
                </a:cubicBezTo>
                <a:cubicBezTo>
                  <a:pt x="699" y="67"/>
                  <a:pt x="700" y="67"/>
                  <a:pt x="701" y="67"/>
                </a:cubicBezTo>
                <a:cubicBezTo>
                  <a:pt x="702" y="67"/>
                  <a:pt x="702" y="67"/>
                  <a:pt x="703" y="66"/>
                </a:cubicBezTo>
                <a:cubicBezTo>
                  <a:pt x="712" y="57"/>
                  <a:pt x="712" y="57"/>
                  <a:pt x="712" y="57"/>
                </a:cubicBezTo>
                <a:cubicBezTo>
                  <a:pt x="712" y="57"/>
                  <a:pt x="712" y="57"/>
                  <a:pt x="712" y="57"/>
                </a:cubicBezTo>
                <a:cubicBezTo>
                  <a:pt x="714" y="55"/>
                  <a:pt x="714" y="55"/>
                  <a:pt x="714" y="55"/>
                </a:cubicBezTo>
                <a:cubicBezTo>
                  <a:pt x="717" y="52"/>
                  <a:pt x="717" y="52"/>
                  <a:pt x="717" y="52"/>
                </a:cubicBezTo>
                <a:cubicBezTo>
                  <a:pt x="717" y="52"/>
                  <a:pt x="717" y="52"/>
                  <a:pt x="717" y="52"/>
                </a:cubicBezTo>
                <a:cubicBezTo>
                  <a:pt x="735" y="34"/>
                  <a:pt x="735" y="34"/>
                  <a:pt x="735" y="34"/>
                </a:cubicBezTo>
                <a:cubicBezTo>
                  <a:pt x="736" y="33"/>
                  <a:pt x="736" y="31"/>
                  <a:pt x="735" y="30"/>
                </a:cubicBezTo>
                <a:close/>
                <a:moveTo>
                  <a:pt x="751" y="17"/>
                </a:moveTo>
                <a:cubicBezTo>
                  <a:pt x="751" y="17"/>
                  <a:pt x="752" y="17"/>
                  <a:pt x="753" y="16"/>
                </a:cubicBezTo>
                <a:cubicBezTo>
                  <a:pt x="755" y="14"/>
                  <a:pt x="755" y="14"/>
                  <a:pt x="755" y="14"/>
                </a:cubicBezTo>
                <a:cubicBezTo>
                  <a:pt x="757" y="12"/>
                  <a:pt x="757" y="10"/>
                  <a:pt x="755" y="9"/>
                </a:cubicBezTo>
                <a:cubicBezTo>
                  <a:pt x="754" y="8"/>
                  <a:pt x="752" y="8"/>
                  <a:pt x="751" y="9"/>
                </a:cubicBezTo>
                <a:cubicBezTo>
                  <a:pt x="748" y="12"/>
                  <a:pt x="748" y="12"/>
                  <a:pt x="748" y="12"/>
                </a:cubicBezTo>
                <a:cubicBezTo>
                  <a:pt x="747" y="13"/>
                  <a:pt x="747" y="15"/>
                  <a:pt x="748" y="16"/>
                </a:cubicBezTo>
                <a:cubicBezTo>
                  <a:pt x="749" y="17"/>
                  <a:pt x="750" y="17"/>
                  <a:pt x="751" y="17"/>
                </a:cubicBezTo>
                <a:close/>
                <a:moveTo>
                  <a:pt x="317" y="448"/>
                </a:moveTo>
                <a:cubicBezTo>
                  <a:pt x="316" y="447"/>
                  <a:pt x="314" y="447"/>
                  <a:pt x="312" y="448"/>
                </a:cubicBezTo>
                <a:cubicBezTo>
                  <a:pt x="305" y="455"/>
                  <a:pt x="305" y="455"/>
                  <a:pt x="305" y="455"/>
                </a:cubicBezTo>
                <a:cubicBezTo>
                  <a:pt x="305" y="455"/>
                  <a:pt x="305" y="455"/>
                  <a:pt x="305" y="455"/>
                </a:cubicBezTo>
                <a:cubicBezTo>
                  <a:pt x="305" y="455"/>
                  <a:pt x="305" y="456"/>
                  <a:pt x="305" y="456"/>
                </a:cubicBezTo>
                <a:cubicBezTo>
                  <a:pt x="303" y="458"/>
                  <a:pt x="303" y="458"/>
                  <a:pt x="303" y="458"/>
                </a:cubicBezTo>
                <a:cubicBezTo>
                  <a:pt x="302" y="459"/>
                  <a:pt x="302" y="461"/>
                  <a:pt x="303" y="462"/>
                </a:cubicBezTo>
                <a:cubicBezTo>
                  <a:pt x="303" y="463"/>
                  <a:pt x="304" y="463"/>
                  <a:pt x="305" y="463"/>
                </a:cubicBezTo>
                <a:cubicBezTo>
                  <a:pt x="306" y="463"/>
                  <a:pt x="306" y="463"/>
                  <a:pt x="307" y="462"/>
                </a:cubicBezTo>
                <a:cubicBezTo>
                  <a:pt x="309" y="460"/>
                  <a:pt x="309" y="460"/>
                  <a:pt x="309" y="460"/>
                </a:cubicBezTo>
                <a:cubicBezTo>
                  <a:pt x="309" y="460"/>
                  <a:pt x="309" y="460"/>
                  <a:pt x="309" y="460"/>
                </a:cubicBezTo>
                <a:cubicBezTo>
                  <a:pt x="309" y="460"/>
                  <a:pt x="310" y="459"/>
                  <a:pt x="310" y="459"/>
                </a:cubicBezTo>
                <a:cubicBezTo>
                  <a:pt x="317" y="452"/>
                  <a:pt x="317" y="452"/>
                  <a:pt x="317" y="452"/>
                </a:cubicBezTo>
                <a:cubicBezTo>
                  <a:pt x="318" y="451"/>
                  <a:pt x="318" y="449"/>
                  <a:pt x="317" y="448"/>
                </a:cubicBezTo>
                <a:close/>
                <a:moveTo>
                  <a:pt x="359" y="401"/>
                </a:moveTo>
                <a:cubicBezTo>
                  <a:pt x="357" y="403"/>
                  <a:pt x="357" y="403"/>
                  <a:pt x="357" y="403"/>
                </a:cubicBezTo>
                <a:cubicBezTo>
                  <a:pt x="356" y="404"/>
                  <a:pt x="356" y="406"/>
                  <a:pt x="357" y="407"/>
                </a:cubicBezTo>
                <a:cubicBezTo>
                  <a:pt x="358" y="408"/>
                  <a:pt x="359" y="408"/>
                  <a:pt x="360" y="408"/>
                </a:cubicBezTo>
                <a:cubicBezTo>
                  <a:pt x="360" y="408"/>
                  <a:pt x="361" y="408"/>
                  <a:pt x="362" y="407"/>
                </a:cubicBezTo>
                <a:cubicBezTo>
                  <a:pt x="364" y="405"/>
                  <a:pt x="364" y="405"/>
                  <a:pt x="364" y="405"/>
                </a:cubicBezTo>
                <a:cubicBezTo>
                  <a:pt x="365" y="404"/>
                  <a:pt x="365" y="402"/>
                  <a:pt x="364" y="401"/>
                </a:cubicBezTo>
                <a:cubicBezTo>
                  <a:pt x="362" y="400"/>
                  <a:pt x="360" y="400"/>
                  <a:pt x="359" y="401"/>
                </a:cubicBezTo>
                <a:close/>
                <a:moveTo>
                  <a:pt x="322" y="457"/>
                </a:moveTo>
                <a:cubicBezTo>
                  <a:pt x="321" y="456"/>
                  <a:pt x="319" y="456"/>
                  <a:pt x="317" y="457"/>
                </a:cubicBezTo>
                <a:cubicBezTo>
                  <a:pt x="311" y="463"/>
                  <a:pt x="311" y="463"/>
                  <a:pt x="311" y="463"/>
                </a:cubicBezTo>
                <a:cubicBezTo>
                  <a:pt x="310" y="465"/>
                  <a:pt x="310" y="467"/>
                  <a:pt x="311" y="468"/>
                </a:cubicBezTo>
                <a:cubicBezTo>
                  <a:pt x="312" y="468"/>
                  <a:pt x="312" y="469"/>
                  <a:pt x="313" y="469"/>
                </a:cubicBezTo>
                <a:cubicBezTo>
                  <a:pt x="314" y="469"/>
                  <a:pt x="315" y="468"/>
                  <a:pt x="315" y="468"/>
                </a:cubicBezTo>
                <a:cubicBezTo>
                  <a:pt x="322" y="461"/>
                  <a:pt x="322" y="461"/>
                  <a:pt x="322" y="461"/>
                </a:cubicBezTo>
                <a:cubicBezTo>
                  <a:pt x="323" y="460"/>
                  <a:pt x="323" y="458"/>
                  <a:pt x="322" y="457"/>
                </a:cubicBezTo>
                <a:close/>
                <a:moveTo>
                  <a:pt x="385" y="389"/>
                </a:moveTo>
                <a:cubicBezTo>
                  <a:pt x="381" y="394"/>
                  <a:pt x="381" y="394"/>
                  <a:pt x="381" y="394"/>
                </a:cubicBezTo>
                <a:cubicBezTo>
                  <a:pt x="379" y="395"/>
                  <a:pt x="379" y="397"/>
                  <a:pt x="380" y="398"/>
                </a:cubicBezTo>
                <a:cubicBezTo>
                  <a:pt x="379" y="397"/>
                  <a:pt x="377" y="397"/>
                  <a:pt x="376" y="398"/>
                </a:cubicBezTo>
                <a:cubicBezTo>
                  <a:pt x="373" y="401"/>
                  <a:pt x="373" y="401"/>
                  <a:pt x="373" y="401"/>
                </a:cubicBezTo>
                <a:cubicBezTo>
                  <a:pt x="372" y="402"/>
                  <a:pt x="372" y="404"/>
                  <a:pt x="373" y="405"/>
                </a:cubicBezTo>
                <a:cubicBezTo>
                  <a:pt x="374" y="406"/>
                  <a:pt x="375" y="406"/>
                  <a:pt x="376" y="406"/>
                </a:cubicBezTo>
                <a:cubicBezTo>
                  <a:pt x="376" y="406"/>
                  <a:pt x="377" y="406"/>
                  <a:pt x="378" y="405"/>
                </a:cubicBezTo>
                <a:cubicBezTo>
                  <a:pt x="381" y="402"/>
                  <a:pt x="381" y="402"/>
                  <a:pt x="381" y="402"/>
                </a:cubicBezTo>
                <a:cubicBezTo>
                  <a:pt x="382" y="401"/>
                  <a:pt x="382" y="400"/>
                  <a:pt x="381" y="398"/>
                </a:cubicBezTo>
                <a:cubicBezTo>
                  <a:pt x="381" y="399"/>
                  <a:pt x="382" y="399"/>
                  <a:pt x="383" y="399"/>
                </a:cubicBezTo>
                <a:cubicBezTo>
                  <a:pt x="384" y="399"/>
                  <a:pt x="384" y="399"/>
                  <a:pt x="385" y="398"/>
                </a:cubicBezTo>
                <a:cubicBezTo>
                  <a:pt x="390" y="394"/>
                  <a:pt x="390" y="394"/>
                  <a:pt x="390" y="394"/>
                </a:cubicBezTo>
                <a:cubicBezTo>
                  <a:pt x="391" y="392"/>
                  <a:pt x="391" y="390"/>
                  <a:pt x="390" y="389"/>
                </a:cubicBezTo>
                <a:cubicBezTo>
                  <a:pt x="388" y="388"/>
                  <a:pt x="386" y="388"/>
                  <a:pt x="385" y="389"/>
                </a:cubicBezTo>
                <a:close/>
                <a:moveTo>
                  <a:pt x="401" y="396"/>
                </a:moveTo>
                <a:cubicBezTo>
                  <a:pt x="402" y="395"/>
                  <a:pt x="402" y="393"/>
                  <a:pt x="401" y="392"/>
                </a:cubicBezTo>
                <a:cubicBezTo>
                  <a:pt x="400" y="391"/>
                  <a:pt x="398" y="391"/>
                  <a:pt x="397" y="392"/>
                </a:cubicBezTo>
                <a:cubicBezTo>
                  <a:pt x="385" y="403"/>
                  <a:pt x="385" y="403"/>
                  <a:pt x="385" y="403"/>
                </a:cubicBezTo>
                <a:cubicBezTo>
                  <a:pt x="384" y="404"/>
                  <a:pt x="384" y="406"/>
                  <a:pt x="385" y="407"/>
                </a:cubicBezTo>
                <a:cubicBezTo>
                  <a:pt x="386" y="408"/>
                  <a:pt x="387" y="408"/>
                  <a:pt x="387" y="408"/>
                </a:cubicBezTo>
                <a:cubicBezTo>
                  <a:pt x="388" y="408"/>
                  <a:pt x="389" y="408"/>
                  <a:pt x="390" y="407"/>
                </a:cubicBezTo>
                <a:lnTo>
                  <a:pt x="401" y="396"/>
                </a:lnTo>
                <a:close/>
                <a:moveTo>
                  <a:pt x="702" y="95"/>
                </a:moveTo>
                <a:cubicBezTo>
                  <a:pt x="704" y="93"/>
                  <a:pt x="704" y="91"/>
                  <a:pt x="702" y="90"/>
                </a:cubicBezTo>
                <a:cubicBezTo>
                  <a:pt x="701" y="89"/>
                  <a:pt x="699" y="89"/>
                  <a:pt x="698" y="90"/>
                </a:cubicBezTo>
                <a:cubicBezTo>
                  <a:pt x="693" y="95"/>
                  <a:pt x="693" y="95"/>
                  <a:pt x="693" y="95"/>
                </a:cubicBezTo>
                <a:cubicBezTo>
                  <a:pt x="692" y="96"/>
                  <a:pt x="692" y="98"/>
                  <a:pt x="693" y="99"/>
                </a:cubicBezTo>
                <a:cubicBezTo>
                  <a:pt x="694" y="100"/>
                  <a:pt x="695" y="100"/>
                  <a:pt x="696" y="100"/>
                </a:cubicBezTo>
                <a:cubicBezTo>
                  <a:pt x="696" y="100"/>
                  <a:pt x="697" y="100"/>
                  <a:pt x="698" y="99"/>
                </a:cubicBezTo>
                <a:lnTo>
                  <a:pt x="702" y="95"/>
                </a:lnTo>
                <a:close/>
                <a:moveTo>
                  <a:pt x="326" y="471"/>
                </a:moveTo>
                <a:cubicBezTo>
                  <a:pt x="332" y="465"/>
                  <a:pt x="332" y="465"/>
                  <a:pt x="332" y="465"/>
                </a:cubicBezTo>
                <a:cubicBezTo>
                  <a:pt x="333" y="464"/>
                  <a:pt x="333" y="462"/>
                  <a:pt x="332" y="461"/>
                </a:cubicBezTo>
                <a:cubicBezTo>
                  <a:pt x="331" y="460"/>
                  <a:pt x="329" y="460"/>
                  <a:pt x="327" y="461"/>
                </a:cubicBezTo>
                <a:cubicBezTo>
                  <a:pt x="321" y="467"/>
                  <a:pt x="321" y="467"/>
                  <a:pt x="321" y="467"/>
                </a:cubicBezTo>
                <a:cubicBezTo>
                  <a:pt x="320" y="468"/>
                  <a:pt x="320" y="470"/>
                  <a:pt x="321" y="471"/>
                </a:cubicBezTo>
                <a:cubicBezTo>
                  <a:pt x="322" y="472"/>
                  <a:pt x="323" y="472"/>
                  <a:pt x="323" y="472"/>
                </a:cubicBezTo>
                <a:cubicBezTo>
                  <a:pt x="324" y="472"/>
                  <a:pt x="325" y="472"/>
                  <a:pt x="326" y="471"/>
                </a:cubicBezTo>
                <a:close/>
                <a:moveTo>
                  <a:pt x="341" y="468"/>
                </a:moveTo>
                <a:cubicBezTo>
                  <a:pt x="342" y="468"/>
                  <a:pt x="343" y="468"/>
                  <a:pt x="344" y="467"/>
                </a:cubicBezTo>
                <a:cubicBezTo>
                  <a:pt x="348" y="464"/>
                  <a:pt x="348" y="464"/>
                  <a:pt x="348" y="464"/>
                </a:cubicBezTo>
                <a:cubicBezTo>
                  <a:pt x="349" y="462"/>
                  <a:pt x="349" y="460"/>
                  <a:pt x="348" y="459"/>
                </a:cubicBezTo>
                <a:cubicBezTo>
                  <a:pt x="346" y="458"/>
                  <a:pt x="344" y="458"/>
                  <a:pt x="343" y="459"/>
                </a:cubicBezTo>
                <a:cubicBezTo>
                  <a:pt x="339" y="463"/>
                  <a:pt x="339" y="463"/>
                  <a:pt x="339" y="463"/>
                </a:cubicBezTo>
                <a:cubicBezTo>
                  <a:pt x="338" y="464"/>
                  <a:pt x="338" y="466"/>
                  <a:pt x="339" y="467"/>
                </a:cubicBezTo>
                <a:cubicBezTo>
                  <a:pt x="340" y="468"/>
                  <a:pt x="341" y="468"/>
                  <a:pt x="341" y="468"/>
                </a:cubicBezTo>
                <a:close/>
                <a:moveTo>
                  <a:pt x="698" y="108"/>
                </a:moveTo>
                <a:cubicBezTo>
                  <a:pt x="699" y="109"/>
                  <a:pt x="700" y="109"/>
                  <a:pt x="701" y="109"/>
                </a:cubicBezTo>
                <a:cubicBezTo>
                  <a:pt x="701" y="109"/>
                  <a:pt x="702" y="109"/>
                  <a:pt x="703" y="108"/>
                </a:cubicBezTo>
                <a:cubicBezTo>
                  <a:pt x="716" y="96"/>
                  <a:pt x="716" y="96"/>
                  <a:pt x="716" y="96"/>
                </a:cubicBezTo>
                <a:cubicBezTo>
                  <a:pt x="717" y="94"/>
                  <a:pt x="717" y="92"/>
                  <a:pt x="716" y="91"/>
                </a:cubicBezTo>
                <a:cubicBezTo>
                  <a:pt x="714" y="90"/>
                  <a:pt x="712" y="90"/>
                  <a:pt x="711" y="91"/>
                </a:cubicBezTo>
                <a:cubicBezTo>
                  <a:pt x="698" y="104"/>
                  <a:pt x="698" y="104"/>
                  <a:pt x="698" y="104"/>
                </a:cubicBezTo>
                <a:cubicBezTo>
                  <a:pt x="697" y="105"/>
                  <a:pt x="697" y="107"/>
                  <a:pt x="698" y="108"/>
                </a:cubicBezTo>
                <a:close/>
                <a:moveTo>
                  <a:pt x="410" y="401"/>
                </a:moveTo>
                <a:cubicBezTo>
                  <a:pt x="411" y="400"/>
                  <a:pt x="411" y="398"/>
                  <a:pt x="410" y="397"/>
                </a:cubicBezTo>
                <a:cubicBezTo>
                  <a:pt x="409" y="396"/>
                  <a:pt x="407" y="396"/>
                  <a:pt x="406" y="397"/>
                </a:cubicBezTo>
                <a:cubicBezTo>
                  <a:pt x="402" y="401"/>
                  <a:pt x="402" y="401"/>
                  <a:pt x="402" y="401"/>
                </a:cubicBezTo>
                <a:cubicBezTo>
                  <a:pt x="400" y="402"/>
                  <a:pt x="400" y="404"/>
                  <a:pt x="402" y="405"/>
                </a:cubicBezTo>
                <a:cubicBezTo>
                  <a:pt x="402" y="406"/>
                  <a:pt x="403" y="406"/>
                  <a:pt x="404" y="406"/>
                </a:cubicBezTo>
                <a:cubicBezTo>
                  <a:pt x="405" y="406"/>
                  <a:pt x="405" y="406"/>
                  <a:pt x="406" y="405"/>
                </a:cubicBezTo>
                <a:lnTo>
                  <a:pt x="410" y="401"/>
                </a:lnTo>
                <a:close/>
                <a:moveTo>
                  <a:pt x="332" y="471"/>
                </a:moveTo>
                <a:cubicBezTo>
                  <a:pt x="329" y="474"/>
                  <a:pt x="329" y="474"/>
                  <a:pt x="329" y="474"/>
                </a:cubicBezTo>
                <a:cubicBezTo>
                  <a:pt x="327" y="475"/>
                  <a:pt x="327" y="477"/>
                  <a:pt x="329" y="478"/>
                </a:cubicBezTo>
                <a:cubicBezTo>
                  <a:pt x="329" y="479"/>
                  <a:pt x="330" y="479"/>
                  <a:pt x="331" y="479"/>
                </a:cubicBezTo>
                <a:cubicBezTo>
                  <a:pt x="332" y="479"/>
                  <a:pt x="332" y="479"/>
                  <a:pt x="333" y="478"/>
                </a:cubicBezTo>
                <a:cubicBezTo>
                  <a:pt x="336" y="475"/>
                  <a:pt x="336" y="475"/>
                  <a:pt x="336" y="475"/>
                </a:cubicBezTo>
                <a:cubicBezTo>
                  <a:pt x="337" y="474"/>
                  <a:pt x="337" y="472"/>
                  <a:pt x="336" y="471"/>
                </a:cubicBezTo>
                <a:cubicBezTo>
                  <a:pt x="335" y="469"/>
                  <a:pt x="333" y="469"/>
                  <a:pt x="332" y="471"/>
                </a:cubicBezTo>
                <a:close/>
                <a:moveTo>
                  <a:pt x="346" y="478"/>
                </a:moveTo>
                <a:cubicBezTo>
                  <a:pt x="347" y="478"/>
                  <a:pt x="348" y="477"/>
                  <a:pt x="348" y="477"/>
                </a:cubicBezTo>
                <a:cubicBezTo>
                  <a:pt x="359" y="466"/>
                  <a:pt x="359" y="466"/>
                  <a:pt x="359" y="466"/>
                </a:cubicBezTo>
                <a:cubicBezTo>
                  <a:pt x="361" y="464"/>
                  <a:pt x="361" y="464"/>
                  <a:pt x="361" y="464"/>
                </a:cubicBezTo>
                <a:cubicBezTo>
                  <a:pt x="363" y="462"/>
                  <a:pt x="363" y="462"/>
                  <a:pt x="363" y="462"/>
                </a:cubicBezTo>
                <a:cubicBezTo>
                  <a:pt x="363" y="462"/>
                  <a:pt x="363" y="462"/>
                  <a:pt x="363" y="462"/>
                </a:cubicBezTo>
                <a:cubicBezTo>
                  <a:pt x="367" y="458"/>
                  <a:pt x="367" y="458"/>
                  <a:pt x="367" y="458"/>
                </a:cubicBezTo>
                <a:cubicBezTo>
                  <a:pt x="374" y="451"/>
                  <a:pt x="374" y="451"/>
                  <a:pt x="374" y="451"/>
                </a:cubicBezTo>
                <a:cubicBezTo>
                  <a:pt x="375" y="451"/>
                  <a:pt x="375" y="450"/>
                  <a:pt x="375" y="449"/>
                </a:cubicBezTo>
                <a:cubicBezTo>
                  <a:pt x="375" y="448"/>
                  <a:pt x="375" y="447"/>
                  <a:pt x="374" y="447"/>
                </a:cubicBezTo>
                <a:cubicBezTo>
                  <a:pt x="373" y="445"/>
                  <a:pt x="371" y="445"/>
                  <a:pt x="370" y="447"/>
                </a:cubicBezTo>
                <a:cubicBezTo>
                  <a:pt x="352" y="464"/>
                  <a:pt x="352" y="464"/>
                  <a:pt x="352" y="464"/>
                </a:cubicBezTo>
                <a:cubicBezTo>
                  <a:pt x="352" y="464"/>
                  <a:pt x="352" y="464"/>
                  <a:pt x="352" y="464"/>
                </a:cubicBezTo>
                <a:cubicBezTo>
                  <a:pt x="351" y="465"/>
                  <a:pt x="351" y="465"/>
                  <a:pt x="351" y="465"/>
                </a:cubicBezTo>
                <a:cubicBezTo>
                  <a:pt x="351" y="465"/>
                  <a:pt x="351" y="465"/>
                  <a:pt x="351" y="465"/>
                </a:cubicBezTo>
                <a:cubicBezTo>
                  <a:pt x="344" y="472"/>
                  <a:pt x="344" y="472"/>
                  <a:pt x="344" y="472"/>
                </a:cubicBezTo>
                <a:cubicBezTo>
                  <a:pt x="343" y="474"/>
                  <a:pt x="343" y="475"/>
                  <a:pt x="344" y="477"/>
                </a:cubicBezTo>
                <a:cubicBezTo>
                  <a:pt x="345" y="477"/>
                  <a:pt x="345" y="478"/>
                  <a:pt x="346" y="478"/>
                </a:cubicBezTo>
                <a:close/>
                <a:moveTo>
                  <a:pt x="731" y="94"/>
                </a:moveTo>
                <a:cubicBezTo>
                  <a:pt x="731" y="94"/>
                  <a:pt x="731" y="94"/>
                  <a:pt x="732" y="93"/>
                </a:cubicBezTo>
                <a:cubicBezTo>
                  <a:pt x="733" y="92"/>
                  <a:pt x="733" y="92"/>
                  <a:pt x="733" y="92"/>
                </a:cubicBezTo>
                <a:cubicBezTo>
                  <a:pt x="734" y="91"/>
                  <a:pt x="734" y="89"/>
                  <a:pt x="733" y="88"/>
                </a:cubicBezTo>
                <a:cubicBezTo>
                  <a:pt x="732" y="87"/>
                  <a:pt x="730" y="87"/>
                  <a:pt x="728" y="88"/>
                </a:cubicBezTo>
                <a:cubicBezTo>
                  <a:pt x="727" y="89"/>
                  <a:pt x="727" y="89"/>
                  <a:pt x="727" y="89"/>
                </a:cubicBezTo>
                <a:cubicBezTo>
                  <a:pt x="727" y="89"/>
                  <a:pt x="727" y="89"/>
                  <a:pt x="727" y="90"/>
                </a:cubicBezTo>
                <a:cubicBezTo>
                  <a:pt x="727" y="90"/>
                  <a:pt x="727" y="90"/>
                  <a:pt x="726" y="90"/>
                </a:cubicBezTo>
                <a:cubicBezTo>
                  <a:pt x="711" y="106"/>
                  <a:pt x="711" y="106"/>
                  <a:pt x="711" y="106"/>
                </a:cubicBezTo>
                <a:cubicBezTo>
                  <a:pt x="710" y="107"/>
                  <a:pt x="710" y="109"/>
                  <a:pt x="711" y="110"/>
                </a:cubicBezTo>
                <a:cubicBezTo>
                  <a:pt x="711" y="110"/>
                  <a:pt x="712" y="111"/>
                  <a:pt x="713" y="111"/>
                </a:cubicBezTo>
                <a:cubicBezTo>
                  <a:pt x="714" y="111"/>
                  <a:pt x="715" y="110"/>
                  <a:pt x="715" y="110"/>
                </a:cubicBezTo>
                <a:cubicBezTo>
                  <a:pt x="731" y="94"/>
                  <a:pt x="731" y="94"/>
                  <a:pt x="731" y="94"/>
                </a:cubicBezTo>
                <a:cubicBezTo>
                  <a:pt x="731" y="94"/>
                  <a:pt x="731" y="94"/>
                  <a:pt x="731" y="94"/>
                </a:cubicBezTo>
                <a:close/>
                <a:moveTo>
                  <a:pt x="418" y="407"/>
                </a:moveTo>
                <a:cubicBezTo>
                  <a:pt x="422" y="403"/>
                  <a:pt x="422" y="403"/>
                  <a:pt x="422" y="403"/>
                </a:cubicBezTo>
                <a:cubicBezTo>
                  <a:pt x="423" y="402"/>
                  <a:pt x="423" y="400"/>
                  <a:pt x="422" y="399"/>
                </a:cubicBezTo>
                <a:cubicBezTo>
                  <a:pt x="421" y="397"/>
                  <a:pt x="419" y="397"/>
                  <a:pt x="418" y="399"/>
                </a:cubicBezTo>
                <a:cubicBezTo>
                  <a:pt x="414" y="402"/>
                  <a:pt x="414" y="402"/>
                  <a:pt x="414" y="402"/>
                </a:cubicBezTo>
                <a:cubicBezTo>
                  <a:pt x="413" y="403"/>
                  <a:pt x="413" y="405"/>
                  <a:pt x="414" y="407"/>
                </a:cubicBezTo>
                <a:cubicBezTo>
                  <a:pt x="415" y="407"/>
                  <a:pt x="415" y="407"/>
                  <a:pt x="416" y="407"/>
                </a:cubicBezTo>
                <a:cubicBezTo>
                  <a:pt x="417" y="407"/>
                  <a:pt x="418" y="407"/>
                  <a:pt x="418" y="407"/>
                </a:cubicBezTo>
                <a:close/>
                <a:moveTo>
                  <a:pt x="383" y="448"/>
                </a:moveTo>
                <a:cubicBezTo>
                  <a:pt x="347" y="483"/>
                  <a:pt x="347" y="483"/>
                  <a:pt x="347" y="483"/>
                </a:cubicBezTo>
                <a:cubicBezTo>
                  <a:pt x="346" y="484"/>
                  <a:pt x="346" y="486"/>
                  <a:pt x="347" y="488"/>
                </a:cubicBezTo>
                <a:cubicBezTo>
                  <a:pt x="348" y="488"/>
                  <a:pt x="348" y="488"/>
                  <a:pt x="349" y="488"/>
                </a:cubicBezTo>
                <a:cubicBezTo>
                  <a:pt x="350" y="488"/>
                  <a:pt x="351" y="488"/>
                  <a:pt x="351" y="488"/>
                </a:cubicBezTo>
                <a:cubicBezTo>
                  <a:pt x="387" y="452"/>
                  <a:pt x="387" y="452"/>
                  <a:pt x="387" y="452"/>
                </a:cubicBezTo>
                <a:cubicBezTo>
                  <a:pt x="388" y="451"/>
                  <a:pt x="388" y="449"/>
                  <a:pt x="387" y="448"/>
                </a:cubicBezTo>
                <a:cubicBezTo>
                  <a:pt x="386" y="447"/>
                  <a:pt x="384" y="447"/>
                  <a:pt x="383" y="448"/>
                </a:cubicBezTo>
                <a:close/>
                <a:moveTo>
                  <a:pt x="737" y="93"/>
                </a:moveTo>
                <a:cubicBezTo>
                  <a:pt x="726" y="104"/>
                  <a:pt x="726" y="104"/>
                  <a:pt x="726" y="104"/>
                </a:cubicBezTo>
                <a:cubicBezTo>
                  <a:pt x="725" y="105"/>
                  <a:pt x="725" y="107"/>
                  <a:pt x="726" y="109"/>
                </a:cubicBezTo>
                <a:cubicBezTo>
                  <a:pt x="727" y="109"/>
                  <a:pt x="727" y="110"/>
                  <a:pt x="728" y="110"/>
                </a:cubicBezTo>
                <a:cubicBezTo>
                  <a:pt x="729" y="110"/>
                  <a:pt x="730" y="109"/>
                  <a:pt x="730" y="109"/>
                </a:cubicBezTo>
                <a:cubicBezTo>
                  <a:pt x="741" y="98"/>
                  <a:pt x="741" y="98"/>
                  <a:pt x="741" y="98"/>
                </a:cubicBezTo>
                <a:cubicBezTo>
                  <a:pt x="743" y="96"/>
                  <a:pt x="743" y="94"/>
                  <a:pt x="741" y="93"/>
                </a:cubicBezTo>
                <a:cubicBezTo>
                  <a:pt x="740" y="92"/>
                  <a:pt x="738" y="92"/>
                  <a:pt x="737" y="93"/>
                </a:cubicBezTo>
                <a:close/>
                <a:moveTo>
                  <a:pt x="347" y="505"/>
                </a:moveTo>
                <a:cubicBezTo>
                  <a:pt x="347" y="505"/>
                  <a:pt x="348" y="505"/>
                  <a:pt x="349" y="504"/>
                </a:cubicBezTo>
                <a:cubicBezTo>
                  <a:pt x="403" y="450"/>
                  <a:pt x="403" y="450"/>
                  <a:pt x="403" y="450"/>
                </a:cubicBezTo>
                <a:cubicBezTo>
                  <a:pt x="404" y="449"/>
                  <a:pt x="404" y="447"/>
                  <a:pt x="403" y="446"/>
                </a:cubicBezTo>
                <a:cubicBezTo>
                  <a:pt x="402" y="445"/>
                  <a:pt x="400" y="445"/>
                  <a:pt x="399" y="446"/>
                </a:cubicBezTo>
                <a:cubicBezTo>
                  <a:pt x="344" y="500"/>
                  <a:pt x="344" y="500"/>
                  <a:pt x="344" y="500"/>
                </a:cubicBezTo>
                <a:cubicBezTo>
                  <a:pt x="343" y="501"/>
                  <a:pt x="343" y="503"/>
                  <a:pt x="344" y="504"/>
                </a:cubicBezTo>
                <a:cubicBezTo>
                  <a:pt x="345" y="505"/>
                  <a:pt x="346" y="505"/>
                  <a:pt x="347" y="505"/>
                </a:cubicBezTo>
                <a:close/>
                <a:moveTo>
                  <a:pt x="326" y="540"/>
                </a:moveTo>
                <a:cubicBezTo>
                  <a:pt x="327" y="540"/>
                  <a:pt x="327" y="540"/>
                  <a:pt x="328" y="539"/>
                </a:cubicBezTo>
                <a:cubicBezTo>
                  <a:pt x="411" y="456"/>
                  <a:pt x="411" y="456"/>
                  <a:pt x="411" y="456"/>
                </a:cubicBezTo>
                <a:cubicBezTo>
                  <a:pt x="413" y="454"/>
                  <a:pt x="413" y="452"/>
                  <a:pt x="411" y="451"/>
                </a:cubicBezTo>
                <a:cubicBezTo>
                  <a:pt x="410" y="450"/>
                  <a:pt x="408" y="450"/>
                  <a:pt x="407" y="451"/>
                </a:cubicBezTo>
                <a:cubicBezTo>
                  <a:pt x="324" y="535"/>
                  <a:pt x="324" y="535"/>
                  <a:pt x="324" y="535"/>
                </a:cubicBezTo>
                <a:cubicBezTo>
                  <a:pt x="322" y="536"/>
                  <a:pt x="322" y="538"/>
                  <a:pt x="324" y="539"/>
                </a:cubicBezTo>
                <a:cubicBezTo>
                  <a:pt x="324" y="540"/>
                  <a:pt x="325" y="540"/>
                  <a:pt x="326" y="540"/>
                </a:cubicBezTo>
                <a:close/>
                <a:moveTo>
                  <a:pt x="851" y="29"/>
                </a:moveTo>
                <a:cubicBezTo>
                  <a:pt x="852" y="29"/>
                  <a:pt x="852" y="29"/>
                  <a:pt x="853" y="28"/>
                </a:cubicBezTo>
                <a:cubicBezTo>
                  <a:pt x="855" y="26"/>
                  <a:pt x="855" y="26"/>
                  <a:pt x="855" y="26"/>
                </a:cubicBezTo>
                <a:cubicBezTo>
                  <a:pt x="855" y="26"/>
                  <a:pt x="855" y="25"/>
                  <a:pt x="856" y="25"/>
                </a:cubicBezTo>
                <a:cubicBezTo>
                  <a:pt x="856" y="25"/>
                  <a:pt x="856" y="25"/>
                  <a:pt x="856" y="25"/>
                </a:cubicBezTo>
                <a:cubicBezTo>
                  <a:pt x="859" y="22"/>
                  <a:pt x="859" y="22"/>
                  <a:pt x="859" y="22"/>
                </a:cubicBezTo>
                <a:cubicBezTo>
                  <a:pt x="860" y="21"/>
                  <a:pt x="860" y="19"/>
                  <a:pt x="859" y="18"/>
                </a:cubicBezTo>
                <a:cubicBezTo>
                  <a:pt x="857" y="17"/>
                  <a:pt x="855" y="17"/>
                  <a:pt x="854" y="18"/>
                </a:cubicBezTo>
                <a:cubicBezTo>
                  <a:pt x="852" y="20"/>
                  <a:pt x="852" y="20"/>
                  <a:pt x="852" y="20"/>
                </a:cubicBezTo>
                <a:cubicBezTo>
                  <a:pt x="852" y="20"/>
                  <a:pt x="852" y="21"/>
                  <a:pt x="851" y="21"/>
                </a:cubicBezTo>
                <a:cubicBezTo>
                  <a:pt x="851" y="21"/>
                  <a:pt x="851" y="21"/>
                  <a:pt x="851" y="22"/>
                </a:cubicBezTo>
                <a:cubicBezTo>
                  <a:pt x="849" y="24"/>
                  <a:pt x="849" y="24"/>
                  <a:pt x="849" y="24"/>
                </a:cubicBezTo>
                <a:cubicBezTo>
                  <a:pt x="847" y="25"/>
                  <a:pt x="847" y="27"/>
                  <a:pt x="849" y="28"/>
                </a:cubicBezTo>
                <a:cubicBezTo>
                  <a:pt x="849" y="29"/>
                  <a:pt x="850" y="29"/>
                  <a:pt x="851" y="29"/>
                </a:cubicBezTo>
                <a:close/>
                <a:moveTo>
                  <a:pt x="324" y="552"/>
                </a:moveTo>
                <a:cubicBezTo>
                  <a:pt x="325" y="553"/>
                  <a:pt x="326" y="553"/>
                  <a:pt x="327" y="553"/>
                </a:cubicBezTo>
                <a:cubicBezTo>
                  <a:pt x="327" y="553"/>
                  <a:pt x="328" y="553"/>
                  <a:pt x="329" y="552"/>
                </a:cubicBezTo>
                <a:cubicBezTo>
                  <a:pt x="423" y="458"/>
                  <a:pt x="423" y="458"/>
                  <a:pt x="423" y="458"/>
                </a:cubicBezTo>
                <a:cubicBezTo>
                  <a:pt x="425" y="456"/>
                  <a:pt x="425" y="454"/>
                  <a:pt x="423" y="453"/>
                </a:cubicBezTo>
                <a:cubicBezTo>
                  <a:pt x="422" y="452"/>
                  <a:pt x="420" y="452"/>
                  <a:pt x="419" y="453"/>
                </a:cubicBezTo>
                <a:cubicBezTo>
                  <a:pt x="324" y="548"/>
                  <a:pt x="324" y="548"/>
                  <a:pt x="324" y="548"/>
                </a:cubicBezTo>
                <a:cubicBezTo>
                  <a:pt x="323" y="549"/>
                  <a:pt x="323" y="551"/>
                  <a:pt x="324" y="552"/>
                </a:cubicBezTo>
                <a:close/>
                <a:moveTo>
                  <a:pt x="855" y="35"/>
                </a:moveTo>
                <a:cubicBezTo>
                  <a:pt x="856" y="36"/>
                  <a:pt x="857" y="36"/>
                  <a:pt x="858" y="36"/>
                </a:cubicBezTo>
                <a:cubicBezTo>
                  <a:pt x="858" y="36"/>
                  <a:pt x="859" y="36"/>
                  <a:pt x="860" y="35"/>
                </a:cubicBezTo>
                <a:cubicBezTo>
                  <a:pt x="870" y="25"/>
                  <a:pt x="870" y="25"/>
                  <a:pt x="870" y="25"/>
                </a:cubicBezTo>
                <a:cubicBezTo>
                  <a:pt x="871" y="24"/>
                  <a:pt x="871" y="24"/>
                  <a:pt x="871" y="23"/>
                </a:cubicBezTo>
                <a:cubicBezTo>
                  <a:pt x="871" y="23"/>
                  <a:pt x="872" y="23"/>
                  <a:pt x="872" y="23"/>
                </a:cubicBezTo>
                <a:cubicBezTo>
                  <a:pt x="875" y="20"/>
                  <a:pt x="875" y="20"/>
                  <a:pt x="875" y="20"/>
                </a:cubicBezTo>
                <a:cubicBezTo>
                  <a:pt x="876" y="19"/>
                  <a:pt x="876" y="17"/>
                  <a:pt x="875" y="16"/>
                </a:cubicBezTo>
                <a:cubicBezTo>
                  <a:pt x="874" y="15"/>
                  <a:pt x="872" y="15"/>
                  <a:pt x="870" y="16"/>
                </a:cubicBezTo>
                <a:cubicBezTo>
                  <a:pt x="868" y="18"/>
                  <a:pt x="868" y="18"/>
                  <a:pt x="868" y="18"/>
                </a:cubicBezTo>
                <a:cubicBezTo>
                  <a:pt x="867" y="19"/>
                  <a:pt x="867" y="19"/>
                  <a:pt x="867" y="20"/>
                </a:cubicBezTo>
                <a:cubicBezTo>
                  <a:pt x="867" y="20"/>
                  <a:pt x="866" y="20"/>
                  <a:pt x="866" y="20"/>
                </a:cubicBezTo>
                <a:cubicBezTo>
                  <a:pt x="855" y="31"/>
                  <a:pt x="855" y="31"/>
                  <a:pt x="855" y="31"/>
                </a:cubicBezTo>
                <a:cubicBezTo>
                  <a:pt x="854" y="32"/>
                  <a:pt x="854" y="34"/>
                  <a:pt x="855" y="35"/>
                </a:cubicBezTo>
                <a:close/>
                <a:moveTo>
                  <a:pt x="442" y="449"/>
                </a:moveTo>
                <a:cubicBezTo>
                  <a:pt x="441" y="448"/>
                  <a:pt x="439" y="448"/>
                  <a:pt x="437" y="449"/>
                </a:cubicBezTo>
                <a:cubicBezTo>
                  <a:pt x="324" y="562"/>
                  <a:pt x="324" y="562"/>
                  <a:pt x="324" y="562"/>
                </a:cubicBezTo>
                <a:cubicBezTo>
                  <a:pt x="323" y="564"/>
                  <a:pt x="323" y="565"/>
                  <a:pt x="324" y="567"/>
                </a:cubicBezTo>
                <a:cubicBezTo>
                  <a:pt x="324" y="567"/>
                  <a:pt x="325" y="568"/>
                  <a:pt x="326" y="568"/>
                </a:cubicBezTo>
                <a:cubicBezTo>
                  <a:pt x="327" y="568"/>
                  <a:pt x="328" y="567"/>
                  <a:pt x="328" y="567"/>
                </a:cubicBezTo>
                <a:cubicBezTo>
                  <a:pt x="442" y="453"/>
                  <a:pt x="442" y="453"/>
                  <a:pt x="442" y="453"/>
                </a:cubicBezTo>
                <a:cubicBezTo>
                  <a:pt x="443" y="452"/>
                  <a:pt x="443" y="450"/>
                  <a:pt x="442" y="449"/>
                </a:cubicBezTo>
                <a:close/>
                <a:moveTo>
                  <a:pt x="448" y="461"/>
                </a:moveTo>
                <a:cubicBezTo>
                  <a:pt x="450" y="459"/>
                  <a:pt x="450" y="457"/>
                  <a:pt x="448" y="456"/>
                </a:cubicBezTo>
                <a:cubicBezTo>
                  <a:pt x="447" y="455"/>
                  <a:pt x="445" y="455"/>
                  <a:pt x="444" y="456"/>
                </a:cubicBezTo>
                <a:cubicBezTo>
                  <a:pt x="333" y="567"/>
                  <a:pt x="333" y="567"/>
                  <a:pt x="333" y="567"/>
                </a:cubicBezTo>
                <a:cubicBezTo>
                  <a:pt x="332" y="569"/>
                  <a:pt x="332" y="570"/>
                  <a:pt x="333" y="572"/>
                </a:cubicBezTo>
                <a:cubicBezTo>
                  <a:pt x="333" y="572"/>
                  <a:pt x="334" y="573"/>
                  <a:pt x="335" y="573"/>
                </a:cubicBezTo>
                <a:cubicBezTo>
                  <a:pt x="336" y="573"/>
                  <a:pt x="337" y="572"/>
                  <a:pt x="337" y="572"/>
                </a:cubicBezTo>
                <a:lnTo>
                  <a:pt x="448" y="461"/>
                </a:lnTo>
                <a:close/>
                <a:moveTo>
                  <a:pt x="875" y="29"/>
                </a:moveTo>
                <a:cubicBezTo>
                  <a:pt x="876" y="30"/>
                  <a:pt x="877" y="30"/>
                  <a:pt x="877" y="30"/>
                </a:cubicBezTo>
                <a:cubicBezTo>
                  <a:pt x="878" y="30"/>
                  <a:pt x="879" y="30"/>
                  <a:pt x="880" y="29"/>
                </a:cubicBezTo>
                <a:cubicBezTo>
                  <a:pt x="883" y="26"/>
                  <a:pt x="883" y="26"/>
                  <a:pt x="883" y="26"/>
                </a:cubicBezTo>
                <a:cubicBezTo>
                  <a:pt x="883" y="26"/>
                  <a:pt x="883" y="26"/>
                  <a:pt x="883" y="25"/>
                </a:cubicBezTo>
                <a:cubicBezTo>
                  <a:pt x="884" y="25"/>
                  <a:pt x="884" y="25"/>
                  <a:pt x="884" y="25"/>
                </a:cubicBezTo>
                <a:cubicBezTo>
                  <a:pt x="889" y="20"/>
                  <a:pt x="889" y="20"/>
                  <a:pt x="889" y="20"/>
                </a:cubicBezTo>
                <a:cubicBezTo>
                  <a:pt x="890" y="19"/>
                  <a:pt x="890" y="17"/>
                  <a:pt x="889" y="16"/>
                </a:cubicBezTo>
                <a:cubicBezTo>
                  <a:pt x="887" y="15"/>
                  <a:pt x="886" y="15"/>
                  <a:pt x="884" y="16"/>
                </a:cubicBezTo>
                <a:cubicBezTo>
                  <a:pt x="880" y="20"/>
                  <a:pt x="880" y="20"/>
                  <a:pt x="880" y="20"/>
                </a:cubicBezTo>
                <a:cubicBezTo>
                  <a:pt x="880" y="21"/>
                  <a:pt x="879" y="21"/>
                  <a:pt x="879" y="21"/>
                </a:cubicBezTo>
                <a:cubicBezTo>
                  <a:pt x="879" y="21"/>
                  <a:pt x="879" y="22"/>
                  <a:pt x="878" y="22"/>
                </a:cubicBezTo>
                <a:cubicBezTo>
                  <a:pt x="875" y="25"/>
                  <a:pt x="875" y="25"/>
                  <a:pt x="875" y="25"/>
                </a:cubicBezTo>
                <a:cubicBezTo>
                  <a:pt x="874" y="26"/>
                  <a:pt x="874" y="28"/>
                  <a:pt x="875" y="29"/>
                </a:cubicBezTo>
                <a:close/>
                <a:moveTo>
                  <a:pt x="772" y="149"/>
                </a:moveTo>
                <a:cubicBezTo>
                  <a:pt x="773" y="149"/>
                  <a:pt x="774" y="149"/>
                  <a:pt x="775" y="148"/>
                </a:cubicBezTo>
                <a:cubicBezTo>
                  <a:pt x="784" y="139"/>
                  <a:pt x="784" y="139"/>
                  <a:pt x="784" y="139"/>
                </a:cubicBezTo>
                <a:cubicBezTo>
                  <a:pt x="785" y="138"/>
                  <a:pt x="785" y="136"/>
                  <a:pt x="784" y="135"/>
                </a:cubicBezTo>
                <a:cubicBezTo>
                  <a:pt x="782" y="134"/>
                  <a:pt x="780" y="134"/>
                  <a:pt x="779" y="135"/>
                </a:cubicBezTo>
                <a:cubicBezTo>
                  <a:pt x="770" y="144"/>
                  <a:pt x="770" y="144"/>
                  <a:pt x="770" y="144"/>
                </a:cubicBezTo>
                <a:cubicBezTo>
                  <a:pt x="769" y="145"/>
                  <a:pt x="769" y="147"/>
                  <a:pt x="770" y="148"/>
                </a:cubicBezTo>
                <a:cubicBezTo>
                  <a:pt x="771" y="149"/>
                  <a:pt x="772" y="149"/>
                  <a:pt x="772" y="149"/>
                </a:cubicBezTo>
                <a:close/>
                <a:moveTo>
                  <a:pt x="751" y="163"/>
                </a:moveTo>
                <a:cubicBezTo>
                  <a:pt x="750" y="165"/>
                  <a:pt x="750" y="167"/>
                  <a:pt x="751" y="168"/>
                </a:cubicBezTo>
                <a:cubicBezTo>
                  <a:pt x="751" y="168"/>
                  <a:pt x="752" y="169"/>
                  <a:pt x="753" y="169"/>
                </a:cubicBezTo>
                <a:cubicBezTo>
                  <a:pt x="754" y="169"/>
                  <a:pt x="755" y="168"/>
                  <a:pt x="755" y="168"/>
                </a:cubicBezTo>
                <a:cubicBezTo>
                  <a:pt x="760" y="162"/>
                  <a:pt x="760" y="162"/>
                  <a:pt x="760" y="162"/>
                </a:cubicBezTo>
                <a:cubicBezTo>
                  <a:pt x="762" y="161"/>
                  <a:pt x="762" y="161"/>
                  <a:pt x="762" y="161"/>
                </a:cubicBezTo>
                <a:cubicBezTo>
                  <a:pt x="763" y="160"/>
                  <a:pt x="763" y="158"/>
                  <a:pt x="762" y="157"/>
                </a:cubicBezTo>
                <a:cubicBezTo>
                  <a:pt x="761" y="156"/>
                  <a:pt x="759" y="156"/>
                  <a:pt x="757" y="157"/>
                </a:cubicBezTo>
                <a:cubicBezTo>
                  <a:pt x="756" y="158"/>
                  <a:pt x="756" y="158"/>
                  <a:pt x="756" y="158"/>
                </a:cubicBezTo>
                <a:lnTo>
                  <a:pt x="751" y="163"/>
                </a:lnTo>
                <a:close/>
                <a:moveTo>
                  <a:pt x="454" y="464"/>
                </a:moveTo>
                <a:cubicBezTo>
                  <a:pt x="453" y="463"/>
                  <a:pt x="451" y="463"/>
                  <a:pt x="450" y="464"/>
                </a:cubicBezTo>
                <a:cubicBezTo>
                  <a:pt x="337" y="577"/>
                  <a:pt x="337" y="577"/>
                  <a:pt x="337" y="577"/>
                </a:cubicBezTo>
                <a:cubicBezTo>
                  <a:pt x="336" y="578"/>
                  <a:pt x="336" y="580"/>
                  <a:pt x="337" y="581"/>
                </a:cubicBezTo>
                <a:cubicBezTo>
                  <a:pt x="338" y="582"/>
                  <a:pt x="339" y="582"/>
                  <a:pt x="340" y="582"/>
                </a:cubicBezTo>
                <a:cubicBezTo>
                  <a:pt x="340" y="582"/>
                  <a:pt x="341" y="582"/>
                  <a:pt x="342" y="581"/>
                </a:cubicBezTo>
                <a:cubicBezTo>
                  <a:pt x="454" y="468"/>
                  <a:pt x="454" y="468"/>
                  <a:pt x="454" y="468"/>
                </a:cubicBezTo>
                <a:cubicBezTo>
                  <a:pt x="456" y="467"/>
                  <a:pt x="456" y="465"/>
                  <a:pt x="454" y="464"/>
                </a:cubicBezTo>
                <a:close/>
                <a:moveTo>
                  <a:pt x="896" y="26"/>
                </a:moveTo>
                <a:cubicBezTo>
                  <a:pt x="897" y="26"/>
                  <a:pt x="898" y="25"/>
                  <a:pt x="898" y="25"/>
                </a:cubicBezTo>
                <a:cubicBezTo>
                  <a:pt x="903" y="20"/>
                  <a:pt x="903" y="20"/>
                  <a:pt x="903" y="20"/>
                </a:cubicBezTo>
                <a:cubicBezTo>
                  <a:pt x="904" y="19"/>
                  <a:pt x="904" y="17"/>
                  <a:pt x="903" y="16"/>
                </a:cubicBezTo>
                <a:cubicBezTo>
                  <a:pt x="902" y="14"/>
                  <a:pt x="900" y="14"/>
                  <a:pt x="899" y="16"/>
                </a:cubicBezTo>
                <a:cubicBezTo>
                  <a:pt x="894" y="20"/>
                  <a:pt x="894" y="20"/>
                  <a:pt x="894" y="20"/>
                </a:cubicBezTo>
                <a:cubicBezTo>
                  <a:pt x="893" y="21"/>
                  <a:pt x="893" y="23"/>
                  <a:pt x="894" y="25"/>
                </a:cubicBezTo>
                <a:cubicBezTo>
                  <a:pt x="895" y="25"/>
                  <a:pt x="895" y="26"/>
                  <a:pt x="896" y="26"/>
                </a:cubicBezTo>
                <a:close/>
                <a:moveTo>
                  <a:pt x="775" y="157"/>
                </a:moveTo>
                <a:cubicBezTo>
                  <a:pt x="774" y="156"/>
                  <a:pt x="772" y="156"/>
                  <a:pt x="771" y="157"/>
                </a:cubicBezTo>
                <a:cubicBezTo>
                  <a:pt x="749" y="179"/>
                  <a:pt x="749" y="179"/>
                  <a:pt x="749" y="179"/>
                </a:cubicBezTo>
                <a:cubicBezTo>
                  <a:pt x="748" y="180"/>
                  <a:pt x="748" y="182"/>
                  <a:pt x="749" y="184"/>
                </a:cubicBezTo>
                <a:cubicBezTo>
                  <a:pt x="750" y="184"/>
                  <a:pt x="750" y="184"/>
                  <a:pt x="751" y="184"/>
                </a:cubicBezTo>
                <a:cubicBezTo>
                  <a:pt x="752" y="184"/>
                  <a:pt x="753" y="184"/>
                  <a:pt x="753" y="184"/>
                </a:cubicBezTo>
                <a:cubicBezTo>
                  <a:pt x="775" y="162"/>
                  <a:pt x="775" y="162"/>
                  <a:pt x="775" y="162"/>
                </a:cubicBezTo>
                <a:cubicBezTo>
                  <a:pt x="777" y="160"/>
                  <a:pt x="777" y="158"/>
                  <a:pt x="775" y="157"/>
                </a:cubicBezTo>
                <a:close/>
                <a:moveTo>
                  <a:pt x="776" y="156"/>
                </a:moveTo>
                <a:cubicBezTo>
                  <a:pt x="777" y="157"/>
                  <a:pt x="778" y="157"/>
                  <a:pt x="778" y="157"/>
                </a:cubicBezTo>
                <a:cubicBezTo>
                  <a:pt x="779" y="157"/>
                  <a:pt x="780" y="157"/>
                  <a:pt x="780" y="156"/>
                </a:cubicBezTo>
                <a:cubicBezTo>
                  <a:pt x="794" y="143"/>
                  <a:pt x="794" y="143"/>
                  <a:pt x="794" y="143"/>
                </a:cubicBezTo>
                <a:cubicBezTo>
                  <a:pt x="795" y="142"/>
                  <a:pt x="795" y="140"/>
                  <a:pt x="794" y="139"/>
                </a:cubicBezTo>
                <a:cubicBezTo>
                  <a:pt x="793" y="137"/>
                  <a:pt x="791" y="137"/>
                  <a:pt x="790" y="139"/>
                </a:cubicBezTo>
                <a:cubicBezTo>
                  <a:pt x="776" y="152"/>
                  <a:pt x="776" y="152"/>
                  <a:pt x="776" y="152"/>
                </a:cubicBezTo>
                <a:cubicBezTo>
                  <a:pt x="775" y="153"/>
                  <a:pt x="775" y="155"/>
                  <a:pt x="776" y="156"/>
                </a:cubicBezTo>
                <a:close/>
                <a:moveTo>
                  <a:pt x="462" y="475"/>
                </a:moveTo>
                <a:cubicBezTo>
                  <a:pt x="463" y="474"/>
                  <a:pt x="463" y="472"/>
                  <a:pt x="462" y="471"/>
                </a:cubicBezTo>
                <a:cubicBezTo>
                  <a:pt x="461" y="470"/>
                  <a:pt x="459" y="470"/>
                  <a:pt x="457" y="471"/>
                </a:cubicBezTo>
                <a:cubicBezTo>
                  <a:pt x="343" y="585"/>
                  <a:pt x="343" y="585"/>
                  <a:pt x="343" y="585"/>
                </a:cubicBezTo>
                <a:cubicBezTo>
                  <a:pt x="342" y="586"/>
                  <a:pt x="342" y="588"/>
                  <a:pt x="343" y="589"/>
                </a:cubicBezTo>
                <a:cubicBezTo>
                  <a:pt x="344" y="590"/>
                  <a:pt x="345" y="590"/>
                  <a:pt x="345" y="590"/>
                </a:cubicBezTo>
                <a:cubicBezTo>
                  <a:pt x="346" y="590"/>
                  <a:pt x="347" y="590"/>
                  <a:pt x="347" y="589"/>
                </a:cubicBezTo>
                <a:lnTo>
                  <a:pt x="462" y="475"/>
                </a:lnTo>
                <a:close/>
                <a:moveTo>
                  <a:pt x="791" y="152"/>
                </a:moveTo>
                <a:cubicBezTo>
                  <a:pt x="782" y="160"/>
                  <a:pt x="782" y="160"/>
                  <a:pt x="782" y="160"/>
                </a:cubicBezTo>
                <a:cubicBezTo>
                  <a:pt x="781" y="161"/>
                  <a:pt x="781" y="163"/>
                  <a:pt x="782" y="164"/>
                </a:cubicBezTo>
                <a:cubicBezTo>
                  <a:pt x="783" y="165"/>
                  <a:pt x="784" y="165"/>
                  <a:pt x="784" y="165"/>
                </a:cubicBezTo>
                <a:cubicBezTo>
                  <a:pt x="785" y="165"/>
                  <a:pt x="786" y="165"/>
                  <a:pt x="787" y="164"/>
                </a:cubicBezTo>
                <a:cubicBezTo>
                  <a:pt x="795" y="156"/>
                  <a:pt x="795" y="156"/>
                  <a:pt x="795" y="156"/>
                </a:cubicBezTo>
                <a:cubicBezTo>
                  <a:pt x="796" y="155"/>
                  <a:pt x="796" y="153"/>
                  <a:pt x="795" y="152"/>
                </a:cubicBezTo>
                <a:cubicBezTo>
                  <a:pt x="794" y="150"/>
                  <a:pt x="792" y="150"/>
                  <a:pt x="791" y="152"/>
                </a:cubicBezTo>
                <a:close/>
                <a:moveTo>
                  <a:pt x="867" y="84"/>
                </a:moveTo>
                <a:cubicBezTo>
                  <a:pt x="872" y="80"/>
                  <a:pt x="872" y="80"/>
                  <a:pt x="872" y="80"/>
                </a:cubicBezTo>
                <a:cubicBezTo>
                  <a:pt x="872" y="80"/>
                  <a:pt x="872" y="80"/>
                  <a:pt x="872" y="80"/>
                </a:cubicBezTo>
                <a:cubicBezTo>
                  <a:pt x="874" y="78"/>
                  <a:pt x="874" y="78"/>
                  <a:pt x="874" y="78"/>
                </a:cubicBezTo>
                <a:cubicBezTo>
                  <a:pt x="875" y="77"/>
                  <a:pt x="875" y="74"/>
                  <a:pt x="874" y="73"/>
                </a:cubicBezTo>
                <a:cubicBezTo>
                  <a:pt x="872" y="72"/>
                  <a:pt x="871" y="72"/>
                  <a:pt x="870" y="73"/>
                </a:cubicBezTo>
                <a:cubicBezTo>
                  <a:pt x="869" y="74"/>
                  <a:pt x="869" y="74"/>
                  <a:pt x="869" y="74"/>
                </a:cubicBezTo>
                <a:cubicBezTo>
                  <a:pt x="869" y="74"/>
                  <a:pt x="869" y="74"/>
                  <a:pt x="869" y="74"/>
                </a:cubicBezTo>
                <a:cubicBezTo>
                  <a:pt x="863" y="79"/>
                  <a:pt x="863" y="79"/>
                  <a:pt x="863" y="79"/>
                </a:cubicBezTo>
                <a:cubicBezTo>
                  <a:pt x="862" y="81"/>
                  <a:pt x="862" y="82"/>
                  <a:pt x="863" y="84"/>
                </a:cubicBezTo>
                <a:cubicBezTo>
                  <a:pt x="864" y="84"/>
                  <a:pt x="864" y="85"/>
                  <a:pt x="865" y="85"/>
                </a:cubicBezTo>
                <a:cubicBezTo>
                  <a:pt x="866" y="85"/>
                  <a:pt x="867" y="85"/>
                  <a:pt x="867" y="84"/>
                </a:cubicBezTo>
                <a:close/>
                <a:moveTo>
                  <a:pt x="824" y="125"/>
                </a:moveTo>
                <a:cubicBezTo>
                  <a:pt x="825" y="125"/>
                  <a:pt x="826" y="125"/>
                  <a:pt x="827" y="124"/>
                </a:cubicBezTo>
                <a:cubicBezTo>
                  <a:pt x="838" y="113"/>
                  <a:pt x="838" y="113"/>
                  <a:pt x="838" y="113"/>
                </a:cubicBezTo>
                <a:cubicBezTo>
                  <a:pt x="840" y="111"/>
                  <a:pt x="840" y="109"/>
                  <a:pt x="838" y="108"/>
                </a:cubicBezTo>
                <a:cubicBezTo>
                  <a:pt x="837" y="107"/>
                  <a:pt x="835" y="107"/>
                  <a:pt x="834" y="108"/>
                </a:cubicBezTo>
                <a:cubicBezTo>
                  <a:pt x="822" y="120"/>
                  <a:pt x="822" y="120"/>
                  <a:pt x="822" y="120"/>
                </a:cubicBezTo>
                <a:cubicBezTo>
                  <a:pt x="821" y="121"/>
                  <a:pt x="821" y="123"/>
                  <a:pt x="822" y="124"/>
                </a:cubicBezTo>
                <a:cubicBezTo>
                  <a:pt x="823" y="125"/>
                  <a:pt x="824" y="125"/>
                  <a:pt x="824" y="125"/>
                </a:cubicBezTo>
                <a:close/>
                <a:moveTo>
                  <a:pt x="468" y="483"/>
                </a:moveTo>
                <a:cubicBezTo>
                  <a:pt x="470" y="481"/>
                  <a:pt x="470" y="479"/>
                  <a:pt x="468" y="478"/>
                </a:cubicBezTo>
                <a:cubicBezTo>
                  <a:pt x="467" y="477"/>
                  <a:pt x="465" y="477"/>
                  <a:pt x="464" y="478"/>
                </a:cubicBezTo>
                <a:cubicBezTo>
                  <a:pt x="347" y="595"/>
                  <a:pt x="347" y="595"/>
                  <a:pt x="347" y="595"/>
                </a:cubicBezTo>
                <a:cubicBezTo>
                  <a:pt x="346" y="596"/>
                  <a:pt x="346" y="598"/>
                  <a:pt x="347" y="599"/>
                </a:cubicBezTo>
                <a:cubicBezTo>
                  <a:pt x="348" y="600"/>
                  <a:pt x="348" y="600"/>
                  <a:pt x="349" y="600"/>
                </a:cubicBezTo>
                <a:cubicBezTo>
                  <a:pt x="350" y="600"/>
                  <a:pt x="351" y="600"/>
                  <a:pt x="351" y="599"/>
                </a:cubicBezTo>
                <a:lnTo>
                  <a:pt x="468" y="483"/>
                </a:lnTo>
                <a:close/>
                <a:moveTo>
                  <a:pt x="773" y="173"/>
                </a:moveTo>
                <a:cubicBezTo>
                  <a:pt x="772" y="172"/>
                  <a:pt x="770" y="172"/>
                  <a:pt x="769" y="173"/>
                </a:cubicBezTo>
                <a:cubicBezTo>
                  <a:pt x="767" y="175"/>
                  <a:pt x="767" y="175"/>
                  <a:pt x="767" y="175"/>
                </a:cubicBezTo>
                <a:cubicBezTo>
                  <a:pt x="765" y="177"/>
                  <a:pt x="765" y="179"/>
                  <a:pt x="767" y="180"/>
                </a:cubicBezTo>
                <a:cubicBezTo>
                  <a:pt x="767" y="180"/>
                  <a:pt x="768" y="181"/>
                  <a:pt x="769" y="181"/>
                </a:cubicBezTo>
                <a:cubicBezTo>
                  <a:pt x="770" y="181"/>
                  <a:pt x="770" y="180"/>
                  <a:pt x="771" y="180"/>
                </a:cubicBezTo>
                <a:cubicBezTo>
                  <a:pt x="773" y="178"/>
                  <a:pt x="773" y="178"/>
                  <a:pt x="773" y="178"/>
                </a:cubicBezTo>
                <a:cubicBezTo>
                  <a:pt x="774" y="177"/>
                  <a:pt x="774" y="175"/>
                  <a:pt x="773" y="173"/>
                </a:cubicBezTo>
                <a:close/>
                <a:moveTo>
                  <a:pt x="888" y="68"/>
                </a:moveTo>
                <a:cubicBezTo>
                  <a:pt x="887" y="69"/>
                  <a:pt x="887" y="69"/>
                  <a:pt x="887" y="69"/>
                </a:cubicBezTo>
                <a:cubicBezTo>
                  <a:pt x="887" y="69"/>
                  <a:pt x="887" y="69"/>
                  <a:pt x="887" y="70"/>
                </a:cubicBezTo>
                <a:cubicBezTo>
                  <a:pt x="825" y="131"/>
                  <a:pt x="825" y="131"/>
                  <a:pt x="825" y="131"/>
                </a:cubicBezTo>
                <a:cubicBezTo>
                  <a:pt x="824" y="132"/>
                  <a:pt x="824" y="134"/>
                  <a:pt x="825" y="135"/>
                </a:cubicBezTo>
                <a:cubicBezTo>
                  <a:pt x="826" y="136"/>
                  <a:pt x="827" y="136"/>
                  <a:pt x="828" y="136"/>
                </a:cubicBezTo>
                <a:cubicBezTo>
                  <a:pt x="828" y="136"/>
                  <a:pt x="829" y="136"/>
                  <a:pt x="830" y="135"/>
                </a:cubicBezTo>
                <a:cubicBezTo>
                  <a:pt x="891" y="74"/>
                  <a:pt x="891" y="74"/>
                  <a:pt x="891" y="74"/>
                </a:cubicBezTo>
                <a:cubicBezTo>
                  <a:pt x="891" y="74"/>
                  <a:pt x="891" y="73"/>
                  <a:pt x="891" y="73"/>
                </a:cubicBezTo>
                <a:cubicBezTo>
                  <a:pt x="892" y="73"/>
                  <a:pt x="892" y="73"/>
                  <a:pt x="892" y="73"/>
                </a:cubicBezTo>
                <a:cubicBezTo>
                  <a:pt x="893" y="72"/>
                  <a:pt x="893" y="72"/>
                  <a:pt x="893" y="72"/>
                </a:cubicBezTo>
                <a:cubicBezTo>
                  <a:pt x="894" y="71"/>
                  <a:pt x="894" y="69"/>
                  <a:pt x="893" y="68"/>
                </a:cubicBezTo>
                <a:cubicBezTo>
                  <a:pt x="891" y="67"/>
                  <a:pt x="889" y="67"/>
                  <a:pt x="888" y="68"/>
                </a:cubicBezTo>
                <a:close/>
                <a:moveTo>
                  <a:pt x="478" y="486"/>
                </a:moveTo>
                <a:cubicBezTo>
                  <a:pt x="480" y="485"/>
                  <a:pt x="480" y="483"/>
                  <a:pt x="478" y="482"/>
                </a:cubicBezTo>
                <a:cubicBezTo>
                  <a:pt x="477" y="481"/>
                  <a:pt x="475" y="481"/>
                  <a:pt x="474" y="482"/>
                </a:cubicBezTo>
                <a:cubicBezTo>
                  <a:pt x="352" y="604"/>
                  <a:pt x="352" y="604"/>
                  <a:pt x="352" y="604"/>
                </a:cubicBezTo>
                <a:cubicBezTo>
                  <a:pt x="351" y="605"/>
                  <a:pt x="351" y="607"/>
                  <a:pt x="352" y="608"/>
                </a:cubicBezTo>
                <a:cubicBezTo>
                  <a:pt x="353" y="609"/>
                  <a:pt x="354" y="609"/>
                  <a:pt x="354" y="609"/>
                </a:cubicBezTo>
                <a:cubicBezTo>
                  <a:pt x="355" y="609"/>
                  <a:pt x="356" y="609"/>
                  <a:pt x="357" y="608"/>
                </a:cubicBezTo>
                <a:lnTo>
                  <a:pt x="478" y="486"/>
                </a:lnTo>
                <a:close/>
                <a:moveTo>
                  <a:pt x="777" y="183"/>
                </a:moveTo>
                <a:cubicBezTo>
                  <a:pt x="778" y="184"/>
                  <a:pt x="779" y="184"/>
                  <a:pt x="779" y="184"/>
                </a:cubicBezTo>
                <a:cubicBezTo>
                  <a:pt x="780" y="184"/>
                  <a:pt x="781" y="184"/>
                  <a:pt x="782" y="183"/>
                </a:cubicBezTo>
                <a:cubicBezTo>
                  <a:pt x="801" y="164"/>
                  <a:pt x="801" y="164"/>
                  <a:pt x="801" y="164"/>
                </a:cubicBezTo>
                <a:cubicBezTo>
                  <a:pt x="802" y="163"/>
                  <a:pt x="802" y="161"/>
                  <a:pt x="801" y="160"/>
                </a:cubicBezTo>
                <a:cubicBezTo>
                  <a:pt x="800" y="158"/>
                  <a:pt x="798" y="158"/>
                  <a:pt x="797" y="160"/>
                </a:cubicBezTo>
                <a:cubicBezTo>
                  <a:pt x="777" y="179"/>
                  <a:pt x="777" y="179"/>
                  <a:pt x="777" y="179"/>
                </a:cubicBezTo>
                <a:cubicBezTo>
                  <a:pt x="776" y="180"/>
                  <a:pt x="776" y="182"/>
                  <a:pt x="777" y="183"/>
                </a:cubicBezTo>
                <a:close/>
                <a:moveTo>
                  <a:pt x="490" y="488"/>
                </a:moveTo>
                <a:cubicBezTo>
                  <a:pt x="492" y="487"/>
                  <a:pt x="492" y="485"/>
                  <a:pt x="490" y="484"/>
                </a:cubicBezTo>
                <a:cubicBezTo>
                  <a:pt x="489" y="483"/>
                  <a:pt x="487" y="483"/>
                  <a:pt x="486" y="484"/>
                </a:cubicBezTo>
                <a:cubicBezTo>
                  <a:pt x="357" y="613"/>
                  <a:pt x="357" y="613"/>
                  <a:pt x="357" y="613"/>
                </a:cubicBezTo>
                <a:cubicBezTo>
                  <a:pt x="356" y="615"/>
                  <a:pt x="356" y="617"/>
                  <a:pt x="357" y="618"/>
                </a:cubicBezTo>
                <a:cubicBezTo>
                  <a:pt x="357" y="618"/>
                  <a:pt x="358" y="619"/>
                  <a:pt x="359" y="619"/>
                </a:cubicBezTo>
                <a:cubicBezTo>
                  <a:pt x="360" y="619"/>
                  <a:pt x="360" y="618"/>
                  <a:pt x="361" y="618"/>
                </a:cubicBezTo>
                <a:lnTo>
                  <a:pt x="490" y="488"/>
                </a:lnTo>
                <a:close/>
                <a:moveTo>
                  <a:pt x="785" y="189"/>
                </a:moveTo>
                <a:cubicBezTo>
                  <a:pt x="786" y="190"/>
                  <a:pt x="787" y="190"/>
                  <a:pt x="788" y="190"/>
                </a:cubicBezTo>
                <a:cubicBezTo>
                  <a:pt x="788" y="190"/>
                  <a:pt x="789" y="190"/>
                  <a:pt x="790" y="189"/>
                </a:cubicBezTo>
                <a:cubicBezTo>
                  <a:pt x="807" y="171"/>
                  <a:pt x="807" y="171"/>
                  <a:pt x="807" y="171"/>
                </a:cubicBezTo>
                <a:cubicBezTo>
                  <a:pt x="809" y="170"/>
                  <a:pt x="809" y="168"/>
                  <a:pt x="807" y="167"/>
                </a:cubicBezTo>
                <a:cubicBezTo>
                  <a:pt x="806" y="166"/>
                  <a:pt x="804" y="166"/>
                  <a:pt x="803" y="167"/>
                </a:cubicBezTo>
                <a:cubicBezTo>
                  <a:pt x="785" y="185"/>
                  <a:pt x="785" y="185"/>
                  <a:pt x="785" y="185"/>
                </a:cubicBezTo>
                <a:cubicBezTo>
                  <a:pt x="784" y="186"/>
                  <a:pt x="784" y="188"/>
                  <a:pt x="785" y="189"/>
                </a:cubicBezTo>
                <a:close/>
                <a:moveTo>
                  <a:pt x="832" y="143"/>
                </a:moveTo>
                <a:cubicBezTo>
                  <a:pt x="832" y="143"/>
                  <a:pt x="833" y="144"/>
                  <a:pt x="834" y="144"/>
                </a:cubicBezTo>
                <a:cubicBezTo>
                  <a:pt x="835" y="144"/>
                  <a:pt x="836" y="143"/>
                  <a:pt x="836" y="143"/>
                </a:cubicBezTo>
                <a:cubicBezTo>
                  <a:pt x="911" y="68"/>
                  <a:pt x="911" y="68"/>
                  <a:pt x="911" y="68"/>
                </a:cubicBezTo>
                <a:cubicBezTo>
                  <a:pt x="912" y="66"/>
                  <a:pt x="912" y="65"/>
                  <a:pt x="911" y="63"/>
                </a:cubicBezTo>
                <a:cubicBezTo>
                  <a:pt x="910" y="62"/>
                  <a:pt x="908" y="62"/>
                  <a:pt x="907" y="63"/>
                </a:cubicBezTo>
                <a:cubicBezTo>
                  <a:pt x="832" y="138"/>
                  <a:pt x="832" y="138"/>
                  <a:pt x="832" y="138"/>
                </a:cubicBezTo>
                <a:cubicBezTo>
                  <a:pt x="831" y="139"/>
                  <a:pt x="831" y="141"/>
                  <a:pt x="832" y="143"/>
                </a:cubicBezTo>
                <a:close/>
                <a:moveTo>
                  <a:pt x="786" y="198"/>
                </a:moveTo>
                <a:cubicBezTo>
                  <a:pt x="780" y="204"/>
                  <a:pt x="780" y="204"/>
                  <a:pt x="780" y="204"/>
                </a:cubicBezTo>
                <a:cubicBezTo>
                  <a:pt x="779" y="205"/>
                  <a:pt x="779" y="207"/>
                  <a:pt x="780" y="208"/>
                </a:cubicBezTo>
                <a:cubicBezTo>
                  <a:pt x="781" y="209"/>
                  <a:pt x="782" y="209"/>
                  <a:pt x="782" y="209"/>
                </a:cubicBezTo>
                <a:cubicBezTo>
                  <a:pt x="783" y="209"/>
                  <a:pt x="784" y="209"/>
                  <a:pt x="785" y="208"/>
                </a:cubicBezTo>
                <a:cubicBezTo>
                  <a:pt x="791" y="202"/>
                  <a:pt x="791" y="202"/>
                  <a:pt x="791" y="202"/>
                </a:cubicBezTo>
                <a:cubicBezTo>
                  <a:pt x="792" y="201"/>
                  <a:pt x="792" y="200"/>
                  <a:pt x="791" y="199"/>
                </a:cubicBezTo>
                <a:cubicBezTo>
                  <a:pt x="792" y="199"/>
                  <a:pt x="792" y="199"/>
                  <a:pt x="793" y="199"/>
                </a:cubicBezTo>
                <a:cubicBezTo>
                  <a:pt x="793" y="199"/>
                  <a:pt x="794" y="199"/>
                  <a:pt x="795" y="198"/>
                </a:cubicBezTo>
                <a:cubicBezTo>
                  <a:pt x="797" y="195"/>
                  <a:pt x="797" y="195"/>
                  <a:pt x="797" y="195"/>
                </a:cubicBezTo>
                <a:cubicBezTo>
                  <a:pt x="799" y="194"/>
                  <a:pt x="799" y="192"/>
                  <a:pt x="797" y="191"/>
                </a:cubicBezTo>
                <a:cubicBezTo>
                  <a:pt x="796" y="190"/>
                  <a:pt x="794" y="190"/>
                  <a:pt x="793" y="191"/>
                </a:cubicBezTo>
                <a:cubicBezTo>
                  <a:pt x="790" y="194"/>
                  <a:pt x="790" y="194"/>
                  <a:pt x="790" y="194"/>
                </a:cubicBezTo>
                <a:cubicBezTo>
                  <a:pt x="789" y="195"/>
                  <a:pt x="789" y="196"/>
                  <a:pt x="790" y="197"/>
                </a:cubicBezTo>
                <a:cubicBezTo>
                  <a:pt x="789" y="197"/>
                  <a:pt x="787" y="197"/>
                  <a:pt x="786" y="198"/>
                </a:cubicBezTo>
                <a:close/>
                <a:moveTo>
                  <a:pt x="500" y="488"/>
                </a:moveTo>
                <a:cubicBezTo>
                  <a:pt x="499" y="487"/>
                  <a:pt x="497" y="487"/>
                  <a:pt x="496" y="488"/>
                </a:cubicBezTo>
                <a:cubicBezTo>
                  <a:pt x="362" y="622"/>
                  <a:pt x="362" y="622"/>
                  <a:pt x="362" y="622"/>
                </a:cubicBezTo>
                <a:cubicBezTo>
                  <a:pt x="361" y="624"/>
                  <a:pt x="361" y="626"/>
                  <a:pt x="362" y="627"/>
                </a:cubicBezTo>
                <a:cubicBezTo>
                  <a:pt x="362" y="627"/>
                  <a:pt x="363" y="628"/>
                  <a:pt x="364" y="628"/>
                </a:cubicBezTo>
                <a:cubicBezTo>
                  <a:pt x="365" y="628"/>
                  <a:pt x="365" y="627"/>
                  <a:pt x="366" y="627"/>
                </a:cubicBezTo>
                <a:cubicBezTo>
                  <a:pt x="500" y="493"/>
                  <a:pt x="500" y="493"/>
                  <a:pt x="500" y="493"/>
                </a:cubicBezTo>
                <a:cubicBezTo>
                  <a:pt x="501" y="492"/>
                  <a:pt x="501" y="490"/>
                  <a:pt x="500" y="488"/>
                </a:cubicBezTo>
                <a:close/>
                <a:moveTo>
                  <a:pt x="804" y="180"/>
                </a:moveTo>
                <a:cubicBezTo>
                  <a:pt x="801" y="183"/>
                  <a:pt x="801" y="183"/>
                  <a:pt x="801" y="183"/>
                </a:cubicBezTo>
                <a:cubicBezTo>
                  <a:pt x="800" y="185"/>
                  <a:pt x="800" y="186"/>
                  <a:pt x="801" y="188"/>
                </a:cubicBezTo>
                <a:cubicBezTo>
                  <a:pt x="801" y="188"/>
                  <a:pt x="802" y="189"/>
                  <a:pt x="803" y="189"/>
                </a:cubicBezTo>
                <a:cubicBezTo>
                  <a:pt x="804" y="189"/>
                  <a:pt x="805" y="188"/>
                  <a:pt x="805" y="188"/>
                </a:cubicBezTo>
                <a:cubicBezTo>
                  <a:pt x="809" y="184"/>
                  <a:pt x="809" y="184"/>
                  <a:pt x="809" y="184"/>
                </a:cubicBezTo>
                <a:cubicBezTo>
                  <a:pt x="810" y="183"/>
                  <a:pt x="810" y="181"/>
                  <a:pt x="809" y="180"/>
                </a:cubicBezTo>
                <a:cubicBezTo>
                  <a:pt x="807" y="179"/>
                  <a:pt x="806" y="179"/>
                  <a:pt x="804" y="180"/>
                </a:cubicBezTo>
                <a:close/>
                <a:moveTo>
                  <a:pt x="852" y="136"/>
                </a:moveTo>
                <a:cubicBezTo>
                  <a:pt x="853" y="137"/>
                  <a:pt x="854" y="137"/>
                  <a:pt x="855" y="137"/>
                </a:cubicBezTo>
                <a:cubicBezTo>
                  <a:pt x="855" y="137"/>
                  <a:pt x="856" y="137"/>
                  <a:pt x="857" y="136"/>
                </a:cubicBezTo>
                <a:cubicBezTo>
                  <a:pt x="923" y="69"/>
                  <a:pt x="923" y="69"/>
                  <a:pt x="923" y="69"/>
                </a:cubicBezTo>
                <a:cubicBezTo>
                  <a:pt x="925" y="68"/>
                  <a:pt x="925" y="66"/>
                  <a:pt x="923" y="65"/>
                </a:cubicBezTo>
                <a:cubicBezTo>
                  <a:pt x="922" y="64"/>
                  <a:pt x="920" y="64"/>
                  <a:pt x="919" y="65"/>
                </a:cubicBezTo>
                <a:cubicBezTo>
                  <a:pt x="852" y="132"/>
                  <a:pt x="852" y="132"/>
                  <a:pt x="852" y="132"/>
                </a:cubicBezTo>
                <a:cubicBezTo>
                  <a:pt x="851" y="133"/>
                  <a:pt x="851" y="135"/>
                  <a:pt x="852" y="136"/>
                </a:cubicBezTo>
                <a:close/>
                <a:moveTo>
                  <a:pt x="970" y="22"/>
                </a:moveTo>
                <a:cubicBezTo>
                  <a:pt x="971" y="22"/>
                  <a:pt x="971" y="21"/>
                  <a:pt x="972" y="21"/>
                </a:cubicBezTo>
                <a:cubicBezTo>
                  <a:pt x="975" y="18"/>
                  <a:pt x="975" y="18"/>
                  <a:pt x="975" y="18"/>
                </a:cubicBezTo>
                <a:cubicBezTo>
                  <a:pt x="976" y="17"/>
                  <a:pt x="976" y="15"/>
                  <a:pt x="975" y="14"/>
                </a:cubicBezTo>
                <a:cubicBezTo>
                  <a:pt x="974" y="12"/>
                  <a:pt x="972" y="12"/>
                  <a:pt x="970" y="14"/>
                </a:cubicBezTo>
                <a:cubicBezTo>
                  <a:pt x="968" y="16"/>
                  <a:pt x="968" y="16"/>
                  <a:pt x="968" y="16"/>
                </a:cubicBezTo>
                <a:cubicBezTo>
                  <a:pt x="966" y="18"/>
                  <a:pt x="966" y="20"/>
                  <a:pt x="968" y="21"/>
                </a:cubicBezTo>
                <a:cubicBezTo>
                  <a:pt x="968" y="21"/>
                  <a:pt x="969" y="22"/>
                  <a:pt x="970" y="22"/>
                </a:cubicBezTo>
                <a:close/>
                <a:moveTo>
                  <a:pt x="767" y="231"/>
                </a:moveTo>
                <a:cubicBezTo>
                  <a:pt x="752" y="246"/>
                  <a:pt x="752" y="246"/>
                  <a:pt x="752" y="246"/>
                </a:cubicBezTo>
                <a:cubicBezTo>
                  <a:pt x="751" y="247"/>
                  <a:pt x="751" y="249"/>
                  <a:pt x="752" y="250"/>
                </a:cubicBezTo>
                <a:cubicBezTo>
                  <a:pt x="753" y="251"/>
                  <a:pt x="753" y="251"/>
                  <a:pt x="754" y="251"/>
                </a:cubicBezTo>
                <a:cubicBezTo>
                  <a:pt x="755" y="251"/>
                  <a:pt x="756" y="251"/>
                  <a:pt x="756" y="250"/>
                </a:cubicBezTo>
                <a:cubicBezTo>
                  <a:pt x="771" y="236"/>
                  <a:pt x="771" y="236"/>
                  <a:pt x="771" y="236"/>
                </a:cubicBezTo>
                <a:cubicBezTo>
                  <a:pt x="772" y="234"/>
                  <a:pt x="772" y="232"/>
                  <a:pt x="771" y="231"/>
                </a:cubicBezTo>
                <a:cubicBezTo>
                  <a:pt x="770" y="230"/>
                  <a:pt x="768" y="230"/>
                  <a:pt x="767" y="231"/>
                </a:cubicBezTo>
                <a:close/>
                <a:moveTo>
                  <a:pt x="505" y="497"/>
                </a:moveTo>
                <a:cubicBezTo>
                  <a:pt x="504" y="496"/>
                  <a:pt x="502" y="496"/>
                  <a:pt x="501" y="497"/>
                </a:cubicBezTo>
                <a:cubicBezTo>
                  <a:pt x="369" y="629"/>
                  <a:pt x="369" y="629"/>
                  <a:pt x="369" y="629"/>
                </a:cubicBezTo>
                <a:cubicBezTo>
                  <a:pt x="368" y="630"/>
                  <a:pt x="368" y="632"/>
                  <a:pt x="369" y="633"/>
                </a:cubicBezTo>
                <a:cubicBezTo>
                  <a:pt x="370" y="634"/>
                  <a:pt x="371" y="634"/>
                  <a:pt x="371" y="634"/>
                </a:cubicBezTo>
                <a:cubicBezTo>
                  <a:pt x="372" y="634"/>
                  <a:pt x="373" y="634"/>
                  <a:pt x="374" y="633"/>
                </a:cubicBezTo>
                <a:cubicBezTo>
                  <a:pt x="505" y="501"/>
                  <a:pt x="505" y="501"/>
                  <a:pt x="505" y="501"/>
                </a:cubicBezTo>
                <a:cubicBezTo>
                  <a:pt x="507" y="500"/>
                  <a:pt x="507" y="498"/>
                  <a:pt x="505" y="497"/>
                </a:cubicBezTo>
                <a:close/>
                <a:moveTo>
                  <a:pt x="851" y="147"/>
                </a:moveTo>
                <a:cubicBezTo>
                  <a:pt x="841" y="157"/>
                  <a:pt x="841" y="157"/>
                  <a:pt x="841" y="157"/>
                </a:cubicBezTo>
                <a:cubicBezTo>
                  <a:pt x="840" y="158"/>
                  <a:pt x="840" y="160"/>
                  <a:pt x="841" y="161"/>
                </a:cubicBezTo>
                <a:cubicBezTo>
                  <a:pt x="842" y="162"/>
                  <a:pt x="843" y="162"/>
                  <a:pt x="843" y="162"/>
                </a:cubicBezTo>
                <a:cubicBezTo>
                  <a:pt x="844" y="162"/>
                  <a:pt x="845" y="162"/>
                  <a:pt x="846" y="161"/>
                </a:cubicBezTo>
                <a:cubicBezTo>
                  <a:pt x="855" y="152"/>
                  <a:pt x="855" y="152"/>
                  <a:pt x="855" y="152"/>
                </a:cubicBezTo>
                <a:cubicBezTo>
                  <a:pt x="856" y="151"/>
                  <a:pt x="856" y="149"/>
                  <a:pt x="855" y="147"/>
                </a:cubicBezTo>
                <a:cubicBezTo>
                  <a:pt x="854" y="146"/>
                  <a:pt x="852" y="146"/>
                  <a:pt x="851" y="147"/>
                </a:cubicBezTo>
                <a:close/>
                <a:moveTo>
                  <a:pt x="985" y="21"/>
                </a:moveTo>
                <a:cubicBezTo>
                  <a:pt x="986" y="21"/>
                  <a:pt x="987" y="20"/>
                  <a:pt x="987" y="20"/>
                </a:cubicBezTo>
                <a:cubicBezTo>
                  <a:pt x="988" y="18"/>
                  <a:pt x="988" y="18"/>
                  <a:pt x="988" y="18"/>
                </a:cubicBezTo>
                <a:cubicBezTo>
                  <a:pt x="990" y="17"/>
                  <a:pt x="990" y="15"/>
                  <a:pt x="988" y="14"/>
                </a:cubicBezTo>
                <a:cubicBezTo>
                  <a:pt x="987" y="13"/>
                  <a:pt x="985" y="13"/>
                  <a:pt x="984" y="14"/>
                </a:cubicBezTo>
                <a:cubicBezTo>
                  <a:pt x="983" y="15"/>
                  <a:pt x="983" y="15"/>
                  <a:pt x="983" y="15"/>
                </a:cubicBezTo>
                <a:cubicBezTo>
                  <a:pt x="982" y="16"/>
                  <a:pt x="982" y="18"/>
                  <a:pt x="983" y="20"/>
                </a:cubicBezTo>
                <a:cubicBezTo>
                  <a:pt x="983" y="20"/>
                  <a:pt x="984" y="21"/>
                  <a:pt x="985" y="21"/>
                </a:cubicBezTo>
                <a:close/>
                <a:moveTo>
                  <a:pt x="791" y="215"/>
                </a:moveTo>
                <a:cubicBezTo>
                  <a:pt x="791" y="215"/>
                  <a:pt x="792" y="215"/>
                  <a:pt x="793" y="214"/>
                </a:cubicBezTo>
                <a:cubicBezTo>
                  <a:pt x="824" y="183"/>
                  <a:pt x="824" y="183"/>
                  <a:pt x="824" y="183"/>
                </a:cubicBezTo>
                <a:cubicBezTo>
                  <a:pt x="830" y="177"/>
                  <a:pt x="830" y="177"/>
                  <a:pt x="830" y="177"/>
                </a:cubicBezTo>
                <a:cubicBezTo>
                  <a:pt x="836" y="170"/>
                  <a:pt x="836" y="170"/>
                  <a:pt x="836" y="170"/>
                </a:cubicBezTo>
                <a:cubicBezTo>
                  <a:pt x="838" y="169"/>
                  <a:pt x="838" y="167"/>
                  <a:pt x="836" y="166"/>
                </a:cubicBezTo>
                <a:cubicBezTo>
                  <a:pt x="835" y="165"/>
                  <a:pt x="833" y="165"/>
                  <a:pt x="832" y="166"/>
                </a:cubicBezTo>
                <a:cubicBezTo>
                  <a:pt x="826" y="172"/>
                  <a:pt x="826" y="172"/>
                  <a:pt x="826" y="172"/>
                </a:cubicBezTo>
                <a:cubicBezTo>
                  <a:pt x="788" y="210"/>
                  <a:pt x="788" y="210"/>
                  <a:pt x="788" y="210"/>
                </a:cubicBezTo>
                <a:cubicBezTo>
                  <a:pt x="787" y="211"/>
                  <a:pt x="787" y="213"/>
                  <a:pt x="788" y="214"/>
                </a:cubicBezTo>
                <a:cubicBezTo>
                  <a:pt x="789" y="215"/>
                  <a:pt x="790" y="215"/>
                  <a:pt x="791" y="215"/>
                </a:cubicBezTo>
                <a:close/>
                <a:moveTo>
                  <a:pt x="862" y="145"/>
                </a:moveTo>
                <a:cubicBezTo>
                  <a:pt x="885" y="122"/>
                  <a:pt x="885" y="122"/>
                  <a:pt x="885" y="122"/>
                </a:cubicBezTo>
                <a:cubicBezTo>
                  <a:pt x="886" y="121"/>
                  <a:pt x="886" y="119"/>
                  <a:pt x="885" y="118"/>
                </a:cubicBezTo>
                <a:cubicBezTo>
                  <a:pt x="884" y="116"/>
                  <a:pt x="882" y="116"/>
                  <a:pt x="881" y="118"/>
                </a:cubicBezTo>
                <a:cubicBezTo>
                  <a:pt x="858" y="140"/>
                  <a:pt x="858" y="140"/>
                  <a:pt x="858" y="140"/>
                </a:cubicBezTo>
                <a:cubicBezTo>
                  <a:pt x="857" y="141"/>
                  <a:pt x="857" y="143"/>
                  <a:pt x="858" y="145"/>
                </a:cubicBezTo>
                <a:cubicBezTo>
                  <a:pt x="858" y="145"/>
                  <a:pt x="859" y="146"/>
                  <a:pt x="860" y="146"/>
                </a:cubicBezTo>
                <a:cubicBezTo>
                  <a:pt x="861" y="146"/>
                  <a:pt x="862" y="145"/>
                  <a:pt x="862" y="145"/>
                </a:cubicBezTo>
                <a:close/>
                <a:moveTo>
                  <a:pt x="906" y="97"/>
                </a:moveTo>
                <a:cubicBezTo>
                  <a:pt x="906" y="97"/>
                  <a:pt x="907" y="98"/>
                  <a:pt x="908" y="98"/>
                </a:cubicBezTo>
                <a:cubicBezTo>
                  <a:pt x="909" y="98"/>
                  <a:pt x="910" y="97"/>
                  <a:pt x="910" y="97"/>
                </a:cubicBezTo>
                <a:cubicBezTo>
                  <a:pt x="933" y="74"/>
                  <a:pt x="933" y="74"/>
                  <a:pt x="933" y="74"/>
                </a:cubicBezTo>
                <a:cubicBezTo>
                  <a:pt x="934" y="73"/>
                  <a:pt x="934" y="71"/>
                  <a:pt x="933" y="70"/>
                </a:cubicBezTo>
                <a:cubicBezTo>
                  <a:pt x="932" y="68"/>
                  <a:pt x="930" y="68"/>
                  <a:pt x="928" y="70"/>
                </a:cubicBezTo>
                <a:cubicBezTo>
                  <a:pt x="906" y="92"/>
                  <a:pt x="906" y="92"/>
                  <a:pt x="906" y="92"/>
                </a:cubicBezTo>
                <a:cubicBezTo>
                  <a:pt x="905" y="93"/>
                  <a:pt x="905" y="95"/>
                  <a:pt x="906" y="97"/>
                </a:cubicBezTo>
                <a:close/>
                <a:moveTo>
                  <a:pt x="901" y="106"/>
                </a:moveTo>
                <a:cubicBezTo>
                  <a:pt x="901" y="105"/>
                  <a:pt x="901" y="105"/>
                  <a:pt x="901" y="105"/>
                </a:cubicBezTo>
                <a:cubicBezTo>
                  <a:pt x="903" y="104"/>
                  <a:pt x="903" y="102"/>
                  <a:pt x="901" y="101"/>
                </a:cubicBezTo>
                <a:cubicBezTo>
                  <a:pt x="900" y="100"/>
                  <a:pt x="898" y="100"/>
                  <a:pt x="897" y="101"/>
                </a:cubicBezTo>
                <a:cubicBezTo>
                  <a:pt x="896" y="102"/>
                  <a:pt x="896" y="102"/>
                  <a:pt x="896" y="102"/>
                </a:cubicBezTo>
                <a:cubicBezTo>
                  <a:pt x="895" y="103"/>
                  <a:pt x="895" y="105"/>
                  <a:pt x="896" y="106"/>
                </a:cubicBezTo>
                <a:cubicBezTo>
                  <a:pt x="897" y="107"/>
                  <a:pt x="898" y="107"/>
                  <a:pt x="898" y="107"/>
                </a:cubicBezTo>
                <a:cubicBezTo>
                  <a:pt x="899" y="107"/>
                  <a:pt x="900" y="107"/>
                  <a:pt x="901" y="106"/>
                </a:cubicBezTo>
                <a:close/>
                <a:moveTo>
                  <a:pt x="831" y="181"/>
                </a:moveTo>
                <a:cubicBezTo>
                  <a:pt x="831" y="181"/>
                  <a:pt x="831" y="181"/>
                  <a:pt x="831" y="181"/>
                </a:cubicBezTo>
                <a:cubicBezTo>
                  <a:pt x="794" y="218"/>
                  <a:pt x="794" y="218"/>
                  <a:pt x="794" y="218"/>
                </a:cubicBezTo>
                <a:cubicBezTo>
                  <a:pt x="792" y="220"/>
                  <a:pt x="792" y="222"/>
                  <a:pt x="794" y="223"/>
                </a:cubicBezTo>
                <a:cubicBezTo>
                  <a:pt x="794" y="223"/>
                  <a:pt x="795" y="224"/>
                  <a:pt x="796" y="224"/>
                </a:cubicBezTo>
                <a:cubicBezTo>
                  <a:pt x="797" y="224"/>
                  <a:pt x="797" y="223"/>
                  <a:pt x="798" y="223"/>
                </a:cubicBezTo>
                <a:cubicBezTo>
                  <a:pt x="835" y="186"/>
                  <a:pt x="835" y="186"/>
                  <a:pt x="835" y="186"/>
                </a:cubicBezTo>
                <a:cubicBezTo>
                  <a:pt x="835" y="186"/>
                  <a:pt x="835" y="186"/>
                  <a:pt x="835" y="186"/>
                </a:cubicBezTo>
                <a:cubicBezTo>
                  <a:pt x="835" y="186"/>
                  <a:pt x="835" y="186"/>
                  <a:pt x="835" y="186"/>
                </a:cubicBezTo>
                <a:cubicBezTo>
                  <a:pt x="856" y="165"/>
                  <a:pt x="856" y="165"/>
                  <a:pt x="856" y="165"/>
                </a:cubicBezTo>
                <a:cubicBezTo>
                  <a:pt x="857" y="164"/>
                  <a:pt x="857" y="162"/>
                  <a:pt x="856" y="161"/>
                </a:cubicBezTo>
                <a:cubicBezTo>
                  <a:pt x="854" y="160"/>
                  <a:pt x="853" y="160"/>
                  <a:pt x="851" y="161"/>
                </a:cubicBezTo>
                <a:cubicBezTo>
                  <a:pt x="831" y="181"/>
                  <a:pt x="831" y="181"/>
                  <a:pt x="831" y="181"/>
                </a:cubicBezTo>
                <a:close/>
                <a:moveTo>
                  <a:pt x="898" y="118"/>
                </a:moveTo>
                <a:cubicBezTo>
                  <a:pt x="899" y="119"/>
                  <a:pt x="900" y="119"/>
                  <a:pt x="900" y="119"/>
                </a:cubicBezTo>
                <a:cubicBezTo>
                  <a:pt x="901" y="119"/>
                  <a:pt x="902" y="119"/>
                  <a:pt x="903" y="118"/>
                </a:cubicBezTo>
                <a:cubicBezTo>
                  <a:pt x="945" y="75"/>
                  <a:pt x="945" y="75"/>
                  <a:pt x="945" y="75"/>
                </a:cubicBezTo>
                <a:cubicBezTo>
                  <a:pt x="946" y="74"/>
                  <a:pt x="946" y="72"/>
                  <a:pt x="945" y="71"/>
                </a:cubicBezTo>
                <a:cubicBezTo>
                  <a:pt x="944" y="70"/>
                  <a:pt x="942" y="70"/>
                  <a:pt x="941" y="71"/>
                </a:cubicBezTo>
                <a:cubicBezTo>
                  <a:pt x="898" y="114"/>
                  <a:pt x="898" y="114"/>
                  <a:pt x="898" y="114"/>
                </a:cubicBezTo>
                <a:cubicBezTo>
                  <a:pt x="897" y="115"/>
                  <a:pt x="897" y="117"/>
                  <a:pt x="898" y="118"/>
                </a:cubicBezTo>
                <a:close/>
                <a:moveTo>
                  <a:pt x="856" y="160"/>
                </a:moveTo>
                <a:cubicBezTo>
                  <a:pt x="857" y="161"/>
                  <a:pt x="858" y="161"/>
                  <a:pt x="859" y="161"/>
                </a:cubicBezTo>
                <a:cubicBezTo>
                  <a:pt x="859" y="161"/>
                  <a:pt x="860" y="161"/>
                  <a:pt x="861" y="160"/>
                </a:cubicBezTo>
                <a:cubicBezTo>
                  <a:pt x="865" y="155"/>
                  <a:pt x="865" y="155"/>
                  <a:pt x="865" y="155"/>
                </a:cubicBezTo>
                <a:cubicBezTo>
                  <a:pt x="866" y="155"/>
                  <a:pt x="866" y="155"/>
                  <a:pt x="866" y="155"/>
                </a:cubicBezTo>
                <a:cubicBezTo>
                  <a:pt x="866" y="155"/>
                  <a:pt x="866" y="155"/>
                  <a:pt x="866" y="155"/>
                </a:cubicBezTo>
                <a:cubicBezTo>
                  <a:pt x="891" y="130"/>
                  <a:pt x="891" y="130"/>
                  <a:pt x="891" y="130"/>
                </a:cubicBezTo>
                <a:cubicBezTo>
                  <a:pt x="892" y="129"/>
                  <a:pt x="892" y="127"/>
                  <a:pt x="891" y="125"/>
                </a:cubicBezTo>
                <a:cubicBezTo>
                  <a:pt x="890" y="124"/>
                  <a:pt x="888" y="124"/>
                  <a:pt x="887" y="125"/>
                </a:cubicBezTo>
                <a:cubicBezTo>
                  <a:pt x="862" y="150"/>
                  <a:pt x="862" y="150"/>
                  <a:pt x="862" y="150"/>
                </a:cubicBezTo>
                <a:cubicBezTo>
                  <a:pt x="862" y="150"/>
                  <a:pt x="862" y="151"/>
                  <a:pt x="862" y="151"/>
                </a:cubicBezTo>
                <a:cubicBezTo>
                  <a:pt x="861" y="151"/>
                  <a:pt x="861" y="151"/>
                  <a:pt x="861" y="151"/>
                </a:cubicBezTo>
                <a:cubicBezTo>
                  <a:pt x="856" y="156"/>
                  <a:pt x="856" y="156"/>
                  <a:pt x="856" y="156"/>
                </a:cubicBezTo>
                <a:cubicBezTo>
                  <a:pt x="855" y="157"/>
                  <a:pt x="855" y="159"/>
                  <a:pt x="856" y="160"/>
                </a:cubicBezTo>
                <a:close/>
                <a:moveTo>
                  <a:pt x="508" y="508"/>
                </a:moveTo>
                <a:cubicBezTo>
                  <a:pt x="507" y="507"/>
                  <a:pt x="505" y="507"/>
                  <a:pt x="504" y="508"/>
                </a:cubicBezTo>
                <a:cubicBezTo>
                  <a:pt x="378" y="634"/>
                  <a:pt x="378" y="634"/>
                  <a:pt x="378" y="634"/>
                </a:cubicBezTo>
                <a:cubicBezTo>
                  <a:pt x="377" y="635"/>
                  <a:pt x="377" y="637"/>
                  <a:pt x="378" y="638"/>
                </a:cubicBezTo>
                <a:cubicBezTo>
                  <a:pt x="379" y="639"/>
                  <a:pt x="380" y="639"/>
                  <a:pt x="380" y="639"/>
                </a:cubicBezTo>
                <a:cubicBezTo>
                  <a:pt x="381" y="639"/>
                  <a:pt x="382" y="639"/>
                  <a:pt x="383" y="638"/>
                </a:cubicBezTo>
                <a:cubicBezTo>
                  <a:pt x="508" y="513"/>
                  <a:pt x="508" y="513"/>
                  <a:pt x="508" y="513"/>
                </a:cubicBezTo>
                <a:cubicBezTo>
                  <a:pt x="509" y="512"/>
                  <a:pt x="509" y="510"/>
                  <a:pt x="508" y="508"/>
                </a:cubicBezTo>
                <a:close/>
                <a:moveTo>
                  <a:pt x="750" y="269"/>
                </a:moveTo>
                <a:cubicBezTo>
                  <a:pt x="751" y="269"/>
                  <a:pt x="752" y="269"/>
                  <a:pt x="752" y="269"/>
                </a:cubicBezTo>
                <a:cubicBezTo>
                  <a:pt x="784" y="237"/>
                  <a:pt x="784" y="237"/>
                  <a:pt x="784" y="237"/>
                </a:cubicBezTo>
                <a:cubicBezTo>
                  <a:pt x="785" y="236"/>
                  <a:pt x="785" y="234"/>
                  <a:pt x="784" y="233"/>
                </a:cubicBezTo>
                <a:cubicBezTo>
                  <a:pt x="783" y="231"/>
                  <a:pt x="781" y="231"/>
                  <a:pt x="779" y="233"/>
                </a:cubicBezTo>
                <a:cubicBezTo>
                  <a:pt x="748" y="264"/>
                  <a:pt x="748" y="264"/>
                  <a:pt x="748" y="264"/>
                </a:cubicBezTo>
                <a:cubicBezTo>
                  <a:pt x="747" y="265"/>
                  <a:pt x="747" y="267"/>
                  <a:pt x="748" y="269"/>
                </a:cubicBezTo>
                <a:cubicBezTo>
                  <a:pt x="748" y="269"/>
                  <a:pt x="749" y="269"/>
                  <a:pt x="750" y="269"/>
                </a:cubicBezTo>
                <a:close/>
                <a:moveTo>
                  <a:pt x="1001" y="18"/>
                </a:moveTo>
                <a:cubicBezTo>
                  <a:pt x="1002" y="18"/>
                  <a:pt x="1003" y="18"/>
                  <a:pt x="1003" y="17"/>
                </a:cubicBezTo>
                <a:cubicBezTo>
                  <a:pt x="1005" y="15"/>
                  <a:pt x="1005" y="15"/>
                  <a:pt x="1005" y="15"/>
                </a:cubicBezTo>
                <a:cubicBezTo>
                  <a:pt x="1007" y="14"/>
                  <a:pt x="1007" y="12"/>
                  <a:pt x="1005" y="11"/>
                </a:cubicBezTo>
                <a:cubicBezTo>
                  <a:pt x="1004" y="10"/>
                  <a:pt x="1002" y="10"/>
                  <a:pt x="1001" y="11"/>
                </a:cubicBezTo>
                <a:cubicBezTo>
                  <a:pt x="999" y="13"/>
                  <a:pt x="999" y="13"/>
                  <a:pt x="999" y="13"/>
                </a:cubicBezTo>
                <a:cubicBezTo>
                  <a:pt x="998" y="14"/>
                  <a:pt x="998" y="16"/>
                  <a:pt x="999" y="17"/>
                </a:cubicBezTo>
                <a:cubicBezTo>
                  <a:pt x="1000" y="18"/>
                  <a:pt x="1001" y="18"/>
                  <a:pt x="1001" y="18"/>
                </a:cubicBezTo>
                <a:close/>
                <a:moveTo>
                  <a:pt x="903" y="128"/>
                </a:moveTo>
                <a:cubicBezTo>
                  <a:pt x="903" y="128"/>
                  <a:pt x="904" y="129"/>
                  <a:pt x="905" y="129"/>
                </a:cubicBezTo>
                <a:cubicBezTo>
                  <a:pt x="906" y="129"/>
                  <a:pt x="906" y="128"/>
                  <a:pt x="907" y="128"/>
                </a:cubicBezTo>
                <a:cubicBezTo>
                  <a:pt x="957" y="78"/>
                  <a:pt x="957" y="78"/>
                  <a:pt x="957" y="78"/>
                </a:cubicBezTo>
                <a:cubicBezTo>
                  <a:pt x="958" y="76"/>
                  <a:pt x="958" y="74"/>
                  <a:pt x="957" y="73"/>
                </a:cubicBezTo>
                <a:cubicBezTo>
                  <a:pt x="956" y="72"/>
                  <a:pt x="954" y="72"/>
                  <a:pt x="953" y="73"/>
                </a:cubicBezTo>
                <a:cubicBezTo>
                  <a:pt x="903" y="123"/>
                  <a:pt x="903" y="123"/>
                  <a:pt x="903" y="123"/>
                </a:cubicBezTo>
                <a:cubicBezTo>
                  <a:pt x="901" y="125"/>
                  <a:pt x="901" y="127"/>
                  <a:pt x="903" y="128"/>
                </a:cubicBezTo>
                <a:close/>
                <a:moveTo>
                  <a:pt x="1011" y="22"/>
                </a:moveTo>
                <a:cubicBezTo>
                  <a:pt x="1012" y="22"/>
                  <a:pt x="1013" y="22"/>
                  <a:pt x="1014" y="21"/>
                </a:cubicBezTo>
                <a:cubicBezTo>
                  <a:pt x="1015" y="20"/>
                  <a:pt x="1015" y="20"/>
                  <a:pt x="1015" y="20"/>
                </a:cubicBezTo>
                <a:cubicBezTo>
                  <a:pt x="1016" y="19"/>
                  <a:pt x="1016" y="17"/>
                  <a:pt x="1015" y="16"/>
                </a:cubicBezTo>
                <a:cubicBezTo>
                  <a:pt x="1014" y="14"/>
                  <a:pt x="1012" y="14"/>
                  <a:pt x="1010" y="16"/>
                </a:cubicBezTo>
                <a:cubicBezTo>
                  <a:pt x="1009" y="17"/>
                  <a:pt x="1009" y="17"/>
                  <a:pt x="1009" y="17"/>
                </a:cubicBezTo>
                <a:cubicBezTo>
                  <a:pt x="1008" y="18"/>
                  <a:pt x="1008" y="20"/>
                  <a:pt x="1009" y="21"/>
                </a:cubicBezTo>
                <a:cubicBezTo>
                  <a:pt x="1010" y="22"/>
                  <a:pt x="1011" y="22"/>
                  <a:pt x="1011" y="22"/>
                </a:cubicBezTo>
                <a:close/>
                <a:moveTo>
                  <a:pt x="505" y="526"/>
                </a:moveTo>
                <a:cubicBezTo>
                  <a:pt x="504" y="524"/>
                  <a:pt x="502" y="524"/>
                  <a:pt x="500" y="526"/>
                </a:cubicBezTo>
                <a:cubicBezTo>
                  <a:pt x="388" y="639"/>
                  <a:pt x="388" y="639"/>
                  <a:pt x="388" y="639"/>
                </a:cubicBezTo>
                <a:cubicBezTo>
                  <a:pt x="386" y="640"/>
                  <a:pt x="386" y="642"/>
                  <a:pt x="388" y="643"/>
                </a:cubicBezTo>
                <a:cubicBezTo>
                  <a:pt x="388" y="644"/>
                  <a:pt x="389" y="644"/>
                  <a:pt x="390" y="644"/>
                </a:cubicBezTo>
                <a:cubicBezTo>
                  <a:pt x="390" y="644"/>
                  <a:pt x="391" y="644"/>
                  <a:pt x="392" y="643"/>
                </a:cubicBezTo>
                <a:cubicBezTo>
                  <a:pt x="505" y="530"/>
                  <a:pt x="505" y="530"/>
                  <a:pt x="505" y="530"/>
                </a:cubicBezTo>
                <a:cubicBezTo>
                  <a:pt x="506" y="529"/>
                  <a:pt x="506" y="527"/>
                  <a:pt x="505" y="526"/>
                </a:cubicBezTo>
                <a:close/>
                <a:moveTo>
                  <a:pt x="883" y="144"/>
                </a:moveTo>
                <a:cubicBezTo>
                  <a:pt x="883" y="144"/>
                  <a:pt x="882" y="144"/>
                  <a:pt x="881" y="145"/>
                </a:cubicBezTo>
                <a:cubicBezTo>
                  <a:pt x="876" y="150"/>
                  <a:pt x="876" y="150"/>
                  <a:pt x="876" y="150"/>
                </a:cubicBezTo>
                <a:cubicBezTo>
                  <a:pt x="875" y="151"/>
                  <a:pt x="875" y="153"/>
                  <a:pt x="876" y="155"/>
                </a:cubicBezTo>
                <a:cubicBezTo>
                  <a:pt x="876" y="155"/>
                  <a:pt x="877" y="156"/>
                  <a:pt x="878" y="156"/>
                </a:cubicBezTo>
                <a:cubicBezTo>
                  <a:pt x="879" y="156"/>
                  <a:pt x="880" y="155"/>
                  <a:pt x="880" y="155"/>
                </a:cubicBezTo>
                <a:cubicBezTo>
                  <a:pt x="886" y="149"/>
                  <a:pt x="886" y="149"/>
                  <a:pt x="886" y="149"/>
                </a:cubicBezTo>
                <a:cubicBezTo>
                  <a:pt x="886" y="149"/>
                  <a:pt x="887" y="148"/>
                  <a:pt x="887" y="147"/>
                </a:cubicBezTo>
                <a:cubicBezTo>
                  <a:pt x="887" y="146"/>
                  <a:pt x="886" y="145"/>
                  <a:pt x="886" y="145"/>
                </a:cubicBezTo>
                <a:cubicBezTo>
                  <a:pt x="885" y="144"/>
                  <a:pt x="884" y="144"/>
                  <a:pt x="883" y="144"/>
                </a:cubicBezTo>
                <a:close/>
                <a:moveTo>
                  <a:pt x="752" y="278"/>
                </a:moveTo>
                <a:cubicBezTo>
                  <a:pt x="753" y="279"/>
                  <a:pt x="753" y="279"/>
                  <a:pt x="754" y="279"/>
                </a:cubicBezTo>
                <a:cubicBezTo>
                  <a:pt x="755" y="279"/>
                  <a:pt x="756" y="279"/>
                  <a:pt x="756" y="278"/>
                </a:cubicBezTo>
                <a:cubicBezTo>
                  <a:pt x="869" y="166"/>
                  <a:pt x="869" y="166"/>
                  <a:pt x="869" y="166"/>
                </a:cubicBezTo>
                <a:cubicBezTo>
                  <a:pt x="870" y="164"/>
                  <a:pt x="870" y="163"/>
                  <a:pt x="869" y="161"/>
                </a:cubicBezTo>
                <a:cubicBezTo>
                  <a:pt x="868" y="160"/>
                  <a:pt x="866" y="160"/>
                  <a:pt x="865" y="161"/>
                </a:cubicBezTo>
                <a:cubicBezTo>
                  <a:pt x="752" y="274"/>
                  <a:pt x="752" y="274"/>
                  <a:pt x="752" y="274"/>
                </a:cubicBezTo>
                <a:cubicBezTo>
                  <a:pt x="751" y="275"/>
                  <a:pt x="751" y="277"/>
                  <a:pt x="752" y="278"/>
                </a:cubicBezTo>
                <a:close/>
                <a:moveTo>
                  <a:pt x="765" y="282"/>
                </a:moveTo>
                <a:cubicBezTo>
                  <a:pt x="766" y="282"/>
                  <a:pt x="767" y="282"/>
                  <a:pt x="767" y="281"/>
                </a:cubicBezTo>
                <a:cubicBezTo>
                  <a:pt x="882" y="166"/>
                  <a:pt x="882" y="166"/>
                  <a:pt x="882" y="166"/>
                </a:cubicBezTo>
                <a:cubicBezTo>
                  <a:pt x="884" y="165"/>
                  <a:pt x="884" y="163"/>
                  <a:pt x="882" y="162"/>
                </a:cubicBezTo>
                <a:cubicBezTo>
                  <a:pt x="881" y="161"/>
                  <a:pt x="879" y="161"/>
                  <a:pt x="878" y="162"/>
                </a:cubicBezTo>
                <a:cubicBezTo>
                  <a:pt x="763" y="277"/>
                  <a:pt x="763" y="277"/>
                  <a:pt x="763" y="277"/>
                </a:cubicBezTo>
                <a:cubicBezTo>
                  <a:pt x="762" y="278"/>
                  <a:pt x="762" y="280"/>
                  <a:pt x="763" y="281"/>
                </a:cubicBezTo>
                <a:cubicBezTo>
                  <a:pt x="764" y="282"/>
                  <a:pt x="764" y="282"/>
                  <a:pt x="765" y="282"/>
                </a:cubicBezTo>
                <a:close/>
                <a:moveTo>
                  <a:pt x="913" y="131"/>
                </a:moveTo>
                <a:cubicBezTo>
                  <a:pt x="914" y="132"/>
                  <a:pt x="915" y="132"/>
                  <a:pt x="915" y="132"/>
                </a:cubicBezTo>
                <a:cubicBezTo>
                  <a:pt x="916" y="132"/>
                  <a:pt x="917" y="132"/>
                  <a:pt x="918" y="131"/>
                </a:cubicBezTo>
                <a:cubicBezTo>
                  <a:pt x="968" y="81"/>
                  <a:pt x="968" y="81"/>
                  <a:pt x="968" y="81"/>
                </a:cubicBezTo>
                <a:cubicBezTo>
                  <a:pt x="969" y="80"/>
                  <a:pt x="969" y="78"/>
                  <a:pt x="968" y="77"/>
                </a:cubicBezTo>
                <a:cubicBezTo>
                  <a:pt x="967" y="75"/>
                  <a:pt x="965" y="75"/>
                  <a:pt x="963" y="77"/>
                </a:cubicBezTo>
                <a:cubicBezTo>
                  <a:pt x="913" y="127"/>
                  <a:pt x="913" y="127"/>
                  <a:pt x="913" y="127"/>
                </a:cubicBezTo>
                <a:cubicBezTo>
                  <a:pt x="912" y="128"/>
                  <a:pt x="912" y="130"/>
                  <a:pt x="913" y="131"/>
                </a:cubicBezTo>
                <a:close/>
                <a:moveTo>
                  <a:pt x="399" y="650"/>
                </a:moveTo>
                <a:cubicBezTo>
                  <a:pt x="521" y="527"/>
                  <a:pt x="521" y="527"/>
                  <a:pt x="521" y="527"/>
                </a:cubicBezTo>
                <a:cubicBezTo>
                  <a:pt x="523" y="526"/>
                  <a:pt x="523" y="524"/>
                  <a:pt x="521" y="523"/>
                </a:cubicBezTo>
                <a:cubicBezTo>
                  <a:pt x="520" y="522"/>
                  <a:pt x="518" y="522"/>
                  <a:pt x="517" y="523"/>
                </a:cubicBezTo>
                <a:cubicBezTo>
                  <a:pt x="395" y="646"/>
                  <a:pt x="395" y="646"/>
                  <a:pt x="395" y="646"/>
                </a:cubicBezTo>
                <a:cubicBezTo>
                  <a:pt x="393" y="647"/>
                  <a:pt x="393" y="649"/>
                  <a:pt x="395" y="650"/>
                </a:cubicBezTo>
                <a:cubicBezTo>
                  <a:pt x="395" y="650"/>
                  <a:pt x="396" y="651"/>
                  <a:pt x="397" y="651"/>
                </a:cubicBezTo>
                <a:cubicBezTo>
                  <a:pt x="397" y="651"/>
                  <a:pt x="398" y="650"/>
                  <a:pt x="399" y="650"/>
                </a:cubicBezTo>
                <a:close/>
                <a:moveTo>
                  <a:pt x="906" y="142"/>
                </a:moveTo>
                <a:cubicBezTo>
                  <a:pt x="906" y="142"/>
                  <a:pt x="907" y="141"/>
                  <a:pt x="908" y="141"/>
                </a:cubicBezTo>
                <a:cubicBezTo>
                  <a:pt x="909" y="139"/>
                  <a:pt x="909" y="139"/>
                  <a:pt x="909" y="139"/>
                </a:cubicBezTo>
                <a:cubicBezTo>
                  <a:pt x="909" y="139"/>
                  <a:pt x="910" y="139"/>
                  <a:pt x="910" y="139"/>
                </a:cubicBezTo>
                <a:cubicBezTo>
                  <a:pt x="910" y="139"/>
                  <a:pt x="910" y="138"/>
                  <a:pt x="911" y="138"/>
                </a:cubicBezTo>
                <a:cubicBezTo>
                  <a:pt x="913" y="136"/>
                  <a:pt x="913" y="136"/>
                  <a:pt x="913" y="136"/>
                </a:cubicBezTo>
                <a:cubicBezTo>
                  <a:pt x="914" y="135"/>
                  <a:pt x="914" y="133"/>
                  <a:pt x="913" y="131"/>
                </a:cubicBezTo>
                <a:cubicBezTo>
                  <a:pt x="912" y="130"/>
                  <a:pt x="910" y="130"/>
                  <a:pt x="909" y="131"/>
                </a:cubicBezTo>
                <a:cubicBezTo>
                  <a:pt x="906" y="134"/>
                  <a:pt x="906" y="134"/>
                  <a:pt x="906" y="134"/>
                </a:cubicBezTo>
                <a:cubicBezTo>
                  <a:pt x="906" y="134"/>
                  <a:pt x="906" y="134"/>
                  <a:pt x="906" y="135"/>
                </a:cubicBezTo>
                <a:cubicBezTo>
                  <a:pt x="905" y="135"/>
                  <a:pt x="905" y="135"/>
                  <a:pt x="905" y="135"/>
                </a:cubicBezTo>
                <a:cubicBezTo>
                  <a:pt x="903" y="137"/>
                  <a:pt x="903" y="137"/>
                  <a:pt x="903" y="137"/>
                </a:cubicBezTo>
                <a:cubicBezTo>
                  <a:pt x="902" y="138"/>
                  <a:pt x="902" y="140"/>
                  <a:pt x="903" y="141"/>
                </a:cubicBezTo>
                <a:cubicBezTo>
                  <a:pt x="904" y="141"/>
                  <a:pt x="905" y="142"/>
                  <a:pt x="906" y="142"/>
                </a:cubicBezTo>
                <a:close/>
                <a:moveTo>
                  <a:pt x="1028" y="19"/>
                </a:moveTo>
                <a:cubicBezTo>
                  <a:pt x="1029" y="19"/>
                  <a:pt x="1030" y="19"/>
                  <a:pt x="1030" y="18"/>
                </a:cubicBezTo>
                <a:cubicBezTo>
                  <a:pt x="1031" y="17"/>
                  <a:pt x="1031" y="17"/>
                  <a:pt x="1031" y="17"/>
                </a:cubicBezTo>
                <a:cubicBezTo>
                  <a:pt x="1033" y="16"/>
                  <a:pt x="1033" y="14"/>
                  <a:pt x="1031" y="13"/>
                </a:cubicBezTo>
                <a:cubicBezTo>
                  <a:pt x="1030" y="12"/>
                  <a:pt x="1028" y="12"/>
                  <a:pt x="1027" y="13"/>
                </a:cubicBezTo>
                <a:cubicBezTo>
                  <a:pt x="1026" y="14"/>
                  <a:pt x="1026" y="14"/>
                  <a:pt x="1026" y="14"/>
                </a:cubicBezTo>
                <a:cubicBezTo>
                  <a:pt x="1025" y="15"/>
                  <a:pt x="1025" y="17"/>
                  <a:pt x="1026" y="18"/>
                </a:cubicBezTo>
                <a:cubicBezTo>
                  <a:pt x="1027" y="19"/>
                  <a:pt x="1028" y="19"/>
                  <a:pt x="1028" y="19"/>
                </a:cubicBezTo>
                <a:close/>
                <a:moveTo>
                  <a:pt x="397" y="661"/>
                </a:moveTo>
                <a:cubicBezTo>
                  <a:pt x="398" y="662"/>
                  <a:pt x="399" y="662"/>
                  <a:pt x="399" y="662"/>
                </a:cubicBezTo>
                <a:cubicBezTo>
                  <a:pt x="400" y="662"/>
                  <a:pt x="401" y="662"/>
                  <a:pt x="402" y="661"/>
                </a:cubicBezTo>
                <a:cubicBezTo>
                  <a:pt x="531" y="531"/>
                  <a:pt x="531" y="531"/>
                  <a:pt x="531" y="531"/>
                </a:cubicBezTo>
                <a:cubicBezTo>
                  <a:pt x="533" y="530"/>
                  <a:pt x="533" y="528"/>
                  <a:pt x="531" y="527"/>
                </a:cubicBezTo>
                <a:cubicBezTo>
                  <a:pt x="530" y="526"/>
                  <a:pt x="528" y="526"/>
                  <a:pt x="527" y="527"/>
                </a:cubicBezTo>
                <a:cubicBezTo>
                  <a:pt x="397" y="657"/>
                  <a:pt x="397" y="657"/>
                  <a:pt x="397" y="657"/>
                </a:cubicBezTo>
                <a:cubicBezTo>
                  <a:pt x="396" y="658"/>
                  <a:pt x="396" y="660"/>
                  <a:pt x="397" y="661"/>
                </a:cubicBezTo>
                <a:close/>
                <a:moveTo>
                  <a:pt x="930" y="124"/>
                </a:moveTo>
                <a:cubicBezTo>
                  <a:pt x="929" y="125"/>
                  <a:pt x="929" y="127"/>
                  <a:pt x="930" y="128"/>
                </a:cubicBezTo>
                <a:cubicBezTo>
                  <a:pt x="931" y="129"/>
                  <a:pt x="932" y="129"/>
                  <a:pt x="933" y="129"/>
                </a:cubicBezTo>
                <a:cubicBezTo>
                  <a:pt x="933" y="129"/>
                  <a:pt x="934" y="129"/>
                  <a:pt x="935" y="128"/>
                </a:cubicBezTo>
                <a:cubicBezTo>
                  <a:pt x="978" y="84"/>
                  <a:pt x="978" y="84"/>
                  <a:pt x="978" y="84"/>
                </a:cubicBezTo>
                <a:cubicBezTo>
                  <a:pt x="979" y="83"/>
                  <a:pt x="979" y="81"/>
                  <a:pt x="978" y="80"/>
                </a:cubicBezTo>
                <a:cubicBezTo>
                  <a:pt x="977" y="79"/>
                  <a:pt x="975" y="79"/>
                  <a:pt x="974" y="80"/>
                </a:cubicBezTo>
                <a:lnTo>
                  <a:pt x="930" y="124"/>
                </a:lnTo>
                <a:close/>
                <a:moveTo>
                  <a:pt x="919" y="143"/>
                </a:moveTo>
                <a:cubicBezTo>
                  <a:pt x="920" y="143"/>
                  <a:pt x="920" y="142"/>
                  <a:pt x="921" y="142"/>
                </a:cubicBezTo>
                <a:cubicBezTo>
                  <a:pt x="930" y="133"/>
                  <a:pt x="930" y="133"/>
                  <a:pt x="930" y="133"/>
                </a:cubicBezTo>
                <a:cubicBezTo>
                  <a:pt x="931" y="132"/>
                  <a:pt x="931" y="130"/>
                  <a:pt x="930" y="129"/>
                </a:cubicBezTo>
                <a:cubicBezTo>
                  <a:pt x="929" y="127"/>
                  <a:pt x="927" y="127"/>
                  <a:pt x="925" y="129"/>
                </a:cubicBezTo>
                <a:cubicBezTo>
                  <a:pt x="917" y="137"/>
                  <a:pt x="917" y="137"/>
                  <a:pt x="917" y="137"/>
                </a:cubicBezTo>
                <a:cubicBezTo>
                  <a:pt x="915" y="139"/>
                  <a:pt x="915" y="141"/>
                  <a:pt x="917" y="142"/>
                </a:cubicBezTo>
                <a:cubicBezTo>
                  <a:pt x="917" y="142"/>
                  <a:pt x="918" y="143"/>
                  <a:pt x="919" y="143"/>
                </a:cubicBezTo>
                <a:close/>
                <a:moveTo>
                  <a:pt x="746" y="316"/>
                </a:moveTo>
                <a:cubicBezTo>
                  <a:pt x="747" y="316"/>
                  <a:pt x="747" y="315"/>
                  <a:pt x="748" y="315"/>
                </a:cubicBezTo>
                <a:cubicBezTo>
                  <a:pt x="761" y="302"/>
                  <a:pt x="761" y="302"/>
                  <a:pt x="761" y="302"/>
                </a:cubicBezTo>
                <a:cubicBezTo>
                  <a:pt x="774" y="289"/>
                  <a:pt x="774" y="289"/>
                  <a:pt x="774" y="289"/>
                </a:cubicBezTo>
                <a:cubicBezTo>
                  <a:pt x="775" y="287"/>
                  <a:pt x="775" y="285"/>
                  <a:pt x="774" y="284"/>
                </a:cubicBezTo>
                <a:cubicBezTo>
                  <a:pt x="773" y="283"/>
                  <a:pt x="771" y="283"/>
                  <a:pt x="770" y="284"/>
                </a:cubicBezTo>
                <a:cubicBezTo>
                  <a:pt x="757" y="297"/>
                  <a:pt x="757" y="297"/>
                  <a:pt x="757" y="297"/>
                </a:cubicBezTo>
                <a:cubicBezTo>
                  <a:pt x="744" y="310"/>
                  <a:pt x="744" y="310"/>
                  <a:pt x="744" y="310"/>
                </a:cubicBezTo>
                <a:cubicBezTo>
                  <a:pt x="742" y="312"/>
                  <a:pt x="742" y="314"/>
                  <a:pt x="744" y="315"/>
                </a:cubicBezTo>
                <a:cubicBezTo>
                  <a:pt x="744" y="315"/>
                  <a:pt x="745" y="316"/>
                  <a:pt x="746" y="316"/>
                </a:cubicBezTo>
                <a:close/>
                <a:moveTo>
                  <a:pt x="903" y="156"/>
                </a:moveTo>
                <a:cubicBezTo>
                  <a:pt x="903" y="156"/>
                  <a:pt x="904" y="157"/>
                  <a:pt x="905" y="157"/>
                </a:cubicBezTo>
                <a:cubicBezTo>
                  <a:pt x="906" y="157"/>
                  <a:pt x="907" y="156"/>
                  <a:pt x="907" y="156"/>
                </a:cubicBezTo>
                <a:cubicBezTo>
                  <a:pt x="916" y="147"/>
                  <a:pt x="916" y="147"/>
                  <a:pt x="916" y="147"/>
                </a:cubicBezTo>
                <a:cubicBezTo>
                  <a:pt x="917" y="146"/>
                  <a:pt x="917" y="144"/>
                  <a:pt x="916" y="143"/>
                </a:cubicBezTo>
                <a:cubicBezTo>
                  <a:pt x="914" y="142"/>
                  <a:pt x="912" y="142"/>
                  <a:pt x="911" y="143"/>
                </a:cubicBezTo>
                <a:cubicBezTo>
                  <a:pt x="903" y="151"/>
                  <a:pt x="903" y="151"/>
                  <a:pt x="903" y="151"/>
                </a:cubicBezTo>
                <a:cubicBezTo>
                  <a:pt x="902" y="152"/>
                  <a:pt x="902" y="154"/>
                  <a:pt x="903" y="156"/>
                </a:cubicBezTo>
                <a:close/>
                <a:moveTo>
                  <a:pt x="892" y="162"/>
                </a:moveTo>
                <a:cubicBezTo>
                  <a:pt x="821" y="233"/>
                  <a:pt x="821" y="233"/>
                  <a:pt x="821" y="233"/>
                </a:cubicBezTo>
                <a:cubicBezTo>
                  <a:pt x="820" y="234"/>
                  <a:pt x="820" y="236"/>
                  <a:pt x="821" y="237"/>
                </a:cubicBezTo>
                <a:cubicBezTo>
                  <a:pt x="822" y="238"/>
                  <a:pt x="823" y="238"/>
                  <a:pt x="824" y="238"/>
                </a:cubicBezTo>
                <a:cubicBezTo>
                  <a:pt x="824" y="238"/>
                  <a:pt x="825" y="238"/>
                  <a:pt x="826" y="237"/>
                </a:cubicBezTo>
                <a:cubicBezTo>
                  <a:pt x="896" y="166"/>
                  <a:pt x="896" y="166"/>
                  <a:pt x="896" y="166"/>
                </a:cubicBezTo>
                <a:cubicBezTo>
                  <a:pt x="898" y="165"/>
                  <a:pt x="898" y="163"/>
                  <a:pt x="896" y="162"/>
                </a:cubicBezTo>
                <a:cubicBezTo>
                  <a:pt x="895" y="161"/>
                  <a:pt x="893" y="161"/>
                  <a:pt x="892" y="162"/>
                </a:cubicBezTo>
                <a:close/>
                <a:moveTo>
                  <a:pt x="779" y="282"/>
                </a:moveTo>
                <a:cubicBezTo>
                  <a:pt x="780" y="282"/>
                  <a:pt x="781" y="282"/>
                  <a:pt x="781" y="281"/>
                </a:cubicBezTo>
                <a:cubicBezTo>
                  <a:pt x="821" y="242"/>
                  <a:pt x="821" y="242"/>
                  <a:pt x="821" y="242"/>
                </a:cubicBezTo>
                <a:cubicBezTo>
                  <a:pt x="822" y="241"/>
                  <a:pt x="822" y="239"/>
                  <a:pt x="821" y="238"/>
                </a:cubicBezTo>
                <a:cubicBezTo>
                  <a:pt x="820" y="236"/>
                  <a:pt x="818" y="236"/>
                  <a:pt x="816" y="238"/>
                </a:cubicBezTo>
                <a:cubicBezTo>
                  <a:pt x="802" y="252"/>
                  <a:pt x="802" y="252"/>
                  <a:pt x="802" y="252"/>
                </a:cubicBezTo>
                <a:cubicBezTo>
                  <a:pt x="777" y="277"/>
                  <a:pt x="777" y="277"/>
                  <a:pt x="777" y="277"/>
                </a:cubicBezTo>
                <a:cubicBezTo>
                  <a:pt x="776" y="278"/>
                  <a:pt x="776" y="280"/>
                  <a:pt x="777" y="281"/>
                </a:cubicBezTo>
                <a:cubicBezTo>
                  <a:pt x="778" y="282"/>
                  <a:pt x="778" y="282"/>
                  <a:pt x="779" y="282"/>
                </a:cubicBezTo>
                <a:close/>
                <a:moveTo>
                  <a:pt x="941" y="127"/>
                </a:moveTo>
                <a:cubicBezTo>
                  <a:pt x="941" y="127"/>
                  <a:pt x="941" y="127"/>
                  <a:pt x="941" y="127"/>
                </a:cubicBezTo>
                <a:cubicBezTo>
                  <a:pt x="833" y="235"/>
                  <a:pt x="833" y="235"/>
                  <a:pt x="833" y="235"/>
                </a:cubicBezTo>
                <a:cubicBezTo>
                  <a:pt x="832" y="236"/>
                  <a:pt x="832" y="238"/>
                  <a:pt x="833" y="240"/>
                </a:cubicBezTo>
                <a:cubicBezTo>
                  <a:pt x="833" y="240"/>
                  <a:pt x="834" y="241"/>
                  <a:pt x="835" y="241"/>
                </a:cubicBezTo>
                <a:cubicBezTo>
                  <a:pt x="836" y="241"/>
                  <a:pt x="836" y="240"/>
                  <a:pt x="837" y="240"/>
                </a:cubicBezTo>
                <a:cubicBezTo>
                  <a:pt x="945" y="132"/>
                  <a:pt x="945" y="132"/>
                  <a:pt x="945" y="132"/>
                </a:cubicBezTo>
                <a:cubicBezTo>
                  <a:pt x="945" y="131"/>
                  <a:pt x="945" y="131"/>
                  <a:pt x="946" y="131"/>
                </a:cubicBezTo>
                <a:cubicBezTo>
                  <a:pt x="946" y="131"/>
                  <a:pt x="946" y="131"/>
                  <a:pt x="946" y="131"/>
                </a:cubicBezTo>
                <a:cubicBezTo>
                  <a:pt x="986" y="91"/>
                  <a:pt x="986" y="91"/>
                  <a:pt x="986" y="91"/>
                </a:cubicBezTo>
                <a:cubicBezTo>
                  <a:pt x="987" y="90"/>
                  <a:pt x="987" y="88"/>
                  <a:pt x="986" y="86"/>
                </a:cubicBezTo>
                <a:cubicBezTo>
                  <a:pt x="985" y="85"/>
                  <a:pt x="983" y="85"/>
                  <a:pt x="982" y="86"/>
                </a:cubicBezTo>
                <a:cubicBezTo>
                  <a:pt x="942" y="126"/>
                  <a:pt x="942" y="126"/>
                  <a:pt x="942" y="126"/>
                </a:cubicBezTo>
                <a:cubicBezTo>
                  <a:pt x="941" y="127"/>
                  <a:pt x="941" y="127"/>
                  <a:pt x="941" y="127"/>
                </a:cubicBezTo>
                <a:close/>
                <a:moveTo>
                  <a:pt x="1015" y="57"/>
                </a:moveTo>
                <a:cubicBezTo>
                  <a:pt x="1016" y="58"/>
                  <a:pt x="1017" y="58"/>
                  <a:pt x="1017" y="58"/>
                </a:cubicBezTo>
                <a:cubicBezTo>
                  <a:pt x="1018" y="58"/>
                  <a:pt x="1019" y="58"/>
                  <a:pt x="1019" y="57"/>
                </a:cubicBezTo>
                <a:cubicBezTo>
                  <a:pt x="1022" y="55"/>
                  <a:pt x="1022" y="55"/>
                  <a:pt x="1022" y="55"/>
                </a:cubicBezTo>
                <a:cubicBezTo>
                  <a:pt x="1022" y="55"/>
                  <a:pt x="1022" y="55"/>
                  <a:pt x="1022" y="54"/>
                </a:cubicBezTo>
                <a:cubicBezTo>
                  <a:pt x="1023" y="54"/>
                  <a:pt x="1023" y="54"/>
                  <a:pt x="1023" y="54"/>
                </a:cubicBezTo>
                <a:cubicBezTo>
                  <a:pt x="1035" y="41"/>
                  <a:pt x="1035" y="41"/>
                  <a:pt x="1035" y="41"/>
                </a:cubicBezTo>
                <a:cubicBezTo>
                  <a:pt x="1037" y="40"/>
                  <a:pt x="1037" y="38"/>
                  <a:pt x="1035" y="37"/>
                </a:cubicBezTo>
                <a:cubicBezTo>
                  <a:pt x="1034" y="36"/>
                  <a:pt x="1032" y="36"/>
                  <a:pt x="1031" y="37"/>
                </a:cubicBezTo>
                <a:cubicBezTo>
                  <a:pt x="1019" y="49"/>
                  <a:pt x="1019" y="49"/>
                  <a:pt x="1019" y="49"/>
                </a:cubicBezTo>
                <a:cubicBezTo>
                  <a:pt x="1018" y="50"/>
                  <a:pt x="1018" y="50"/>
                  <a:pt x="1018" y="50"/>
                </a:cubicBezTo>
                <a:cubicBezTo>
                  <a:pt x="1018" y="50"/>
                  <a:pt x="1018" y="50"/>
                  <a:pt x="1017" y="51"/>
                </a:cubicBezTo>
                <a:cubicBezTo>
                  <a:pt x="1015" y="53"/>
                  <a:pt x="1015" y="53"/>
                  <a:pt x="1015" y="53"/>
                </a:cubicBezTo>
                <a:cubicBezTo>
                  <a:pt x="1014" y="54"/>
                  <a:pt x="1014" y="56"/>
                  <a:pt x="1015" y="57"/>
                </a:cubicBezTo>
                <a:close/>
                <a:moveTo>
                  <a:pt x="397" y="676"/>
                </a:moveTo>
                <a:cubicBezTo>
                  <a:pt x="397" y="676"/>
                  <a:pt x="398" y="677"/>
                  <a:pt x="399" y="677"/>
                </a:cubicBezTo>
                <a:cubicBezTo>
                  <a:pt x="400" y="677"/>
                  <a:pt x="400" y="676"/>
                  <a:pt x="401" y="676"/>
                </a:cubicBezTo>
                <a:cubicBezTo>
                  <a:pt x="541" y="536"/>
                  <a:pt x="541" y="536"/>
                  <a:pt x="541" y="536"/>
                </a:cubicBezTo>
                <a:cubicBezTo>
                  <a:pt x="542" y="535"/>
                  <a:pt x="542" y="533"/>
                  <a:pt x="541" y="532"/>
                </a:cubicBezTo>
                <a:cubicBezTo>
                  <a:pt x="540" y="530"/>
                  <a:pt x="538" y="530"/>
                  <a:pt x="536" y="532"/>
                </a:cubicBezTo>
                <a:cubicBezTo>
                  <a:pt x="397" y="671"/>
                  <a:pt x="397" y="671"/>
                  <a:pt x="397" y="671"/>
                </a:cubicBezTo>
                <a:cubicBezTo>
                  <a:pt x="395" y="673"/>
                  <a:pt x="395" y="675"/>
                  <a:pt x="397" y="676"/>
                </a:cubicBezTo>
                <a:close/>
                <a:moveTo>
                  <a:pt x="990" y="82"/>
                </a:moveTo>
                <a:cubicBezTo>
                  <a:pt x="991" y="83"/>
                  <a:pt x="991" y="83"/>
                  <a:pt x="992" y="83"/>
                </a:cubicBezTo>
                <a:cubicBezTo>
                  <a:pt x="993" y="83"/>
                  <a:pt x="994" y="83"/>
                  <a:pt x="994" y="82"/>
                </a:cubicBezTo>
                <a:cubicBezTo>
                  <a:pt x="997" y="80"/>
                  <a:pt x="997" y="80"/>
                  <a:pt x="997" y="80"/>
                </a:cubicBezTo>
                <a:cubicBezTo>
                  <a:pt x="998" y="79"/>
                  <a:pt x="998" y="77"/>
                  <a:pt x="997" y="76"/>
                </a:cubicBezTo>
                <a:cubicBezTo>
                  <a:pt x="996" y="74"/>
                  <a:pt x="994" y="74"/>
                  <a:pt x="992" y="76"/>
                </a:cubicBezTo>
                <a:cubicBezTo>
                  <a:pt x="990" y="78"/>
                  <a:pt x="990" y="78"/>
                  <a:pt x="990" y="78"/>
                </a:cubicBezTo>
                <a:cubicBezTo>
                  <a:pt x="989" y="79"/>
                  <a:pt x="989" y="81"/>
                  <a:pt x="990" y="82"/>
                </a:cubicBezTo>
                <a:close/>
                <a:moveTo>
                  <a:pt x="807" y="261"/>
                </a:moveTo>
                <a:cubicBezTo>
                  <a:pt x="806" y="262"/>
                  <a:pt x="806" y="262"/>
                  <a:pt x="806" y="262"/>
                </a:cubicBezTo>
                <a:cubicBezTo>
                  <a:pt x="805" y="263"/>
                  <a:pt x="805" y="265"/>
                  <a:pt x="806" y="267"/>
                </a:cubicBezTo>
                <a:cubicBezTo>
                  <a:pt x="806" y="267"/>
                  <a:pt x="807" y="267"/>
                  <a:pt x="808" y="267"/>
                </a:cubicBezTo>
                <a:cubicBezTo>
                  <a:pt x="809" y="267"/>
                  <a:pt x="810" y="267"/>
                  <a:pt x="810" y="267"/>
                </a:cubicBezTo>
                <a:cubicBezTo>
                  <a:pt x="812" y="265"/>
                  <a:pt x="812" y="265"/>
                  <a:pt x="812" y="265"/>
                </a:cubicBezTo>
                <a:cubicBezTo>
                  <a:pt x="813" y="264"/>
                  <a:pt x="813" y="262"/>
                  <a:pt x="812" y="261"/>
                </a:cubicBezTo>
                <a:cubicBezTo>
                  <a:pt x="811" y="259"/>
                  <a:pt x="809" y="259"/>
                  <a:pt x="807" y="261"/>
                </a:cubicBezTo>
                <a:close/>
                <a:moveTo>
                  <a:pt x="714" y="358"/>
                </a:moveTo>
                <a:cubicBezTo>
                  <a:pt x="715" y="359"/>
                  <a:pt x="716" y="359"/>
                  <a:pt x="716" y="359"/>
                </a:cubicBezTo>
                <a:cubicBezTo>
                  <a:pt x="717" y="359"/>
                  <a:pt x="718" y="359"/>
                  <a:pt x="719" y="358"/>
                </a:cubicBezTo>
                <a:cubicBezTo>
                  <a:pt x="787" y="290"/>
                  <a:pt x="787" y="290"/>
                  <a:pt x="787" y="290"/>
                </a:cubicBezTo>
                <a:cubicBezTo>
                  <a:pt x="788" y="289"/>
                  <a:pt x="788" y="287"/>
                  <a:pt x="787" y="286"/>
                </a:cubicBezTo>
                <a:cubicBezTo>
                  <a:pt x="785" y="284"/>
                  <a:pt x="784" y="284"/>
                  <a:pt x="782" y="286"/>
                </a:cubicBezTo>
                <a:cubicBezTo>
                  <a:pt x="714" y="354"/>
                  <a:pt x="714" y="354"/>
                  <a:pt x="714" y="354"/>
                </a:cubicBezTo>
                <a:cubicBezTo>
                  <a:pt x="713" y="355"/>
                  <a:pt x="713" y="357"/>
                  <a:pt x="714" y="358"/>
                </a:cubicBezTo>
                <a:close/>
                <a:moveTo>
                  <a:pt x="1041" y="49"/>
                </a:moveTo>
                <a:cubicBezTo>
                  <a:pt x="1041" y="49"/>
                  <a:pt x="1042" y="49"/>
                  <a:pt x="1043" y="48"/>
                </a:cubicBezTo>
                <a:cubicBezTo>
                  <a:pt x="1052" y="38"/>
                  <a:pt x="1052" y="38"/>
                  <a:pt x="1052" y="38"/>
                </a:cubicBezTo>
                <a:cubicBezTo>
                  <a:pt x="1053" y="37"/>
                  <a:pt x="1053" y="35"/>
                  <a:pt x="1052" y="34"/>
                </a:cubicBezTo>
                <a:cubicBezTo>
                  <a:pt x="1051" y="33"/>
                  <a:pt x="1049" y="33"/>
                  <a:pt x="1048" y="34"/>
                </a:cubicBezTo>
                <a:cubicBezTo>
                  <a:pt x="1038" y="44"/>
                  <a:pt x="1038" y="44"/>
                  <a:pt x="1038" y="44"/>
                </a:cubicBezTo>
                <a:cubicBezTo>
                  <a:pt x="1037" y="45"/>
                  <a:pt x="1037" y="47"/>
                  <a:pt x="1038" y="48"/>
                </a:cubicBezTo>
                <a:cubicBezTo>
                  <a:pt x="1039" y="49"/>
                  <a:pt x="1040" y="49"/>
                  <a:pt x="1041" y="49"/>
                </a:cubicBezTo>
                <a:close/>
                <a:moveTo>
                  <a:pt x="399" y="690"/>
                </a:moveTo>
                <a:cubicBezTo>
                  <a:pt x="400" y="690"/>
                  <a:pt x="401" y="690"/>
                  <a:pt x="401" y="689"/>
                </a:cubicBezTo>
                <a:cubicBezTo>
                  <a:pt x="548" y="543"/>
                  <a:pt x="548" y="543"/>
                  <a:pt x="548" y="543"/>
                </a:cubicBezTo>
                <a:cubicBezTo>
                  <a:pt x="549" y="542"/>
                  <a:pt x="549" y="540"/>
                  <a:pt x="548" y="538"/>
                </a:cubicBezTo>
                <a:cubicBezTo>
                  <a:pt x="547" y="537"/>
                  <a:pt x="545" y="537"/>
                  <a:pt x="544" y="538"/>
                </a:cubicBezTo>
                <a:cubicBezTo>
                  <a:pt x="397" y="685"/>
                  <a:pt x="397" y="685"/>
                  <a:pt x="397" y="685"/>
                </a:cubicBezTo>
                <a:cubicBezTo>
                  <a:pt x="396" y="686"/>
                  <a:pt x="396" y="688"/>
                  <a:pt x="397" y="689"/>
                </a:cubicBezTo>
                <a:cubicBezTo>
                  <a:pt x="398" y="690"/>
                  <a:pt x="398" y="690"/>
                  <a:pt x="399" y="690"/>
                </a:cubicBezTo>
                <a:close/>
                <a:moveTo>
                  <a:pt x="703" y="387"/>
                </a:moveTo>
                <a:cubicBezTo>
                  <a:pt x="704" y="387"/>
                  <a:pt x="704" y="386"/>
                  <a:pt x="705" y="386"/>
                </a:cubicBezTo>
                <a:cubicBezTo>
                  <a:pt x="804" y="287"/>
                  <a:pt x="804" y="287"/>
                  <a:pt x="804" y="287"/>
                </a:cubicBezTo>
                <a:cubicBezTo>
                  <a:pt x="804" y="286"/>
                  <a:pt x="804" y="286"/>
                  <a:pt x="805" y="286"/>
                </a:cubicBezTo>
                <a:cubicBezTo>
                  <a:pt x="805" y="286"/>
                  <a:pt x="805" y="286"/>
                  <a:pt x="805" y="286"/>
                </a:cubicBezTo>
                <a:cubicBezTo>
                  <a:pt x="808" y="283"/>
                  <a:pt x="808" y="283"/>
                  <a:pt x="808" y="283"/>
                </a:cubicBezTo>
                <a:cubicBezTo>
                  <a:pt x="809" y="281"/>
                  <a:pt x="809" y="279"/>
                  <a:pt x="808" y="278"/>
                </a:cubicBezTo>
                <a:cubicBezTo>
                  <a:pt x="807" y="277"/>
                  <a:pt x="805" y="277"/>
                  <a:pt x="804" y="278"/>
                </a:cubicBezTo>
                <a:cubicBezTo>
                  <a:pt x="801" y="281"/>
                  <a:pt x="801" y="281"/>
                  <a:pt x="801" y="281"/>
                </a:cubicBezTo>
                <a:cubicBezTo>
                  <a:pt x="801" y="281"/>
                  <a:pt x="800" y="282"/>
                  <a:pt x="800" y="282"/>
                </a:cubicBezTo>
                <a:cubicBezTo>
                  <a:pt x="800" y="282"/>
                  <a:pt x="800" y="282"/>
                  <a:pt x="800" y="282"/>
                </a:cubicBezTo>
                <a:cubicBezTo>
                  <a:pt x="701" y="381"/>
                  <a:pt x="701" y="381"/>
                  <a:pt x="701" y="381"/>
                </a:cubicBezTo>
                <a:cubicBezTo>
                  <a:pt x="699" y="382"/>
                  <a:pt x="699" y="384"/>
                  <a:pt x="701" y="386"/>
                </a:cubicBezTo>
                <a:cubicBezTo>
                  <a:pt x="701" y="386"/>
                  <a:pt x="702" y="387"/>
                  <a:pt x="703" y="387"/>
                </a:cubicBezTo>
                <a:close/>
                <a:moveTo>
                  <a:pt x="933" y="157"/>
                </a:moveTo>
                <a:cubicBezTo>
                  <a:pt x="933" y="157"/>
                  <a:pt x="933" y="157"/>
                  <a:pt x="933" y="157"/>
                </a:cubicBezTo>
                <a:cubicBezTo>
                  <a:pt x="999" y="91"/>
                  <a:pt x="999" y="91"/>
                  <a:pt x="999" y="91"/>
                </a:cubicBezTo>
                <a:cubicBezTo>
                  <a:pt x="1002" y="89"/>
                  <a:pt x="1002" y="89"/>
                  <a:pt x="1002" y="89"/>
                </a:cubicBezTo>
                <a:cubicBezTo>
                  <a:pt x="1002" y="89"/>
                  <a:pt x="1002" y="89"/>
                  <a:pt x="1002" y="89"/>
                </a:cubicBezTo>
                <a:cubicBezTo>
                  <a:pt x="1006" y="84"/>
                  <a:pt x="1006" y="84"/>
                  <a:pt x="1006" y="84"/>
                </a:cubicBezTo>
                <a:cubicBezTo>
                  <a:pt x="1007" y="84"/>
                  <a:pt x="1007" y="83"/>
                  <a:pt x="1007" y="82"/>
                </a:cubicBezTo>
                <a:cubicBezTo>
                  <a:pt x="1007" y="81"/>
                  <a:pt x="1007" y="81"/>
                  <a:pt x="1006" y="80"/>
                </a:cubicBezTo>
                <a:cubicBezTo>
                  <a:pt x="1006" y="80"/>
                  <a:pt x="1006" y="80"/>
                  <a:pt x="1005" y="79"/>
                </a:cubicBezTo>
                <a:cubicBezTo>
                  <a:pt x="1005" y="79"/>
                  <a:pt x="1005" y="79"/>
                  <a:pt x="1005" y="79"/>
                </a:cubicBezTo>
                <a:cubicBezTo>
                  <a:pt x="1005" y="79"/>
                  <a:pt x="1005" y="79"/>
                  <a:pt x="1005" y="79"/>
                </a:cubicBezTo>
                <a:cubicBezTo>
                  <a:pt x="1005" y="79"/>
                  <a:pt x="1005" y="79"/>
                  <a:pt x="1004" y="79"/>
                </a:cubicBezTo>
                <a:cubicBezTo>
                  <a:pt x="1004" y="79"/>
                  <a:pt x="1003" y="79"/>
                  <a:pt x="1002" y="80"/>
                </a:cubicBezTo>
                <a:cubicBezTo>
                  <a:pt x="1002" y="80"/>
                  <a:pt x="1002" y="80"/>
                  <a:pt x="1002" y="80"/>
                </a:cubicBezTo>
                <a:cubicBezTo>
                  <a:pt x="928" y="154"/>
                  <a:pt x="928" y="154"/>
                  <a:pt x="928" y="154"/>
                </a:cubicBezTo>
                <a:cubicBezTo>
                  <a:pt x="928" y="154"/>
                  <a:pt x="928" y="154"/>
                  <a:pt x="928" y="154"/>
                </a:cubicBezTo>
                <a:cubicBezTo>
                  <a:pt x="928" y="154"/>
                  <a:pt x="928" y="154"/>
                  <a:pt x="928" y="154"/>
                </a:cubicBezTo>
                <a:cubicBezTo>
                  <a:pt x="852" y="229"/>
                  <a:pt x="852" y="229"/>
                  <a:pt x="852" y="229"/>
                </a:cubicBezTo>
                <a:cubicBezTo>
                  <a:pt x="851" y="231"/>
                  <a:pt x="851" y="233"/>
                  <a:pt x="852" y="234"/>
                </a:cubicBezTo>
                <a:cubicBezTo>
                  <a:pt x="853" y="234"/>
                  <a:pt x="854" y="235"/>
                  <a:pt x="855" y="235"/>
                </a:cubicBezTo>
                <a:cubicBezTo>
                  <a:pt x="855" y="235"/>
                  <a:pt x="856" y="234"/>
                  <a:pt x="857" y="234"/>
                </a:cubicBezTo>
                <a:cubicBezTo>
                  <a:pt x="933" y="158"/>
                  <a:pt x="933" y="158"/>
                  <a:pt x="933" y="158"/>
                </a:cubicBezTo>
                <a:cubicBezTo>
                  <a:pt x="933" y="158"/>
                  <a:pt x="933" y="157"/>
                  <a:pt x="933" y="157"/>
                </a:cubicBezTo>
                <a:close/>
                <a:moveTo>
                  <a:pt x="1009" y="80"/>
                </a:moveTo>
                <a:cubicBezTo>
                  <a:pt x="1010" y="80"/>
                  <a:pt x="1011" y="80"/>
                  <a:pt x="1012" y="79"/>
                </a:cubicBezTo>
                <a:cubicBezTo>
                  <a:pt x="1015" y="76"/>
                  <a:pt x="1015" y="76"/>
                  <a:pt x="1015" y="76"/>
                </a:cubicBezTo>
                <a:cubicBezTo>
                  <a:pt x="1016" y="75"/>
                  <a:pt x="1016" y="73"/>
                  <a:pt x="1015" y="71"/>
                </a:cubicBezTo>
                <a:cubicBezTo>
                  <a:pt x="1014" y="70"/>
                  <a:pt x="1012" y="70"/>
                  <a:pt x="1011" y="71"/>
                </a:cubicBezTo>
                <a:cubicBezTo>
                  <a:pt x="1007" y="75"/>
                  <a:pt x="1007" y="75"/>
                  <a:pt x="1007" y="75"/>
                </a:cubicBezTo>
                <a:cubicBezTo>
                  <a:pt x="1006" y="76"/>
                  <a:pt x="1006" y="78"/>
                  <a:pt x="1007" y="79"/>
                </a:cubicBezTo>
                <a:cubicBezTo>
                  <a:pt x="1008" y="80"/>
                  <a:pt x="1009" y="80"/>
                  <a:pt x="1009" y="80"/>
                </a:cubicBezTo>
                <a:close/>
                <a:moveTo>
                  <a:pt x="1027" y="55"/>
                </a:moveTo>
                <a:cubicBezTo>
                  <a:pt x="1020" y="62"/>
                  <a:pt x="1020" y="62"/>
                  <a:pt x="1020" y="62"/>
                </a:cubicBezTo>
                <a:cubicBezTo>
                  <a:pt x="1018" y="63"/>
                  <a:pt x="1018" y="65"/>
                  <a:pt x="1020" y="67"/>
                </a:cubicBezTo>
                <a:cubicBezTo>
                  <a:pt x="1020" y="67"/>
                  <a:pt x="1021" y="68"/>
                  <a:pt x="1022" y="68"/>
                </a:cubicBezTo>
                <a:cubicBezTo>
                  <a:pt x="1023" y="68"/>
                  <a:pt x="1023" y="67"/>
                  <a:pt x="1024" y="67"/>
                </a:cubicBezTo>
                <a:cubicBezTo>
                  <a:pt x="1031" y="59"/>
                  <a:pt x="1031" y="59"/>
                  <a:pt x="1031" y="59"/>
                </a:cubicBezTo>
                <a:cubicBezTo>
                  <a:pt x="1032" y="58"/>
                  <a:pt x="1032" y="56"/>
                  <a:pt x="1031" y="55"/>
                </a:cubicBezTo>
                <a:cubicBezTo>
                  <a:pt x="1030" y="54"/>
                  <a:pt x="1028" y="54"/>
                  <a:pt x="1027" y="55"/>
                </a:cubicBezTo>
                <a:close/>
                <a:moveTo>
                  <a:pt x="860" y="243"/>
                </a:moveTo>
                <a:cubicBezTo>
                  <a:pt x="861" y="243"/>
                  <a:pt x="862" y="243"/>
                  <a:pt x="863" y="242"/>
                </a:cubicBezTo>
                <a:cubicBezTo>
                  <a:pt x="872" y="232"/>
                  <a:pt x="872" y="232"/>
                  <a:pt x="872" y="232"/>
                </a:cubicBezTo>
                <a:cubicBezTo>
                  <a:pt x="874" y="231"/>
                  <a:pt x="874" y="229"/>
                  <a:pt x="872" y="228"/>
                </a:cubicBezTo>
                <a:cubicBezTo>
                  <a:pt x="871" y="227"/>
                  <a:pt x="869" y="227"/>
                  <a:pt x="868" y="228"/>
                </a:cubicBezTo>
                <a:cubicBezTo>
                  <a:pt x="858" y="238"/>
                  <a:pt x="858" y="238"/>
                  <a:pt x="858" y="238"/>
                </a:cubicBezTo>
                <a:cubicBezTo>
                  <a:pt x="857" y="239"/>
                  <a:pt x="857" y="241"/>
                  <a:pt x="858" y="242"/>
                </a:cubicBezTo>
                <a:cubicBezTo>
                  <a:pt x="859" y="243"/>
                  <a:pt x="860" y="243"/>
                  <a:pt x="860" y="243"/>
                </a:cubicBezTo>
                <a:close/>
                <a:moveTo>
                  <a:pt x="1034" y="62"/>
                </a:moveTo>
                <a:cubicBezTo>
                  <a:pt x="1031" y="65"/>
                  <a:pt x="1031" y="65"/>
                  <a:pt x="1031" y="65"/>
                </a:cubicBezTo>
                <a:cubicBezTo>
                  <a:pt x="1030" y="66"/>
                  <a:pt x="1030" y="68"/>
                  <a:pt x="1031" y="69"/>
                </a:cubicBezTo>
                <a:cubicBezTo>
                  <a:pt x="1032" y="70"/>
                  <a:pt x="1033" y="70"/>
                  <a:pt x="1033" y="70"/>
                </a:cubicBezTo>
                <a:cubicBezTo>
                  <a:pt x="1034" y="70"/>
                  <a:pt x="1035" y="70"/>
                  <a:pt x="1036" y="69"/>
                </a:cubicBezTo>
                <a:cubicBezTo>
                  <a:pt x="1038" y="66"/>
                  <a:pt x="1038" y="66"/>
                  <a:pt x="1038" y="66"/>
                </a:cubicBezTo>
                <a:cubicBezTo>
                  <a:pt x="1039" y="65"/>
                  <a:pt x="1039" y="63"/>
                  <a:pt x="1038" y="62"/>
                </a:cubicBezTo>
                <a:cubicBezTo>
                  <a:pt x="1037" y="61"/>
                  <a:pt x="1035" y="61"/>
                  <a:pt x="1034" y="62"/>
                </a:cubicBezTo>
                <a:close/>
                <a:moveTo>
                  <a:pt x="705" y="399"/>
                </a:moveTo>
                <a:cubicBezTo>
                  <a:pt x="706" y="399"/>
                  <a:pt x="706" y="398"/>
                  <a:pt x="707" y="398"/>
                </a:cubicBezTo>
                <a:cubicBezTo>
                  <a:pt x="825" y="280"/>
                  <a:pt x="825" y="280"/>
                  <a:pt x="825" y="280"/>
                </a:cubicBezTo>
                <a:cubicBezTo>
                  <a:pt x="826" y="278"/>
                  <a:pt x="826" y="277"/>
                  <a:pt x="825" y="275"/>
                </a:cubicBezTo>
                <a:cubicBezTo>
                  <a:pt x="824" y="274"/>
                  <a:pt x="822" y="274"/>
                  <a:pt x="821" y="275"/>
                </a:cubicBezTo>
                <a:cubicBezTo>
                  <a:pt x="703" y="393"/>
                  <a:pt x="703" y="393"/>
                  <a:pt x="703" y="393"/>
                </a:cubicBezTo>
                <a:cubicBezTo>
                  <a:pt x="701" y="395"/>
                  <a:pt x="701" y="396"/>
                  <a:pt x="703" y="398"/>
                </a:cubicBezTo>
                <a:cubicBezTo>
                  <a:pt x="703" y="398"/>
                  <a:pt x="704" y="399"/>
                  <a:pt x="705" y="399"/>
                </a:cubicBezTo>
                <a:close/>
                <a:moveTo>
                  <a:pt x="853" y="251"/>
                </a:moveTo>
                <a:cubicBezTo>
                  <a:pt x="854" y="250"/>
                  <a:pt x="854" y="248"/>
                  <a:pt x="853" y="247"/>
                </a:cubicBezTo>
                <a:cubicBezTo>
                  <a:pt x="852" y="246"/>
                  <a:pt x="850" y="246"/>
                  <a:pt x="849" y="247"/>
                </a:cubicBezTo>
                <a:cubicBezTo>
                  <a:pt x="844" y="252"/>
                  <a:pt x="844" y="252"/>
                  <a:pt x="844" y="252"/>
                </a:cubicBezTo>
                <a:cubicBezTo>
                  <a:pt x="842" y="254"/>
                  <a:pt x="842" y="256"/>
                  <a:pt x="844" y="257"/>
                </a:cubicBezTo>
                <a:cubicBezTo>
                  <a:pt x="844" y="257"/>
                  <a:pt x="845" y="258"/>
                  <a:pt x="846" y="258"/>
                </a:cubicBezTo>
                <a:cubicBezTo>
                  <a:pt x="847" y="258"/>
                  <a:pt x="847" y="257"/>
                  <a:pt x="848" y="257"/>
                </a:cubicBezTo>
                <a:lnTo>
                  <a:pt x="853" y="251"/>
                </a:lnTo>
                <a:close/>
                <a:moveTo>
                  <a:pt x="400" y="703"/>
                </a:moveTo>
                <a:cubicBezTo>
                  <a:pt x="401" y="703"/>
                  <a:pt x="402" y="703"/>
                  <a:pt x="402" y="702"/>
                </a:cubicBezTo>
                <a:cubicBezTo>
                  <a:pt x="559" y="545"/>
                  <a:pt x="559" y="545"/>
                  <a:pt x="559" y="545"/>
                </a:cubicBezTo>
                <a:cubicBezTo>
                  <a:pt x="561" y="544"/>
                  <a:pt x="561" y="542"/>
                  <a:pt x="559" y="541"/>
                </a:cubicBezTo>
                <a:cubicBezTo>
                  <a:pt x="558" y="540"/>
                  <a:pt x="556" y="540"/>
                  <a:pt x="555" y="541"/>
                </a:cubicBezTo>
                <a:cubicBezTo>
                  <a:pt x="398" y="698"/>
                  <a:pt x="398" y="698"/>
                  <a:pt x="398" y="698"/>
                </a:cubicBezTo>
                <a:cubicBezTo>
                  <a:pt x="397" y="699"/>
                  <a:pt x="397" y="701"/>
                  <a:pt x="398" y="702"/>
                </a:cubicBezTo>
                <a:cubicBezTo>
                  <a:pt x="399" y="703"/>
                  <a:pt x="399" y="703"/>
                  <a:pt x="400" y="703"/>
                </a:cubicBezTo>
                <a:close/>
                <a:moveTo>
                  <a:pt x="873" y="223"/>
                </a:moveTo>
                <a:cubicBezTo>
                  <a:pt x="872" y="224"/>
                  <a:pt x="872" y="226"/>
                  <a:pt x="873" y="228"/>
                </a:cubicBezTo>
                <a:cubicBezTo>
                  <a:pt x="873" y="228"/>
                  <a:pt x="874" y="229"/>
                  <a:pt x="875" y="229"/>
                </a:cubicBezTo>
                <a:cubicBezTo>
                  <a:pt x="876" y="229"/>
                  <a:pt x="876" y="228"/>
                  <a:pt x="877" y="228"/>
                </a:cubicBezTo>
                <a:cubicBezTo>
                  <a:pt x="1023" y="82"/>
                  <a:pt x="1023" y="82"/>
                  <a:pt x="1023" y="82"/>
                </a:cubicBezTo>
                <a:cubicBezTo>
                  <a:pt x="1024" y="81"/>
                  <a:pt x="1024" y="79"/>
                  <a:pt x="1023" y="78"/>
                </a:cubicBezTo>
                <a:cubicBezTo>
                  <a:pt x="1021" y="77"/>
                  <a:pt x="1019" y="77"/>
                  <a:pt x="1018" y="78"/>
                </a:cubicBezTo>
                <a:lnTo>
                  <a:pt x="873" y="223"/>
                </a:lnTo>
                <a:close/>
                <a:moveTo>
                  <a:pt x="1062" y="42"/>
                </a:moveTo>
                <a:cubicBezTo>
                  <a:pt x="1063" y="42"/>
                  <a:pt x="1063" y="41"/>
                  <a:pt x="1064" y="41"/>
                </a:cubicBezTo>
                <a:cubicBezTo>
                  <a:pt x="1069" y="36"/>
                  <a:pt x="1069" y="36"/>
                  <a:pt x="1069" y="36"/>
                </a:cubicBezTo>
                <a:cubicBezTo>
                  <a:pt x="1070" y="35"/>
                  <a:pt x="1070" y="33"/>
                  <a:pt x="1069" y="32"/>
                </a:cubicBezTo>
                <a:cubicBezTo>
                  <a:pt x="1067" y="30"/>
                  <a:pt x="1066" y="30"/>
                  <a:pt x="1064" y="32"/>
                </a:cubicBezTo>
                <a:cubicBezTo>
                  <a:pt x="1060" y="36"/>
                  <a:pt x="1060" y="36"/>
                  <a:pt x="1060" y="36"/>
                </a:cubicBezTo>
                <a:cubicBezTo>
                  <a:pt x="1058" y="38"/>
                  <a:pt x="1058" y="39"/>
                  <a:pt x="1060" y="41"/>
                </a:cubicBezTo>
                <a:cubicBezTo>
                  <a:pt x="1060" y="41"/>
                  <a:pt x="1061" y="42"/>
                  <a:pt x="1062" y="42"/>
                </a:cubicBezTo>
                <a:close/>
                <a:moveTo>
                  <a:pt x="867" y="250"/>
                </a:moveTo>
                <a:cubicBezTo>
                  <a:pt x="868" y="250"/>
                  <a:pt x="869" y="250"/>
                  <a:pt x="870" y="249"/>
                </a:cubicBezTo>
                <a:cubicBezTo>
                  <a:pt x="878" y="240"/>
                  <a:pt x="878" y="240"/>
                  <a:pt x="878" y="240"/>
                </a:cubicBezTo>
                <a:cubicBezTo>
                  <a:pt x="880" y="239"/>
                  <a:pt x="880" y="237"/>
                  <a:pt x="878" y="236"/>
                </a:cubicBezTo>
                <a:cubicBezTo>
                  <a:pt x="877" y="235"/>
                  <a:pt x="875" y="235"/>
                  <a:pt x="874" y="236"/>
                </a:cubicBezTo>
                <a:cubicBezTo>
                  <a:pt x="865" y="245"/>
                  <a:pt x="865" y="245"/>
                  <a:pt x="865" y="245"/>
                </a:cubicBezTo>
                <a:cubicBezTo>
                  <a:pt x="864" y="246"/>
                  <a:pt x="864" y="248"/>
                  <a:pt x="865" y="249"/>
                </a:cubicBezTo>
                <a:cubicBezTo>
                  <a:pt x="866" y="250"/>
                  <a:pt x="867" y="250"/>
                  <a:pt x="867" y="250"/>
                </a:cubicBezTo>
                <a:close/>
                <a:moveTo>
                  <a:pt x="708" y="410"/>
                </a:moveTo>
                <a:cubicBezTo>
                  <a:pt x="709" y="410"/>
                  <a:pt x="709" y="409"/>
                  <a:pt x="710" y="409"/>
                </a:cubicBezTo>
                <a:cubicBezTo>
                  <a:pt x="840" y="279"/>
                  <a:pt x="840" y="279"/>
                  <a:pt x="840" y="279"/>
                </a:cubicBezTo>
                <a:cubicBezTo>
                  <a:pt x="841" y="278"/>
                  <a:pt x="841" y="276"/>
                  <a:pt x="840" y="275"/>
                </a:cubicBezTo>
                <a:cubicBezTo>
                  <a:pt x="839" y="273"/>
                  <a:pt x="837" y="273"/>
                  <a:pt x="835" y="275"/>
                </a:cubicBezTo>
                <a:cubicBezTo>
                  <a:pt x="706" y="404"/>
                  <a:pt x="706" y="404"/>
                  <a:pt x="706" y="404"/>
                </a:cubicBezTo>
                <a:cubicBezTo>
                  <a:pt x="704" y="406"/>
                  <a:pt x="704" y="407"/>
                  <a:pt x="706" y="409"/>
                </a:cubicBezTo>
                <a:cubicBezTo>
                  <a:pt x="706" y="409"/>
                  <a:pt x="707" y="410"/>
                  <a:pt x="708" y="410"/>
                </a:cubicBezTo>
                <a:close/>
                <a:moveTo>
                  <a:pt x="1037" y="82"/>
                </a:moveTo>
                <a:cubicBezTo>
                  <a:pt x="1038" y="81"/>
                  <a:pt x="1038" y="79"/>
                  <a:pt x="1037" y="78"/>
                </a:cubicBezTo>
                <a:cubicBezTo>
                  <a:pt x="1035" y="77"/>
                  <a:pt x="1033" y="77"/>
                  <a:pt x="1032" y="78"/>
                </a:cubicBezTo>
                <a:cubicBezTo>
                  <a:pt x="880" y="230"/>
                  <a:pt x="880" y="230"/>
                  <a:pt x="880" y="230"/>
                </a:cubicBezTo>
                <a:cubicBezTo>
                  <a:pt x="879" y="231"/>
                  <a:pt x="879" y="233"/>
                  <a:pt x="880" y="234"/>
                </a:cubicBezTo>
                <a:cubicBezTo>
                  <a:pt x="881" y="235"/>
                  <a:pt x="881" y="235"/>
                  <a:pt x="882" y="235"/>
                </a:cubicBezTo>
                <a:cubicBezTo>
                  <a:pt x="883" y="235"/>
                  <a:pt x="884" y="235"/>
                  <a:pt x="884" y="234"/>
                </a:cubicBezTo>
                <a:lnTo>
                  <a:pt x="1037" y="82"/>
                </a:lnTo>
                <a:close/>
                <a:moveTo>
                  <a:pt x="849" y="268"/>
                </a:moveTo>
                <a:cubicBezTo>
                  <a:pt x="850" y="268"/>
                  <a:pt x="851" y="268"/>
                  <a:pt x="852" y="267"/>
                </a:cubicBezTo>
                <a:cubicBezTo>
                  <a:pt x="856" y="262"/>
                  <a:pt x="856" y="262"/>
                  <a:pt x="856" y="262"/>
                </a:cubicBezTo>
                <a:cubicBezTo>
                  <a:pt x="858" y="261"/>
                  <a:pt x="858" y="259"/>
                  <a:pt x="856" y="258"/>
                </a:cubicBezTo>
                <a:cubicBezTo>
                  <a:pt x="855" y="257"/>
                  <a:pt x="853" y="257"/>
                  <a:pt x="852" y="258"/>
                </a:cubicBezTo>
                <a:cubicBezTo>
                  <a:pt x="847" y="263"/>
                  <a:pt x="847" y="263"/>
                  <a:pt x="847" y="263"/>
                </a:cubicBezTo>
                <a:cubicBezTo>
                  <a:pt x="846" y="264"/>
                  <a:pt x="846" y="266"/>
                  <a:pt x="847" y="267"/>
                </a:cubicBezTo>
                <a:cubicBezTo>
                  <a:pt x="848" y="268"/>
                  <a:pt x="849" y="268"/>
                  <a:pt x="849" y="268"/>
                </a:cubicBezTo>
                <a:close/>
                <a:moveTo>
                  <a:pt x="401" y="717"/>
                </a:moveTo>
                <a:cubicBezTo>
                  <a:pt x="401" y="717"/>
                  <a:pt x="402" y="716"/>
                  <a:pt x="403" y="716"/>
                </a:cubicBezTo>
                <a:cubicBezTo>
                  <a:pt x="572" y="546"/>
                  <a:pt x="572" y="546"/>
                  <a:pt x="572" y="546"/>
                </a:cubicBezTo>
                <a:cubicBezTo>
                  <a:pt x="574" y="545"/>
                  <a:pt x="574" y="543"/>
                  <a:pt x="572" y="542"/>
                </a:cubicBezTo>
                <a:cubicBezTo>
                  <a:pt x="571" y="541"/>
                  <a:pt x="569" y="541"/>
                  <a:pt x="568" y="542"/>
                </a:cubicBezTo>
                <a:cubicBezTo>
                  <a:pt x="399" y="711"/>
                  <a:pt x="399" y="711"/>
                  <a:pt x="399" y="711"/>
                </a:cubicBezTo>
                <a:cubicBezTo>
                  <a:pt x="397" y="713"/>
                  <a:pt x="397" y="715"/>
                  <a:pt x="399" y="716"/>
                </a:cubicBezTo>
                <a:cubicBezTo>
                  <a:pt x="399" y="716"/>
                  <a:pt x="400" y="717"/>
                  <a:pt x="401" y="717"/>
                </a:cubicBezTo>
                <a:close/>
                <a:moveTo>
                  <a:pt x="1053" y="75"/>
                </a:moveTo>
                <a:cubicBezTo>
                  <a:pt x="1054" y="76"/>
                  <a:pt x="1055" y="76"/>
                  <a:pt x="1056" y="76"/>
                </a:cubicBezTo>
                <a:cubicBezTo>
                  <a:pt x="1056" y="76"/>
                  <a:pt x="1057" y="76"/>
                  <a:pt x="1058" y="75"/>
                </a:cubicBezTo>
                <a:cubicBezTo>
                  <a:pt x="1059" y="74"/>
                  <a:pt x="1059" y="74"/>
                  <a:pt x="1059" y="74"/>
                </a:cubicBezTo>
                <a:cubicBezTo>
                  <a:pt x="1060" y="72"/>
                  <a:pt x="1060" y="71"/>
                  <a:pt x="1059" y="69"/>
                </a:cubicBezTo>
                <a:cubicBezTo>
                  <a:pt x="1058" y="68"/>
                  <a:pt x="1056" y="68"/>
                  <a:pt x="1055" y="69"/>
                </a:cubicBezTo>
                <a:cubicBezTo>
                  <a:pt x="1053" y="71"/>
                  <a:pt x="1053" y="71"/>
                  <a:pt x="1053" y="71"/>
                </a:cubicBezTo>
                <a:cubicBezTo>
                  <a:pt x="1052" y="72"/>
                  <a:pt x="1052" y="74"/>
                  <a:pt x="1053" y="75"/>
                </a:cubicBezTo>
                <a:close/>
                <a:moveTo>
                  <a:pt x="1052" y="76"/>
                </a:moveTo>
                <a:cubicBezTo>
                  <a:pt x="1051" y="75"/>
                  <a:pt x="1049" y="75"/>
                  <a:pt x="1048" y="76"/>
                </a:cubicBezTo>
                <a:cubicBezTo>
                  <a:pt x="890" y="234"/>
                  <a:pt x="890" y="234"/>
                  <a:pt x="890" y="234"/>
                </a:cubicBezTo>
                <a:cubicBezTo>
                  <a:pt x="889" y="235"/>
                  <a:pt x="889" y="237"/>
                  <a:pt x="890" y="238"/>
                </a:cubicBezTo>
                <a:cubicBezTo>
                  <a:pt x="891" y="239"/>
                  <a:pt x="891" y="239"/>
                  <a:pt x="892" y="239"/>
                </a:cubicBezTo>
                <a:cubicBezTo>
                  <a:pt x="893" y="239"/>
                  <a:pt x="894" y="239"/>
                  <a:pt x="894" y="238"/>
                </a:cubicBezTo>
                <a:cubicBezTo>
                  <a:pt x="1052" y="81"/>
                  <a:pt x="1052" y="81"/>
                  <a:pt x="1052" y="81"/>
                </a:cubicBezTo>
                <a:cubicBezTo>
                  <a:pt x="1053" y="79"/>
                  <a:pt x="1053" y="77"/>
                  <a:pt x="1052" y="76"/>
                </a:cubicBezTo>
                <a:close/>
                <a:moveTo>
                  <a:pt x="874" y="254"/>
                </a:moveTo>
                <a:cubicBezTo>
                  <a:pt x="875" y="254"/>
                  <a:pt x="876" y="255"/>
                  <a:pt x="877" y="255"/>
                </a:cubicBezTo>
                <a:cubicBezTo>
                  <a:pt x="877" y="255"/>
                  <a:pt x="878" y="254"/>
                  <a:pt x="879" y="254"/>
                </a:cubicBezTo>
                <a:cubicBezTo>
                  <a:pt x="887" y="246"/>
                  <a:pt x="887" y="246"/>
                  <a:pt x="887" y="246"/>
                </a:cubicBezTo>
                <a:cubicBezTo>
                  <a:pt x="888" y="245"/>
                  <a:pt x="888" y="243"/>
                  <a:pt x="887" y="242"/>
                </a:cubicBezTo>
                <a:cubicBezTo>
                  <a:pt x="886" y="240"/>
                  <a:pt x="884" y="240"/>
                  <a:pt x="882" y="242"/>
                </a:cubicBezTo>
                <a:cubicBezTo>
                  <a:pt x="874" y="249"/>
                  <a:pt x="874" y="249"/>
                  <a:pt x="874" y="249"/>
                </a:cubicBezTo>
                <a:cubicBezTo>
                  <a:pt x="873" y="251"/>
                  <a:pt x="873" y="253"/>
                  <a:pt x="874" y="254"/>
                </a:cubicBezTo>
                <a:close/>
                <a:moveTo>
                  <a:pt x="401" y="732"/>
                </a:moveTo>
                <a:cubicBezTo>
                  <a:pt x="580" y="552"/>
                  <a:pt x="580" y="552"/>
                  <a:pt x="580" y="552"/>
                </a:cubicBezTo>
                <a:cubicBezTo>
                  <a:pt x="582" y="551"/>
                  <a:pt x="582" y="549"/>
                  <a:pt x="580" y="548"/>
                </a:cubicBezTo>
                <a:cubicBezTo>
                  <a:pt x="579" y="547"/>
                  <a:pt x="577" y="547"/>
                  <a:pt x="576" y="548"/>
                </a:cubicBezTo>
                <a:cubicBezTo>
                  <a:pt x="396" y="727"/>
                  <a:pt x="396" y="727"/>
                  <a:pt x="396" y="727"/>
                </a:cubicBezTo>
                <a:cubicBezTo>
                  <a:pt x="395" y="729"/>
                  <a:pt x="395" y="731"/>
                  <a:pt x="396" y="732"/>
                </a:cubicBezTo>
                <a:cubicBezTo>
                  <a:pt x="397" y="732"/>
                  <a:pt x="398" y="733"/>
                  <a:pt x="399" y="733"/>
                </a:cubicBezTo>
                <a:cubicBezTo>
                  <a:pt x="399" y="733"/>
                  <a:pt x="400" y="732"/>
                  <a:pt x="401" y="732"/>
                </a:cubicBezTo>
                <a:close/>
                <a:moveTo>
                  <a:pt x="703" y="430"/>
                </a:moveTo>
                <a:cubicBezTo>
                  <a:pt x="856" y="276"/>
                  <a:pt x="856" y="276"/>
                  <a:pt x="856" y="276"/>
                </a:cubicBezTo>
                <a:cubicBezTo>
                  <a:pt x="858" y="275"/>
                  <a:pt x="858" y="273"/>
                  <a:pt x="856" y="272"/>
                </a:cubicBezTo>
                <a:cubicBezTo>
                  <a:pt x="855" y="271"/>
                  <a:pt x="853" y="271"/>
                  <a:pt x="852" y="272"/>
                </a:cubicBezTo>
                <a:cubicBezTo>
                  <a:pt x="698" y="426"/>
                  <a:pt x="698" y="426"/>
                  <a:pt x="698" y="426"/>
                </a:cubicBezTo>
                <a:cubicBezTo>
                  <a:pt x="697" y="427"/>
                  <a:pt x="697" y="429"/>
                  <a:pt x="698" y="430"/>
                </a:cubicBezTo>
                <a:cubicBezTo>
                  <a:pt x="699" y="431"/>
                  <a:pt x="700" y="431"/>
                  <a:pt x="700" y="431"/>
                </a:cubicBezTo>
                <a:cubicBezTo>
                  <a:pt x="701" y="431"/>
                  <a:pt x="702" y="431"/>
                  <a:pt x="703" y="430"/>
                </a:cubicBezTo>
                <a:close/>
                <a:moveTo>
                  <a:pt x="870" y="276"/>
                </a:moveTo>
                <a:cubicBezTo>
                  <a:pt x="871" y="276"/>
                  <a:pt x="871" y="275"/>
                  <a:pt x="872" y="275"/>
                </a:cubicBezTo>
                <a:cubicBezTo>
                  <a:pt x="875" y="271"/>
                  <a:pt x="875" y="271"/>
                  <a:pt x="875" y="271"/>
                </a:cubicBezTo>
                <a:cubicBezTo>
                  <a:pt x="877" y="270"/>
                  <a:pt x="877" y="268"/>
                  <a:pt x="875" y="267"/>
                </a:cubicBezTo>
                <a:cubicBezTo>
                  <a:pt x="874" y="266"/>
                  <a:pt x="872" y="266"/>
                  <a:pt x="871" y="267"/>
                </a:cubicBezTo>
                <a:cubicBezTo>
                  <a:pt x="868" y="270"/>
                  <a:pt x="868" y="270"/>
                  <a:pt x="868" y="270"/>
                </a:cubicBezTo>
                <a:cubicBezTo>
                  <a:pt x="866" y="271"/>
                  <a:pt x="866" y="273"/>
                  <a:pt x="868" y="275"/>
                </a:cubicBezTo>
                <a:cubicBezTo>
                  <a:pt x="868" y="275"/>
                  <a:pt x="869" y="276"/>
                  <a:pt x="870" y="276"/>
                </a:cubicBezTo>
                <a:close/>
                <a:moveTo>
                  <a:pt x="862" y="280"/>
                </a:moveTo>
                <a:cubicBezTo>
                  <a:pt x="861" y="279"/>
                  <a:pt x="859" y="279"/>
                  <a:pt x="858" y="280"/>
                </a:cubicBezTo>
                <a:cubicBezTo>
                  <a:pt x="700" y="438"/>
                  <a:pt x="700" y="438"/>
                  <a:pt x="700" y="438"/>
                </a:cubicBezTo>
                <a:cubicBezTo>
                  <a:pt x="699" y="439"/>
                  <a:pt x="699" y="441"/>
                  <a:pt x="700" y="442"/>
                </a:cubicBezTo>
                <a:cubicBezTo>
                  <a:pt x="701" y="443"/>
                  <a:pt x="702" y="443"/>
                  <a:pt x="702" y="443"/>
                </a:cubicBezTo>
                <a:cubicBezTo>
                  <a:pt x="703" y="443"/>
                  <a:pt x="704" y="443"/>
                  <a:pt x="704" y="442"/>
                </a:cubicBezTo>
                <a:cubicBezTo>
                  <a:pt x="862" y="285"/>
                  <a:pt x="862" y="285"/>
                  <a:pt x="862" y="285"/>
                </a:cubicBezTo>
                <a:cubicBezTo>
                  <a:pt x="863" y="283"/>
                  <a:pt x="863" y="281"/>
                  <a:pt x="862" y="280"/>
                </a:cubicBezTo>
                <a:close/>
                <a:moveTo>
                  <a:pt x="583" y="555"/>
                </a:moveTo>
                <a:cubicBezTo>
                  <a:pt x="399" y="738"/>
                  <a:pt x="399" y="738"/>
                  <a:pt x="399" y="738"/>
                </a:cubicBezTo>
                <a:cubicBezTo>
                  <a:pt x="398" y="740"/>
                  <a:pt x="398" y="742"/>
                  <a:pt x="399" y="743"/>
                </a:cubicBezTo>
                <a:cubicBezTo>
                  <a:pt x="400" y="743"/>
                  <a:pt x="401" y="744"/>
                  <a:pt x="402" y="744"/>
                </a:cubicBezTo>
                <a:cubicBezTo>
                  <a:pt x="402" y="744"/>
                  <a:pt x="403" y="743"/>
                  <a:pt x="404" y="743"/>
                </a:cubicBezTo>
                <a:cubicBezTo>
                  <a:pt x="587" y="559"/>
                  <a:pt x="587" y="559"/>
                  <a:pt x="587" y="559"/>
                </a:cubicBezTo>
                <a:cubicBezTo>
                  <a:pt x="589" y="558"/>
                  <a:pt x="589" y="556"/>
                  <a:pt x="587" y="555"/>
                </a:cubicBezTo>
                <a:cubicBezTo>
                  <a:pt x="586" y="554"/>
                  <a:pt x="584" y="554"/>
                  <a:pt x="583" y="555"/>
                </a:cubicBezTo>
                <a:close/>
                <a:moveTo>
                  <a:pt x="1084" y="61"/>
                </a:moveTo>
                <a:cubicBezTo>
                  <a:pt x="1085" y="61"/>
                  <a:pt x="1086" y="61"/>
                  <a:pt x="1087" y="60"/>
                </a:cubicBezTo>
                <a:cubicBezTo>
                  <a:pt x="1090" y="57"/>
                  <a:pt x="1090" y="57"/>
                  <a:pt x="1090" y="57"/>
                </a:cubicBezTo>
                <a:cubicBezTo>
                  <a:pt x="1091" y="56"/>
                  <a:pt x="1091" y="54"/>
                  <a:pt x="1090" y="53"/>
                </a:cubicBezTo>
                <a:cubicBezTo>
                  <a:pt x="1088" y="51"/>
                  <a:pt x="1087" y="51"/>
                  <a:pt x="1085" y="53"/>
                </a:cubicBezTo>
                <a:cubicBezTo>
                  <a:pt x="1082" y="56"/>
                  <a:pt x="1082" y="56"/>
                  <a:pt x="1082" y="56"/>
                </a:cubicBezTo>
                <a:cubicBezTo>
                  <a:pt x="1081" y="57"/>
                  <a:pt x="1081" y="59"/>
                  <a:pt x="1082" y="60"/>
                </a:cubicBezTo>
                <a:cubicBezTo>
                  <a:pt x="1083" y="61"/>
                  <a:pt x="1084" y="61"/>
                  <a:pt x="1084" y="61"/>
                </a:cubicBezTo>
                <a:close/>
                <a:moveTo>
                  <a:pt x="885" y="261"/>
                </a:moveTo>
                <a:cubicBezTo>
                  <a:pt x="885" y="261"/>
                  <a:pt x="886" y="260"/>
                  <a:pt x="887" y="260"/>
                </a:cubicBezTo>
                <a:cubicBezTo>
                  <a:pt x="895" y="252"/>
                  <a:pt x="895" y="252"/>
                  <a:pt x="895" y="252"/>
                </a:cubicBezTo>
                <a:cubicBezTo>
                  <a:pt x="896" y="251"/>
                  <a:pt x="896" y="249"/>
                  <a:pt x="895" y="248"/>
                </a:cubicBezTo>
                <a:cubicBezTo>
                  <a:pt x="893" y="247"/>
                  <a:pt x="891" y="247"/>
                  <a:pt x="890" y="248"/>
                </a:cubicBezTo>
                <a:cubicBezTo>
                  <a:pt x="883" y="255"/>
                  <a:pt x="883" y="255"/>
                  <a:pt x="883" y="255"/>
                </a:cubicBezTo>
                <a:cubicBezTo>
                  <a:pt x="881" y="257"/>
                  <a:pt x="881" y="259"/>
                  <a:pt x="883" y="260"/>
                </a:cubicBezTo>
                <a:cubicBezTo>
                  <a:pt x="883" y="260"/>
                  <a:pt x="884" y="261"/>
                  <a:pt x="885" y="261"/>
                </a:cubicBezTo>
                <a:close/>
                <a:moveTo>
                  <a:pt x="937" y="200"/>
                </a:moveTo>
                <a:cubicBezTo>
                  <a:pt x="898" y="240"/>
                  <a:pt x="898" y="240"/>
                  <a:pt x="898" y="240"/>
                </a:cubicBezTo>
                <a:cubicBezTo>
                  <a:pt x="897" y="241"/>
                  <a:pt x="897" y="243"/>
                  <a:pt x="898" y="244"/>
                </a:cubicBezTo>
                <a:cubicBezTo>
                  <a:pt x="898" y="245"/>
                  <a:pt x="899" y="245"/>
                  <a:pt x="900" y="245"/>
                </a:cubicBezTo>
                <a:cubicBezTo>
                  <a:pt x="901" y="245"/>
                  <a:pt x="902" y="245"/>
                  <a:pt x="902" y="244"/>
                </a:cubicBezTo>
                <a:cubicBezTo>
                  <a:pt x="942" y="205"/>
                  <a:pt x="942" y="205"/>
                  <a:pt x="942" y="205"/>
                </a:cubicBezTo>
                <a:cubicBezTo>
                  <a:pt x="1072" y="75"/>
                  <a:pt x="1072" y="75"/>
                  <a:pt x="1072" y="75"/>
                </a:cubicBezTo>
                <a:cubicBezTo>
                  <a:pt x="1073" y="74"/>
                  <a:pt x="1073" y="72"/>
                  <a:pt x="1072" y="70"/>
                </a:cubicBezTo>
                <a:cubicBezTo>
                  <a:pt x="1071" y="69"/>
                  <a:pt x="1069" y="69"/>
                  <a:pt x="1068" y="70"/>
                </a:cubicBezTo>
                <a:lnTo>
                  <a:pt x="937" y="200"/>
                </a:lnTo>
                <a:close/>
                <a:moveTo>
                  <a:pt x="860" y="300"/>
                </a:moveTo>
                <a:cubicBezTo>
                  <a:pt x="861" y="299"/>
                  <a:pt x="861" y="297"/>
                  <a:pt x="860" y="296"/>
                </a:cubicBezTo>
                <a:cubicBezTo>
                  <a:pt x="859" y="295"/>
                  <a:pt x="857" y="295"/>
                  <a:pt x="856" y="296"/>
                </a:cubicBezTo>
                <a:cubicBezTo>
                  <a:pt x="708" y="444"/>
                  <a:pt x="708" y="444"/>
                  <a:pt x="708" y="444"/>
                </a:cubicBezTo>
                <a:cubicBezTo>
                  <a:pt x="707" y="445"/>
                  <a:pt x="707" y="447"/>
                  <a:pt x="708" y="448"/>
                </a:cubicBezTo>
                <a:cubicBezTo>
                  <a:pt x="708" y="449"/>
                  <a:pt x="709" y="449"/>
                  <a:pt x="710" y="449"/>
                </a:cubicBezTo>
                <a:cubicBezTo>
                  <a:pt x="711" y="449"/>
                  <a:pt x="712" y="449"/>
                  <a:pt x="712" y="448"/>
                </a:cubicBezTo>
                <a:lnTo>
                  <a:pt x="860" y="300"/>
                </a:lnTo>
                <a:close/>
                <a:moveTo>
                  <a:pt x="904" y="253"/>
                </a:moveTo>
                <a:cubicBezTo>
                  <a:pt x="904" y="253"/>
                  <a:pt x="905" y="254"/>
                  <a:pt x="906" y="254"/>
                </a:cubicBezTo>
                <a:cubicBezTo>
                  <a:pt x="906" y="254"/>
                  <a:pt x="907" y="253"/>
                  <a:pt x="908" y="253"/>
                </a:cubicBezTo>
                <a:cubicBezTo>
                  <a:pt x="1083" y="77"/>
                  <a:pt x="1083" y="77"/>
                  <a:pt x="1083" y="77"/>
                </a:cubicBezTo>
                <a:cubicBezTo>
                  <a:pt x="1102" y="59"/>
                  <a:pt x="1102" y="59"/>
                  <a:pt x="1102" y="59"/>
                </a:cubicBezTo>
                <a:cubicBezTo>
                  <a:pt x="1103" y="58"/>
                  <a:pt x="1103" y="56"/>
                  <a:pt x="1102" y="54"/>
                </a:cubicBezTo>
                <a:cubicBezTo>
                  <a:pt x="1101" y="53"/>
                  <a:pt x="1099" y="53"/>
                  <a:pt x="1098" y="54"/>
                </a:cubicBezTo>
                <a:cubicBezTo>
                  <a:pt x="1079" y="73"/>
                  <a:pt x="1079" y="73"/>
                  <a:pt x="1079" y="73"/>
                </a:cubicBezTo>
                <a:cubicBezTo>
                  <a:pt x="904" y="248"/>
                  <a:pt x="904" y="248"/>
                  <a:pt x="904" y="248"/>
                </a:cubicBezTo>
                <a:cubicBezTo>
                  <a:pt x="902" y="250"/>
                  <a:pt x="902" y="252"/>
                  <a:pt x="904" y="253"/>
                </a:cubicBezTo>
                <a:close/>
                <a:moveTo>
                  <a:pt x="1137" y="22"/>
                </a:moveTo>
                <a:cubicBezTo>
                  <a:pt x="1138" y="22"/>
                  <a:pt x="1139" y="22"/>
                  <a:pt x="1139" y="21"/>
                </a:cubicBezTo>
                <a:cubicBezTo>
                  <a:pt x="1144" y="16"/>
                  <a:pt x="1144" y="16"/>
                  <a:pt x="1144" y="16"/>
                </a:cubicBezTo>
                <a:cubicBezTo>
                  <a:pt x="1146" y="15"/>
                  <a:pt x="1146" y="13"/>
                  <a:pt x="1144" y="12"/>
                </a:cubicBezTo>
                <a:cubicBezTo>
                  <a:pt x="1143" y="11"/>
                  <a:pt x="1141" y="11"/>
                  <a:pt x="1140" y="12"/>
                </a:cubicBezTo>
                <a:cubicBezTo>
                  <a:pt x="1135" y="17"/>
                  <a:pt x="1135" y="17"/>
                  <a:pt x="1135" y="17"/>
                </a:cubicBezTo>
                <a:cubicBezTo>
                  <a:pt x="1134" y="18"/>
                  <a:pt x="1134" y="20"/>
                  <a:pt x="1135" y="21"/>
                </a:cubicBezTo>
                <a:cubicBezTo>
                  <a:pt x="1136" y="22"/>
                  <a:pt x="1136" y="22"/>
                  <a:pt x="1137" y="22"/>
                </a:cubicBezTo>
                <a:close/>
                <a:moveTo>
                  <a:pt x="879" y="280"/>
                </a:moveTo>
                <a:cubicBezTo>
                  <a:pt x="880" y="280"/>
                  <a:pt x="881" y="280"/>
                  <a:pt x="881" y="279"/>
                </a:cubicBezTo>
                <a:cubicBezTo>
                  <a:pt x="888" y="272"/>
                  <a:pt x="888" y="272"/>
                  <a:pt x="888" y="272"/>
                </a:cubicBezTo>
                <a:cubicBezTo>
                  <a:pt x="888" y="272"/>
                  <a:pt x="888" y="272"/>
                  <a:pt x="889" y="272"/>
                </a:cubicBezTo>
                <a:cubicBezTo>
                  <a:pt x="889" y="272"/>
                  <a:pt x="889" y="272"/>
                  <a:pt x="889" y="272"/>
                </a:cubicBezTo>
                <a:cubicBezTo>
                  <a:pt x="900" y="260"/>
                  <a:pt x="900" y="260"/>
                  <a:pt x="900" y="260"/>
                </a:cubicBezTo>
                <a:cubicBezTo>
                  <a:pt x="900" y="260"/>
                  <a:pt x="900" y="260"/>
                  <a:pt x="900" y="260"/>
                </a:cubicBezTo>
                <a:cubicBezTo>
                  <a:pt x="903" y="258"/>
                  <a:pt x="903" y="258"/>
                  <a:pt x="903" y="258"/>
                </a:cubicBezTo>
                <a:cubicBezTo>
                  <a:pt x="904" y="257"/>
                  <a:pt x="904" y="255"/>
                  <a:pt x="903" y="253"/>
                </a:cubicBezTo>
                <a:cubicBezTo>
                  <a:pt x="902" y="252"/>
                  <a:pt x="900" y="252"/>
                  <a:pt x="899" y="253"/>
                </a:cubicBezTo>
                <a:cubicBezTo>
                  <a:pt x="897" y="256"/>
                  <a:pt x="897" y="256"/>
                  <a:pt x="897" y="256"/>
                </a:cubicBezTo>
                <a:cubicBezTo>
                  <a:pt x="897" y="256"/>
                  <a:pt x="897" y="256"/>
                  <a:pt x="897" y="256"/>
                </a:cubicBezTo>
                <a:cubicBezTo>
                  <a:pt x="885" y="267"/>
                  <a:pt x="885" y="267"/>
                  <a:pt x="885" y="267"/>
                </a:cubicBezTo>
                <a:cubicBezTo>
                  <a:pt x="885" y="267"/>
                  <a:pt x="885" y="268"/>
                  <a:pt x="885" y="268"/>
                </a:cubicBezTo>
                <a:cubicBezTo>
                  <a:pt x="884" y="268"/>
                  <a:pt x="884" y="268"/>
                  <a:pt x="884" y="268"/>
                </a:cubicBezTo>
                <a:cubicBezTo>
                  <a:pt x="877" y="275"/>
                  <a:pt x="877" y="275"/>
                  <a:pt x="877" y="275"/>
                </a:cubicBezTo>
                <a:cubicBezTo>
                  <a:pt x="876" y="276"/>
                  <a:pt x="876" y="278"/>
                  <a:pt x="877" y="279"/>
                </a:cubicBezTo>
                <a:cubicBezTo>
                  <a:pt x="877" y="280"/>
                  <a:pt x="878" y="280"/>
                  <a:pt x="879" y="280"/>
                </a:cubicBezTo>
                <a:close/>
                <a:moveTo>
                  <a:pt x="399" y="757"/>
                </a:moveTo>
                <a:cubicBezTo>
                  <a:pt x="400" y="758"/>
                  <a:pt x="400" y="758"/>
                  <a:pt x="401" y="758"/>
                </a:cubicBezTo>
                <a:cubicBezTo>
                  <a:pt x="402" y="758"/>
                  <a:pt x="403" y="758"/>
                  <a:pt x="403" y="757"/>
                </a:cubicBezTo>
                <a:cubicBezTo>
                  <a:pt x="598" y="563"/>
                  <a:pt x="598" y="563"/>
                  <a:pt x="598" y="563"/>
                </a:cubicBezTo>
                <a:cubicBezTo>
                  <a:pt x="599" y="561"/>
                  <a:pt x="599" y="559"/>
                  <a:pt x="598" y="558"/>
                </a:cubicBezTo>
                <a:cubicBezTo>
                  <a:pt x="597" y="557"/>
                  <a:pt x="595" y="557"/>
                  <a:pt x="594" y="558"/>
                </a:cubicBezTo>
                <a:cubicBezTo>
                  <a:pt x="399" y="753"/>
                  <a:pt x="399" y="753"/>
                  <a:pt x="399" y="753"/>
                </a:cubicBezTo>
                <a:cubicBezTo>
                  <a:pt x="398" y="754"/>
                  <a:pt x="398" y="756"/>
                  <a:pt x="399" y="757"/>
                </a:cubicBezTo>
                <a:close/>
                <a:moveTo>
                  <a:pt x="1146" y="24"/>
                </a:moveTo>
                <a:cubicBezTo>
                  <a:pt x="1147" y="25"/>
                  <a:pt x="1147" y="25"/>
                  <a:pt x="1148" y="25"/>
                </a:cubicBezTo>
                <a:cubicBezTo>
                  <a:pt x="1149" y="25"/>
                  <a:pt x="1150" y="25"/>
                  <a:pt x="1150" y="24"/>
                </a:cubicBezTo>
                <a:cubicBezTo>
                  <a:pt x="1154" y="20"/>
                  <a:pt x="1154" y="20"/>
                  <a:pt x="1154" y="20"/>
                </a:cubicBezTo>
                <a:cubicBezTo>
                  <a:pt x="1154" y="20"/>
                  <a:pt x="1154" y="20"/>
                  <a:pt x="1154" y="20"/>
                </a:cubicBezTo>
                <a:cubicBezTo>
                  <a:pt x="1155" y="20"/>
                  <a:pt x="1155" y="20"/>
                  <a:pt x="1155" y="20"/>
                </a:cubicBezTo>
                <a:cubicBezTo>
                  <a:pt x="1157" y="18"/>
                  <a:pt x="1157" y="18"/>
                  <a:pt x="1157" y="18"/>
                </a:cubicBezTo>
                <a:cubicBezTo>
                  <a:pt x="1158" y="17"/>
                  <a:pt x="1158" y="15"/>
                  <a:pt x="1157" y="13"/>
                </a:cubicBezTo>
                <a:cubicBezTo>
                  <a:pt x="1156" y="12"/>
                  <a:pt x="1154" y="12"/>
                  <a:pt x="1152" y="13"/>
                </a:cubicBezTo>
                <a:cubicBezTo>
                  <a:pt x="1150" y="15"/>
                  <a:pt x="1150" y="15"/>
                  <a:pt x="1150" y="15"/>
                </a:cubicBezTo>
                <a:cubicBezTo>
                  <a:pt x="1150" y="16"/>
                  <a:pt x="1150" y="16"/>
                  <a:pt x="1150" y="16"/>
                </a:cubicBezTo>
                <a:cubicBezTo>
                  <a:pt x="1150" y="16"/>
                  <a:pt x="1150" y="16"/>
                  <a:pt x="1150" y="16"/>
                </a:cubicBezTo>
                <a:cubicBezTo>
                  <a:pt x="1146" y="20"/>
                  <a:pt x="1146" y="20"/>
                  <a:pt x="1146" y="20"/>
                </a:cubicBezTo>
                <a:cubicBezTo>
                  <a:pt x="1145" y="21"/>
                  <a:pt x="1145" y="23"/>
                  <a:pt x="1146" y="24"/>
                </a:cubicBezTo>
                <a:close/>
                <a:moveTo>
                  <a:pt x="870" y="301"/>
                </a:moveTo>
                <a:cubicBezTo>
                  <a:pt x="868" y="299"/>
                  <a:pt x="866" y="299"/>
                  <a:pt x="865" y="301"/>
                </a:cubicBezTo>
                <a:cubicBezTo>
                  <a:pt x="713" y="453"/>
                  <a:pt x="713" y="453"/>
                  <a:pt x="713" y="453"/>
                </a:cubicBezTo>
                <a:cubicBezTo>
                  <a:pt x="712" y="454"/>
                  <a:pt x="712" y="456"/>
                  <a:pt x="713" y="457"/>
                </a:cubicBezTo>
                <a:cubicBezTo>
                  <a:pt x="714" y="458"/>
                  <a:pt x="714" y="458"/>
                  <a:pt x="715" y="458"/>
                </a:cubicBezTo>
                <a:cubicBezTo>
                  <a:pt x="716" y="458"/>
                  <a:pt x="717" y="458"/>
                  <a:pt x="717" y="457"/>
                </a:cubicBezTo>
                <a:cubicBezTo>
                  <a:pt x="870" y="305"/>
                  <a:pt x="870" y="305"/>
                  <a:pt x="870" y="305"/>
                </a:cubicBezTo>
                <a:cubicBezTo>
                  <a:pt x="871" y="304"/>
                  <a:pt x="871" y="302"/>
                  <a:pt x="870" y="301"/>
                </a:cubicBezTo>
                <a:close/>
                <a:moveTo>
                  <a:pt x="1091" y="73"/>
                </a:moveTo>
                <a:cubicBezTo>
                  <a:pt x="1091" y="73"/>
                  <a:pt x="1091" y="73"/>
                  <a:pt x="1091" y="73"/>
                </a:cubicBezTo>
                <a:cubicBezTo>
                  <a:pt x="906" y="259"/>
                  <a:pt x="906" y="259"/>
                  <a:pt x="906" y="259"/>
                </a:cubicBezTo>
                <a:cubicBezTo>
                  <a:pt x="905" y="260"/>
                  <a:pt x="905" y="262"/>
                  <a:pt x="906" y="264"/>
                </a:cubicBezTo>
                <a:cubicBezTo>
                  <a:pt x="907" y="264"/>
                  <a:pt x="908" y="265"/>
                  <a:pt x="909" y="265"/>
                </a:cubicBezTo>
                <a:cubicBezTo>
                  <a:pt x="909" y="265"/>
                  <a:pt x="910" y="264"/>
                  <a:pt x="911" y="264"/>
                </a:cubicBezTo>
                <a:cubicBezTo>
                  <a:pt x="1109" y="65"/>
                  <a:pt x="1109" y="65"/>
                  <a:pt x="1109" y="65"/>
                </a:cubicBezTo>
                <a:cubicBezTo>
                  <a:pt x="1114" y="60"/>
                  <a:pt x="1114" y="60"/>
                  <a:pt x="1114" y="60"/>
                </a:cubicBezTo>
                <a:cubicBezTo>
                  <a:pt x="1116" y="59"/>
                  <a:pt x="1116" y="57"/>
                  <a:pt x="1114" y="56"/>
                </a:cubicBezTo>
                <a:cubicBezTo>
                  <a:pt x="1113" y="55"/>
                  <a:pt x="1111" y="55"/>
                  <a:pt x="1110" y="56"/>
                </a:cubicBezTo>
                <a:cubicBezTo>
                  <a:pt x="1105" y="61"/>
                  <a:pt x="1105" y="61"/>
                  <a:pt x="1105" y="61"/>
                </a:cubicBezTo>
                <a:cubicBezTo>
                  <a:pt x="1103" y="63"/>
                  <a:pt x="1103" y="63"/>
                  <a:pt x="1103" y="63"/>
                </a:cubicBezTo>
                <a:cubicBezTo>
                  <a:pt x="1103" y="63"/>
                  <a:pt x="1102" y="63"/>
                  <a:pt x="1102" y="63"/>
                </a:cubicBezTo>
                <a:lnTo>
                  <a:pt x="1091" y="73"/>
                </a:lnTo>
                <a:close/>
                <a:moveTo>
                  <a:pt x="597" y="569"/>
                </a:moveTo>
                <a:cubicBezTo>
                  <a:pt x="399" y="767"/>
                  <a:pt x="399" y="767"/>
                  <a:pt x="399" y="767"/>
                </a:cubicBezTo>
                <a:cubicBezTo>
                  <a:pt x="398" y="768"/>
                  <a:pt x="398" y="770"/>
                  <a:pt x="399" y="771"/>
                </a:cubicBezTo>
                <a:cubicBezTo>
                  <a:pt x="399" y="772"/>
                  <a:pt x="400" y="772"/>
                  <a:pt x="401" y="772"/>
                </a:cubicBezTo>
                <a:cubicBezTo>
                  <a:pt x="402" y="772"/>
                  <a:pt x="403" y="772"/>
                  <a:pt x="403" y="771"/>
                </a:cubicBezTo>
                <a:cubicBezTo>
                  <a:pt x="601" y="573"/>
                  <a:pt x="601" y="573"/>
                  <a:pt x="601" y="573"/>
                </a:cubicBezTo>
                <a:cubicBezTo>
                  <a:pt x="603" y="572"/>
                  <a:pt x="603" y="570"/>
                  <a:pt x="601" y="569"/>
                </a:cubicBezTo>
                <a:cubicBezTo>
                  <a:pt x="600" y="568"/>
                  <a:pt x="598" y="568"/>
                  <a:pt x="597" y="569"/>
                </a:cubicBezTo>
                <a:close/>
                <a:moveTo>
                  <a:pt x="880" y="308"/>
                </a:moveTo>
                <a:cubicBezTo>
                  <a:pt x="881" y="307"/>
                  <a:pt x="881" y="305"/>
                  <a:pt x="880" y="304"/>
                </a:cubicBezTo>
                <a:cubicBezTo>
                  <a:pt x="879" y="303"/>
                  <a:pt x="877" y="303"/>
                  <a:pt x="876" y="304"/>
                </a:cubicBezTo>
                <a:cubicBezTo>
                  <a:pt x="720" y="460"/>
                  <a:pt x="720" y="460"/>
                  <a:pt x="720" y="460"/>
                </a:cubicBezTo>
                <a:cubicBezTo>
                  <a:pt x="719" y="461"/>
                  <a:pt x="719" y="463"/>
                  <a:pt x="720" y="464"/>
                </a:cubicBezTo>
                <a:cubicBezTo>
                  <a:pt x="720" y="465"/>
                  <a:pt x="721" y="465"/>
                  <a:pt x="722" y="465"/>
                </a:cubicBezTo>
                <a:cubicBezTo>
                  <a:pt x="723" y="465"/>
                  <a:pt x="724" y="465"/>
                  <a:pt x="724" y="464"/>
                </a:cubicBezTo>
                <a:lnTo>
                  <a:pt x="880" y="308"/>
                </a:lnTo>
                <a:close/>
                <a:moveTo>
                  <a:pt x="966" y="214"/>
                </a:moveTo>
                <a:cubicBezTo>
                  <a:pt x="965" y="215"/>
                  <a:pt x="965" y="217"/>
                  <a:pt x="966" y="218"/>
                </a:cubicBezTo>
                <a:cubicBezTo>
                  <a:pt x="967" y="219"/>
                  <a:pt x="968" y="219"/>
                  <a:pt x="968" y="219"/>
                </a:cubicBezTo>
                <a:cubicBezTo>
                  <a:pt x="969" y="219"/>
                  <a:pt x="970" y="219"/>
                  <a:pt x="971" y="218"/>
                </a:cubicBezTo>
                <a:cubicBezTo>
                  <a:pt x="1116" y="73"/>
                  <a:pt x="1116" y="73"/>
                  <a:pt x="1116" y="73"/>
                </a:cubicBezTo>
                <a:cubicBezTo>
                  <a:pt x="1116" y="72"/>
                  <a:pt x="1116" y="72"/>
                  <a:pt x="1116" y="72"/>
                </a:cubicBezTo>
                <a:cubicBezTo>
                  <a:pt x="1124" y="65"/>
                  <a:pt x="1124" y="65"/>
                  <a:pt x="1124" y="65"/>
                </a:cubicBezTo>
                <a:cubicBezTo>
                  <a:pt x="1128" y="60"/>
                  <a:pt x="1128" y="60"/>
                  <a:pt x="1128" y="60"/>
                </a:cubicBezTo>
                <a:cubicBezTo>
                  <a:pt x="1133" y="56"/>
                  <a:pt x="1133" y="56"/>
                  <a:pt x="1133" y="56"/>
                </a:cubicBezTo>
                <a:cubicBezTo>
                  <a:pt x="1136" y="53"/>
                  <a:pt x="1136" y="53"/>
                  <a:pt x="1136" y="53"/>
                </a:cubicBezTo>
                <a:cubicBezTo>
                  <a:pt x="1137" y="52"/>
                  <a:pt x="1137" y="50"/>
                  <a:pt x="1136" y="49"/>
                </a:cubicBezTo>
                <a:cubicBezTo>
                  <a:pt x="1134" y="47"/>
                  <a:pt x="1132" y="47"/>
                  <a:pt x="1131" y="49"/>
                </a:cubicBezTo>
                <a:cubicBezTo>
                  <a:pt x="1128" y="52"/>
                  <a:pt x="1128" y="52"/>
                  <a:pt x="1128" y="52"/>
                </a:cubicBezTo>
                <a:cubicBezTo>
                  <a:pt x="1118" y="62"/>
                  <a:pt x="1118" y="62"/>
                  <a:pt x="1118" y="62"/>
                </a:cubicBezTo>
                <a:cubicBezTo>
                  <a:pt x="1118" y="62"/>
                  <a:pt x="1118" y="62"/>
                  <a:pt x="1118" y="62"/>
                </a:cubicBezTo>
                <a:cubicBezTo>
                  <a:pt x="1112" y="68"/>
                  <a:pt x="1112" y="68"/>
                  <a:pt x="1112" y="68"/>
                </a:cubicBezTo>
                <a:lnTo>
                  <a:pt x="966" y="214"/>
                </a:lnTo>
                <a:close/>
                <a:moveTo>
                  <a:pt x="956" y="229"/>
                </a:moveTo>
                <a:cubicBezTo>
                  <a:pt x="954" y="227"/>
                  <a:pt x="952" y="227"/>
                  <a:pt x="951" y="229"/>
                </a:cubicBezTo>
                <a:cubicBezTo>
                  <a:pt x="923" y="257"/>
                  <a:pt x="923" y="257"/>
                  <a:pt x="923" y="257"/>
                </a:cubicBezTo>
                <a:cubicBezTo>
                  <a:pt x="914" y="265"/>
                  <a:pt x="914" y="265"/>
                  <a:pt x="914" y="265"/>
                </a:cubicBezTo>
                <a:cubicBezTo>
                  <a:pt x="913" y="267"/>
                  <a:pt x="913" y="269"/>
                  <a:pt x="914" y="270"/>
                </a:cubicBezTo>
                <a:cubicBezTo>
                  <a:pt x="915" y="270"/>
                  <a:pt x="916" y="271"/>
                  <a:pt x="917" y="271"/>
                </a:cubicBezTo>
                <a:cubicBezTo>
                  <a:pt x="917" y="271"/>
                  <a:pt x="918" y="270"/>
                  <a:pt x="919" y="270"/>
                </a:cubicBezTo>
                <a:cubicBezTo>
                  <a:pt x="927" y="261"/>
                  <a:pt x="927" y="261"/>
                  <a:pt x="927" y="261"/>
                </a:cubicBezTo>
                <a:cubicBezTo>
                  <a:pt x="956" y="233"/>
                  <a:pt x="956" y="233"/>
                  <a:pt x="956" y="233"/>
                </a:cubicBezTo>
                <a:cubicBezTo>
                  <a:pt x="957" y="232"/>
                  <a:pt x="957" y="230"/>
                  <a:pt x="956" y="229"/>
                </a:cubicBezTo>
                <a:close/>
                <a:moveTo>
                  <a:pt x="1158" y="27"/>
                </a:moveTo>
                <a:cubicBezTo>
                  <a:pt x="1158" y="27"/>
                  <a:pt x="1159" y="28"/>
                  <a:pt x="1160" y="28"/>
                </a:cubicBezTo>
                <a:cubicBezTo>
                  <a:pt x="1161" y="28"/>
                  <a:pt x="1161" y="27"/>
                  <a:pt x="1162" y="27"/>
                </a:cubicBezTo>
                <a:cubicBezTo>
                  <a:pt x="1167" y="21"/>
                  <a:pt x="1167" y="21"/>
                  <a:pt x="1167" y="21"/>
                </a:cubicBezTo>
                <a:cubicBezTo>
                  <a:pt x="1168" y="20"/>
                  <a:pt x="1168" y="18"/>
                  <a:pt x="1167" y="17"/>
                </a:cubicBezTo>
                <a:cubicBezTo>
                  <a:pt x="1166" y="16"/>
                  <a:pt x="1164" y="16"/>
                  <a:pt x="1163" y="17"/>
                </a:cubicBezTo>
                <a:cubicBezTo>
                  <a:pt x="1158" y="22"/>
                  <a:pt x="1158" y="22"/>
                  <a:pt x="1158" y="22"/>
                </a:cubicBezTo>
                <a:cubicBezTo>
                  <a:pt x="1156" y="23"/>
                  <a:pt x="1156" y="25"/>
                  <a:pt x="1158" y="27"/>
                </a:cubicBezTo>
                <a:close/>
                <a:moveTo>
                  <a:pt x="593" y="594"/>
                </a:moveTo>
                <a:cubicBezTo>
                  <a:pt x="592" y="594"/>
                  <a:pt x="593" y="594"/>
                  <a:pt x="592" y="593"/>
                </a:cubicBezTo>
                <a:cubicBezTo>
                  <a:pt x="592" y="593"/>
                  <a:pt x="592" y="593"/>
                  <a:pt x="592" y="593"/>
                </a:cubicBezTo>
                <a:cubicBezTo>
                  <a:pt x="592" y="593"/>
                  <a:pt x="592" y="593"/>
                  <a:pt x="592" y="593"/>
                </a:cubicBezTo>
                <a:cubicBezTo>
                  <a:pt x="592" y="593"/>
                  <a:pt x="592" y="593"/>
                  <a:pt x="592" y="592"/>
                </a:cubicBezTo>
                <a:cubicBezTo>
                  <a:pt x="592" y="592"/>
                  <a:pt x="592" y="592"/>
                  <a:pt x="592" y="592"/>
                </a:cubicBezTo>
                <a:cubicBezTo>
                  <a:pt x="592" y="592"/>
                  <a:pt x="592" y="592"/>
                  <a:pt x="592" y="592"/>
                </a:cubicBezTo>
                <a:cubicBezTo>
                  <a:pt x="592" y="592"/>
                  <a:pt x="592" y="592"/>
                  <a:pt x="592" y="592"/>
                </a:cubicBezTo>
                <a:cubicBezTo>
                  <a:pt x="591" y="592"/>
                  <a:pt x="591" y="592"/>
                  <a:pt x="591" y="592"/>
                </a:cubicBezTo>
                <a:cubicBezTo>
                  <a:pt x="591" y="592"/>
                  <a:pt x="591" y="592"/>
                  <a:pt x="591" y="592"/>
                </a:cubicBezTo>
                <a:cubicBezTo>
                  <a:pt x="591" y="592"/>
                  <a:pt x="591" y="592"/>
                  <a:pt x="591" y="592"/>
                </a:cubicBezTo>
                <a:cubicBezTo>
                  <a:pt x="591" y="592"/>
                  <a:pt x="591" y="592"/>
                  <a:pt x="591" y="592"/>
                </a:cubicBezTo>
                <a:cubicBezTo>
                  <a:pt x="590" y="592"/>
                  <a:pt x="590" y="592"/>
                  <a:pt x="590" y="592"/>
                </a:cubicBezTo>
                <a:cubicBezTo>
                  <a:pt x="590" y="592"/>
                  <a:pt x="590" y="592"/>
                  <a:pt x="590" y="592"/>
                </a:cubicBezTo>
                <a:cubicBezTo>
                  <a:pt x="590" y="592"/>
                  <a:pt x="589" y="592"/>
                  <a:pt x="589" y="592"/>
                </a:cubicBezTo>
                <a:cubicBezTo>
                  <a:pt x="589" y="592"/>
                  <a:pt x="589" y="592"/>
                  <a:pt x="589" y="592"/>
                </a:cubicBezTo>
                <a:cubicBezTo>
                  <a:pt x="589" y="592"/>
                  <a:pt x="589" y="592"/>
                  <a:pt x="589" y="592"/>
                </a:cubicBezTo>
                <a:cubicBezTo>
                  <a:pt x="589" y="592"/>
                  <a:pt x="589" y="592"/>
                  <a:pt x="588" y="592"/>
                </a:cubicBezTo>
                <a:cubicBezTo>
                  <a:pt x="588" y="592"/>
                  <a:pt x="588" y="592"/>
                  <a:pt x="588" y="592"/>
                </a:cubicBezTo>
                <a:cubicBezTo>
                  <a:pt x="588" y="592"/>
                  <a:pt x="588" y="592"/>
                  <a:pt x="588" y="592"/>
                </a:cubicBezTo>
                <a:cubicBezTo>
                  <a:pt x="588" y="592"/>
                  <a:pt x="588" y="592"/>
                  <a:pt x="587" y="592"/>
                </a:cubicBezTo>
                <a:cubicBezTo>
                  <a:pt x="401" y="779"/>
                  <a:pt x="401" y="779"/>
                  <a:pt x="401" y="779"/>
                </a:cubicBezTo>
                <a:cubicBezTo>
                  <a:pt x="400" y="780"/>
                  <a:pt x="400" y="782"/>
                  <a:pt x="401" y="784"/>
                </a:cubicBezTo>
                <a:cubicBezTo>
                  <a:pt x="401" y="784"/>
                  <a:pt x="402" y="784"/>
                  <a:pt x="403" y="784"/>
                </a:cubicBezTo>
                <a:cubicBezTo>
                  <a:pt x="404" y="784"/>
                  <a:pt x="404" y="784"/>
                  <a:pt x="405" y="784"/>
                </a:cubicBezTo>
                <a:cubicBezTo>
                  <a:pt x="591" y="598"/>
                  <a:pt x="591" y="598"/>
                  <a:pt x="591" y="598"/>
                </a:cubicBezTo>
                <a:cubicBezTo>
                  <a:pt x="591" y="598"/>
                  <a:pt x="591" y="598"/>
                  <a:pt x="591" y="598"/>
                </a:cubicBezTo>
                <a:cubicBezTo>
                  <a:pt x="592" y="597"/>
                  <a:pt x="592" y="597"/>
                  <a:pt x="592" y="597"/>
                </a:cubicBezTo>
                <a:cubicBezTo>
                  <a:pt x="592" y="597"/>
                  <a:pt x="592" y="597"/>
                  <a:pt x="592" y="597"/>
                </a:cubicBezTo>
                <a:cubicBezTo>
                  <a:pt x="592" y="597"/>
                  <a:pt x="592" y="597"/>
                  <a:pt x="592" y="597"/>
                </a:cubicBezTo>
                <a:cubicBezTo>
                  <a:pt x="592" y="597"/>
                  <a:pt x="592" y="597"/>
                  <a:pt x="592" y="597"/>
                </a:cubicBezTo>
                <a:cubicBezTo>
                  <a:pt x="592" y="597"/>
                  <a:pt x="592" y="597"/>
                  <a:pt x="592" y="597"/>
                </a:cubicBezTo>
                <a:cubicBezTo>
                  <a:pt x="592" y="597"/>
                  <a:pt x="592" y="596"/>
                  <a:pt x="592" y="596"/>
                </a:cubicBezTo>
                <a:cubicBezTo>
                  <a:pt x="592" y="596"/>
                  <a:pt x="592" y="596"/>
                  <a:pt x="592" y="596"/>
                </a:cubicBezTo>
                <a:cubicBezTo>
                  <a:pt x="592" y="596"/>
                  <a:pt x="592" y="596"/>
                  <a:pt x="592" y="596"/>
                </a:cubicBezTo>
                <a:cubicBezTo>
                  <a:pt x="593" y="596"/>
                  <a:pt x="592" y="596"/>
                  <a:pt x="593" y="595"/>
                </a:cubicBezTo>
                <a:cubicBezTo>
                  <a:pt x="593" y="595"/>
                  <a:pt x="593" y="595"/>
                  <a:pt x="593" y="595"/>
                </a:cubicBezTo>
                <a:cubicBezTo>
                  <a:pt x="593" y="595"/>
                  <a:pt x="593" y="595"/>
                  <a:pt x="593" y="595"/>
                </a:cubicBezTo>
                <a:cubicBezTo>
                  <a:pt x="593" y="595"/>
                  <a:pt x="593" y="594"/>
                  <a:pt x="593" y="594"/>
                </a:cubicBezTo>
                <a:cubicBezTo>
                  <a:pt x="593" y="594"/>
                  <a:pt x="593" y="594"/>
                  <a:pt x="593" y="594"/>
                </a:cubicBezTo>
                <a:close/>
                <a:moveTo>
                  <a:pt x="1115" y="79"/>
                </a:moveTo>
                <a:cubicBezTo>
                  <a:pt x="1106" y="87"/>
                  <a:pt x="1106" y="87"/>
                  <a:pt x="1106" y="87"/>
                </a:cubicBezTo>
                <a:cubicBezTo>
                  <a:pt x="1106" y="88"/>
                  <a:pt x="1106" y="88"/>
                  <a:pt x="1106" y="88"/>
                </a:cubicBezTo>
                <a:cubicBezTo>
                  <a:pt x="1106" y="88"/>
                  <a:pt x="1106" y="88"/>
                  <a:pt x="1105" y="88"/>
                </a:cubicBezTo>
                <a:cubicBezTo>
                  <a:pt x="973" y="220"/>
                  <a:pt x="973" y="220"/>
                  <a:pt x="973" y="220"/>
                </a:cubicBezTo>
                <a:cubicBezTo>
                  <a:pt x="972" y="222"/>
                  <a:pt x="972" y="224"/>
                  <a:pt x="973" y="225"/>
                </a:cubicBezTo>
                <a:cubicBezTo>
                  <a:pt x="974" y="225"/>
                  <a:pt x="975" y="226"/>
                  <a:pt x="976" y="226"/>
                </a:cubicBezTo>
                <a:cubicBezTo>
                  <a:pt x="976" y="226"/>
                  <a:pt x="977" y="225"/>
                  <a:pt x="978" y="225"/>
                </a:cubicBezTo>
                <a:cubicBezTo>
                  <a:pt x="1110" y="93"/>
                  <a:pt x="1110" y="93"/>
                  <a:pt x="1110" y="93"/>
                </a:cubicBezTo>
                <a:cubicBezTo>
                  <a:pt x="1110" y="93"/>
                  <a:pt x="1110" y="92"/>
                  <a:pt x="1110" y="92"/>
                </a:cubicBezTo>
                <a:cubicBezTo>
                  <a:pt x="1110" y="92"/>
                  <a:pt x="1111" y="92"/>
                  <a:pt x="1111" y="92"/>
                </a:cubicBezTo>
                <a:cubicBezTo>
                  <a:pt x="1119" y="83"/>
                  <a:pt x="1119" y="83"/>
                  <a:pt x="1119" y="83"/>
                </a:cubicBezTo>
                <a:cubicBezTo>
                  <a:pt x="1121" y="82"/>
                  <a:pt x="1121" y="80"/>
                  <a:pt x="1119" y="79"/>
                </a:cubicBezTo>
                <a:cubicBezTo>
                  <a:pt x="1118" y="78"/>
                  <a:pt x="1116" y="78"/>
                  <a:pt x="1115" y="79"/>
                </a:cubicBezTo>
                <a:close/>
                <a:moveTo>
                  <a:pt x="889" y="309"/>
                </a:moveTo>
                <a:cubicBezTo>
                  <a:pt x="888" y="308"/>
                  <a:pt x="886" y="308"/>
                  <a:pt x="885" y="309"/>
                </a:cubicBezTo>
                <a:cubicBezTo>
                  <a:pt x="724" y="470"/>
                  <a:pt x="724" y="470"/>
                  <a:pt x="724" y="470"/>
                </a:cubicBezTo>
                <a:cubicBezTo>
                  <a:pt x="723" y="471"/>
                  <a:pt x="723" y="473"/>
                  <a:pt x="724" y="474"/>
                </a:cubicBezTo>
                <a:cubicBezTo>
                  <a:pt x="725" y="475"/>
                  <a:pt x="726" y="475"/>
                  <a:pt x="726" y="475"/>
                </a:cubicBezTo>
                <a:cubicBezTo>
                  <a:pt x="727" y="475"/>
                  <a:pt x="728" y="475"/>
                  <a:pt x="729" y="474"/>
                </a:cubicBezTo>
                <a:cubicBezTo>
                  <a:pt x="889" y="313"/>
                  <a:pt x="889" y="313"/>
                  <a:pt x="889" y="313"/>
                </a:cubicBezTo>
                <a:cubicBezTo>
                  <a:pt x="891" y="312"/>
                  <a:pt x="891" y="310"/>
                  <a:pt x="889" y="309"/>
                </a:cubicBezTo>
                <a:close/>
                <a:moveTo>
                  <a:pt x="929" y="273"/>
                </a:moveTo>
                <a:cubicBezTo>
                  <a:pt x="929" y="273"/>
                  <a:pt x="929" y="273"/>
                  <a:pt x="929" y="273"/>
                </a:cubicBezTo>
                <a:cubicBezTo>
                  <a:pt x="933" y="270"/>
                  <a:pt x="933" y="270"/>
                  <a:pt x="933" y="270"/>
                </a:cubicBezTo>
                <a:cubicBezTo>
                  <a:pt x="933" y="270"/>
                  <a:pt x="933" y="270"/>
                  <a:pt x="933" y="270"/>
                </a:cubicBezTo>
                <a:cubicBezTo>
                  <a:pt x="933" y="270"/>
                  <a:pt x="933" y="270"/>
                  <a:pt x="933" y="270"/>
                </a:cubicBezTo>
                <a:cubicBezTo>
                  <a:pt x="935" y="268"/>
                  <a:pt x="935" y="268"/>
                  <a:pt x="935" y="268"/>
                </a:cubicBezTo>
                <a:cubicBezTo>
                  <a:pt x="936" y="266"/>
                  <a:pt x="936" y="264"/>
                  <a:pt x="935" y="263"/>
                </a:cubicBezTo>
                <a:cubicBezTo>
                  <a:pt x="934" y="262"/>
                  <a:pt x="932" y="262"/>
                  <a:pt x="931" y="263"/>
                </a:cubicBezTo>
                <a:cubicBezTo>
                  <a:pt x="929" y="265"/>
                  <a:pt x="929" y="265"/>
                  <a:pt x="929" y="265"/>
                </a:cubicBezTo>
                <a:cubicBezTo>
                  <a:pt x="929" y="265"/>
                  <a:pt x="928" y="265"/>
                  <a:pt x="928" y="265"/>
                </a:cubicBezTo>
                <a:cubicBezTo>
                  <a:pt x="928" y="266"/>
                  <a:pt x="928" y="266"/>
                  <a:pt x="928" y="266"/>
                </a:cubicBezTo>
                <a:cubicBezTo>
                  <a:pt x="925" y="269"/>
                  <a:pt x="925" y="269"/>
                  <a:pt x="925" y="269"/>
                </a:cubicBezTo>
                <a:cubicBezTo>
                  <a:pt x="925" y="269"/>
                  <a:pt x="925" y="269"/>
                  <a:pt x="925" y="269"/>
                </a:cubicBezTo>
                <a:cubicBezTo>
                  <a:pt x="925" y="269"/>
                  <a:pt x="925" y="269"/>
                  <a:pt x="925" y="269"/>
                </a:cubicBezTo>
                <a:cubicBezTo>
                  <a:pt x="918" y="276"/>
                  <a:pt x="918" y="276"/>
                  <a:pt x="918" y="276"/>
                </a:cubicBezTo>
                <a:cubicBezTo>
                  <a:pt x="917" y="277"/>
                  <a:pt x="917" y="279"/>
                  <a:pt x="918" y="280"/>
                </a:cubicBezTo>
                <a:cubicBezTo>
                  <a:pt x="919" y="281"/>
                  <a:pt x="919" y="281"/>
                  <a:pt x="920" y="281"/>
                </a:cubicBezTo>
                <a:cubicBezTo>
                  <a:pt x="921" y="281"/>
                  <a:pt x="922" y="281"/>
                  <a:pt x="922" y="280"/>
                </a:cubicBezTo>
                <a:cubicBezTo>
                  <a:pt x="929" y="274"/>
                  <a:pt x="929" y="274"/>
                  <a:pt x="929" y="274"/>
                </a:cubicBezTo>
                <a:cubicBezTo>
                  <a:pt x="929" y="274"/>
                  <a:pt x="929" y="274"/>
                  <a:pt x="929" y="273"/>
                </a:cubicBezTo>
                <a:close/>
                <a:moveTo>
                  <a:pt x="950" y="244"/>
                </a:moveTo>
                <a:cubicBezTo>
                  <a:pt x="942" y="252"/>
                  <a:pt x="942" y="252"/>
                  <a:pt x="942" y="252"/>
                </a:cubicBezTo>
                <a:cubicBezTo>
                  <a:pt x="941" y="253"/>
                  <a:pt x="941" y="255"/>
                  <a:pt x="942" y="256"/>
                </a:cubicBezTo>
                <a:cubicBezTo>
                  <a:pt x="943" y="257"/>
                  <a:pt x="943" y="257"/>
                  <a:pt x="944" y="257"/>
                </a:cubicBezTo>
                <a:cubicBezTo>
                  <a:pt x="945" y="257"/>
                  <a:pt x="946" y="257"/>
                  <a:pt x="946" y="256"/>
                </a:cubicBezTo>
                <a:cubicBezTo>
                  <a:pt x="954" y="248"/>
                  <a:pt x="954" y="248"/>
                  <a:pt x="954" y="248"/>
                </a:cubicBezTo>
                <a:cubicBezTo>
                  <a:pt x="955" y="247"/>
                  <a:pt x="955" y="245"/>
                  <a:pt x="954" y="244"/>
                </a:cubicBezTo>
                <a:cubicBezTo>
                  <a:pt x="953" y="243"/>
                  <a:pt x="951" y="243"/>
                  <a:pt x="950" y="244"/>
                </a:cubicBezTo>
                <a:close/>
                <a:moveTo>
                  <a:pt x="574" y="620"/>
                </a:moveTo>
                <a:cubicBezTo>
                  <a:pt x="401" y="792"/>
                  <a:pt x="401" y="792"/>
                  <a:pt x="401" y="792"/>
                </a:cubicBezTo>
                <a:cubicBezTo>
                  <a:pt x="400" y="794"/>
                  <a:pt x="400" y="796"/>
                  <a:pt x="401" y="797"/>
                </a:cubicBezTo>
                <a:cubicBezTo>
                  <a:pt x="402" y="797"/>
                  <a:pt x="403" y="798"/>
                  <a:pt x="404" y="798"/>
                </a:cubicBezTo>
                <a:cubicBezTo>
                  <a:pt x="404" y="798"/>
                  <a:pt x="405" y="797"/>
                  <a:pt x="406" y="797"/>
                </a:cubicBezTo>
                <a:cubicBezTo>
                  <a:pt x="578" y="625"/>
                  <a:pt x="578" y="625"/>
                  <a:pt x="578" y="625"/>
                </a:cubicBezTo>
                <a:cubicBezTo>
                  <a:pt x="579" y="623"/>
                  <a:pt x="579" y="622"/>
                  <a:pt x="578" y="620"/>
                </a:cubicBezTo>
                <a:cubicBezTo>
                  <a:pt x="577" y="619"/>
                  <a:pt x="575" y="619"/>
                  <a:pt x="574" y="620"/>
                </a:cubicBezTo>
                <a:close/>
                <a:moveTo>
                  <a:pt x="1150" y="52"/>
                </a:moveTo>
                <a:cubicBezTo>
                  <a:pt x="1152" y="50"/>
                  <a:pt x="1152" y="50"/>
                  <a:pt x="1152" y="50"/>
                </a:cubicBezTo>
                <a:cubicBezTo>
                  <a:pt x="1153" y="50"/>
                  <a:pt x="1153" y="50"/>
                  <a:pt x="1153" y="50"/>
                </a:cubicBezTo>
                <a:cubicBezTo>
                  <a:pt x="1155" y="48"/>
                  <a:pt x="1155" y="48"/>
                  <a:pt x="1155" y="48"/>
                </a:cubicBezTo>
                <a:cubicBezTo>
                  <a:pt x="1155" y="48"/>
                  <a:pt x="1155" y="48"/>
                  <a:pt x="1155" y="48"/>
                </a:cubicBezTo>
                <a:cubicBezTo>
                  <a:pt x="1160" y="42"/>
                  <a:pt x="1160" y="42"/>
                  <a:pt x="1160" y="42"/>
                </a:cubicBezTo>
                <a:cubicBezTo>
                  <a:pt x="1162" y="41"/>
                  <a:pt x="1162" y="39"/>
                  <a:pt x="1160" y="38"/>
                </a:cubicBezTo>
                <a:cubicBezTo>
                  <a:pt x="1159" y="37"/>
                  <a:pt x="1157" y="37"/>
                  <a:pt x="1156" y="38"/>
                </a:cubicBezTo>
                <a:cubicBezTo>
                  <a:pt x="1149" y="45"/>
                  <a:pt x="1149" y="45"/>
                  <a:pt x="1149" y="45"/>
                </a:cubicBezTo>
                <a:cubicBezTo>
                  <a:pt x="1121" y="73"/>
                  <a:pt x="1121" y="73"/>
                  <a:pt x="1121" y="73"/>
                </a:cubicBezTo>
                <a:cubicBezTo>
                  <a:pt x="1119" y="75"/>
                  <a:pt x="1119" y="76"/>
                  <a:pt x="1121" y="78"/>
                </a:cubicBezTo>
                <a:cubicBezTo>
                  <a:pt x="1121" y="78"/>
                  <a:pt x="1122" y="79"/>
                  <a:pt x="1123" y="79"/>
                </a:cubicBezTo>
                <a:cubicBezTo>
                  <a:pt x="1123" y="79"/>
                  <a:pt x="1124" y="78"/>
                  <a:pt x="1125" y="78"/>
                </a:cubicBezTo>
                <a:cubicBezTo>
                  <a:pt x="1142" y="60"/>
                  <a:pt x="1142" y="60"/>
                  <a:pt x="1142" y="60"/>
                </a:cubicBezTo>
                <a:cubicBezTo>
                  <a:pt x="1142" y="60"/>
                  <a:pt x="1142" y="60"/>
                  <a:pt x="1142" y="60"/>
                </a:cubicBezTo>
                <a:cubicBezTo>
                  <a:pt x="1150" y="52"/>
                  <a:pt x="1150" y="52"/>
                  <a:pt x="1150" y="52"/>
                </a:cubicBezTo>
                <a:close/>
                <a:moveTo>
                  <a:pt x="945" y="272"/>
                </a:moveTo>
                <a:cubicBezTo>
                  <a:pt x="950" y="266"/>
                  <a:pt x="950" y="266"/>
                  <a:pt x="950" y="266"/>
                </a:cubicBezTo>
                <a:cubicBezTo>
                  <a:pt x="961" y="256"/>
                  <a:pt x="961" y="256"/>
                  <a:pt x="961" y="256"/>
                </a:cubicBezTo>
                <a:cubicBezTo>
                  <a:pt x="961" y="256"/>
                  <a:pt x="961" y="255"/>
                  <a:pt x="961" y="255"/>
                </a:cubicBezTo>
                <a:cubicBezTo>
                  <a:pt x="961" y="255"/>
                  <a:pt x="962" y="255"/>
                  <a:pt x="962" y="255"/>
                </a:cubicBezTo>
                <a:cubicBezTo>
                  <a:pt x="965" y="252"/>
                  <a:pt x="965" y="252"/>
                  <a:pt x="965" y="252"/>
                </a:cubicBezTo>
                <a:cubicBezTo>
                  <a:pt x="966" y="251"/>
                  <a:pt x="966" y="249"/>
                  <a:pt x="965" y="247"/>
                </a:cubicBezTo>
                <a:cubicBezTo>
                  <a:pt x="964" y="246"/>
                  <a:pt x="962" y="246"/>
                  <a:pt x="960" y="247"/>
                </a:cubicBezTo>
                <a:cubicBezTo>
                  <a:pt x="958" y="250"/>
                  <a:pt x="958" y="250"/>
                  <a:pt x="958" y="250"/>
                </a:cubicBezTo>
                <a:cubicBezTo>
                  <a:pt x="957" y="250"/>
                  <a:pt x="957" y="251"/>
                  <a:pt x="957" y="251"/>
                </a:cubicBezTo>
                <a:cubicBezTo>
                  <a:pt x="957" y="251"/>
                  <a:pt x="957" y="251"/>
                  <a:pt x="956" y="251"/>
                </a:cubicBezTo>
                <a:cubicBezTo>
                  <a:pt x="946" y="262"/>
                  <a:pt x="946" y="262"/>
                  <a:pt x="946" y="262"/>
                </a:cubicBezTo>
                <a:cubicBezTo>
                  <a:pt x="940" y="267"/>
                  <a:pt x="940" y="267"/>
                  <a:pt x="940" y="267"/>
                </a:cubicBezTo>
                <a:cubicBezTo>
                  <a:pt x="939" y="269"/>
                  <a:pt x="939" y="271"/>
                  <a:pt x="940" y="272"/>
                </a:cubicBezTo>
                <a:cubicBezTo>
                  <a:pt x="941" y="272"/>
                  <a:pt x="942" y="273"/>
                  <a:pt x="943" y="273"/>
                </a:cubicBezTo>
                <a:cubicBezTo>
                  <a:pt x="943" y="273"/>
                  <a:pt x="944" y="272"/>
                  <a:pt x="945" y="272"/>
                </a:cubicBezTo>
                <a:close/>
                <a:moveTo>
                  <a:pt x="1184" y="31"/>
                </a:moveTo>
                <a:cubicBezTo>
                  <a:pt x="1185" y="31"/>
                  <a:pt x="1186" y="31"/>
                  <a:pt x="1186" y="30"/>
                </a:cubicBezTo>
                <a:cubicBezTo>
                  <a:pt x="1190" y="27"/>
                  <a:pt x="1190" y="27"/>
                  <a:pt x="1190" y="27"/>
                </a:cubicBezTo>
                <a:cubicBezTo>
                  <a:pt x="1191" y="25"/>
                  <a:pt x="1191" y="23"/>
                  <a:pt x="1190" y="22"/>
                </a:cubicBezTo>
                <a:cubicBezTo>
                  <a:pt x="1189" y="21"/>
                  <a:pt x="1187" y="21"/>
                  <a:pt x="1186" y="22"/>
                </a:cubicBezTo>
                <a:cubicBezTo>
                  <a:pt x="1182" y="26"/>
                  <a:pt x="1182" y="26"/>
                  <a:pt x="1182" y="26"/>
                </a:cubicBezTo>
                <a:cubicBezTo>
                  <a:pt x="1181" y="27"/>
                  <a:pt x="1181" y="29"/>
                  <a:pt x="1182" y="30"/>
                </a:cubicBezTo>
                <a:cubicBezTo>
                  <a:pt x="1182" y="31"/>
                  <a:pt x="1183" y="31"/>
                  <a:pt x="1184" y="31"/>
                </a:cubicBezTo>
                <a:close/>
                <a:moveTo>
                  <a:pt x="897" y="315"/>
                </a:moveTo>
                <a:cubicBezTo>
                  <a:pt x="896" y="314"/>
                  <a:pt x="894" y="314"/>
                  <a:pt x="893" y="315"/>
                </a:cubicBezTo>
                <a:cubicBezTo>
                  <a:pt x="731" y="477"/>
                  <a:pt x="731" y="477"/>
                  <a:pt x="731" y="477"/>
                </a:cubicBezTo>
                <a:cubicBezTo>
                  <a:pt x="729" y="478"/>
                  <a:pt x="729" y="480"/>
                  <a:pt x="731" y="482"/>
                </a:cubicBezTo>
                <a:cubicBezTo>
                  <a:pt x="731" y="482"/>
                  <a:pt x="732" y="483"/>
                  <a:pt x="733" y="483"/>
                </a:cubicBezTo>
                <a:cubicBezTo>
                  <a:pt x="734" y="483"/>
                  <a:pt x="734" y="482"/>
                  <a:pt x="735" y="482"/>
                </a:cubicBezTo>
                <a:cubicBezTo>
                  <a:pt x="897" y="319"/>
                  <a:pt x="897" y="319"/>
                  <a:pt x="897" y="319"/>
                </a:cubicBezTo>
                <a:cubicBezTo>
                  <a:pt x="899" y="318"/>
                  <a:pt x="899" y="316"/>
                  <a:pt x="897" y="315"/>
                </a:cubicBezTo>
                <a:close/>
                <a:moveTo>
                  <a:pt x="573" y="634"/>
                </a:moveTo>
                <a:cubicBezTo>
                  <a:pt x="406" y="802"/>
                  <a:pt x="406" y="802"/>
                  <a:pt x="406" y="802"/>
                </a:cubicBezTo>
                <a:cubicBezTo>
                  <a:pt x="406" y="802"/>
                  <a:pt x="406" y="802"/>
                  <a:pt x="406" y="802"/>
                </a:cubicBezTo>
                <a:cubicBezTo>
                  <a:pt x="403" y="804"/>
                  <a:pt x="403" y="804"/>
                  <a:pt x="403" y="804"/>
                </a:cubicBezTo>
                <a:cubicBezTo>
                  <a:pt x="402" y="806"/>
                  <a:pt x="402" y="808"/>
                  <a:pt x="403" y="809"/>
                </a:cubicBezTo>
                <a:cubicBezTo>
                  <a:pt x="404" y="809"/>
                  <a:pt x="405" y="810"/>
                  <a:pt x="406" y="810"/>
                </a:cubicBezTo>
                <a:cubicBezTo>
                  <a:pt x="406" y="810"/>
                  <a:pt x="407" y="809"/>
                  <a:pt x="407" y="809"/>
                </a:cubicBezTo>
                <a:cubicBezTo>
                  <a:pt x="409" y="806"/>
                  <a:pt x="409" y="806"/>
                  <a:pt x="409" y="806"/>
                </a:cubicBezTo>
                <a:cubicBezTo>
                  <a:pt x="409" y="806"/>
                  <a:pt x="409" y="806"/>
                  <a:pt x="409" y="806"/>
                </a:cubicBezTo>
                <a:cubicBezTo>
                  <a:pt x="577" y="639"/>
                  <a:pt x="577" y="639"/>
                  <a:pt x="577" y="639"/>
                </a:cubicBezTo>
                <a:cubicBezTo>
                  <a:pt x="578" y="638"/>
                  <a:pt x="579" y="636"/>
                  <a:pt x="577" y="635"/>
                </a:cubicBezTo>
                <a:cubicBezTo>
                  <a:pt x="576" y="633"/>
                  <a:pt x="574" y="633"/>
                  <a:pt x="573" y="634"/>
                </a:cubicBezTo>
                <a:close/>
                <a:moveTo>
                  <a:pt x="988" y="219"/>
                </a:moveTo>
                <a:cubicBezTo>
                  <a:pt x="987" y="221"/>
                  <a:pt x="987" y="221"/>
                  <a:pt x="987" y="221"/>
                </a:cubicBezTo>
                <a:cubicBezTo>
                  <a:pt x="985" y="223"/>
                  <a:pt x="985" y="224"/>
                  <a:pt x="987" y="226"/>
                </a:cubicBezTo>
                <a:cubicBezTo>
                  <a:pt x="987" y="226"/>
                  <a:pt x="988" y="227"/>
                  <a:pt x="989" y="227"/>
                </a:cubicBezTo>
                <a:cubicBezTo>
                  <a:pt x="989" y="227"/>
                  <a:pt x="990" y="226"/>
                  <a:pt x="991" y="226"/>
                </a:cubicBezTo>
                <a:cubicBezTo>
                  <a:pt x="993" y="224"/>
                  <a:pt x="993" y="224"/>
                  <a:pt x="993" y="224"/>
                </a:cubicBezTo>
                <a:cubicBezTo>
                  <a:pt x="994" y="223"/>
                  <a:pt x="994" y="221"/>
                  <a:pt x="993" y="219"/>
                </a:cubicBezTo>
                <a:cubicBezTo>
                  <a:pt x="992" y="218"/>
                  <a:pt x="990" y="218"/>
                  <a:pt x="988" y="219"/>
                </a:cubicBezTo>
                <a:close/>
                <a:moveTo>
                  <a:pt x="1125" y="82"/>
                </a:moveTo>
                <a:cubicBezTo>
                  <a:pt x="998" y="210"/>
                  <a:pt x="998" y="210"/>
                  <a:pt x="998" y="210"/>
                </a:cubicBezTo>
                <a:cubicBezTo>
                  <a:pt x="997" y="211"/>
                  <a:pt x="997" y="213"/>
                  <a:pt x="998" y="214"/>
                </a:cubicBezTo>
                <a:cubicBezTo>
                  <a:pt x="999" y="215"/>
                  <a:pt x="1000" y="215"/>
                  <a:pt x="1000" y="215"/>
                </a:cubicBezTo>
                <a:cubicBezTo>
                  <a:pt x="1001" y="215"/>
                  <a:pt x="1002" y="215"/>
                  <a:pt x="1002" y="214"/>
                </a:cubicBezTo>
                <a:cubicBezTo>
                  <a:pt x="1134" y="81"/>
                  <a:pt x="1134" y="81"/>
                  <a:pt x="1134" y="81"/>
                </a:cubicBezTo>
                <a:cubicBezTo>
                  <a:pt x="1134" y="81"/>
                  <a:pt x="1134" y="81"/>
                  <a:pt x="1134" y="81"/>
                </a:cubicBezTo>
                <a:cubicBezTo>
                  <a:pt x="1176" y="41"/>
                  <a:pt x="1176" y="41"/>
                  <a:pt x="1176" y="41"/>
                </a:cubicBezTo>
                <a:cubicBezTo>
                  <a:pt x="1177" y="39"/>
                  <a:pt x="1177" y="38"/>
                  <a:pt x="1176" y="36"/>
                </a:cubicBezTo>
                <a:cubicBezTo>
                  <a:pt x="1174" y="35"/>
                  <a:pt x="1172" y="35"/>
                  <a:pt x="1171" y="36"/>
                </a:cubicBezTo>
                <a:cubicBezTo>
                  <a:pt x="1125" y="82"/>
                  <a:pt x="1125" y="82"/>
                  <a:pt x="1125" y="82"/>
                </a:cubicBezTo>
                <a:close/>
                <a:moveTo>
                  <a:pt x="936" y="293"/>
                </a:moveTo>
                <a:cubicBezTo>
                  <a:pt x="937" y="293"/>
                  <a:pt x="938" y="293"/>
                  <a:pt x="939" y="292"/>
                </a:cubicBezTo>
                <a:cubicBezTo>
                  <a:pt x="941" y="290"/>
                  <a:pt x="941" y="290"/>
                  <a:pt x="941" y="290"/>
                </a:cubicBezTo>
                <a:cubicBezTo>
                  <a:pt x="942" y="288"/>
                  <a:pt x="942" y="286"/>
                  <a:pt x="941" y="285"/>
                </a:cubicBezTo>
                <a:cubicBezTo>
                  <a:pt x="940" y="284"/>
                  <a:pt x="938" y="284"/>
                  <a:pt x="937" y="285"/>
                </a:cubicBezTo>
                <a:cubicBezTo>
                  <a:pt x="934" y="288"/>
                  <a:pt x="934" y="288"/>
                  <a:pt x="934" y="288"/>
                </a:cubicBezTo>
                <a:cubicBezTo>
                  <a:pt x="933" y="289"/>
                  <a:pt x="933" y="291"/>
                  <a:pt x="934" y="292"/>
                </a:cubicBezTo>
                <a:cubicBezTo>
                  <a:pt x="935" y="293"/>
                  <a:pt x="936" y="293"/>
                  <a:pt x="936" y="293"/>
                </a:cubicBezTo>
                <a:close/>
                <a:moveTo>
                  <a:pt x="951" y="278"/>
                </a:moveTo>
                <a:cubicBezTo>
                  <a:pt x="952" y="278"/>
                  <a:pt x="953" y="278"/>
                  <a:pt x="954" y="277"/>
                </a:cubicBezTo>
                <a:cubicBezTo>
                  <a:pt x="984" y="246"/>
                  <a:pt x="984" y="246"/>
                  <a:pt x="984" y="246"/>
                </a:cubicBezTo>
                <a:cubicBezTo>
                  <a:pt x="985" y="245"/>
                  <a:pt x="985" y="243"/>
                  <a:pt x="984" y="242"/>
                </a:cubicBezTo>
                <a:cubicBezTo>
                  <a:pt x="983" y="241"/>
                  <a:pt x="981" y="241"/>
                  <a:pt x="980" y="242"/>
                </a:cubicBezTo>
                <a:cubicBezTo>
                  <a:pt x="949" y="273"/>
                  <a:pt x="949" y="273"/>
                  <a:pt x="949" y="273"/>
                </a:cubicBezTo>
                <a:cubicBezTo>
                  <a:pt x="948" y="274"/>
                  <a:pt x="948" y="276"/>
                  <a:pt x="949" y="277"/>
                </a:cubicBezTo>
                <a:cubicBezTo>
                  <a:pt x="950" y="278"/>
                  <a:pt x="951" y="278"/>
                  <a:pt x="951" y="278"/>
                </a:cubicBezTo>
                <a:close/>
                <a:moveTo>
                  <a:pt x="911" y="315"/>
                </a:moveTo>
                <a:cubicBezTo>
                  <a:pt x="912" y="316"/>
                  <a:pt x="912" y="316"/>
                  <a:pt x="913" y="316"/>
                </a:cubicBezTo>
                <a:cubicBezTo>
                  <a:pt x="914" y="316"/>
                  <a:pt x="915" y="316"/>
                  <a:pt x="915" y="315"/>
                </a:cubicBezTo>
                <a:cubicBezTo>
                  <a:pt x="924" y="306"/>
                  <a:pt x="924" y="306"/>
                  <a:pt x="924" y="306"/>
                </a:cubicBezTo>
                <a:cubicBezTo>
                  <a:pt x="926" y="305"/>
                  <a:pt x="926" y="303"/>
                  <a:pt x="924" y="302"/>
                </a:cubicBezTo>
                <a:cubicBezTo>
                  <a:pt x="923" y="301"/>
                  <a:pt x="921" y="301"/>
                  <a:pt x="920" y="302"/>
                </a:cubicBezTo>
                <a:cubicBezTo>
                  <a:pt x="911" y="311"/>
                  <a:pt x="911" y="311"/>
                  <a:pt x="911" y="311"/>
                </a:cubicBezTo>
                <a:cubicBezTo>
                  <a:pt x="910" y="312"/>
                  <a:pt x="910" y="314"/>
                  <a:pt x="911" y="315"/>
                </a:cubicBezTo>
                <a:close/>
                <a:moveTo>
                  <a:pt x="572" y="650"/>
                </a:moveTo>
                <a:cubicBezTo>
                  <a:pt x="545" y="677"/>
                  <a:pt x="545" y="677"/>
                  <a:pt x="545" y="677"/>
                </a:cubicBezTo>
                <a:cubicBezTo>
                  <a:pt x="543" y="678"/>
                  <a:pt x="543" y="680"/>
                  <a:pt x="545" y="681"/>
                </a:cubicBezTo>
                <a:cubicBezTo>
                  <a:pt x="545" y="682"/>
                  <a:pt x="546" y="682"/>
                  <a:pt x="547" y="682"/>
                </a:cubicBezTo>
                <a:cubicBezTo>
                  <a:pt x="548" y="682"/>
                  <a:pt x="548" y="682"/>
                  <a:pt x="549" y="681"/>
                </a:cubicBezTo>
                <a:cubicBezTo>
                  <a:pt x="577" y="654"/>
                  <a:pt x="577" y="654"/>
                  <a:pt x="577" y="654"/>
                </a:cubicBezTo>
                <a:cubicBezTo>
                  <a:pt x="578" y="653"/>
                  <a:pt x="578" y="651"/>
                  <a:pt x="577" y="650"/>
                </a:cubicBezTo>
                <a:cubicBezTo>
                  <a:pt x="575" y="648"/>
                  <a:pt x="574" y="648"/>
                  <a:pt x="572" y="650"/>
                </a:cubicBezTo>
                <a:close/>
                <a:moveTo>
                  <a:pt x="523" y="699"/>
                </a:moveTo>
                <a:cubicBezTo>
                  <a:pt x="412" y="810"/>
                  <a:pt x="412" y="810"/>
                  <a:pt x="412" y="810"/>
                </a:cubicBezTo>
                <a:cubicBezTo>
                  <a:pt x="410" y="811"/>
                  <a:pt x="410" y="813"/>
                  <a:pt x="412" y="814"/>
                </a:cubicBezTo>
                <a:cubicBezTo>
                  <a:pt x="412" y="815"/>
                  <a:pt x="413" y="815"/>
                  <a:pt x="414" y="815"/>
                </a:cubicBezTo>
                <a:cubicBezTo>
                  <a:pt x="415" y="815"/>
                  <a:pt x="415" y="815"/>
                  <a:pt x="416" y="814"/>
                </a:cubicBezTo>
                <a:cubicBezTo>
                  <a:pt x="527" y="703"/>
                  <a:pt x="527" y="703"/>
                  <a:pt x="527" y="703"/>
                </a:cubicBezTo>
                <a:cubicBezTo>
                  <a:pt x="529" y="702"/>
                  <a:pt x="529" y="700"/>
                  <a:pt x="527" y="699"/>
                </a:cubicBezTo>
                <a:cubicBezTo>
                  <a:pt x="526" y="697"/>
                  <a:pt x="524" y="697"/>
                  <a:pt x="523" y="699"/>
                </a:cubicBezTo>
                <a:close/>
                <a:moveTo>
                  <a:pt x="908" y="318"/>
                </a:moveTo>
                <a:cubicBezTo>
                  <a:pt x="907" y="317"/>
                  <a:pt x="905" y="317"/>
                  <a:pt x="903" y="318"/>
                </a:cubicBezTo>
                <a:cubicBezTo>
                  <a:pt x="739" y="483"/>
                  <a:pt x="739" y="483"/>
                  <a:pt x="739" y="483"/>
                </a:cubicBezTo>
                <a:cubicBezTo>
                  <a:pt x="738" y="484"/>
                  <a:pt x="738" y="486"/>
                  <a:pt x="739" y="487"/>
                </a:cubicBezTo>
                <a:cubicBezTo>
                  <a:pt x="740" y="488"/>
                  <a:pt x="740" y="488"/>
                  <a:pt x="741" y="488"/>
                </a:cubicBezTo>
                <a:cubicBezTo>
                  <a:pt x="742" y="488"/>
                  <a:pt x="743" y="488"/>
                  <a:pt x="743" y="487"/>
                </a:cubicBezTo>
                <a:cubicBezTo>
                  <a:pt x="908" y="323"/>
                  <a:pt x="908" y="323"/>
                  <a:pt x="908" y="323"/>
                </a:cubicBezTo>
                <a:cubicBezTo>
                  <a:pt x="909" y="321"/>
                  <a:pt x="909" y="320"/>
                  <a:pt x="908" y="318"/>
                </a:cubicBezTo>
                <a:close/>
                <a:moveTo>
                  <a:pt x="1140" y="82"/>
                </a:moveTo>
                <a:cubicBezTo>
                  <a:pt x="1140" y="82"/>
                  <a:pt x="1140" y="82"/>
                  <a:pt x="1140" y="82"/>
                </a:cubicBezTo>
                <a:cubicBezTo>
                  <a:pt x="1140" y="82"/>
                  <a:pt x="1139" y="82"/>
                  <a:pt x="1139" y="82"/>
                </a:cubicBezTo>
                <a:cubicBezTo>
                  <a:pt x="1139" y="83"/>
                  <a:pt x="1139" y="83"/>
                  <a:pt x="1139" y="83"/>
                </a:cubicBezTo>
                <a:cubicBezTo>
                  <a:pt x="1139" y="83"/>
                  <a:pt x="1139" y="83"/>
                  <a:pt x="1139" y="83"/>
                </a:cubicBezTo>
                <a:cubicBezTo>
                  <a:pt x="998" y="224"/>
                  <a:pt x="998" y="224"/>
                  <a:pt x="998" y="224"/>
                </a:cubicBezTo>
                <a:cubicBezTo>
                  <a:pt x="997" y="225"/>
                  <a:pt x="997" y="227"/>
                  <a:pt x="998" y="228"/>
                </a:cubicBezTo>
                <a:cubicBezTo>
                  <a:pt x="999" y="229"/>
                  <a:pt x="999" y="229"/>
                  <a:pt x="1000" y="229"/>
                </a:cubicBezTo>
                <a:cubicBezTo>
                  <a:pt x="1001" y="229"/>
                  <a:pt x="1002" y="229"/>
                  <a:pt x="1002" y="228"/>
                </a:cubicBezTo>
                <a:cubicBezTo>
                  <a:pt x="1143" y="87"/>
                  <a:pt x="1143" y="87"/>
                  <a:pt x="1143" y="87"/>
                </a:cubicBezTo>
                <a:cubicBezTo>
                  <a:pt x="1144" y="87"/>
                  <a:pt x="1144" y="87"/>
                  <a:pt x="1145" y="86"/>
                </a:cubicBezTo>
                <a:cubicBezTo>
                  <a:pt x="1198" y="33"/>
                  <a:pt x="1198" y="33"/>
                  <a:pt x="1198" y="33"/>
                </a:cubicBezTo>
                <a:cubicBezTo>
                  <a:pt x="1199" y="32"/>
                  <a:pt x="1199" y="30"/>
                  <a:pt x="1198" y="28"/>
                </a:cubicBezTo>
                <a:cubicBezTo>
                  <a:pt x="1196" y="27"/>
                  <a:pt x="1195" y="27"/>
                  <a:pt x="1193" y="28"/>
                </a:cubicBezTo>
                <a:cubicBezTo>
                  <a:pt x="1189" y="33"/>
                  <a:pt x="1189" y="33"/>
                  <a:pt x="1189" y="33"/>
                </a:cubicBezTo>
                <a:lnTo>
                  <a:pt x="1140" y="82"/>
                </a:lnTo>
                <a:close/>
                <a:moveTo>
                  <a:pt x="960" y="283"/>
                </a:moveTo>
                <a:cubicBezTo>
                  <a:pt x="961" y="283"/>
                  <a:pt x="961" y="283"/>
                  <a:pt x="962" y="282"/>
                </a:cubicBezTo>
                <a:cubicBezTo>
                  <a:pt x="997" y="248"/>
                  <a:pt x="997" y="248"/>
                  <a:pt x="997" y="248"/>
                </a:cubicBezTo>
                <a:cubicBezTo>
                  <a:pt x="998" y="247"/>
                  <a:pt x="998" y="245"/>
                  <a:pt x="997" y="243"/>
                </a:cubicBezTo>
                <a:cubicBezTo>
                  <a:pt x="996" y="242"/>
                  <a:pt x="994" y="242"/>
                  <a:pt x="992" y="243"/>
                </a:cubicBezTo>
                <a:cubicBezTo>
                  <a:pt x="958" y="278"/>
                  <a:pt x="958" y="278"/>
                  <a:pt x="958" y="278"/>
                </a:cubicBezTo>
                <a:cubicBezTo>
                  <a:pt x="956" y="279"/>
                  <a:pt x="956" y="281"/>
                  <a:pt x="958" y="282"/>
                </a:cubicBezTo>
                <a:cubicBezTo>
                  <a:pt x="958" y="283"/>
                  <a:pt x="959" y="283"/>
                  <a:pt x="960" y="283"/>
                </a:cubicBezTo>
                <a:close/>
                <a:moveTo>
                  <a:pt x="1007" y="234"/>
                </a:moveTo>
                <a:cubicBezTo>
                  <a:pt x="1007" y="234"/>
                  <a:pt x="1008" y="235"/>
                  <a:pt x="1009" y="235"/>
                </a:cubicBezTo>
                <a:cubicBezTo>
                  <a:pt x="1009" y="235"/>
                  <a:pt x="1010" y="234"/>
                  <a:pt x="1011" y="234"/>
                </a:cubicBezTo>
                <a:cubicBezTo>
                  <a:pt x="1209" y="36"/>
                  <a:pt x="1209" y="36"/>
                  <a:pt x="1209" y="36"/>
                </a:cubicBezTo>
                <a:cubicBezTo>
                  <a:pt x="1210" y="35"/>
                  <a:pt x="1210" y="33"/>
                  <a:pt x="1209" y="31"/>
                </a:cubicBezTo>
                <a:cubicBezTo>
                  <a:pt x="1208" y="30"/>
                  <a:pt x="1206" y="30"/>
                  <a:pt x="1204" y="31"/>
                </a:cubicBezTo>
                <a:cubicBezTo>
                  <a:pt x="1007" y="229"/>
                  <a:pt x="1007" y="229"/>
                  <a:pt x="1007" y="229"/>
                </a:cubicBezTo>
                <a:cubicBezTo>
                  <a:pt x="1005" y="230"/>
                  <a:pt x="1005" y="232"/>
                  <a:pt x="1007" y="234"/>
                </a:cubicBezTo>
                <a:close/>
                <a:moveTo>
                  <a:pt x="522" y="714"/>
                </a:moveTo>
                <a:cubicBezTo>
                  <a:pt x="486" y="749"/>
                  <a:pt x="486" y="749"/>
                  <a:pt x="486" y="749"/>
                </a:cubicBezTo>
                <a:cubicBezTo>
                  <a:pt x="486" y="749"/>
                  <a:pt x="486" y="749"/>
                  <a:pt x="486" y="749"/>
                </a:cubicBezTo>
                <a:cubicBezTo>
                  <a:pt x="413" y="823"/>
                  <a:pt x="413" y="823"/>
                  <a:pt x="413" y="823"/>
                </a:cubicBezTo>
                <a:cubicBezTo>
                  <a:pt x="413" y="823"/>
                  <a:pt x="413" y="823"/>
                  <a:pt x="413" y="823"/>
                </a:cubicBezTo>
                <a:cubicBezTo>
                  <a:pt x="411" y="825"/>
                  <a:pt x="411" y="825"/>
                  <a:pt x="411" y="825"/>
                </a:cubicBezTo>
                <a:cubicBezTo>
                  <a:pt x="411" y="825"/>
                  <a:pt x="411" y="825"/>
                  <a:pt x="411" y="825"/>
                </a:cubicBezTo>
                <a:cubicBezTo>
                  <a:pt x="410" y="826"/>
                  <a:pt x="410" y="826"/>
                  <a:pt x="410" y="826"/>
                </a:cubicBezTo>
                <a:cubicBezTo>
                  <a:pt x="410" y="826"/>
                  <a:pt x="410" y="826"/>
                  <a:pt x="410" y="826"/>
                </a:cubicBezTo>
                <a:cubicBezTo>
                  <a:pt x="410" y="827"/>
                  <a:pt x="410" y="827"/>
                  <a:pt x="410" y="828"/>
                </a:cubicBezTo>
                <a:cubicBezTo>
                  <a:pt x="410" y="829"/>
                  <a:pt x="411" y="829"/>
                  <a:pt x="411" y="829"/>
                </a:cubicBezTo>
                <a:cubicBezTo>
                  <a:pt x="411" y="829"/>
                  <a:pt x="412" y="830"/>
                  <a:pt x="412" y="830"/>
                </a:cubicBezTo>
                <a:cubicBezTo>
                  <a:pt x="412" y="830"/>
                  <a:pt x="412" y="830"/>
                  <a:pt x="412" y="830"/>
                </a:cubicBezTo>
                <a:cubicBezTo>
                  <a:pt x="412" y="830"/>
                  <a:pt x="413" y="830"/>
                  <a:pt x="413" y="830"/>
                </a:cubicBezTo>
                <a:cubicBezTo>
                  <a:pt x="414" y="830"/>
                  <a:pt x="415" y="830"/>
                  <a:pt x="415" y="829"/>
                </a:cubicBezTo>
                <a:cubicBezTo>
                  <a:pt x="416" y="828"/>
                  <a:pt x="416" y="828"/>
                  <a:pt x="416" y="828"/>
                </a:cubicBezTo>
                <a:cubicBezTo>
                  <a:pt x="488" y="755"/>
                  <a:pt x="488" y="755"/>
                  <a:pt x="488" y="755"/>
                </a:cubicBezTo>
                <a:cubicBezTo>
                  <a:pt x="488" y="755"/>
                  <a:pt x="488" y="755"/>
                  <a:pt x="488" y="755"/>
                </a:cubicBezTo>
                <a:cubicBezTo>
                  <a:pt x="526" y="718"/>
                  <a:pt x="526" y="718"/>
                  <a:pt x="526" y="718"/>
                </a:cubicBezTo>
                <a:cubicBezTo>
                  <a:pt x="528" y="716"/>
                  <a:pt x="528" y="715"/>
                  <a:pt x="526" y="713"/>
                </a:cubicBezTo>
                <a:cubicBezTo>
                  <a:pt x="525" y="712"/>
                  <a:pt x="523" y="712"/>
                  <a:pt x="522" y="714"/>
                </a:cubicBezTo>
                <a:close/>
                <a:moveTo>
                  <a:pt x="932" y="308"/>
                </a:moveTo>
                <a:cubicBezTo>
                  <a:pt x="931" y="307"/>
                  <a:pt x="929" y="307"/>
                  <a:pt x="928" y="308"/>
                </a:cubicBezTo>
                <a:cubicBezTo>
                  <a:pt x="746" y="490"/>
                  <a:pt x="746" y="490"/>
                  <a:pt x="746" y="490"/>
                </a:cubicBezTo>
                <a:cubicBezTo>
                  <a:pt x="745" y="491"/>
                  <a:pt x="745" y="493"/>
                  <a:pt x="746" y="494"/>
                </a:cubicBezTo>
                <a:cubicBezTo>
                  <a:pt x="746" y="495"/>
                  <a:pt x="747" y="495"/>
                  <a:pt x="748" y="495"/>
                </a:cubicBezTo>
                <a:cubicBezTo>
                  <a:pt x="749" y="495"/>
                  <a:pt x="750" y="495"/>
                  <a:pt x="750" y="494"/>
                </a:cubicBezTo>
                <a:cubicBezTo>
                  <a:pt x="932" y="312"/>
                  <a:pt x="932" y="312"/>
                  <a:pt x="932" y="312"/>
                </a:cubicBezTo>
                <a:cubicBezTo>
                  <a:pt x="933" y="311"/>
                  <a:pt x="933" y="309"/>
                  <a:pt x="932" y="308"/>
                </a:cubicBezTo>
                <a:close/>
                <a:moveTo>
                  <a:pt x="944" y="310"/>
                </a:moveTo>
                <a:cubicBezTo>
                  <a:pt x="943" y="309"/>
                  <a:pt x="941" y="309"/>
                  <a:pt x="940" y="310"/>
                </a:cubicBezTo>
                <a:cubicBezTo>
                  <a:pt x="762" y="488"/>
                  <a:pt x="762" y="488"/>
                  <a:pt x="762" y="488"/>
                </a:cubicBezTo>
                <a:cubicBezTo>
                  <a:pt x="761" y="489"/>
                  <a:pt x="761" y="491"/>
                  <a:pt x="762" y="492"/>
                </a:cubicBezTo>
                <a:cubicBezTo>
                  <a:pt x="763" y="493"/>
                  <a:pt x="763" y="493"/>
                  <a:pt x="764" y="493"/>
                </a:cubicBezTo>
                <a:cubicBezTo>
                  <a:pt x="765" y="493"/>
                  <a:pt x="766" y="493"/>
                  <a:pt x="766" y="492"/>
                </a:cubicBezTo>
                <a:cubicBezTo>
                  <a:pt x="944" y="315"/>
                  <a:pt x="944" y="315"/>
                  <a:pt x="944" y="315"/>
                </a:cubicBezTo>
                <a:cubicBezTo>
                  <a:pt x="945" y="313"/>
                  <a:pt x="945" y="311"/>
                  <a:pt x="944" y="310"/>
                </a:cubicBezTo>
                <a:close/>
                <a:moveTo>
                  <a:pt x="507" y="742"/>
                </a:moveTo>
                <a:cubicBezTo>
                  <a:pt x="495" y="754"/>
                  <a:pt x="495" y="754"/>
                  <a:pt x="495" y="754"/>
                </a:cubicBezTo>
                <a:cubicBezTo>
                  <a:pt x="494" y="756"/>
                  <a:pt x="494" y="758"/>
                  <a:pt x="495" y="759"/>
                </a:cubicBezTo>
                <a:cubicBezTo>
                  <a:pt x="496" y="759"/>
                  <a:pt x="497" y="760"/>
                  <a:pt x="498" y="760"/>
                </a:cubicBezTo>
                <a:cubicBezTo>
                  <a:pt x="498" y="760"/>
                  <a:pt x="499" y="759"/>
                  <a:pt x="500" y="759"/>
                </a:cubicBezTo>
                <a:cubicBezTo>
                  <a:pt x="512" y="747"/>
                  <a:pt x="512" y="747"/>
                  <a:pt x="512" y="747"/>
                </a:cubicBezTo>
                <a:cubicBezTo>
                  <a:pt x="513" y="745"/>
                  <a:pt x="513" y="743"/>
                  <a:pt x="512" y="742"/>
                </a:cubicBezTo>
                <a:cubicBezTo>
                  <a:pt x="511" y="741"/>
                  <a:pt x="509" y="741"/>
                  <a:pt x="507" y="742"/>
                </a:cubicBezTo>
                <a:close/>
                <a:moveTo>
                  <a:pt x="975" y="282"/>
                </a:moveTo>
                <a:cubicBezTo>
                  <a:pt x="976" y="282"/>
                  <a:pt x="976" y="282"/>
                  <a:pt x="977" y="282"/>
                </a:cubicBezTo>
                <a:cubicBezTo>
                  <a:pt x="1007" y="252"/>
                  <a:pt x="1007" y="252"/>
                  <a:pt x="1007" y="252"/>
                </a:cubicBezTo>
                <a:cubicBezTo>
                  <a:pt x="1008" y="250"/>
                  <a:pt x="1008" y="248"/>
                  <a:pt x="1007" y="247"/>
                </a:cubicBezTo>
                <a:cubicBezTo>
                  <a:pt x="1006" y="246"/>
                  <a:pt x="1004" y="246"/>
                  <a:pt x="1003" y="247"/>
                </a:cubicBezTo>
                <a:cubicBezTo>
                  <a:pt x="973" y="277"/>
                  <a:pt x="973" y="277"/>
                  <a:pt x="973" y="277"/>
                </a:cubicBezTo>
                <a:cubicBezTo>
                  <a:pt x="971" y="278"/>
                  <a:pt x="971" y="280"/>
                  <a:pt x="973" y="282"/>
                </a:cubicBezTo>
                <a:cubicBezTo>
                  <a:pt x="973" y="282"/>
                  <a:pt x="974" y="282"/>
                  <a:pt x="975" y="282"/>
                </a:cubicBezTo>
                <a:close/>
                <a:moveTo>
                  <a:pt x="1017" y="237"/>
                </a:moveTo>
                <a:cubicBezTo>
                  <a:pt x="1017" y="238"/>
                  <a:pt x="1018" y="238"/>
                  <a:pt x="1019" y="238"/>
                </a:cubicBezTo>
                <a:cubicBezTo>
                  <a:pt x="1020" y="238"/>
                  <a:pt x="1020" y="238"/>
                  <a:pt x="1021" y="237"/>
                </a:cubicBezTo>
                <a:cubicBezTo>
                  <a:pt x="1220" y="39"/>
                  <a:pt x="1220" y="39"/>
                  <a:pt x="1220" y="39"/>
                </a:cubicBezTo>
                <a:cubicBezTo>
                  <a:pt x="1221" y="38"/>
                  <a:pt x="1221" y="36"/>
                  <a:pt x="1220" y="35"/>
                </a:cubicBezTo>
                <a:cubicBezTo>
                  <a:pt x="1218" y="33"/>
                  <a:pt x="1216" y="33"/>
                  <a:pt x="1215" y="35"/>
                </a:cubicBezTo>
                <a:cubicBezTo>
                  <a:pt x="1017" y="233"/>
                  <a:pt x="1017" y="233"/>
                  <a:pt x="1017" y="233"/>
                </a:cubicBezTo>
                <a:cubicBezTo>
                  <a:pt x="1016" y="234"/>
                  <a:pt x="1016" y="236"/>
                  <a:pt x="1017" y="237"/>
                </a:cubicBezTo>
                <a:close/>
                <a:moveTo>
                  <a:pt x="486" y="764"/>
                </a:moveTo>
                <a:cubicBezTo>
                  <a:pt x="468" y="782"/>
                  <a:pt x="468" y="782"/>
                  <a:pt x="468" y="782"/>
                </a:cubicBezTo>
                <a:cubicBezTo>
                  <a:pt x="467" y="783"/>
                  <a:pt x="467" y="785"/>
                  <a:pt x="468" y="786"/>
                </a:cubicBezTo>
                <a:cubicBezTo>
                  <a:pt x="468" y="787"/>
                  <a:pt x="469" y="787"/>
                  <a:pt x="470" y="787"/>
                </a:cubicBezTo>
                <a:cubicBezTo>
                  <a:pt x="471" y="787"/>
                  <a:pt x="472" y="787"/>
                  <a:pt x="472" y="786"/>
                </a:cubicBezTo>
                <a:cubicBezTo>
                  <a:pt x="491" y="768"/>
                  <a:pt x="491" y="768"/>
                  <a:pt x="491" y="768"/>
                </a:cubicBezTo>
                <a:cubicBezTo>
                  <a:pt x="492" y="767"/>
                  <a:pt x="492" y="765"/>
                  <a:pt x="491" y="764"/>
                </a:cubicBezTo>
                <a:cubicBezTo>
                  <a:pt x="489" y="762"/>
                  <a:pt x="487" y="762"/>
                  <a:pt x="486" y="764"/>
                </a:cubicBezTo>
                <a:close/>
                <a:moveTo>
                  <a:pt x="420" y="838"/>
                </a:moveTo>
                <a:cubicBezTo>
                  <a:pt x="467" y="791"/>
                  <a:pt x="467" y="791"/>
                  <a:pt x="467" y="791"/>
                </a:cubicBezTo>
                <a:cubicBezTo>
                  <a:pt x="469" y="790"/>
                  <a:pt x="469" y="788"/>
                  <a:pt x="467" y="787"/>
                </a:cubicBezTo>
                <a:cubicBezTo>
                  <a:pt x="466" y="786"/>
                  <a:pt x="464" y="786"/>
                  <a:pt x="463" y="787"/>
                </a:cubicBezTo>
                <a:cubicBezTo>
                  <a:pt x="455" y="795"/>
                  <a:pt x="455" y="795"/>
                  <a:pt x="455" y="795"/>
                </a:cubicBezTo>
                <a:cubicBezTo>
                  <a:pt x="455" y="795"/>
                  <a:pt x="455" y="795"/>
                  <a:pt x="455" y="795"/>
                </a:cubicBezTo>
                <a:cubicBezTo>
                  <a:pt x="416" y="834"/>
                  <a:pt x="416" y="834"/>
                  <a:pt x="416" y="834"/>
                </a:cubicBezTo>
                <a:cubicBezTo>
                  <a:pt x="415" y="835"/>
                  <a:pt x="415" y="837"/>
                  <a:pt x="416" y="838"/>
                </a:cubicBezTo>
                <a:cubicBezTo>
                  <a:pt x="417" y="839"/>
                  <a:pt x="417" y="839"/>
                  <a:pt x="418" y="839"/>
                </a:cubicBezTo>
                <a:cubicBezTo>
                  <a:pt x="419" y="839"/>
                  <a:pt x="420" y="839"/>
                  <a:pt x="420" y="838"/>
                </a:cubicBezTo>
                <a:close/>
                <a:moveTo>
                  <a:pt x="423" y="850"/>
                </a:moveTo>
                <a:cubicBezTo>
                  <a:pt x="462" y="810"/>
                  <a:pt x="462" y="810"/>
                  <a:pt x="462" y="810"/>
                </a:cubicBezTo>
                <a:cubicBezTo>
                  <a:pt x="465" y="807"/>
                  <a:pt x="465" y="807"/>
                  <a:pt x="465" y="807"/>
                </a:cubicBezTo>
                <a:cubicBezTo>
                  <a:pt x="466" y="806"/>
                  <a:pt x="466" y="804"/>
                  <a:pt x="465" y="803"/>
                </a:cubicBezTo>
                <a:cubicBezTo>
                  <a:pt x="464" y="802"/>
                  <a:pt x="462" y="802"/>
                  <a:pt x="461" y="803"/>
                </a:cubicBezTo>
                <a:cubicBezTo>
                  <a:pt x="458" y="806"/>
                  <a:pt x="458" y="806"/>
                  <a:pt x="458" y="806"/>
                </a:cubicBezTo>
                <a:cubicBezTo>
                  <a:pt x="433" y="831"/>
                  <a:pt x="433" y="831"/>
                  <a:pt x="433" y="831"/>
                </a:cubicBezTo>
                <a:cubicBezTo>
                  <a:pt x="413" y="851"/>
                  <a:pt x="413" y="851"/>
                  <a:pt x="413" y="851"/>
                </a:cubicBezTo>
                <a:cubicBezTo>
                  <a:pt x="412" y="852"/>
                  <a:pt x="412" y="854"/>
                  <a:pt x="413" y="855"/>
                </a:cubicBezTo>
                <a:cubicBezTo>
                  <a:pt x="413" y="856"/>
                  <a:pt x="414" y="856"/>
                  <a:pt x="415" y="856"/>
                </a:cubicBezTo>
                <a:cubicBezTo>
                  <a:pt x="416" y="856"/>
                  <a:pt x="416" y="856"/>
                  <a:pt x="417" y="855"/>
                </a:cubicBezTo>
                <a:cubicBezTo>
                  <a:pt x="423" y="850"/>
                  <a:pt x="423" y="850"/>
                  <a:pt x="423" y="850"/>
                </a:cubicBezTo>
                <a:cubicBezTo>
                  <a:pt x="423" y="850"/>
                  <a:pt x="423" y="850"/>
                  <a:pt x="423" y="850"/>
                </a:cubicBezTo>
                <a:close/>
                <a:moveTo>
                  <a:pt x="983" y="281"/>
                </a:moveTo>
                <a:cubicBezTo>
                  <a:pt x="982" y="282"/>
                  <a:pt x="982" y="284"/>
                  <a:pt x="983" y="285"/>
                </a:cubicBezTo>
                <a:cubicBezTo>
                  <a:pt x="984" y="286"/>
                  <a:pt x="984" y="286"/>
                  <a:pt x="985" y="286"/>
                </a:cubicBezTo>
                <a:cubicBezTo>
                  <a:pt x="986" y="286"/>
                  <a:pt x="987" y="286"/>
                  <a:pt x="987" y="285"/>
                </a:cubicBezTo>
                <a:cubicBezTo>
                  <a:pt x="1235" y="38"/>
                  <a:pt x="1235" y="38"/>
                  <a:pt x="1235" y="38"/>
                </a:cubicBezTo>
                <a:cubicBezTo>
                  <a:pt x="1236" y="37"/>
                  <a:pt x="1236" y="35"/>
                  <a:pt x="1235" y="33"/>
                </a:cubicBezTo>
                <a:cubicBezTo>
                  <a:pt x="1234" y="32"/>
                  <a:pt x="1232" y="32"/>
                  <a:pt x="1230" y="33"/>
                </a:cubicBezTo>
                <a:cubicBezTo>
                  <a:pt x="1018" y="246"/>
                  <a:pt x="1018" y="246"/>
                  <a:pt x="1018" y="246"/>
                </a:cubicBezTo>
                <a:lnTo>
                  <a:pt x="983" y="281"/>
                </a:lnTo>
                <a:close/>
                <a:moveTo>
                  <a:pt x="955" y="313"/>
                </a:moveTo>
                <a:cubicBezTo>
                  <a:pt x="954" y="312"/>
                  <a:pt x="952" y="312"/>
                  <a:pt x="951" y="313"/>
                </a:cubicBezTo>
                <a:cubicBezTo>
                  <a:pt x="777" y="486"/>
                  <a:pt x="777" y="486"/>
                  <a:pt x="777" y="486"/>
                </a:cubicBezTo>
                <a:cubicBezTo>
                  <a:pt x="776" y="488"/>
                  <a:pt x="776" y="490"/>
                  <a:pt x="777" y="491"/>
                </a:cubicBezTo>
                <a:cubicBezTo>
                  <a:pt x="778" y="491"/>
                  <a:pt x="779" y="492"/>
                  <a:pt x="780" y="492"/>
                </a:cubicBezTo>
                <a:cubicBezTo>
                  <a:pt x="780" y="492"/>
                  <a:pt x="781" y="491"/>
                  <a:pt x="782" y="491"/>
                </a:cubicBezTo>
                <a:cubicBezTo>
                  <a:pt x="955" y="318"/>
                  <a:pt x="955" y="318"/>
                  <a:pt x="955" y="318"/>
                </a:cubicBezTo>
                <a:cubicBezTo>
                  <a:pt x="956" y="316"/>
                  <a:pt x="956" y="314"/>
                  <a:pt x="955" y="313"/>
                </a:cubicBezTo>
                <a:close/>
                <a:moveTo>
                  <a:pt x="1068" y="214"/>
                </a:moveTo>
                <a:cubicBezTo>
                  <a:pt x="1069" y="214"/>
                  <a:pt x="1070" y="215"/>
                  <a:pt x="1070" y="215"/>
                </a:cubicBezTo>
                <a:cubicBezTo>
                  <a:pt x="1071" y="215"/>
                  <a:pt x="1072" y="214"/>
                  <a:pt x="1073" y="214"/>
                </a:cubicBezTo>
                <a:cubicBezTo>
                  <a:pt x="1246" y="41"/>
                  <a:pt x="1246" y="41"/>
                  <a:pt x="1246" y="41"/>
                </a:cubicBezTo>
                <a:cubicBezTo>
                  <a:pt x="1247" y="39"/>
                  <a:pt x="1247" y="38"/>
                  <a:pt x="1246" y="36"/>
                </a:cubicBezTo>
                <a:cubicBezTo>
                  <a:pt x="1245" y="35"/>
                  <a:pt x="1243" y="35"/>
                  <a:pt x="1241" y="36"/>
                </a:cubicBezTo>
                <a:cubicBezTo>
                  <a:pt x="1068" y="209"/>
                  <a:pt x="1068" y="209"/>
                  <a:pt x="1068" y="209"/>
                </a:cubicBezTo>
                <a:cubicBezTo>
                  <a:pt x="1067" y="211"/>
                  <a:pt x="1067" y="213"/>
                  <a:pt x="1068" y="214"/>
                </a:cubicBezTo>
                <a:close/>
                <a:moveTo>
                  <a:pt x="998" y="287"/>
                </a:moveTo>
                <a:cubicBezTo>
                  <a:pt x="999" y="287"/>
                  <a:pt x="1000" y="287"/>
                  <a:pt x="1001" y="286"/>
                </a:cubicBezTo>
                <a:cubicBezTo>
                  <a:pt x="1054" y="232"/>
                  <a:pt x="1054" y="232"/>
                  <a:pt x="1054" y="232"/>
                </a:cubicBezTo>
                <a:cubicBezTo>
                  <a:pt x="1055" y="231"/>
                  <a:pt x="1055" y="229"/>
                  <a:pt x="1054" y="228"/>
                </a:cubicBezTo>
                <a:cubicBezTo>
                  <a:pt x="1053" y="227"/>
                  <a:pt x="1051" y="227"/>
                  <a:pt x="1050" y="228"/>
                </a:cubicBezTo>
                <a:cubicBezTo>
                  <a:pt x="996" y="282"/>
                  <a:pt x="996" y="282"/>
                  <a:pt x="996" y="282"/>
                </a:cubicBezTo>
                <a:cubicBezTo>
                  <a:pt x="995" y="283"/>
                  <a:pt x="995" y="285"/>
                  <a:pt x="996" y="286"/>
                </a:cubicBezTo>
                <a:cubicBezTo>
                  <a:pt x="997" y="287"/>
                  <a:pt x="998" y="287"/>
                  <a:pt x="998" y="287"/>
                </a:cubicBezTo>
                <a:close/>
                <a:moveTo>
                  <a:pt x="965" y="317"/>
                </a:moveTo>
                <a:cubicBezTo>
                  <a:pt x="964" y="316"/>
                  <a:pt x="962" y="316"/>
                  <a:pt x="961" y="317"/>
                </a:cubicBezTo>
                <a:cubicBezTo>
                  <a:pt x="792" y="486"/>
                  <a:pt x="792" y="486"/>
                  <a:pt x="792" y="486"/>
                </a:cubicBezTo>
                <a:cubicBezTo>
                  <a:pt x="790" y="487"/>
                  <a:pt x="790" y="489"/>
                  <a:pt x="792" y="491"/>
                </a:cubicBezTo>
                <a:cubicBezTo>
                  <a:pt x="792" y="491"/>
                  <a:pt x="793" y="491"/>
                  <a:pt x="794" y="491"/>
                </a:cubicBezTo>
                <a:cubicBezTo>
                  <a:pt x="795" y="491"/>
                  <a:pt x="795" y="491"/>
                  <a:pt x="796" y="491"/>
                </a:cubicBezTo>
                <a:cubicBezTo>
                  <a:pt x="965" y="321"/>
                  <a:pt x="965" y="321"/>
                  <a:pt x="965" y="321"/>
                </a:cubicBezTo>
                <a:cubicBezTo>
                  <a:pt x="967" y="320"/>
                  <a:pt x="967" y="318"/>
                  <a:pt x="965" y="317"/>
                </a:cubicBezTo>
                <a:close/>
                <a:moveTo>
                  <a:pt x="453" y="829"/>
                </a:moveTo>
                <a:cubicBezTo>
                  <a:pt x="451" y="828"/>
                  <a:pt x="449" y="828"/>
                  <a:pt x="448" y="829"/>
                </a:cubicBezTo>
                <a:cubicBezTo>
                  <a:pt x="422" y="856"/>
                  <a:pt x="422" y="856"/>
                  <a:pt x="422" y="856"/>
                </a:cubicBezTo>
                <a:cubicBezTo>
                  <a:pt x="421" y="857"/>
                  <a:pt x="421" y="859"/>
                  <a:pt x="422" y="860"/>
                </a:cubicBezTo>
                <a:cubicBezTo>
                  <a:pt x="423" y="861"/>
                  <a:pt x="424" y="861"/>
                  <a:pt x="424" y="861"/>
                </a:cubicBezTo>
                <a:cubicBezTo>
                  <a:pt x="425" y="861"/>
                  <a:pt x="426" y="861"/>
                  <a:pt x="427" y="860"/>
                </a:cubicBezTo>
                <a:cubicBezTo>
                  <a:pt x="453" y="834"/>
                  <a:pt x="453" y="834"/>
                  <a:pt x="453" y="834"/>
                </a:cubicBezTo>
                <a:cubicBezTo>
                  <a:pt x="454" y="833"/>
                  <a:pt x="454" y="831"/>
                  <a:pt x="453" y="829"/>
                </a:cubicBezTo>
                <a:close/>
                <a:moveTo>
                  <a:pt x="983" y="313"/>
                </a:moveTo>
                <a:cubicBezTo>
                  <a:pt x="982" y="312"/>
                  <a:pt x="980" y="312"/>
                  <a:pt x="979" y="313"/>
                </a:cubicBezTo>
                <a:cubicBezTo>
                  <a:pt x="812" y="479"/>
                  <a:pt x="812" y="479"/>
                  <a:pt x="812" y="479"/>
                </a:cubicBezTo>
                <a:cubicBezTo>
                  <a:pt x="811" y="480"/>
                  <a:pt x="811" y="482"/>
                  <a:pt x="812" y="484"/>
                </a:cubicBezTo>
                <a:cubicBezTo>
                  <a:pt x="813" y="484"/>
                  <a:pt x="814" y="485"/>
                  <a:pt x="815" y="485"/>
                </a:cubicBezTo>
                <a:cubicBezTo>
                  <a:pt x="815" y="485"/>
                  <a:pt x="816" y="484"/>
                  <a:pt x="817" y="484"/>
                </a:cubicBezTo>
                <a:cubicBezTo>
                  <a:pt x="983" y="318"/>
                  <a:pt x="983" y="318"/>
                  <a:pt x="983" y="318"/>
                </a:cubicBezTo>
                <a:cubicBezTo>
                  <a:pt x="984" y="316"/>
                  <a:pt x="984" y="314"/>
                  <a:pt x="983" y="313"/>
                </a:cubicBezTo>
                <a:close/>
                <a:moveTo>
                  <a:pt x="1242" y="50"/>
                </a:moveTo>
                <a:cubicBezTo>
                  <a:pt x="1242" y="50"/>
                  <a:pt x="1242" y="50"/>
                  <a:pt x="1242" y="50"/>
                </a:cubicBezTo>
                <a:cubicBezTo>
                  <a:pt x="1242" y="50"/>
                  <a:pt x="1242" y="50"/>
                  <a:pt x="1242" y="50"/>
                </a:cubicBezTo>
                <a:cubicBezTo>
                  <a:pt x="1076" y="215"/>
                  <a:pt x="1076" y="215"/>
                  <a:pt x="1076" y="215"/>
                </a:cubicBezTo>
                <a:cubicBezTo>
                  <a:pt x="1065" y="227"/>
                  <a:pt x="1065" y="227"/>
                  <a:pt x="1065" y="227"/>
                </a:cubicBezTo>
                <a:cubicBezTo>
                  <a:pt x="1064" y="228"/>
                  <a:pt x="1064" y="230"/>
                  <a:pt x="1065" y="231"/>
                </a:cubicBezTo>
                <a:cubicBezTo>
                  <a:pt x="1066" y="232"/>
                  <a:pt x="1067" y="232"/>
                  <a:pt x="1067" y="232"/>
                </a:cubicBezTo>
                <a:cubicBezTo>
                  <a:pt x="1068" y="232"/>
                  <a:pt x="1069" y="232"/>
                  <a:pt x="1070" y="231"/>
                </a:cubicBezTo>
                <a:cubicBezTo>
                  <a:pt x="1081" y="220"/>
                  <a:pt x="1081" y="220"/>
                  <a:pt x="1081" y="220"/>
                </a:cubicBezTo>
                <a:cubicBezTo>
                  <a:pt x="1246" y="55"/>
                  <a:pt x="1246" y="55"/>
                  <a:pt x="1246" y="55"/>
                </a:cubicBezTo>
                <a:cubicBezTo>
                  <a:pt x="1246" y="54"/>
                  <a:pt x="1246" y="54"/>
                  <a:pt x="1246" y="54"/>
                </a:cubicBezTo>
                <a:cubicBezTo>
                  <a:pt x="1246" y="54"/>
                  <a:pt x="1246" y="54"/>
                  <a:pt x="1246" y="54"/>
                </a:cubicBezTo>
                <a:cubicBezTo>
                  <a:pt x="1249" y="51"/>
                  <a:pt x="1249" y="51"/>
                  <a:pt x="1249" y="51"/>
                </a:cubicBezTo>
                <a:cubicBezTo>
                  <a:pt x="1250" y="50"/>
                  <a:pt x="1250" y="48"/>
                  <a:pt x="1249" y="47"/>
                </a:cubicBezTo>
                <a:cubicBezTo>
                  <a:pt x="1248" y="46"/>
                  <a:pt x="1246" y="46"/>
                  <a:pt x="1245" y="47"/>
                </a:cubicBezTo>
                <a:lnTo>
                  <a:pt x="1242" y="50"/>
                </a:lnTo>
                <a:close/>
                <a:moveTo>
                  <a:pt x="996" y="301"/>
                </a:moveTo>
                <a:cubicBezTo>
                  <a:pt x="996" y="301"/>
                  <a:pt x="997" y="301"/>
                  <a:pt x="998" y="301"/>
                </a:cubicBezTo>
                <a:cubicBezTo>
                  <a:pt x="998" y="301"/>
                  <a:pt x="999" y="301"/>
                  <a:pt x="1000" y="301"/>
                </a:cubicBezTo>
                <a:cubicBezTo>
                  <a:pt x="1059" y="242"/>
                  <a:pt x="1059" y="242"/>
                  <a:pt x="1059" y="242"/>
                </a:cubicBezTo>
                <a:cubicBezTo>
                  <a:pt x="1060" y="241"/>
                  <a:pt x="1060" y="239"/>
                  <a:pt x="1059" y="238"/>
                </a:cubicBezTo>
                <a:cubicBezTo>
                  <a:pt x="1057" y="236"/>
                  <a:pt x="1055" y="236"/>
                  <a:pt x="1054" y="238"/>
                </a:cubicBezTo>
                <a:cubicBezTo>
                  <a:pt x="996" y="296"/>
                  <a:pt x="996" y="296"/>
                  <a:pt x="996" y="296"/>
                </a:cubicBezTo>
                <a:cubicBezTo>
                  <a:pt x="994" y="297"/>
                  <a:pt x="994" y="299"/>
                  <a:pt x="996" y="301"/>
                </a:cubicBezTo>
                <a:close/>
                <a:moveTo>
                  <a:pt x="433" y="867"/>
                </a:moveTo>
                <a:cubicBezTo>
                  <a:pt x="461" y="840"/>
                  <a:pt x="461" y="840"/>
                  <a:pt x="461" y="840"/>
                </a:cubicBezTo>
                <a:cubicBezTo>
                  <a:pt x="462" y="839"/>
                  <a:pt x="462" y="837"/>
                  <a:pt x="461" y="835"/>
                </a:cubicBezTo>
                <a:cubicBezTo>
                  <a:pt x="459" y="834"/>
                  <a:pt x="457" y="834"/>
                  <a:pt x="456" y="835"/>
                </a:cubicBezTo>
                <a:cubicBezTo>
                  <a:pt x="429" y="863"/>
                  <a:pt x="429" y="863"/>
                  <a:pt x="429" y="863"/>
                </a:cubicBezTo>
                <a:cubicBezTo>
                  <a:pt x="428" y="864"/>
                  <a:pt x="428" y="866"/>
                  <a:pt x="429" y="867"/>
                </a:cubicBezTo>
                <a:cubicBezTo>
                  <a:pt x="429" y="868"/>
                  <a:pt x="430" y="868"/>
                  <a:pt x="431" y="868"/>
                </a:cubicBezTo>
                <a:cubicBezTo>
                  <a:pt x="432" y="868"/>
                  <a:pt x="432" y="868"/>
                  <a:pt x="433" y="867"/>
                </a:cubicBezTo>
                <a:close/>
                <a:moveTo>
                  <a:pt x="459" y="851"/>
                </a:moveTo>
                <a:cubicBezTo>
                  <a:pt x="458" y="850"/>
                  <a:pt x="456" y="850"/>
                  <a:pt x="455" y="851"/>
                </a:cubicBezTo>
                <a:cubicBezTo>
                  <a:pt x="434" y="872"/>
                  <a:pt x="434" y="872"/>
                  <a:pt x="434" y="872"/>
                </a:cubicBezTo>
                <a:cubicBezTo>
                  <a:pt x="430" y="875"/>
                  <a:pt x="430" y="875"/>
                  <a:pt x="430" y="875"/>
                </a:cubicBezTo>
                <a:cubicBezTo>
                  <a:pt x="429" y="877"/>
                  <a:pt x="429" y="879"/>
                  <a:pt x="430" y="880"/>
                </a:cubicBezTo>
                <a:cubicBezTo>
                  <a:pt x="431" y="880"/>
                  <a:pt x="432" y="881"/>
                  <a:pt x="433" y="881"/>
                </a:cubicBezTo>
                <a:cubicBezTo>
                  <a:pt x="433" y="881"/>
                  <a:pt x="434" y="880"/>
                  <a:pt x="435" y="880"/>
                </a:cubicBezTo>
                <a:cubicBezTo>
                  <a:pt x="459" y="856"/>
                  <a:pt x="459" y="856"/>
                  <a:pt x="459" y="856"/>
                </a:cubicBezTo>
                <a:cubicBezTo>
                  <a:pt x="460" y="854"/>
                  <a:pt x="460" y="852"/>
                  <a:pt x="459" y="851"/>
                </a:cubicBezTo>
                <a:close/>
                <a:moveTo>
                  <a:pt x="1072" y="238"/>
                </a:moveTo>
                <a:cubicBezTo>
                  <a:pt x="1073" y="239"/>
                  <a:pt x="1074" y="239"/>
                  <a:pt x="1074" y="239"/>
                </a:cubicBezTo>
                <a:cubicBezTo>
                  <a:pt x="1075" y="239"/>
                  <a:pt x="1076" y="239"/>
                  <a:pt x="1077" y="238"/>
                </a:cubicBezTo>
                <a:cubicBezTo>
                  <a:pt x="1261" y="53"/>
                  <a:pt x="1261" y="53"/>
                  <a:pt x="1261" y="53"/>
                </a:cubicBezTo>
                <a:cubicBezTo>
                  <a:pt x="1262" y="52"/>
                  <a:pt x="1262" y="50"/>
                  <a:pt x="1261" y="49"/>
                </a:cubicBezTo>
                <a:cubicBezTo>
                  <a:pt x="1260" y="48"/>
                  <a:pt x="1258" y="48"/>
                  <a:pt x="1257" y="49"/>
                </a:cubicBezTo>
                <a:cubicBezTo>
                  <a:pt x="1072" y="234"/>
                  <a:pt x="1072" y="234"/>
                  <a:pt x="1072" y="234"/>
                </a:cubicBezTo>
                <a:cubicBezTo>
                  <a:pt x="1071" y="235"/>
                  <a:pt x="1071" y="237"/>
                  <a:pt x="1072" y="238"/>
                </a:cubicBezTo>
                <a:close/>
                <a:moveTo>
                  <a:pt x="986" y="328"/>
                </a:moveTo>
                <a:cubicBezTo>
                  <a:pt x="986" y="328"/>
                  <a:pt x="986" y="328"/>
                  <a:pt x="987" y="328"/>
                </a:cubicBezTo>
                <a:cubicBezTo>
                  <a:pt x="987" y="328"/>
                  <a:pt x="987" y="328"/>
                  <a:pt x="987" y="327"/>
                </a:cubicBezTo>
                <a:cubicBezTo>
                  <a:pt x="1065" y="249"/>
                  <a:pt x="1065" y="249"/>
                  <a:pt x="1065" y="249"/>
                </a:cubicBezTo>
                <a:cubicBezTo>
                  <a:pt x="1066" y="248"/>
                  <a:pt x="1066" y="246"/>
                  <a:pt x="1065" y="245"/>
                </a:cubicBezTo>
                <a:cubicBezTo>
                  <a:pt x="1064" y="244"/>
                  <a:pt x="1062" y="244"/>
                  <a:pt x="1061" y="245"/>
                </a:cubicBezTo>
                <a:cubicBezTo>
                  <a:pt x="983" y="323"/>
                  <a:pt x="983" y="323"/>
                  <a:pt x="983" y="323"/>
                </a:cubicBezTo>
                <a:cubicBezTo>
                  <a:pt x="983" y="323"/>
                  <a:pt x="982" y="323"/>
                  <a:pt x="982" y="323"/>
                </a:cubicBezTo>
                <a:cubicBezTo>
                  <a:pt x="982" y="324"/>
                  <a:pt x="982" y="324"/>
                  <a:pt x="982" y="324"/>
                </a:cubicBezTo>
                <a:cubicBezTo>
                  <a:pt x="825" y="481"/>
                  <a:pt x="825" y="481"/>
                  <a:pt x="825" y="481"/>
                </a:cubicBezTo>
                <a:cubicBezTo>
                  <a:pt x="824" y="482"/>
                  <a:pt x="824" y="484"/>
                  <a:pt x="825" y="485"/>
                </a:cubicBezTo>
                <a:cubicBezTo>
                  <a:pt x="825" y="486"/>
                  <a:pt x="826" y="486"/>
                  <a:pt x="827" y="486"/>
                </a:cubicBezTo>
                <a:cubicBezTo>
                  <a:pt x="828" y="486"/>
                  <a:pt x="828" y="486"/>
                  <a:pt x="829" y="485"/>
                </a:cubicBezTo>
                <a:lnTo>
                  <a:pt x="986" y="328"/>
                </a:lnTo>
                <a:close/>
                <a:moveTo>
                  <a:pt x="1080" y="244"/>
                </a:moveTo>
                <a:cubicBezTo>
                  <a:pt x="1080" y="245"/>
                  <a:pt x="1081" y="245"/>
                  <a:pt x="1082" y="245"/>
                </a:cubicBezTo>
                <a:cubicBezTo>
                  <a:pt x="1083" y="245"/>
                  <a:pt x="1083" y="245"/>
                  <a:pt x="1084" y="244"/>
                </a:cubicBezTo>
                <a:cubicBezTo>
                  <a:pt x="1275" y="54"/>
                  <a:pt x="1275" y="54"/>
                  <a:pt x="1275" y="54"/>
                </a:cubicBezTo>
                <a:cubicBezTo>
                  <a:pt x="1276" y="52"/>
                  <a:pt x="1276" y="50"/>
                  <a:pt x="1275" y="49"/>
                </a:cubicBezTo>
                <a:cubicBezTo>
                  <a:pt x="1274" y="48"/>
                  <a:pt x="1272" y="48"/>
                  <a:pt x="1270" y="49"/>
                </a:cubicBezTo>
                <a:cubicBezTo>
                  <a:pt x="1080" y="240"/>
                  <a:pt x="1080" y="240"/>
                  <a:pt x="1080" y="240"/>
                </a:cubicBezTo>
                <a:cubicBezTo>
                  <a:pt x="1078" y="241"/>
                  <a:pt x="1078" y="243"/>
                  <a:pt x="1080" y="244"/>
                </a:cubicBezTo>
                <a:close/>
                <a:moveTo>
                  <a:pt x="991" y="337"/>
                </a:moveTo>
                <a:cubicBezTo>
                  <a:pt x="991" y="337"/>
                  <a:pt x="992" y="337"/>
                  <a:pt x="992" y="337"/>
                </a:cubicBezTo>
                <a:cubicBezTo>
                  <a:pt x="1072" y="256"/>
                  <a:pt x="1072" y="256"/>
                  <a:pt x="1072" y="256"/>
                </a:cubicBezTo>
                <a:cubicBezTo>
                  <a:pt x="1074" y="255"/>
                  <a:pt x="1074" y="253"/>
                  <a:pt x="1072" y="252"/>
                </a:cubicBezTo>
                <a:cubicBezTo>
                  <a:pt x="1071" y="250"/>
                  <a:pt x="1069" y="250"/>
                  <a:pt x="1068" y="252"/>
                </a:cubicBezTo>
                <a:cubicBezTo>
                  <a:pt x="987" y="332"/>
                  <a:pt x="987" y="332"/>
                  <a:pt x="987" y="332"/>
                </a:cubicBezTo>
                <a:cubicBezTo>
                  <a:pt x="987" y="333"/>
                  <a:pt x="987" y="333"/>
                  <a:pt x="987" y="333"/>
                </a:cubicBezTo>
                <a:cubicBezTo>
                  <a:pt x="986" y="333"/>
                  <a:pt x="986" y="334"/>
                  <a:pt x="986" y="334"/>
                </a:cubicBezTo>
                <a:cubicBezTo>
                  <a:pt x="830" y="490"/>
                  <a:pt x="830" y="490"/>
                  <a:pt x="830" y="490"/>
                </a:cubicBezTo>
                <a:cubicBezTo>
                  <a:pt x="829" y="491"/>
                  <a:pt x="829" y="493"/>
                  <a:pt x="830" y="494"/>
                </a:cubicBezTo>
                <a:cubicBezTo>
                  <a:pt x="830" y="495"/>
                  <a:pt x="831" y="495"/>
                  <a:pt x="832" y="495"/>
                </a:cubicBezTo>
                <a:cubicBezTo>
                  <a:pt x="833" y="495"/>
                  <a:pt x="833" y="495"/>
                  <a:pt x="834" y="494"/>
                </a:cubicBezTo>
                <a:cubicBezTo>
                  <a:pt x="990" y="338"/>
                  <a:pt x="990" y="338"/>
                  <a:pt x="990" y="338"/>
                </a:cubicBezTo>
                <a:cubicBezTo>
                  <a:pt x="990" y="338"/>
                  <a:pt x="991" y="338"/>
                  <a:pt x="991" y="337"/>
                </a:cubicBezTo>
                <a:close/>
                <a:moveTo>
                  <a:pt x="458" y="866"/>
                </a:moveTo>
                <a:cubicBezTo>
                  <a:pt x="457" y="865"/>
                  <a:pt x="454" y="865"/>
                  <a:pt x="453" y="866"/>
                </a:cubicBezTo>
                <a:cubicBezTo>
                  <a:pt x="440" y="878"/>
                  <a:pt x="440" y="878"/>
                  <a:pt x="440" y="878"/>
                </a:cubicBezTo>
                <a:cubicBezTo>
                  <a:pt x="440" y="878"/>
                  <a:pt x="440" y="878"/>
                  <a:pt x="440" y="878"/>
                </a:cubicBezTo>
                <a:cubicBezTo>
                  <a:pt x="438" y="882"/>
                  <a:pt x="438" y="882"/>
                  <a:pt x="438" y="882"/>
                </a:cubicBezTo>
                <a:cubicBezTo>
                  <a:pt x="436" y="883"/>
                  <a:pt x="437" y="885"/>
                  <a:pt x="438" y="886"/>
                </a:cubicBezTo>
                <a:cubicBezTo>
                  <a:pt x="438" y="887"/>
                  <a:pt x="439" y="887"/>
                  <a:pt x="440" y="887"/>
                </a:cubicBezTo>
                <a:cubicBezTo>
                  <a:pt x="441" y="887"/>
                  <a:pt x="442" y="887"/>
                  <a:pt x="442" y="886"/>
                </a:cubicBezTo>
                <a:cubicBezTo>
                  <a:pt x="458" y="870"/>
                  <a:pt x="458" y="870"/>
                  <a:pt x="458" y="870"/>
                </a:cubicBezTo>
                <a:cubicBezTo>
                  <a:pt x="459" y="869"/>
                  <a:pt x="459" y="867"/>
                  <a:pt x="458" y="866"/>
                </a:cubicBezTo>
                <a:close/>
                <a:moveTo>
                  <a:pt x="1120" y="218"/>
                </a:moveTo>
                <a:cubicBezTo>
                  <a:pt x="1120" y="219"/>
                  <a:pt x="1121" y="219"/>
                  <a:pt x="1122" y="219"/>
                </a:cubicBezTo>
                <a:cubicBezTo>
                  <a:pt x="1123" y="219"/>
                  <a:pt x="1123" y="219"/>
                  <a:pt x="1124" y="218"/>
                </a:cubicBezTo>
                <a:cubicBezTo>
                  <a:pt x="1287" y="56"/>
                  <a:pt x="1287" y="56"/>
                  <a:pt x="1287" y="56"/>
                </a:cubicBezTo>
                <a:cubicBezTo>
                  <a:pt x="1288" y="55"/>
                  <a:pt x="1288" y="53"/>
                  <a:pt x="1287" y="52"/>
                </a:cubicBezTo>
                <a:cubicBezTo>
                  <a:pt x="1285" y="50"/>
                  <a:pt x="1283" y="50"/>
                  <a:pt x="1282" y="52"/>
                </a:cubicBezTo>
                <a:cubicBezTo>
                  <a:pt x="1120" y="214"/>
                  <a:pt x="1120" y="214"/>
                  <a:pt x="1120" y="214"/>
                </a:cubicBezTo>
                <a:cubicBezTo>
                  <a:pt x="1119" y="215"/>
                  <a:pt x="1119" y="217"/>
                  <a:pt x="1120" y="218"/>
                </a:cubicBezTo>
                <a:close/>
                <a:moveTo>
                  <a:pt x="1094" y="249"/>
                </a:moveTo>
                <a:cubicBezTo>
                  <a:pt x="1111" y="231"/>
                  <a:pt x="1111" y="231"/>
                  <a:pt x="1111" y="231"/>
                </a:cubicBezTo>
                <a:cubicBezTo>
                  <a:pt x="1112" y="230"/>
                  <a:pt x="1112" y="228"/>
                  <a:pt x="1111" y="227"/>
                </a:cubicBezTo>
                <a:cubicBezTo>
                  <a:pt x="1110" y="226"/>
                  <a:pt x="1108" y="226"/>
                  <a:pt x="1107" y="227"/>
                </a:cubicBezTo>
                <a:cubicBezTo>
                  <a:pt x="1089" y="244"/>
                  <a:pt x="1089" y="244"/>
                  <a:pt x="1089" y="244"/>
                </a:cubicBezTo>
                <a:cubicBezTo>
                  <a:pt x="1088" y="246"/>
                  <a:pt x="1088" y="248"/>
                  <a:pt x="1089" y="249"/>
                </a:cubicBezTo>
                <a:cubicBezTo>
                  <a:pt x="1090" y="249"/>
                  <a:pt x="1091" y="250"/>
                  <a:pt x="1092" y="250"/>
                </a:cubicBezTo>
                <a:cubicBezTo>
                  <a:pt x="1092" y="250"/>
                  <a:pt x="1093" y="249"/>
                  <a:pt x="1094" y="249"/>
                </a:cubicBezTo>
                <a:close/>
                <a:moveTo>
                  <a:pt x="1070" y="272"/>
                </a:moveTo>
                <a:cubicBezTo>
                  <a:pt x="1072" y="271"/>
                  <a:pt x="1072" y="269"/>
                  <a:pt x="1070" y="268"/>
                </a:cubicBezTo>
                <a:cubicBezTo>
                  <a:pt x="1069" y="266"/>
                  <a:pt x="1067" y="266"/>
                  <a:pt x="1066" y="268"/>
                </a:cubicBezTo>
                <a:cubicBezTo>
                  <a:pt x="996" y="337"/>
                  <a:pt x="996" y="337"/>
                  <a:pt x="996" y="337"/>
                </a:cubicBezTo>
                <a:cubicBezTo>
                  <a:pt x="995" y="339"/>
                  <a:pt x="995" y="341"/>
                  <a:pt x="996" y="342"/>
                </a:cubicBezTo>
                <a:cubicBezTo>
                  <a:pt x="997" y="342"/>
                  <a:pt x="998" y="343"/>
                  <a:pt x="998" y="343"/>
                </a:cubicBezTo>
                <a:cubicBezTo>
                  <a:pt x="999" y="343"/>
                  <a:pt x="1000" y="342"/>
                  <a:pt x="1001" y="342"/>
                </a:cubicBezTo>
                <a:lnTo>
                  <a:pt x="1070" y="272"/>
                </a:lnTo>
                <a:close/>
                <a:moveTo>
                  <a:pt x="995" y="343"/>
                </a:moveTo>
                <a:cubicBezTo>
                  <a:pt x="994" y="341"/>
                  <a:pt x="992" y="341"/>
                  <a:pt x="991" y="343"/>
                </a:cubicBezTo>
                <a:cubicBezTo>
                  <a:pt x="843" y="491"/>
                  <a:pt x="843" y="491"/>
                  <a:pt x="843" y="491"/>
                </a:cubicBezTo>
                <a:cubicBezTo>
                  <a:pt x="842" y="492"/>
                  <a:pt x="842" y="494"/>
                  <a:pt x="843" y="495"/>
                </a:cubicBezTo>
                <a:cubicBezTo>
                  <a:pt x="844" y="496"/>
                  <a:pt x="844" y="496"/>
                  <a:pt x="845" y="496"/>
                </a:cubicBezTo>
                <a:cubicBezTo>
                  <a:pt x="846" y="496"/>
                  <a:pt x="847" y="496"/>
                  <a:pt x="847" y="495"/>
                </a:cubicBezTo>
                <a:cubicBezTo>
                  <a:pt x="995" y="347"/>
                  <a:pt x="995" y="347"/>
                  <a:pt x="995" y="347"/>
                </a:cubicBezTo>
                <a:cubicBezTo>
                  <a:pt x="997" y="346"/>
                  <a:pt x="997" y="344"/>
                  <a:pt x="995" y="343"/>
                </a:cubicBezTo>
                <a:close/>
                <a:moveTo>
                  <a:pt x="852" y="500"/>
                </a:moveTo>
                <a:cubicBezTo>
                  <a:pt x="853" y="501"/>
                  <a:pt x="853" y="501"/>
                  <a:pt x="854" y="501"/>
                </a:cubicBezTo>
                <a:cubicBezTo>
                  <a:pt x="855" y="501"/>
                  <a:pt x="856" y="501"/>
                  <a:pt x="856" y="500"/>
                </a:cubicBezTo>
                <a:cubicBezTo>
                  <a:pt x="1001" y="355"/>
                  <a:pt x="1001" y="355"/>
                  <a:pt x="1001" y="355"/>
                </a:cubicBezTo>
                <a:cubicBezTo>
                  <a:pt x="1002" y="354"/>
                  <a:pt x="1002" y="352"/>
                  <a:pt x="1001" y="351"/>
                </a:cubicBezTo>
                <a:cubicBezTo>
                  <a:pt x="1000" y="350"/>
                  <a:pt x="998" y="350"/>
                  <a:pt x="997" y="351"/>
                </a:cubicBezTo>
                <a:cubicBezTo>
                  <a:pt x="852" y="496"/>
                  <a:pt x="852" y="496"/>
                  <a:pt x="852" y="496"/>
                </a:cubicBezTo>
                <a:cubicBezTo>
                  <a:pt x="851" y="497"/>
                  <a:pt x="851" y="499"/>
                  <a:pt x="852" y="500"/>
                </a:cubicBezTo>
                <a:close/>
                <a:moveTo>
                  <a:pt x="472" y="880"/>
                </a:moveTo>
                <a:cubicBezTo>
                  <a:pt x="471" y="879"/>
                  <a:pt x="469" y="879"/>
                  <a:pt x="468" y="880"/>
                </a:cubicBezTo>
                <a:cubicBezTo>
                  <a:pt x="461" y="886"/>
                  <a:pt x="461" y="886"/>
                  <a:pt x="461" y="886"/>
                </a:cubicBezTo>
                <a:cubicBezTo>
                  <a:pt x="460" y="887"/>
                  <a:pt x="460" y="889"/>
                  <a:pt x="461" y="891"/>
                </a:cubicBezTo>
                <a:cubicBezTo>
                  <a:pt x="462" y="891"/>
                  <a:pt x="463" y="892"/>
                  <a:pt x="464" y="892"/>
                </a:cubicBezTo>
                <a:cubicBezTo>
                  <a:pt x="464" y="892"/>
                  <a:pt x="465" y="891"/>
                  <a:pt x="466" y="891"/>
                </a:cubicBezTo>
                <a:cubicBezTo>
                  <a:pt x="472" y="884"/>
                  <a:pt x="472" y="884"/>
                  <a:pt x="472" y="884"/>
                </a:cubicBezTo>
                <a:cubicBezTo>
                  <a:pt x="473" y="883"/>
                  <a:pt x="473" y="881"/>
                  <a:pt x="472" y="880"/>
                </a:cubicBezTo>
                <a:close/>
                <a:moveTo>
                  <a:pt x="1087" y="265"/>
                </a:moveTo>
                <a:cubicBezTo>
                  <a:pt x="1088" y="265"/>
                  <a:pt x="1089" y="266"/>
                  <a:pt x="1089" y="266"/>
                </a:cubicBezTo>
                <a:cubicBezTo>
                  <a:pt x="1090" y="266"/>
                  <a:pt x="1091" y="265"/>
                  <a:pt x="1092" y="265"/>
                </a:cubicBezTo>
                <a:cubicBezTo>
                  <a:pt x="1120" y="236"/>
                  <a:pt x="1120" y="236"/>
                  <a:pt x="1120" y="236"/>
                </a:cubicBezTo>
                <a:cubicBezTo>
                  <a:pt x="1121" y="235"/>
                  <a:pt x="1121" y="233"/>
                  <a:pt x="1120" y="232"/>
                </a:cubicBezTo>
                <a:cubicBezTo>
                  <a:pt x="1119" y="231"/>
                  <a:pt x="1117" y="231"/>
                  <a:pt x="1116" y="232"/>
                </a:cubicBezTo>
                <a:cubicBezTo>
                  <a:pt x="1087" y="260"/>
                  <a:pt x="1087" y="260"/>
                  <a:pt x="1087" y="260"/>
                </a:cubicBezTo>
                <a:cubicBezTo>
                  <a:pt x="1086" y="262"/>
                  <a:pt x="1086" y="264"/>
                  <a:pt x="1087" y="265"/>
                </a:cubicBezTo>
                <a:close/>
                <a:moveTo>
                  <a:pt x="1079" y="277"/>
                </a:moveTo>
                <a:cubicBezTo>
                  <a:pt x="1080" y="276"/>
                  <a:pt x="1080" y="274"/>
                  <a:pt x="1079" y="273"/>
                </a:cubicBezTo>
                <a:cubicBezTo>
                  <a:pt x="1078" y="272"/>
                  <a:pt x="1076" y="272"/>
                  <a:pt x="1075" y="273"/>
                </a:cubicBezTo>
                <a:cubicBezTo>
                  <a:pt x="1004" y="344"/>
                  <a:pt x="1004" y="344"/>
                  <a:pt x="1004" y="344"/>
                </a:cubicBezTo>
                <a:cubicBezTo>
                  <a:pt x="1003" y="345"/>
                  <a:pt x="1003" y="347"/>
                  <a:pt x="1004" y="348"/>
                </a:cubicBezTo>
                <a:cubicBezTo>
                  <a:pt x="1004" y="349"/>
                  <a:pt x="1005" y="349"/>
                  <a:pt x="1006" y="349"/>
                </a:cubicBezTo>
                <a:cubicBezTo>
                  <a:pt x="1007" y="349"/>
                  <a:pt x="1008" y="349"/>
                  <a:pt x="1008" y="348"/>
                </a:cubicBezTo>
                <a:lnTo>
                  <a:pt x="1079" y="277"/>
                </a:lnTo>
                <a:close/>
                <a:moveTo>
                  <a:pt x="1121" y="231"/>
                </a:moveTo>
                <a:cubicBezTo>
                  <a:pt x="1122" y="231"/>
                  <a:pt x="1123" y="232"/>
                  <a:pt x="1123" y="232"/>
                </a:cubicBezTo>
                <a:cubicBezTo>
                  <a:pt x="1124" y="232"/>
                  <a:pt x="1125" y="231"/>
                  <a:pt x="1125" y="231"/>
                </a:cubicBezTo>
                <a:cubicBezTo>
                  <a:pt x="1299" y="58"/>
                  <a:pt x="1299" y="58"/>
                  <a:pt x="1299" y="58"/>
                </a:cubicBezTo>
                <a:cubicBezTo>
                  <a:pt x="1300" y="56"/>
                  <a:pt x="1300" y="55"/>
                  <a:pt x="1299" y="53"/>
                </a:cubicBezTo>
                <a:cubicBezTo>
                  <a:pt x="1298" y="52"/>
                  <a:pt x="1296" y="52"/>
                  <a:pt x="1294" y="53"/>
                </a:cubicBezTo>
                <a:cubicBezTo>
                  <a:pt x="1121" y="227"/>
                  <a:pt x="1121" y="227"/>
                  <a:pt x="1121" y="227"/>
                </a:cubicBezTo>
                <a:cubicBezTo>
                  <a:pt x="1120" y="228"/>
                  <a:pt x="1120" y="230"/>
                  <a:pt x="1121" y="231"/>
                </a:cubicBezTo>
                <a:close/>
                <a:moveTo>
                  <a:pt x="856" y="513"/>
                </a:moveTo>
                <a:cubicBezTo>
                  <a:pt x="857" y="513"/>
                  <a:pt x="858" y="512"/>
                  <a:pt x="859" y="512"/>
                </a:cubicBezTo>
                <a:cubicBezTo>
                  <a:pt x="1006" y="365"/>
                  <a:pt x="1006" y="365"/>
                  <a:pt x="1006" y="365"/>
                </a:cubicBezTo>
                <a:cubicBezTo>
                  <a:pt x="1007" y="364"/>
                  <a:pt x="1007" y="362"/>
                  <a:pt x="1006" y="360"/>
                </a:cubicBezTo>
                <a:cubicBezTo>
                  <a:pt x="1004" y="359"/>
                  <a:pt x="1002" y="359"/>
                  <a:pt x="1001" y="360"/>
                </a:cubicBezTo>
                <a:cubicBezTo>
                  <a:pt x="854" y="507"/>
                  <a:pt x="854" y="507"/>
                  <a:pt x="854" y="507"/>
                </a:cubicBezTo>
                <a:cubicBezTo>
                  <a:pt x="853" y="509"/>
                  <a:pt x="853" y="511"/>
                  <a:pt x="854" y="512"/>
                </a:cubicBezTo>
                <a:cubicBezTo>
                  <a:pt x="855" y="512"/>
                  <a:pt x="856" y="513"/>
                  <a:pt x="856" y="513"/>
                </a:cubicBezTo>
                <a:close/>
                <a:moveTo>
                  <a:pt x="1012" y="357"/>
                </a:moveTo>
                <a:cubicBezTo>
                  <a:pt x="1013" y="357"/>
                  <a:pt x="1014" y="357"/>
                  <a:pt x="1014" y="356"/>
                </a:cubicBezTo>
                <a:cubicBezTo>
                  <a:pt x="1090" y="281"/>
                  <a:pt x="1090" y="281"/>
                  <a:pt x="1090" y="281"/>
                </a:cubicBezTo>
                <a:cubicBezTo>
                  <a:pt x="1091" y="279"/>
                  <a:pt x="1091" y="277"/>
                  <a:pt x="1090" y="276"/>
                </a:cubicBezTo>
                <a:cubicBezTo>
                  <a:pt x="1089" y="275"/>
                  <a:pt x="1087" y="275"/>
                  <a:pt x="1085" y="276"/>
                </a:cubicBezTo>
                <a:cubicBezTo>
                  <a:pt x="1010" y="352"/>
                  <a:pt x="1010" y="352"/>
                  <a:pt x="1010" y="352"/>
                </a:cubicBezTo>
                <a:cubicBezTo>
                  <a:pt x="1009" y="353"/>
                  <a:pt x="1009" y="355"/>
                  <a:pt x="1010" y="356"/>
                </a:cubicBezTo>
                <a:cubicBezTo>
                  <a:pt x="1010" y="357"/>
                  <a:pt x="1011" y="357"/>
                  <a:pt x="1012" y="357"/>
                </a:cubicBezTo>
                <a:close/>
                <a:moveTo>
                  <a:pt x="1093" y="273"/>
                </a:moveTo>
                <a:cubicBezTo>
                  <a:pt x="1094" y="273"/>
                  <a:pt x="1095" y="274"/>
                  <a:pt x="1095" y="274"/>
                </a:cubicBezTo>
                <a:cubicBezTo>
                  <a:pt x="1096" y="274"/>
                  <a:pt x="1097" y="273"/>
                  <a:pt x="1098" y="273"/>
                </a:cubicBezTo>
                <a:cubicBezTo>
                  <a:pt x="1315" y="55"/>
                  <a:pt x="1315" y="55"/>
                  <a:pt x="1315" y="55"/>
                </a:cubicBezTo>
                <a:cubicBezTo>
                  <a:pt x="1316" y="54"/>
                  <a:pt x="1316" y="52"/>
                  <a:pt x="1315" y="51"/>
                </a:cubicBezTo>
                <a:cubicBezTo>
                  <a:pt x="1314" y="50"/>
                  <a:pt x="1312" y="50"/>
                  <a:pt x="1311" y="51"/>
                </a:cubicBezTo>
                <a:cubicBezTo>
                  <a:pt x="1093" y="268"/>
                  <a:pt x="1093" y="268"/>
                  <a:pt x="1093" y="268"/>
                </a:cubicBezTo>
                <a:cubicBezTo>
                  <a:pt x="1092" y="270"/>
                  <a:pt x="1092" y="271"/>
                  <a:pt x="1093" y="273"/>
                </a:cubicBezTo>
                <a:close/>
                <a:moveTo>
                  <a:pt x="478" y="884"/>
                </a:moveTo>
                <a:cubicBezTo>
                  <a:pt x="476" y="886"/>
                  <a:pt x="476" y="886"/>
                  <a:pt x="476" y="886"/>
                </a:cubicBezTo>
                <a:cubicBezTo>
                  <a:pt x="475" y="887"/>
                  <a:pt x="473" y="889"/>
                  <a:pt x="472" y="890"/>
                </a:cubicBezTo>
                <a:cubicBezTo>
                  <a:pt x="471" y="890"/>
                  <a:pt x="471" y="890"/>
                  <a:pt x="471" y="890"/>
                </a:cubicBezTo>
                <a:cubicBezTo>
                  <a:pt x="471" y="890"/>
                  <a:pt x="471" y="891"/>
                  <a:pt x="471" y="891"/>
                </a:cubicBezTo>
                <a:cubicBezTo>
                  <a:pt x="471" y="891"/>
                  <a:pt x="471" y="891"/>
                  <a:pt x="471" y="891"/>
                </a:cubicBezTo>
                <a:cubicBezTo>
                  <a:pt x="471" y="891"/>
                  <a:pt x="471" y="891"/>
                  <a:pt x="471" y="891"/>
                </a:cubicBezTo>
                <a:cubicBezTo>
                  <a:pt x="471" y="892"/>
                  <a:pt x="470" y="892"/>
                  <a:pt x="470" y="892"/>
                </a:cubicBezTo>
                <a:cubicBezTo>
                  <a:pt x="470" y="893"/>
                  <a:pt x="471" y="893"/>
                  <a:pt x="471" y="893"/>
                </a:cubicBezTo>
                <a:cubicBezTo>
                  <a:pt x="471" y="893"/>
                  <a:pt x="471" y="894"/>
                  <a:pt x="471" y="894"/>
                </a:cubicBezTo>
                <a:cubicBezTo>
                  <a:pt x="471" y="894"/>
                  <a:pt x="471" y="894"/>
                  <a:pt x="471" y="895"/>
                </a:cubicBezTo>
                <a:cubicBezTo>
                  <a:pt x="471" y="895"/>
                  <a:pt x="471" y="895"/>
                  <a:pt x="471" y="895"/>
                </a:cubicBezTo>
                <a:cubicBezTo>
                  <a:pt x="472" y="895"/>
                  <a:pt x="472" y="894"/>
                  <a:pt x="472" y="894"/>
                </a:cubicBezTo>
                <a:cubicBezTo>
                  <a:pt x="472" y="895"/>
                  <a:pt x="472" y="894"/>
                  <a:pt x="472" y="894"/>
                </a:cubicBezTo>
                <a:cubicBezTo>
                  <a:pt x="472" y="894"/>
                  <a:pt x="472" y="894"/>
                  <a:pt x="472" y="894"/>
                </a:cubicBezTo>
                <a:cubicBezTo>
                  <a:pt x="473" y="894"/>
                  <a:pt x="473" y="895"/>
                  <a:pt x="473" y="895"/>
                </a:cubicBezTo>
                <a:cubicBezTo>
                  <a:pt x="474" y="895"/>
                  <a:pt x="474" y="895"/>
                  <a:pt x="474" y="895"/>
                </a:cubicBezTo>
                <a:cubicBezTo>
                  <a:pt x="474" y="895"/>
                  <a:pt x="474" y="895"/>
                  <a:pt x="474" y="895"/>
                </a:cubicBezTo>
                <a:cubicBezTo>
                  <a:pt x="474" y="895"/>
                  <a:pt x="474" y="895"/>
                  <a:pt x="474" y="895"/>
                </a:cubicBezTo>
                <a:cubicBezTo>
                  <a:pt x="474" y="895"/>
                  <a:pt x="474" y="895"/>
                  <a:pt x="475" y="895"/>
                </a:cubicBezTo>
                <a:cubicBezTo>
                  <a:pt x="475" y="895"/>
                  <a:pt x="475" y="895"/>
                  <a:pt x="475" y="895"/>
                </a:cubicBezTo>
                <a:cubicBezTo>
                  <a:pt x="475" y="895"/>
                  <a:pt x="476" y="895"/>
                  <a:pt x="476" y="895"/>
                </a:cubicBezTo>
                <a:cubicBezTo>
                  <a:pt x="476" y="894"/>
                  <a:pt x="476" y="894"/>
                  <a:pt x="476" y="894"/>
                </a:cubicBezTo>
                <a:cubicBezTo>
                  <a:pt x="476" y="894"/>
                  <a:pt x="476" y="894"/>
                  <a:pt x="476" y="894"/>
                </a:cubicBezTo>
                <a:cubicBezTo>
                  <a:pt x="477" y="893"/>
                  <a:pt x="478" y="892"/>
                  <a:pt x="479" y="891"/>
                </a:cubicBezTo>
                <a:cubicBezTo>
                  <a:pt x="479" y="891"/>
                  <a:pt x="480" y="891"/>
                  <a:pt x="480" y="891"/>
                </a:cubicBezTo>
                <a:cubicBezTo>
                  <a:pt x="482" y="888"/>
                  <a:pt x="482" y="888"/>
                  <a:pt x="482" y="888"/>
                </a:cubicBezTo>
                <a:cubicBezTo>
                  <a:pt x="484" y="887"/>
                  <a:pt x="484" y="885"/>
                  <a:pt x="482" y="884"/>
                </a:cubicBezTo>
                <a:cubicBezTo>
                  <a:pt x="481" y="882"/>
                  <a:pt x="479" y="882"/>
                  <a:pt x="478" y="884"/>
                </a:cubicBezTo>
                <a:close/>
                <a:moveTo>
                  <a:pt x="1010" y="375"/>
                </a:moveTo>
                <a:cubicBezTo>
                  <a:pt x="1011" y="373"/>
                  <a:pt x="1011" y="371"/>
                  <a:pt x="1010" y="370"/>
                </a:cubicBezTo>
                <a:cubicBezTo>
                  <a:pt x="1009" y="369"/>
                  <a:pt x="1007" y="369"/>
                  <a:pt x="1005" y="370"/>
                </a:cubicBezTo>
                <a:cubicBezTo>
                  <a:pt x="850" y="526"/>
                  <a:pt x="850" y="526"/>
                  <a:pt x="850" y="526"/>
                </a:cubicBezTo>
                <a:cubicBezTo>
                  <a:pt x="849" y="527"/>
                  <a:pt x="849" y="529"/>
                  <a:pt x="850" y="530"/>
                </a:cubicBezTo>
                <a:cubicBezTo>
                  <a:pt x="851" y="531"/>
                  <a:pt x="851" y="531"/>
                  <a:pt x="852" y="531"/>
                </a:cubicBezTo>
                <a:cubicBezTo>
                  <a:pt x="853" y="531"/>
                  <a:pt x="854" y="531"/>
                  <a:pt x="854" y="530"/>
                </a:cubicBezTo>
                <a:lnTo>
                  <a:pt x="1010" y="375"/>
                </a:lnTo>
                <a:close/>
                <a:moveTo>
                  <a:pt x="1340" y="43"/>
                </a:moveTo>
                <a:cubicBezTo>
                  <a:pt x="1340" y="43"/>
                  <a:pt x="1341" y="43"/>
                  <a:pt x="1342" y="43"/>
                </a:cubicBezTo>
                <a:cubicBezTo>
                  <a:pt x="1345" y="40"/>
                  <a:pt x="1345" y="40"/>
                  <a:pt x="1345" y="40"/>
                </a:cubicBezTo>
                <a:cubicBezTo>
                  <a:pt x="1346" y="39"/>
                  <a:pt x="1346" y="37"/>
                  <a:pt x="1345" y="35"/>
                </a:cubicBezTo>
                <a:cubicBezTo>
                  <a:pt x="1343" y="34"/>
                  <a:pt x="1341" y="34"/>
                  <a:pt x="1340" y="35"/>
                </a:cubicBezTo>
                <a:cubicBezTo>
                  <a:pt x="1337" y="38"/>
                  <a:pt x="1337" y="38"/>
                  <a:pt x="1337" y="38"/>
                </a:cubicBezTo>
                <a:cubicBezTo>
                  <a:pt x="1336" y="39"/>
                  <a:pt x="1336" y="41"/>
                  <a:pt x="1337" y="43"/>
                </a:cubicBezTo>
                <a:cubicBezTo>
                  <a:pt x="1338" y="43"/>
                  <a:pt x="1339" y="43"/>
                  <a:pt x="1340" y="43"/>
                </a:cubicBezTo>
                <a:close/>
                <a:moveTo>
                  <a:pt x="1015" y="365"/>
                </a:moveTo>
                <a:cubicBezTo>
                  <a:pt x="1015" y="366"/>
                  <a:pt x="1016" y="366"/>
                  <a:pt x="1017" y="366"/>
                </a:cubicBezTo>
                <a:cubicBezTo>
                  <a:pt x="1018" y="366"/>
                  <a:pt x="1018" y="366"/>
                  <a:pt x="1019" y="365"/>
                </a:cubicBezTo>
                <a:cubicBezTo>
                  <a:pt x="1326" y="58"/>
                  <a:pt x="1326" y="58"/>
                  <a:pt x="1326" y="58"/>
                </a:cubicBezTo>
                <a:cubicBezTo>
                  <a:pt x="1328" y="56"/>
                  <a:pt x="1328" y="56"/>
                  <a:pt x="1328" y="56"/>
                </a:cubicBezTo>
                <a:cubicBezTo>
                  <a:pt x="1329" y="56"/>
                  <a:pt x="1329" y="55"/>
                  <a:pt x="1329" y="54"/>
                </a:cubicBezTo>
                <a:cubicBezTo>
                  <a:pt x="1329" y="53"/>
                  <a:pt x="1329" y="52"/>
                  <a:pt x="1328" y="52"/>
                </a:cubicBezTo>
                <a:cubicBezTo>
                  <a:pt x="1327" y="51"/>
                  <a:pt x="1326" y="51"/>
                  <a:pt x="1325" y="51"/>
                </a:cubicBezTo>
                <a:cubicBezTo>
                  <a:pt x="1325" y="51"/>
                  <a:pt x="1324" y="51"/>
                  <a:pt x="1324" y="52"/>
                </a:cubicBezTo>
                <a:cubicBezTo>
                  <a:pt x="1322" y="54"/>
                  <a:pt x="1322" y="54"/>
                  <a:pt x="1322" y="54"/>
                </a:cubicBezTo>
                <a:cubicBezTo>
                  <a:pt x="1322" y="54"/>
                  <a:pt x="1322" y="54"/>
                  <a:pt x="1322" y="54"/>
                </a:cubicBezTo>
                <a:cubicBezTo>
                  <a:pt x="1015" y="361"/>
                  <a:pt x="1015" y="361"/>
                  <a:pt x="1015" y="361"/>
                </a:cubicBezTo>
                <a:cubicBezTo>
                  <a:pt x="1013" y="362"/>
                  <a:pt x="1013" y="364"/>
                  <a:pt x="1015" y="365"/>
                </a:cubicBezTo>
                <a:close/>
                <a:moveTo>
                  <a:pt x="1022" y="372"/>
                </a:moveTo>
                <a:cubicBezTo>
                  <a:pt x="1022" y="373"/>
                  <a:pt x="1023" y="373"/>
                  <a:pt x="1024" y="373"/>
                </a:cubicBezTo>
                <a:cubicBezTo>
                  <a:pt x="1025" y="373"/>
                  <a:pt x="1025" y="373"/>
                  <a:pt x="1026" y="372"/>
                </a:cubicBezTo>
                <a:cubicBezTo>
                  <a:pt x="1335" y="63"/>
                  <a:pt x="1335" y="63"/>
                  <a:pt x="1335" y="63"/>
                </a:cubicBezTo>
                <a:cubicBezTo>
                  <a:pt x="1337" y="62"/>
                  <a:pt x="1337" y="60"/>
                  <a:pt x="1335" y="59"/>
                </a:cubicBezTo>
                <a:cubicBezTo>
                  <a:pt x="1334" y="57"/>
                  <a:pt x="1332" y="57"/>
                  <a:pt x="1331" y="59"/>
                </a:cubicBezTo>
                <a:cubicBezTo>
                  <a:pt x="1022" y="368"/>
                  <a:pt x="1022" y="368"/>
                  <a:pt x="1022" y="368"/>
                </a:cubicBezTo>
                <a:cubicBezTo>
                  <a:pt x="1020" y="369"/>
                  <a:pt x="1020" y="371"/>
                  <a:pt x="1022" y="372"/>
                </a:cubicBezTo>
                <a:close/>
                <a:moveTo>
                  <a:pt x="1349" y="48"/>
                </a:moveTo>
                <a:cubicBezTo>
                  <a:pt x="1349" y="48"/>
                  <a:pt x="1350" y="48"/>
                  <a:pt x="1351" y="48"/>
                </a:cubicBezTo>
                <a:cubicBezTo>
                  <a:pt x="1357" y="41"/>
                  <a:pt x="1357" y="41"/>
                  <a:pt x="1357" y="41"/>
                </a:cubicBezTo>
                <a:cubicBezTo>
                  <a:pt x="1358" y="40"/>
                  <a:pt x="1358" y="38"/>
                  <a:pt x="1357" y="37"/>
                </a:cubicBezTo>
                <a:cubicBezTo>
                  <a:pt x="1356" y="35"/>
                  <a:pt x="1354" y="35"/>
                  <a:pt x="1353" y="37"/>
                </a:cubicBezTo>
                <a:cubicBezTo>
                  <a:pt x="1346" y="43"/>
                  <a:pt x="1346" y="43"/>
                  <a:pt x="1346" y="43"/>
                </a:cubicBezTo>
                <a:cubicBezTo>
                  <a:pt x="1345" y="44"/>
                  <a:pt x="1345" y="46"/>
                  <a:pt x="1346" y="48"/>
                </a:cubicBezTo>
                <a:cubicBezTo>
                  <a:pt x="1347" y="48"/>
                  <a:pt x="1348" y="48"/>
                  <a:pt x="1349" y="48"/>
                </a:cubicBezTo>
                <a:close/>
                <a:moveTo>
                  <a:pt x="1016" y="378"/>
                </a:moveTo>
                <a:cubicBezTo>
                  <a:pt x="1015" y="377"/>
                  <a:pt x="1013" y="377"/>
                  <a:pt x="1011" y="378"/>
                </a:cubicBezTo>
                <a:cubicBezTo>
                  <a:pt x="853" y="536"/>
                  <a:pt x="853" y="536"/>
                  <a:pt x="853" y="536"/>
                </a:cubicBezTo>
                <a:cubicBezTo>
                  <a:pt x="852" y="537"/>
                  <a:pt x="852" y="539"/>
                  <a:pt x="853" y="541"/>
                </a:cubicBezTo>
                <a:cubicBezTo>
                  <a:pt x="854" y="541"/>
                  <a:pt x="855" y="541"/>
                  <a:pt x="856" y="541"/>
                </a:cubicBezTo>
                <a:cubicBezTo>
                  <a:pt x="856" y="541"/>
                  <a:pt x="857" y="541"/>
                  <a:pt x="858" y="541"/>
                </a:cubicBezTo>
                <a:cubicBezTo>
                  <a:pt x="1016" y="383"/>
                  <a:pt x="1016" y="383"/>
                  <a:pt x="1016" y="383"/>
                </a:cubicBezTo>
                <a:cubicBezTo>
                  <a:pt x="1017" y="381"/>
                  <a:pt x="1017" y="379"/>
                  <a:pt x="1016" y="378"/>
                </a:cubicBezTo>
                <a:close/>
                <a:moveTo>
                  <a:pt x="1017" y="395"/>
                </a:moveTo>
                <a:cubicBezTo>
                  <a:pt x="1019" y="394"/>
                  <a:pt x="1019" y="392"/>
                  <a:pt x="1017" y="391"/>
                </a:cubicBezTo>
                <a:cubicBezTo>
                  <a:pt x="1016" y="389"/>
                  <a:pt x="1014" y="389"/>
                  <a:pt x="1013" y="391"/>
                </a:cubicBezTo>
                <a:cubicBezTo>
                  <a:pt x="859" y="544"/>
                  <a:pt x="859" y="544"/>
                  <a:pt x="859" y="544"/>
                </a:cubicBezTo>
                <a:cubicBezTo>
                  <a:pt x="858" y="546"/>
                  <a:pt x="858" y="547"/>
                  <a:pt x="859" y="549"/>
                </a:cubicBezTo>
                <a:cubicBezTo>
                  <a:pt x="860" y="549"/>
                  <a:pt x="861" y="550"/>
                  <a:pt x="861" y="550"/>
                </a:cubicBezTo>
                <a:cubicBezTo>
                  <a:pt x="862" y="550"/>
                  <a:pt x="863" y="549"/>
                  <a:pt x="864" y="549"/>
                </a:cubicBezTo>
                <a:lnTo>
                  <a:pt x="1017" y="395"/>
                </a:lnTo>
                <a:close/>
                <a:moveTo>
                  <a:pt x="1364" y="47"/>
                </a:moveTo>
                <a:cubicBezTo>
                  <a:pt x="1365" y="47"/>
                  <a:pt x="1365" y="47"/>
                  <a:pt x="1366" y="46"/>
                </a:cubicBezTo>
                <a:cubicBezTo>
                  <a:pt x="1369" y="43"/>
                  <a:pt x="1369" y="43"/>
                  <a:pt x="1369" y="43"/>
                </a:cubicBezTo>
                <a:cubicBezTo>
                  <a:pt x="1371" y="42"/>
                  <a:pt x="1371" y="40"/>
                  <a:pt x="1369" y="39"/>
                </a:cubicBezTo>
                <a:cubicBezTo>
                  <a:pt x="1368" y="37"/>
                  <a:pt x="1366" y="37"/>
                  <a:pt x="1365" y="39"/>
                </a:cubicBezTo>
                <a:cubicBezTo>
                  <a:pt x="1362" y="42"/>
                  <a:pt x="1362" y="42"/>
                  <a:pt x="1362" y="42"/>
                </a:cubicBezTo>
                <a:cubicBezTo>
                  <a:pt x="1360" y="43"/>
                  <a:pt x="1360" y="45"/>
                  <a:pt x="1362" y="46"/>
                </a:cubicBezTo>
                <a:cubicBezTo>
                  <a:pt x="1362" y="47"/>
                  <a:pt x="1363" y="47"/>
                  <a:pt x="1364" y="47"/>
                </a:cubicBezTo>
                <a:close/>
                <a:moveTo>
                  <a:pt x="1345" y="63"/>
                </a:moveTo>
                <a:cubicBezTo>
                  <a:pt x="1344" y="62"/>
                  <a:pt x="1342" y="62"/>
                  <a:pt x="1341" y="63"/>
                </a:cubicBezTo>
                <a:cubicBezTo>
                  <a:pt x="1081" y="322"/>
                  <a:pt x="1081" y="322"/>
                  <a:pt x="1081" y="322"/>
                </a:cubicBezTo>
                <a:cubicBezTo>
                  <a:pt x="1080" y="324"/>
                  <a:pt x="1080" y="326"/>
                  <a:pt x="1081" y="327"/>
                </a:cubicBezTo>
                <a:cubicBezTo>
                  <a:pt x="1082" y="327"/>
                  <a:pt x="1082" y="328"/>
                  <a:pt x="1083" y="328"/>
                </a:cubicBezTo>
                <a:cubicBezTo>
                  <a:pt x="1084" y="328"/>
                  <a:pt x="1085" y="327"/>
                  <a:pt x="1085" y="327"/>
                </a:cubicBezTo>
                <a:cubicBezTo>
                  <a:pt x="1345" y="67"/>
                  <a:pt x="1345" y="67"/>
                  <a:pt x="1345" y="67"/>
                </a:cubicBezTo>
                <a:cubicBezTo>
                  <a:pt x="1346" y="66"/>
                  <a:pt x="1346" y="64"/>
                  <a:pt x="1345" y="63"/>
                </a:cubicBezTo>
                <a:close/>
                <a:moveTo>
                  <a:pt x="1072" y="331"/>
                </a:moveTo>
                <a:cubicBezTo>
                  <a:pt x="1023" y="380"/>
                  <a:pt x="1023" y="380"/>
                  <a:pt x="1023" y="380"/>
                </a:cubicBezTo>
                <a:cubicBezTo>
                  <a:pt x="1022" y="382"/>
                  <a:pt x="1022" y="384"/>
                  <a:pt x="1023" y="385"/>
                </a:cubicBezTo>
                <a:cubicBezTo>
                  <a:pt x="1024" y="385"/>
                  <a:pt x="1025" y="386"/>
                  <a:pt x="1025" y="386"/>
                </a:cubicBezTo>
                <a:cubicBezTo>
                  <a:pt x="1026" y="386"/>
                  <a:pt x="1027" y="385"/>
                  <a:pt x="1028" y="385"/>
                </a:cubicBezTo>
                <a:cubicBezTo>
                  <a:pt x="1077" y="336"/>
                  <a:pt x="1077" y="336"/>
                  <a:pt x="1077" y="336"/>
                </a:cubicBezTo>
                <a:cubicBezTo>
                  <a:pt x="1078" y="334"/>
                  <a:pt x="1078" y="333"/>
                  <a:pt x="1077" y="331"/>
                </a:cubicBezTo>
                <a:cubicBezTo>
                  <a:pt x="1075" y="330"/>
                  <a:pt x="1073" y="330"/>
                  <a:pt x="1072" y="331"/>
                </a:cubicBezTo>
                <a:close/>
                <a:moveTo>
                  <a:pt x="1367" y="51"/>
                </a:moveTo>
                <a:cubicBezTo>
                  <a:pt x="1365" y="52"/>
                  <a:pt x="1365" y="54"/>
                  <a:pt x="1367" y="55"/>
                </a:cubicBezTo>
                <a:cubicBezTo>
                  <a:pt x="1367" y="56"/>
                  <a:pt x="1368" y="56"/>
                  <a:pt x="1369" y="56"/>
                </a:cubicBezTo>
                <a:cubicBezTo>
                  <a:pt x="1369" y="56"/>
                  <a:pt x="1370" y="56"/>
                  <a:pt x="1371" y="55"/>
                </a:cubicBezTo>
                <a:cubicBezTo>
                  <a:pt x="1374" y="52"/>
                  <a:pt x="1374" y="52"/>
                  <a:pt x="1374" y="52"/>
                </a:cubicBezTo>
                <a:cubicBezTo>
                  <a:pt x="1375" y="51"/>
                  <a:pt x="1375" y="49"/>
                  <a:pt x="1374" y="48"/>
                </a:cubicBezTo>
                <a:cubicBezTo>
                  <a:pt x="1373" y="47"/>
                  <a:pt x="1371" y="47"/>
                  <a:pt x="1370" y="48"/>
                </a:cubicBezTo>
                <a:lnTo>
                  <a:pt x="1367" y="51"/>
                </a:lnTo>
                <a:close/>
                <a:moveTo>
                  <a:pt x="1030" y="387"/>
                </a:moveTo>
                <a:cubicBezTo>
                  <a:pt x="1029" y="388"/>
                  <a:pt x="1029" y="390"/>
                  <a:pt x="1030" y="392"/>
                </a:cubicBezTo>
                <a:cubicBezTo>
                  <a:pt x="1031" y="392"/>
                  <a:pt x="1032" y="393"/>
                  <a:pt x="1033" y="393"/>
                </a:cubicBezTo>
                <a:cubicBezTo>
                  <a:pt x="1033" y="393"/>
                  <a:pt x="1034" y="392"/>
                  <a:pt x="1035" y="392"/>
                </a:cubicBezTo>
                <a:cubicBezTo>
                  <a:pt x="1083" y="344"/>
                  <a:pt x="1083" y="344"/>
                  <a:pt x="1083" y="344"/>
                </a:cubicBezTo>
                <a:cubicBezTo>
                  <a:pt x="1084" y="342"/>
                  <a:pt x="1084" y="341"/>
                  <a:pt x="1083" y="339"/>
                </a:cubicBezTo>
                <a:cubicBezTo>
                  <a:pt x="1081" y="338"/>
                  <a:pt x="1079" y="338"/>
                  <a:pt x="1078" y="339"/>
                </a:cubicBezTo>
                <a:lnTo>
                  <a:pt x="1030" y="387"/>
                </a:lnTo>
                <a:close/>
                <a:moveTo>
                  <a:pt x="1019" y="399"/>
                </a:moveTo>
                <a:cubicBezTo>
                  <a:pt x="865" y="553"/>
                  <a:pt x="865" y="553"/>
                  <a:pt x="865" y="553"/>
                </a:cubicBezTo>
                <a:cubicBezTo>
                  <a:pt x="863" y="554"/>
                  <a:pt x="863" y="556"/>
                  <a:pt x="865" y="557"/>
                </a:cubicBezTo>
                <a:cubicBezTo>
                  <a:pt x="865" y="558"/>
                  <a:pt x="866" y="558"/>
                  <a:pt x="867" y="558"/>
                </a:cubicBezTo>
                <a:cubicBezTo>
                  <a:pt x="867" y="558"/>
                  <a:pt x="868" y="558"/>
                  <a:pt x="869" y="557"/>
                </a:cubicBezTo>
                <a:cubicBezTo>
                  <a:pt x="1023" y="403"/>
                  <a:pt x="1023" y="403"/>
                  <a:pt x="1023" y="403"/>
                </a:cubicBezTo>
                <a:cubicBezTo>
                  <a:pt x="1024" y="402"/>
                  <a:pt x="1024" y="400"/>
                  <a:pt x="1023" y="399"/>
                </a:cubicBezTo>
                <a:cubicBezTo>
                  <a:pt x="1022" y="398"/>
                  <a:pt x="1020" y="398"/>
                  <a:pt x="1019" y="399"/>
                </a:cubicBezTo>
                <a:close/>
                <a:moveTo>
                  <a:pt x="1356" y="62"/>
                </a:moveTo>
                <a:cubicBezTo>
                  <a:pt x="1087" y="331"/>
                  <a:pt x="1087" y="331"/>
                  <a:pt x="1087" y="331"/>
                </a:cubicBezTo>
                <a:cubicBezTo>
                  <a:pt x="1085" y="332"/>
                  <a:pt x="1085" y="334"/>
                  <a:pt x="1087" y="335"/>
                </a:cubicBezTo>
                <a:cubicBezTo>
                  <a:pt x="1087" y="336"/>
                  <a:pt x="1088" y="336"/>
                  <a:pt x="1089" y="336"/>
                </a:cubicBezTo>
                <a:cubicBezTo>
                  <a:pt x="1090" y="336"/>
                  <a:pt x="1090" y="336"/>
                  <a:pt x="1091" y="335"/>
                </a:cubicBezTo>
                <a:cubicBezTo>
                  <a:pt x="1360" y="66"/>
                  <a:pt x="1360" y="66"/>
                  <a:pt x="1360" y="66"/>
                </a:cubicBezTo>
                <a:cubicBezTo>
                  <a:pt x="1361" y="65"/>
                  <a:pt x="1361" y="63"/>
                  <a:pt x="1360" y="62"/>
                </a:cubicBezTo>
                <a:cubicBezTo>
                  <a:pt x="1359" y="60"/>
                  <a:pt x="1357" y="60"/>
                  <a:pt x="1356" y="62"/>
                </a:cubicBezTo>
                <a:close/>
                <a:moveTo>
                  <a:pt x="1378" y="47"/>
                </a:moveTo>
                <a:cubicBezTo>
                  <a:pt x="1379" y="47"/>
                  <a:pt x="1379" y="47"/>
                  <a:pt x="1380" y="46"/>
                </a:cubicBezTo>
                <a:cubicBezTo>
                  <a:pt x="1382" y="44"/>
                  <a:pt x="1382" y="44"/>
                  <a:pt x="1382" y="44"/>
                </a:cubicBezTo>
                <a:cubicBezTo>
                  <a:pt x="1383" y="43"/>
                  <a:pt x="1383" y="41"/>
                  <a:pt x="1382" y="40"/>
                </a:cubicBezTo>
                <a:cubicBezTo>
                  <a:pt x="1381" y="39"/>
                  <a:pt x="1379" y="39"/>
                  <a:pt x="1377" y="40"/>
                </a:cubicBezTo>
                <a:cubicBezTo>
                  <a:pt x="1376" y="42"/>
                  <a:pt x="1376" y="42"/>
                  <a:pt x="1376" y="42"/>
                </a:cubicBezTo>
                <a:cubicBezTo>
                  <a:pt x="1374" y="43"/>
                  <a:pt x="1374" y="45"/>
                  <a:pt x="1376" y="46"/>
                </a:cubicBezTo>
                <a:cubicBezTo>
                  <a:pt x="1376" y="47"/>
                  <a:pt x="1377" y="47"/>
                  <a:pt x="1378" y="47"/>
                </a:cubicBezTo>
                <a:close/>
                <a:moveTo>
                  <a:pt x="1371" y="61"/>
                </a:moveTo>
                <a:cubicBezTo>
                  <a:pt x="1093" y="339"/>
                  <a:pt x="1093" y="339"/>
                  <a:pt x="1093" y="339"/>
                </a:cubicBezTo>
                <a:cubicBezTo>
                  <a:pt x="1092" y="340"/>
                  <a:pt x="1092" y="342"/>
                  <a:pt x="1093" y="343"/>
                </a:cubicBezTo>
                <a:cubicBezTo>
                  <a:pt x="1094" y="344"/>
                  <a:pt x="1094" y="344"/>
                  <a:pt x="1095" y="344"/>
                </a:cubicBezTo>
                <a:cubicBezTo>
                  <a:pt x="1096" y="344"/>
                  <a:pt x="1097" y="344"/>
                  <a:pt x="1097" y="343"/>
                </a:cubicBezTo>
                <a:cubicBezTo>
                  <a:pt x="1375" y="65"/>
                  <a:pt x="1375" y="65"/>
                  <a:pt x="1375" y="65"/>
                </a:cubicBezTo>
                <a:cubicBezTo>
                  <a:pt x="1385" y="55"/>
                  <a:pt x="1385" y="55"/>
                  <a:pt x="1385" y="55"/>
                </a:cubicBezTo>
                <a:cubicBezTo>
                  <a:pt x="1386" y="55"/>
                  <a:pt x="1386" y="54"/>
                  <a:pt x="1386" y="53"/>
                </a:cubicBezTo>
                <a:cubicBezTo>
                  <a:pt x="1386" y="52"/>
                  <a:pt x="1386" y="52"/>
                  <a:pt x="1385" y="51"/>
                </a:cubicBezTo>
                <a:cubicBezTo>
                  <a:pt x="1384" y="50"/>
                  <a:pt x="1384" y="50"/>
                  <a:pt x="1383" y="50"/>
                </a:cubicBezTo>
                <a:cubicBezTo>
                  <a:pt x="1382" y="50"/>
                  <a:pt x="1381" y="50"/>
                  <a:pt x="1381" y="51"/>
                </a:cubicBezTo>
                <a:lnTo>
                  <a:pt x="1371" y="61"/>
                </a:lnTo>
                <a:close/>
                <a:moveTo>
                  <a:pt x="1390" y="49"/>
                </a:moveTo>
                <a:cubicBezTo>
                  <a:pt x="1390" y="49"/>
                  <a:pt x="1391" y="49"/>
                  <a:pt x="1392" y="48"/>
                </a:cubicBezTo>
                <a:cubicBezTo>
                  <a:pt x="1394" y="46"/>
                  <a:pt x="1394" y="46"/>
                  <a:pt x="1394" y="46"/>
                </a:cubicBezTo>
                <a:cubicBezTo>
                  <a:pt x="1396" y="45"/>
                  <a:pt x="1396" y="43"/>
                  <a:pt x="1394" y="42"/>
                </a:cubicBezTo>
                <a:cubicBezTo>
                  <a:pt x="1393" y="40"/>
                  <a:pt x="1391" y="40"/>
                  <a:pt x="1390" y="42"/>
                </a:cubicBezTo>
                <a:cubicBezTo>
                  <a:pt x="1388" y="44"/>
                  <a:pt x="1388" y="44"/>
                  <a:pt x="1388" y="44"/>
                </a:cubicBezTo>
                <a:cubicBezTo>
                  <a:pt x="1386" y="45"/>
                  <a:pt x="1386" y="47"/>
                  <a:pt x="1388" y="48"/>
                </a:cubicBezTo>
                <a:cubicBezTo>
                  <a:pt x="1388" y="49"/>
                  <a:pt x="1389" y="49"/>
                  <a:pt x="1390" y="49"/>
                </a:cubicBezTo>
                <a:close/>
                <a:moveTo>
                  <a:pt x="1086" y="346"/>
                </a:moveTo>
                <a:cubicBezTo>
                  <a:pt x="1084" y="347"/>
                  <a:pt x="1084" y="347"/>
                  <a:pt x="1084" y="347"/>
                </a:cubicBezTo>
                <a:cubicBezTo>
                  <a:pt x="1084" y="347"/>
                  <a:pt x="1084" y="347"/>
                  <a:pt x="1084" y="348"/>
                </a:cubicBezTo>
                <a:cubicBezTo>
                  <a:pt x="1084" y="348"/>
                  <a:pt x="1084" y="348"/>
                  <a:pt x="1083" y="348"/>
                </a:cubicBezTo>
                <a:cubicBezTo>
                  <a:pt x="1036" y="396"/>
                  <a:pt x="1036" y="396"/>
                  <a:pt x="1036" y="396"/>
                </a:cubicBezTo>
                <a:cubicBezTo>
                  <a:pt x="1034" y="397"/>
                  <a:pt x="1034" y="399"/>
                  <a:pt x="1036" y="400"/>
                </a:cubicBezTo>
                <a:cubicBezTo>
                  <a:pt x="1036" y="401"/>
                  <a:pt x="1037" y="401"/>
                  <a:pt x="1038" y="401"/>
                </a:cubicBezTo>
                <a:cubicBezTo>
                  <a:pt x="1039" y="401"/>
                  <a:pt x="1039" y="401"/>
                  <a:pt x="1040" y="400"/>
                </a:cubicBezTo>
                <a:cubicBezTo>
                  <a:pt x="1088" y="352"/>
                  <a:pt x="1088" y="352"/>
                  <a:pt x="1088" y="352"/>
                </a:cubicBezTo>
                <a:cubicBezTo>
                  <a:pt x="1088" y="352"/>
                  <a:pt x="1088" y="352"/>
                  <a:pt x="1088" y="352"/>
                </a:cubicBezTo>
                <a:cubicBezTo>
                  <a:pt x="1088" y="352"/>
                  <a:pt x="1089" y="352"/>
                  <a:pt x="1089" y="351"/>
                </a:cubicBezTo>
                <a:cubicBezTo>
                  <a:pt x="1090" y="350"/>
                  <a:pt x="1090" y="350"/>
                  <a:pt x="1090" y="350"/>
                </a:cubicBezTo>
                <a:cubicBezTo>
                  <a:pt x="1091" y="349"/>
                  <a:pt x="1091" y="347"/>
                  <a:pt x="1090" y="346"/>
                </a:cubicBezTo>
                <a:cubicBezTo>
                  <a:pt x="1089" y="345"/>
                  <a:pt x="1087" y="345"/>
                  <a:pt x="1086" y="346"/>
                </a:cubicBezTo>
                <a:close/>
                <a:moveTo>
                  <a:pt x="1029" y="407"/>
                </a:moveTo>
                <a:cubicBezTo>
                  <a:pt x="1027" y="406"/>
                  <a:pt x="1025" y="406"/>
                  <a:pt x="1024" y="407"/>
                </a:cubicBezTo>
                <a:cubicBezTo>
                  <a:pt x="868" y="564"/>
                  <a:pt x="868" y="564"/>
                  <a:pt x="868" y="564"/>
                </a:cubicBezTo>
                <a:cubicBezTo>
                  <a:pt x="866" y="565"/>
                  <a:pt x="866" y="567"/>
                  <a:pt x="868" y="568"/>
                </a:cubicBezTo>
                <a:cubicBezTo>
                  <a:pt x="868" y="569"/>
                  <a:pt x="869" y="569"/>
                  <a:pt x="870" y="569"/>
                </a:cubicBezTo>
                <a:cubicBezTo>
                  <a:pt x="871" y="569"/>
                  <a:pt x="871" y="569"/>
                  <a:pt x="872" y="568"/>
                </a:cubicBezTo>
                <a:cubicBezTo>
                  <a:pt x="1029" y="412"/>
                  <a:pt x="1029" y="412"/>
                  <a:pt x="1029" y="412"/>
                </a:cubicBezTo>
                <a:cubicBezTo>
                  <a:pt x="1030" y="411"/>
                  <a:pt x="1030" y="409"/>
                  <a:pt x="1029" y="407"/>
                </a:cubicBezTo>
                <a:close/>
                <a:moveTo>
                  <a:pt x="1093" y="353"/>
                </a:moveTo>
                <a:cubicBezTo>
                  <a:pt x="1090" y="356"/>
                  <a:pt x="1090" y="356"/>
                  <a:pt x="1090" y="356"/>
                </a:cubicBezTo>
                <a:cubicBezTo>
                  <a:pt x="1089" y="356"/>
                  <a:pt x="1089" y="356"/>
                  <a:pt x="1089" y="357"/>
                </a:cubicBezTo>
                <a:cubicBezTo>
                  <a:pt x="1089" y="357"/>
                  <a:pt x="1089" y="357"/>
                  <a:pt x="1089" y="357"/>
                </a:cubicBezTo>
                <a:cubicBezTo>
                  <a:pt x="1041" y="404"/>
                  <a:pt x="1041" y="404"/>
                  <a:pt x="1041" y="404"/>
                </a:cubicBezTo>
                <a:cubicBezTo>
                  <a:pt x="1040" y="405"/>
                  <a:pt x="1040" y="407"/>
                  <a:pt x="1041" y="408"/>
                </a:cubicBezTo>
                <a:cubicBezTo>
                  <a:pt x="1042" y="409"/>
                  <a:pt x="1043" y="409"/>
                  <a:pt x="1044" y="409"/>
                </a:cubicBezTo>
                <a:cubicBezTo>
                  <a:pt x="1044" y="409"/>
                  <a:pt x="1045" y="409"/>
                  <a:pt x="1046" y="408"/>
                </a:cubicBezTo>
                <a:cubicBezTo>
                  <a:pt x="1093" y="361"/>
                  <a:pt x="1093" y="361"/>
                  <a:pt x="1093" y="361"/>
                </a:cubicBezTo>
                <a:cubicBezTo>
                  <a:pt x="1093" y="361"/>
                  <a:pt x="1093" y="361"/>
                  <a:pt x="1093" y="361"/>
                </a:cubicBezTo>
                <a:cubicBezTo>
                  <a:pt x="1094" y="361"/>
                  <a:pt x="1094" y="361"/>
                  <a:pt x="1094" y="360"/>
                </a:cubicBezTo>
                <a:cubicBezTo>
                  <a:pt x="1097" y="357"/>
                  <a:pt x="1097" y="357"/>
                  <a:pt x="1097" y="357"/>
                </a:cubicBezTo>
                <a:cubicBezTo>
                  <a:pt x="1098" y="356"/>
                  <a:pt x="1098" y="354"/>
                  <a:pt x="1097" y="353"/>
                </a:cubicBezTo>
                <a:cubicBezTo>
                  <a:pt x="1096" y="351"/>
                  <a:pt x="1094" y="351"/>
                  <a:pt x="1093" y="353"/>
                </a:cubicBezTo>
                <a:close/>
                <a:moveTo>
                  <a:pt x="1391" y="55"/>
                </a:moveTo>
                <a:cubicBezTo>
                  <a:pt x="1102" y="343"/>
                  <a:pt x="1102" y="343"/>
                  <a:pt x="1102" y="343"/>
                </a:cubicBezTo>
                <a:cubicBezTo>
                  <a:pt x="1101" y="344"/>
                  <a:pt x="1101" y="346"/>
                  <a:pt x="1102" y="348"/>
                </a:cubicBezTo>
                <a:cubicBezTo>
                  <a:pt x="1103" y="348"/>
                  <a:pt x="1104" y="349"/>
                  <a:pt x="1104" y="349"/>
                </a:cubicBezTo>
                <a:cubicBezTo>
                  <a:pt x="1105" y="349"/>
                  <a:pt x="1106" y="348"/>
                  <a:pt x="1107" y="348"/>
                </a:cubicBezTo>
                <a:cubicBezTo>
                  <a:pt x="1395" y="59"/>
                  <a:pt x="1395" y="59"/>
                  <a:pt x="1395" y="59"/>
                </a:cubicBezTo>
                <a:cubicBezTo>
                  <a:pt x="1396" y="58"/>
                  <a:pt x="1396" y="56"/>
                  <a:pt x="1395" y="55"/>
                </a:cubicBezTo>
                <a:cubicBezTo>
                  <a:pt x="1394" y="54"/>
                  <a:pt x="1392" y="54"/>
                  <a:pt x="1391" y="55"/>
                </a:cubicBezTo>
                <a:close/>
                <a:moveTo>
                  <a:pt x="874" y="579"/>
                </a:moveTo>
                <a:cubicBezTo>
                  <a:pt x="875" y="579"/>
                  <a:pt x="876" y="578"/>
                  <a:pt x="876" y="578"/>
                </a:cubicBezTo>
                <a:cubicBezTo>
                  <a:pt x="1032" y="423"/>
                  <a:pt x="1032" y="423"/>
                  <a:pt x="1032" y="423"/>
                </a:cubicBezTo>
                <a:cubicBezTo>
                  <a:pt x="1033" y="421"/>
                  <a:pt x="1033" y="419"/>
                  <a:pt x="1032" y="418"/>
                </a:cubicBezTo>
                <a:cubicBezTo>
                  <a:pt x="1030" y="417"/>
                  <a:pt x="1029" y="417"/>
                  <a:pt x="1027" y="418"/>
                </a:cubicBezTo>
                <a:cubicBezTo>
                  <a:pt x="872" y="573"/>
                  <a:pt x="872" y="573"/>
                  <a:pt x="872" y="573"/>
                </a:cubicBezTo>
                <a:cubicBezTo>
                  <a:pt x="871" y="575"/>
                  <a:pt x="871" y="577"/>
                  <a:pt x="872" y="578"/>
                </a:cubicBezTo>
                <a:cubicBezTo>
                  <a:pt x="873" y="578"/>
                  <a:pt x="874" y="579"/>
                  <a:pt x="874" y="579"/>
                </a:cubicBezTo>
                <a:close/>
                <a:moveTo>
                  <a:pt x="1052" y="416"/>
                </a:moveTo>
                <a:cubicBezTo>
                  <a:pt x="1102" y="367"/>
                  <a:pt x="1102" y="367"/>
                  <a:pt x="1102" y="367"/>
                </a:cubicBezTo>
                <a:cubicBezTo>
                  <a:pt x="1103" y="365"/>
                  <a:pt x="1103" y="364"/>
                  <a:pt x="1102" y="362"/>
                </a:cubicBezTo>
                <a:cubicBezTo>
                  <a:pt x="1100" y="361"/>
                  <a:pt x="1098" y="361"/>
                  <a:pt x="1097" y="362"/>
                </a:cubicBezTo>
                <a:cubicBezTo>
                  <a:pt x="1047" y="412"/>
                  <a:pt x="1047" y="412"/>
                  <a:pt x="1047" y="412"/>
                </a:cubicBezTo>
                <a:cubicBezTo>
                  <a:pt x="1046" y="413"/>
                  <a:pt x="1046" y="415"/>
                  <a:pt x="1047" y="416"/>
                </a:cubicBezTo>
                <a:cubicBezTo>
                  <a:pt x="1048" y="417"/>
                  <a:pt x="1049" y="417"/>
                  <a:pt x="1050" y="417"/>
                </a:cubicBezTo>
                <a:cubicBezTo>
                  <a:pt x="1050" y="417"/>
                  <a:pt x="1051" y="417"/>
                  <a:pt x="1052" y="416"/>
                </a:cubicBezTo>
                <a:close/>
                <a:moveTo>
                  <a:pt x="1118" y="342"/>
                </a:moveTo>
                <a:cubicBezTo>
                  <a:pt x="1118" y="342"/>
                  <a:pt x="1117" y="342"/>
                  <a:pt x="1117" y="342"/>
                </a:cubicBezTo>
                <a:cubicBezTo>
                  <a:pt x="1114" y="345"/>
                  <a:pt x="1114" y="345"/>
                  <a:pt x="1114" y="345"/>
                </a:cubicBezTo>
                <a:cubicBezTo>
                  <a:pt x="1113" y="346"/>
                  <a:pt x="1113" y="348"/>
                  <a:pt x="1114" y="350"/>
                </a:cubicBezTo>
                <a:cubicBezTo>
                  <a:pt x="1115" y="350"/>
                  <a:pt x="1116" y="350"/>
                  <a:pt x="1117" y="350"/>
                </a:cubicBezTo>
                <a:cubicBezTo>
                  <a:pt x="1117" y="350"/>
                  <a:pt x="1118" y="350"/>
                  <a:pt x="1119" y="350"/>
                </a:cubicBezTo>
                <a:cubicBezTo>
                  <a:pt x="1122" y="347"/>
                  <a:pt x="1122" y="347"/>
                  <a:pt x="1122" y="347"/>
                </a:cubicBezTo>
                <a:cubicBezTo>
                  <a:pt x="1122" y="346"/>
                  <a:pt x="1122" y="346"/>
                  <a:pt x="1122" y="346"/>
                </a:cubicBezTo>
                <a:cubicBezTo>
                  <a:pt x="1122" y="346"/>
                  <a:pt x="1123" y="346"/>
                  <a:pt x="1123" y="345"/>
                </a:cubicBezTo>
                <a:cubicBezTo>
                  <a:pt x="1407" y="61"/>
                  <a:pt x="1407" y="61"/>
                  <a:pt x="1407" y="61"/>
                </a:cubicBezTo>
                <a:cubicBezTo>
                  <a:pt x="1408" y="60"/>
                  <a:pt x="1408" y="58"/>
                  <a:pt x="1407" y="57"/>
                </a:cubicBezTo>
                <a:cubicBezTo>
                  <a:pt x="1406" y="55"/>
                  <a:pt x="1404" y="55"/>
                  <a:pt x="1403" y="57"/>
                </a:cubicBezTo>
                <a:cubicBezTo>
                  <a:pt x="1118" y="341"/>
                  <a:pt x="1118" y="341"/>
                  <a:pt x="1118" y="341"/>
                </a:cubicBezTo>
                <a:cubicBezTo>
                  <a:pt x="1118" y="341"/>
                  <a:pt x="1118" y="342"/>
                  <a:pt x="1118" y="342"/>
                </a:cubicBezTo>
                <a:close/>
                <a:moveTo>
                  <a:pt x="875" y="592"/>
                </a:moveTo>
                <a:cubicBezTo>
                  <a:pt x="876" y="592"/>
                  <a:pt x="877" y="591"/>
                  <a:pt x="877" y="591"/>
                </a:cubicBezTo>
                <a:cubicBezTo>
                  <a:pt x="1040" y="428"/>
                  <a:pt x="1040" y="428"/>
                  <a:pt x="1040" y="428"/>
                </a:cubicBezTo>
                <a:cubicBezTo>
                  <a:pt x="1041" y="427"/>
                  <a:pt x="1041" y="425"/>
                  <a:pt x="1040" y="424"/>
                </a:cubicBezTo>
                <a:cubicBezTo>
                  <a:pt x="1039" y="423"/>
                  <a:pt x="1037" y="423"/>
                  <a:pt x="1035" y="424"/>
                </a:cubicBezTo>
                <a:cubicBezTo>
                  <a:pt x="873" y="586"/>
                  <a:pt x="873" y="586"/>
                  <a:pt x="873" y="586"/>
                </a:cubicBezTo>
                <a:cubicBezTo>
                  <a:pt x="872" y="588"/>
                  <a:pt x="872" y="590"/>
                  <a:pt x="873" y="591"/>
                </a:cubicBezTo>
                <a:cubicBezTo>
                  <a:pt x="874" y="591"/>
                  <a:pt x="875" y="592"/>
                  <a:pt x="875" y="592"/>
                </a:cubicBezTo>
                <a:close/>
                <a:moveTo>
                  <a:pt x="1124" y="352"/>
                </a:moveTo>
                <a:cubicBezTo>
                  <a:pt x="1123" y="352"/>
                  <a:pt x="1121" y="352"/>
                  <a:pt x="1121" y="353"/>
                </a:cubicBezTo>
                <a:cubicBezTo>
                  <a:pt x="1048" y="425"/>
                  <a:pt x="1048" y="425"/>
                  <a:pt x="1048" y="425"/>
                </a:cubicBezTo>
                <a:cubicBezTo>
                  <a:pt x="1047" y="426"/>
                  <a:pt x="1047" y="428"/>
                  <a:pt x="1048" y="429"/>
                </a:cubicBezTo>
                <a:cubicBezTo>
                  <a:pt x="1049" y="430"/>
                  <a:pt x="1050" y="430"/>
                  <a:pt x="1051" y="430"/>
                </a:cubicBezTo>
                <a:cubicBezTo>
                  <a:pt x="1051" y="430"/>
                  <a:pt x="1052" y="430"/>
                  <a:pt x="1053" y="429"/>
                </a:cubicBezTo>
                <a:cubicBezTo>
                  <a:pt x="1125" y="357"/>
                  <a:pt x="1125" y="357"/>
                  <a:pt x="1125" y="357"/>
                </a:cubicBezTo>
                <a:cubicBezTo>
                  <a:pt x="1126" y="356"/>
                  <a:pt x="1126" y="355"/>
                  <a:pt x="1126" y="354"/>
                </a:cubicBezTo>
                <a:cubicBezTo>
                  <a:pt x="1126" y="354"/>
                  <a:pt x="1126" y="354"/>
                  <a:pt x="1127" y="354"/>
                </a:cubicBezTo>
                <a:cubicBezTo>
                  <a:pt x="1127" y="354"/>
                  <a:pt x="1128" y="354"/>
                  <a:pt x="1129" y="353"/>
                </a:cubicBezTo>
                <a:cubicBezTo>
                  <a:pt x="1421" y="62"/>
                  <a:pt x="1421" y="62"/>
                  <a:pt x="1421" y="62"/>
                </a:cubicBezTo>
                <a:cubicBezTo>
                  <a:pt x="1422" y="60"/>
                  <a:pt x="1422" y="58"/>
                  <a:pt x="1421" y="57"/>
                </a:cubicBezTo>
                <a:cubicBezTo>
                  <a:pt x="1419" y="56"/>
                  <a:pt x="1417" y="56"/>
                  <a:pt x="1416" y="57"/>
                </a:cubicBezTo>
                <a:cubicBezTo>
                  <a:pt x="1124" y="349"/>
                  <a:pt x="1124" y="349"/>
                  <a:pt x="1124" y="349"/>
                </a:cubicBezTo>
                <a:cubicBezTo>
                  <a:pt x="1124" y="350"/>
                  <a:pt x="1123" y="351"/>
                  <a:pt x="1124" y="352"/>
                </a:cubicBezTo>
                <a:close/>
                <a:moveTo>
                  <a:pt x="879" y="602"/>
                </a:moveTo>
                <a:cubicBezTo>
                  <a:pt x="880" y="602"/>
                  <a:pt x="881" y="602"/>
                  <a:pt x="881" y="601"/>
                </a:cubicBezTo>
                <a:cubicBezTo>
                  <a:pt x="1048" y="434"/>
                  <a:pt x="1048" y="434"/>
                  <a:pt x="1048" y="434"/>
                </a:cubicBezTo>
                <a:cubicBezTo>
                  <a:pt x="1049" y="433"/>
                  <a:pt x="1049" y="431"/>
                  <a:pt x="1048" y="430"/>
                </a:cubicBezTo>
                <a:cubicBezTo>
                  <a:pt x="1047" y="429"/>
                  <a:pt x="1045" y="429"/>
                  <a:pt x="1044" y="430"/>
                </a:cubicBezTo>
                <a:cubicBezTo>
                  <a:pt x="877" y="597"/>
                  <a:pt x="877" y="597"/>
                  <a:pt x="877" y="597"/>
                </a:cubicBezTo>
                <a:cubicBezTo>
                  <a:pt x="876" y="598"/>
                  <a:pt x="876" y="600"/>
                  <a:pt x="877" y="601"/>
                </a:cubicBezTo>
                <a:cubicBezTo>
                  <a:pt x="878" y="602"/>
                  <a:pt x="878" y="602"/>
                  <a:pt x="879" y="602"/>
                </a:cubicBezTo>
                <a:close/>
                <a:moveTo>
                  <a:pt x="869" y="626"/>
                </a:moveTo>
                <a:cubicBezTo>
                  <a:pt x="870" y="626"/>
                  <a:pt x="871" y="626"/>
                  <a:pt x="871" y="625"/>
                </a:cubicBezTo>
                <a:cubicBezTo>
                  <a:pt x="1054" y="442"/>
                  <a:pt x="1054" y="442"/>
                  <a:pt x="1054" y="442"/>
                </a:cubicBezTo>
                <a:cubicBezTo>
                  <a:pt x="1054" y="442"/>
                  <a:pt x="1054" y="442"/>
                  <a:pt x="1054" y="441"/>
                </a:cubicBezTo>
                <a:cubicBezTo>
                  <a:pt x="1055" y="441"/>
                  <a:pt x="1055" y="441"/>
                  <a:pt x="1055" y="441"/>
                </a:cubicBezTo>
                <a:cubicBezTo>
                  <a:pt x="1130" y="367"/>
                  <a:pt x="1130" y="367"/>
                  <a:pt x="1130" y="367"/>
                </a:cubicBezTo>
                <a:cubicBezTo>
                  <a:pt x="1131" y="365"/>
                  <a:pt x="1131" y="364"/>
                  <a:pt x="1130" y="362"/>
                </a:cubicBezTo>
                <a:cubicBezTo>
                  <a:pt x="1128" y="361"/>
                  <a:pt x="1126" y="361"/>
                  <a:pt x="1125" y="362"/>
                </a:cubicBezTo>
                <a:cubicBezTo>
                  <a:pt x="1051" y="437"/>
                  <a:pt x="1051" y="437"/>
                  <a:pt x="1051" y="437"/>
                </a:cubicBezTo>
                <a:cubicBezTo>
                  <a:pt x="1051" y="437"/>
                  <a:pt x="1051" y="437"/>
                  <a:pt x="1050" y="437"/>
                </a:cubicBezTo>
                <a:cubicBezTo>
                  <a:pt x="1050" y="438"/>
                  <a:pt x="1050" y="438"/>
                  <a:pt x="1050" y="438"/>
                </a:cubicBezTo>
                <a:cubicBezTo>
                  <a:pt x="867" y="621"/>
                  <a:pt x="867" y="621"/>
                  <a:pt x="867" y="621"/>
                </a:cubicBezTo>
                <a:cubicBezTo>
                  <a:pt x="866" y="622"/>
                  <a:pt x="866" y="624"/>
                  <a:pt x="867" y="625"/>
                </a:cubicBezTo>
                <a:cubicBezTo>
                  <a:pt x="868" y="626"/>
                  <a:pt x="868" y="626"/>
                  <a:pt x="869" y="626"/>
                </a:cubicBezTo>
                <a:close/>
                <a:moveTo>
                  <a:pt x="1134" y="357"/>
                </a:moveTo>
                <a:cubicBezTo>
                  <a:pt x="1135" y="358"/>
                  <a:pt x="1136" y="358"/>
                  <a:pt x="1137" y="358"/>
                </a:cubicBezTo>
                <a:cubicBezTo>
                  <a:pt x="1137" y="358"/>
                  <a:pt x="1138" y="358"/>
                  <a:pt x="1139" y="357"/>
                </a:cubicBezTo>
                <a:cubicBezTo>
                  <a:pt x="1430" y="66"/>
                  <a:pt x="1430" y="66"/>
                  <a:pt x="1430" y="66"/>
                </a:cubicBezTo>
                <a:cubicBezTo>
                  <a:pt x="1432" y="65"/>
                  <a:pt x="1432" y="63"/>
                  <a:pt x="1430" y="61"/>
                </a:cubicBezTo>
                <a:cubicBezTo>
                  <a:pt x="1429" y="60"/>
                  <a:pt x="1427" y="60"/>
                  <a:pt x="1426" y="61"/>
                </a:cubicBezTo>
                <a:cubicBezTo>
                  <a:pt x="1134" y="353"/>
                  <a:pt x="1134" y="353"/>
                  <a:pt x="1134" y="353"/>
                </a:cubicBezTo>
                <a:cubicBezTo>
                  <a:pt x="1133" y="354"/>
                  <a:pt x="1133" y="356"/>
                  <a:pt x="1134" y="357"/>
                </a:cubicBezTo>
                <a:close/>
                <a:moveTo>
                  <a:pt x="1441" y="64"/>
                </a:moveTo>
                <a:cubicBezTo>
                  <a:pt x="1440" y="63"/>
                  <a:pt x="1438" y="63"/>
                  <a:pt x="1437" y="64"/>
                </a:cubicBezTo>
                <a:cubicBezTo>
                  <a:pt x="1146" y="355"/>
                  <a:pt x="1146" y="355"/>
                  <a:pt x="1146" y="355"/>
                </a:cubicBezTo>
                <a:cubicBezTo>
                  <a:pt x="1145" y="356"/>
                  <a:pt x="1145" y="358"/>
                  <a:pt x="1146" y="359"/>
                </a:cubicBezTo>
                <a:cubicBezTo>
                  <a:pt x="1147" y="360"/>
                  <a:pt x="1148" y="360"/>
                  <a:pt x="1149" y="360"/>
                </a:cubicBezTo>
                <a:cubicBezTo>
                  <a:pt x="1149" y="360"/>
                  <a:pt x="1150" y="360"/>
                  <a:pt x="1151" y="359"/>
                </a:cubicBezTo>
                <a:cubicBezTo>
                  <a:pt x="1441" y="69"/>
                  <a:pt x="1441" y="69"/>
                  <a:pt x="1441" y="69"/>
                </a:cubicBezTo>
                <a:cubicBezTo>
                  <a:pt x="1443" y="68"/>
                  <a:pt x="1443" y="66"/>
                  <a:pt x="1441" y="64"/>
                </a:cubicBezTo>
                <a:close/>
                <a:moveTo>
                  <a:pt x="929" y="581"/>
                </a:moveTo>
                <a:cubicBezTo>
                  <a:pt x="929" y="581"/>
                  <a:pt x="929" y="581"/>
                  <a:pt x="929" y="581"/>
                </a:cubicBezTo>
                <a:cubicBezTo>
                  <a:pt x="1057" y="453"/>
                  <a:pt x="1057" y="453"/>
                  <a:pt x="1057" y="453"/>
                </a:cubicBezTo>
                <a:cubicBezTo>
                  <a:pt x="1058" y="452"/>
                  <a:pt x="1058" y="450"/>
                  <a:pt x="1057" y="449"/>
                </a:cubicBezTo>
                <a:cubicBezTo>
                  <a:pt x="1056" y="448"/>
                  <a:pt x="1054" y="448"/>
                  <a:pt x="1052" y="449"/>
                </a:cubicBezTo>
                <a:cubicBezTo>
                  <a:pt x="924" y="577"/>
                  <a:pt x="924" y="577"/>
                  <a:pt x="924" y="577"/>
                </a:cubicBezTo>
                <a:cubicBezTo>
                  <a:pt x="924" y="577"/>
                  <a:pt x="924" y="577"/>
                  <a:pt x="924" y="577"/>
                </a:cubicBezTo>
                <a:cubicBezTo>
                  <a:pt x="864" y="638"/>
                  <a:pt x="864" y="638"/>
                  <a:pt x="864" y="638"/>
                </a:cubicBezTo>
                <a:cubicBezTo>
                  <a:pt x="863" y="639"/>
                  <a:pt x="863" y="641"/>
                  <a:pt x="864" y="642"/>
                </a:cubicBezTo>
                <a:cubicBezTo>
                  <a:pt x="864" y="643"/>
                  <a:pt x="865" y="643"/>
                  <a:pt x="866" y="643"/>
                </a:cubicBezTo>
                <a:cubicBezTo>
                  <a:pt x="867" y="643"/>
                  <a:pt x="868" y="643"/>
                  <a:pt x="868" y="642"/>
                </a:cubicBezTo>
                <a:lnTo>
                  <a:pt x="929" y="581"/>
                </a:lnTo>
                <a:close/>
                <a:moveTo>
                  <a:pt x="1071" y="438"/>
                </a:moveTo>
                <a:cubicBezTo>
                  <a:pt x="1072" y="438"/>
                  <a:pt x="1073" y="437"/>
                  <a:pt x="1073" y="437"/>
                </a:cubicBezTo>
                <a:cubicBezTo>
                  <a:pt x="1140" y="370"/>
                  <a:pt x="1140" y="370"/>
                  <a:pt x="1140" y="370"/>
                </a:cubicBezTo>
                <a:cubicBezTo>
                  <a:pt x="1141" y="369"/>
                  <a:pt x="1141" y="367"/>
                  <a:pt x="1140" y="366"/>
                </a:cubicBezTo>
                <a:cubicBezTo>
                  <a:pt x="1139" y="365"/>
                  <a:pt x="1137" y="365"/>
                  <a:pt x="1135" y="366"/>
                </a:cubicBezTo>
                <a:cubicBezTo>
                  <a:pt x="1069" y="432"/>
                  <a:pt x="1069" y="432"/>
                  <a:pt x="1069" y="432"/>
                </a:cubicBezTo>
                <a:cubicBezTo>
                  <a:pt x="1068" y="434"/>
                  <a:pt x="1068" y="436"/>
                  <a:pt x="1069" y="437"/>
                </a:cubicBezTo>
                <a:cubicBezTo>
                  <a:pt x="1070" y="437"/>
                  <a:pt x="1070" y="438"/>
                  <a:pt x="1071" y="438"/>
                </a:cubicBezTo>
                <a:close/>
                <a:moveTo>
                  <a:pt x="1070" y="455"/>
                </a:moveTo>
                <a:cubicBezTo>
                  <a:pt x="1071" y="453"/>
                  <a:pt x="1071" y="451"/>
                  <a:pt x="1070" y="450"/>
                </a:cubicBezTo>
                <a:cubicBezTo>
                  <a:pt x="1068" y="449"/>
                  <a:pt x="1066" y="449"/>
                  <a:pt x="1065" y="450"/>
                </a:cubicBezTo>
                <a:cubicBezTo>
                  <a:pt x="868" y="647"/>
                  <a:pt x="868" y="647"/>
                  <a:pt x="868" y="647"/>
                </a:cubicBezTo>
                <a:cubicBezTo>
                  <a:pt x="867" y="649"/>
                  <a:pt x="867" y="651"/>
                  <a:pt x="868" y="652"/>
                </a:cubicBezTo>
                <a:cubicBezTo>
                  <a:pt x="869" y="652"/>
                  <a:pt x="870" y="653"/>
                  <a:pt x="870" y="653"/>
                </a:cubicBezTo>
                <a:cubicBezTo>
                  <a:pt x="871" y="653"/>
                  <a:pt x="872" y="652"/>
                  <a:pt x="872" y="652"/>
                </a:cubicBezTo>
                <a:lnTo>
                  <a:pt x="1070" y="455"/>
                </a:lnTo>
                <a:close/>
                <a:moveTo>
                  <a:pt x="1233" y="292"/>
                </a:moveTo>
                <a:cubicBezTo>
                  <a:pt x="1233" y="292"/>
                  <a:pt x="1233" y="292"/>
                  <a:pt x="1233" y="292"/>
                </a:cubicBezTo>
                <a:cubicBezTo>
                  <a:pt x="1457" y="68"/>
                  <a:pt x="1457" y="68"/>
                  <a:pt x="1457" y="68"/>
                </a:cubicBezTo>
                <a:cubicBezTo>
                  <a:pt x="1458" y="66"/>
                  <a:pt x="1458" y="64"/>
                  <a:pt x="1457" y="63"/>
                </a:cubicBezTo>
                <a:cubicBezTo>
                  <a:pt x="1455" y="62"/>
                  <a:pt x="1453" y="62"/>
                  <a:pt x="1452" y="63"/>
                </a:cubicBezTo>
                <a:cubicBezTo>
                  <a:pt x="1228" y="287"/>
                  <a:pt x="1228" y="287"/>
                  <a:pt x="1228" y="287"/>
                </a:cubicBezTo>
                <a:cubicBezTo>
                  <a:pt x="1228" y="287"/>
                  <a:pt x="1228" y="287"/>
                  <a:pt x="1228" y="287"/>
                </a:cubicBezTo>
                <a:cubicBezTo>
                  <a:pt x="1228" y="287"/>
                  <a:pt x="1228" y="287"/>
                  <a:pt x="1228" y="287"/>
                </a:cubicBezTo>
                <a:cubicBezTo>
                  <a:pt x="1161" y="354"/>
                  <a:pt x="1161" y="354"/>
                  <a:pt x="1161" y="354"/>
                </a:cubicBezTo>
                <a:cubicBezTo>
                  <a:pt x="1160" y="356"/>
                  <a:pt x="1160" y="358"/>
                  <a:pt x="1161" y="359"/>
                </a:cubicBezTo>
                <a:cubicBezTo>
                  <a:pt x="1162" y="359"/>
                  <a:pt x="1162" y="360"/>
                  <a:pt x="1163" y="360"/>
                </a:cubicBezTo>
                <a:cubicBezTo>
                  <a:pt x="1164" y="360"/>
                  <a:pt x="1165" y="359"/>
                  <a:pt x="1165" y="359"/>
                </a:cubicBezTo>
                <a:cubicBezTo>
                  <a:pt x="1233" y="292"/>
                  <a:pt x="1233" y="292"/>
                  <a:pt x="1233" y="292"/>
                </a:cubicBezTo>
                <a:cubicBezTo>
                  <a:pt x="1233" y="292"/>
                  <a:pt x="1233" y="292"/>
                  <a:pt x="1233" y="292"/>
                </a:cubicBezTo>
                <a:close/>
                <a:moveTo>
                  <a:pt x="1142" y="373"/>
                </a:moveTo>
                <a:cubicBezTo>
                  <a:pt x="1106" y="410"/>
                  <a:pt x="1106" y="410"/>
                  <a:pt x="1106" y="410"/>
                </a:cubicBezTo>
                <a:cubicBezTo>
                  <a:pt x="1104" y="413"/>
                  <a:pt x="1104" y="413"/>
                  <a:pt x="1104" y="413"/>
                </a:cubicBezTo>
                <a:cubicBezTo>
                  <a:pt x="1104" y="413"/>
                  <a:pt x="1104" y="413"/>
                  <a:pt x="1104" y="413"/>
                </a:cubicBezTo>
                <a:cubicBezTo>
                  <a:pt x="1094" y="422"/>
                  <a:pt x="1094" y="422"/>
                  <a:pt x="1094" y="422"/>
                </a:cubicBezTo>
                <a:cubicBezTo>
                  <a:pt x="1093" y="424"/>
                  <a:pt x="1092" y="425"/>
                  <a:pt x="1093" y="427"/>
                </a:cubicBezTo>
                <a:cubicBezTo>
                  <a:pt x="1094" y="427"/>
                  <a:pt x="1095" y="428"/>
                  <a:pt x="1095" y="428"/>
                </a:cubicBezTo>
                <a:cubicBezTo>
                  <a:pt x="1096" y="428"/>
                  <a:pt x="1097" y="427"/>
                  <a:pt x="1098" y="427"/>
                </a:cubicBezTo>
                <a:cubicBezTo>
                  <a:pt x="1107" y="417"/>
                  <a:pt x="1107" y="417"/>
                  <a:pt x="1107" y="417"/>
                </a:cubicBezTo>
                <a:cubicBezTo>
                  <a:pt x="1107" y="417"/>
                  <a:pt x="1107" y="417"/>
                  <a:pt x="1107" y="417"/>
                </a:cubicBezTo>
                <a:cubicBezTo>
                  <a:pt x="1110" y="415"/>
                  <a:pt x="1110" y="415"/>
                  <a:pt x="1110" y="415"/>
                </a:cubicBezTo>
                <a:cubicBezTo>
                  <a:pt x="1110" y="415"/>
                  <a:pt x="1110" y="415"/>
                  <a:pt x="1110" y="415"/>
                </a:cubicBezTo>
                <a:cubicBezTo>
                  <a:pt x="1147" y="378"/>
                  <a:pt x="1147" y="378"/>
                  <a:pt x="1147" y="378"/>
                </a:cubicBezTo>
                <a:cubicBezTo>
                  <a:pt x="1148" y="377"/>
                  <a:pt x="1148" y="375"/>
                  <a:pt x="1146" y="373"/>
                </a:cubicBezTo>
                <a:cubicBezTo>
                  <a:pt x="1145" y="372"/>
                  <a:pt x="1143" y="372"/>
                  <a:pt x="1142" y="373"/>
                </a:cubicBezTo>
                <a:close/>
                <a:moveTo>
                  <a:pt x="1087" y="451"/>
                </a:moveTo>
                <a:cubicBezTo>
                  <a:pt x="1088" y="450"/>
                  <a:pt x="1088" y="448"/>
                  <a:pt x="1087" y="447"/>
                </a:cubicBezTo>
                <a:cubicBezTo>
                  <a:pt x="1086" y="446"/>
                  <a:pt x="1084" y="446"/>
                  <a:pt x="1083" y="447"/>
                </a:cubicBezTo>
                <a:cubicBezTo>
                  <a:pt x="873" y="657"/>
                  <a:pt x="873" y="657"/>
                  <a:pt x="873" y="657"/>
                </a:cubicBezTo>
                <a:cubicBezTo>
                  <a:pt x="871" y="658"/>
                  <a:pt x="871" y="660"/>
                  <a:pt x="873" y="661"/>
                </a:cubicBezTo>
                <a:cubicBezTo>
                  <a:pt x="873" y="662"/>
                  <a:pt x="874" y="662"/>
                  <a:pt x="875" y="662"/>
                </a:cubicBezTo>
                <a:cubicBezTo>
                  <a:pt x="876" y="662"/>
                  <a:pt x="876" y="662"/>
                  <a:pt x="877" y="661"/>
                </a:cubicBezTo>
                <a:lnTo>
                  <a:pt x="1087" y="451"/>
                </a:lnTo>
                <a:close/>
                <a:moveTo>
                  <a:pt x="1469" y="65"/>
                </a:moveTo>
                <a:cubicBezTo>
                  <a:pt x="1468" y="63"/>
                  <a:pt x="1466" y="63"/>
                  <a:pt x="1465" y="65"/>
                </a:cubicBezTo>
                <a:cubicBezTo>
                  <a:pt x="1177" y="353"/>
                  <a:pt x="1177" y="353"/>
                  <a:pt x="1177" y="353"/>
                </a:cubicBezTo>
                <a:cubicBezTo>
                  <a:pt x="1176" y="354"/>
                  <a:pt x="1176" y="356"/>
                  <a:pt x="1177" y="357"/>
                </a:cubicBezTo>
                <a:cubicBezTo>
                  <a:pt x="1178" y="358"/>
                  <a:pt x="1178" y="358"/>
                  <a:pt x="1179" y="358"/>
                </a:cubicBezTo>
                <a:cubicBezTo>
                  <a:pt x="1180" y="358"/>
                  <a:pt x="1181" y="358"/>
                  <a:pt x="1181" y="357"/>
                </a:cubicBezTo>
                <a:cubicBezTo>
                  <a:pt x="1469" y="69"/>
                  <a:pt x="1469" y="69"/>
                  <a:pt x="1469" y="69"/>
                </a:cubicBezTo>
                <a:cubicBezTo>
                  <a:pt x="1470" y="68"/>
                  <a:pt x="1470" y="66"/>
                  <a:pt x="1469" y="65"/>
                </a:cubicBezTo>
                <a:close/>
                <a:moveTo>
                  <a:pt x="1480" y="68"/>
                </a:moveTo>
                <a:cubicBezTo>
                  <a:pt x="1479" y="67"/>
                  <a:pt x="1477" y="67"/>
                  <a:pt x="1475" y="68"/>
                </a:cubicBezTo>
                <a:cubicBezTo>
                  <a:pt x="1184" y="360"/>
                  <a:pt x="1184" y="360"/>
                  <a:pt x="1184" y="360"/>
                </a:cubicBezTo>
                <a:cubicBezTo>
                  <a:pt x="1183" y="361"/>
                  <a:pt x="1183" y="363"/>
                  <a:pt x="1184" y="364"/>
                </a:cubicBezTo>
                <a:cubicBezTo>
                  <a:pt x="1184" y="365"/>
                  <a:pt x="1185" y="365"/>
                  <a:pt x="1186" y="365"/>
                </a:cubicBezTo>
                <a:cubicBezTo>
                  <a:pt x="1187" y="365"/>
                  <a:pt x="1188" y="365"/>
                  <a:pt x="1188" y="364"/>
                </a:cubicBezTo>
                <a:cubicBezTo>
                  <a:pt x="1480" y="72"/>
                  <a:pt x="1480" y="72"/>
                  <a:pt x="1480" y="72"/>
                </a:cubicBezTo>
                <a:cubicBezTo>
                  <a:pt x="1481" y="71"/>
                  <a:pt x="1481" y="69"/>
                  <a:pt x="1480" y="68"/>
                </a:cubicBezTo>
                <a:close/>
                <a:moveTo>
                  <a:pt x="1096" y="448"/>
                </a:moveTo>
                <a:cubicBezTo>
                  <a:pt x="876" y="667"/>
                  <a:pt x="876" y="667"/>
                  <a:pt x="876" y="667"/>
                </a:cubicBezTo>
                <a:cubicBezTo>
                  <a:pt x="875" y="668"/>
                  <a:pt x="875" y="670"/>
                  <a:pt x="876" y="671"/>
                </a:cubicBezTo>
                <a:cubicBezTo>
                  <a:pt x="877" y="672"/>
                  <a:pt x="878" y="672"/>
                  <a:pt x="879" y="672"/>
                </a:cubicBezTo>
                <a:cubicBezTo>
                  <a:pt x="879" y="672"/>
                  <a:pt x="880" y="672"/>
                  <a:pt x="881" y="671"/>
                </a:cubicBezTo>
                <a:cubicBezTo>
                  <a:pt x="1100" y="452"/>
                  <a:pt x="1100" y="452"/>
                  <a:pt x="1100" y="452"/>
                </a:cubicBezTo>
                <a:cubicBezTo>
                  <a:pt x="1101" y="451"/>
                  <a:pt x="1101" y="449"/>
                  <a:pt x="1100" y="448"/>
                </a:cubicBezTo>
                <a:cubicBezTo>
                  <a:pt x="1099" y="446"/>
                  <a:pt x="1097" y="446"/>
                  <a:pt x="1096" y="448"/>
                </a:cubicBezTo>
                <a:close/>
                <a:moveTo>
                  <a:pt x="1490" y="76"/>
                </a:moveTo>
                <a:cubicBezTo>
                  <a:pt x="1491" y="75"/>
                  <a:pt x="1491" y="73"/>
                  <a:pt x="1490" y="72"/>
                </a:cubicBezTo>
                <a:cubicBezTo>
                  <a:pt x="1489" y="71"/>
                  <a:pt x="1487" y="71"/>
                  <a:pt x="1486" y="72"/>
                </a:cubicBezTo>
                <a:cubicBezTo>
                  <a:pt x="1191" y="367"/>
                  <a:pt x="1191" y="367"/>
                  <a:pt x="1191" y="367"/>
                </a:cubicBezTo>
                <a:cubicBezTo>
                  <a:pt x="1190" y="368"/>
                  <a:pt x="1190" y="370"/>
                  <a:pt x="1191" y="371"/>
                </a:cubicBezTo>
                <a:cubicBezTo>
                  <a:pt x="1191" y="372"/>
                  <a:pt x="1192" y="372"/>
                  <a:pt x="1193" y="372"/>
                </a:cubicBezTo>
                <a:cubicBezTo>
                  <a:pt x="1194" y="372"/>
                  <a:pt x="1195" y="372"/>
                  <a:pt x="1195" y="371"/>
                </a:cubicBezTo>
                <a:lnTo>
                  <a:pt x="1490" y="76"/>
                </a:lnTo>
                <a:close/>
                <a:moveTo>
                  <a:pt x="1090" y="467"/>
                </a:moveTo>
                <a:cubicBezTo>
                  <a:pt x="879" y="678"/>
                  <a:pt x="879" y="678"/>
                  <a:pt x="879" y="678"/>
                </a:cubicBezTo>
                <a:cubicBezTo>
                  <a:pt x="878" y="679"/>
                  <a:pt x="878" y="681"/>
                  <a:pt x="879" y="683"/>
                </a:cubicBezTo>
                <a:cubicBezTo>
                  <a:pt x="880" y="683"/>
                  <a:pt x="881" y="683"/>
                  <a:pt x="881" y="683"/>
                </a:cubicBezTo>
                <a:cubicBezTo>
                  <a:pt x="882" y="683"/>
                  <a:pt x="883" y="683"/>
                  <a:pt x="884" y="683"/>
                </a:cubicBezTo>
                <a:cubicBezTo>
                  <a:pt x="1094" y="472"/>
                  <a:pt x="1094" y="472"/>
                  <a:pt x="1094" y="472"/>
                </a:cubicBezTo>
                <a:cubicBezTo>
                  <a:pt x="1096" y="470"/>
                  <a:pt x="1096" y="469"/>
                  <a:pt x="1094" y="467"/>
                </a:cubicBezTo>
                <a:cubicBezTo>
                  <a:pt x="1093" y="466"/>
                  <a:pt x="1091" y="466"/>
                  <a:pt x="1090" y="467"/>
                </a:cubicBezTo>
                <a:close/>
                <a:moveTo>
                  <a:pt x="1504" y="76"/>
                </a:moveTo>
                <a:cubicBezTo>
                  <a:pt x="1506" y="75"/>
                  <a:pt x="1506" y="73"/>
                  <a:pt x="1504" y="71"/>
                </a:cubicBezTo>
                <a:cubicBezTo>
                  <a:pt x="1503" y="70"/>
                  <a:pt x="1501" y="70"/>
                  <a:pt x="1500" y="71"/>
                </a:cubicBezTo>
                <a:cubicBezTo>
                  <a:pt x="1201" y="370"/>
                  <a:pt x="1201" y="370"/>
                  <a:pt x="1201" y="370"/>
                </a:cubicBezTo>
                <a:cubicBezTo>
                  <a:pt x="1201" y="370"/>
                  <a:pt x="1201" y="370"/>
                  <a:pt x="1201" y="370"/>
                </a:cubicBezTo>
                <a:cubicBezTo>
                  <a:pt x="1196" y="376"/>
                  <a:pt x="1196" y="376"/>
                  <a:pt x="1196" y="376"/>
                </a:cubicBezTo>
                <a:cubicBezTo>
                  <a:pt x="1195" y="377"/>
                  <a:pt x="1195" y="379"/>
                  <a:pt x="1196" y="380"/>
                </a:cubicBezTo>
                <a:cubicBezTo>
                  <a:pt x="1196" y="381"/>
                  <a:pt x="1197" y="381"/>
                  <a:pt x="1198" y="381"/>
                </a:cubicBezTo>
                <a:cubicBezTo>
                  <a:pt x="1199" y="381"/>
                  <a:pt x="1200" y="381"/>
                  <a:pt x="1200" y="380"/>
                </a:cubicBezTo>
                <a:cubicBezTo>
                  <a:pt x="1212" y="368"/>
                  <a:pt x="1212" y="368"/>
                  <a:pt x="1212" y="368"/>
                </a:cubicBezTo>
                <a:lnTo>
                  <a:pt x="1504" y="76"/>
                </a:lnTo>
                <a:close/>
                <a:moveTo>
                  <a:pt x="885" y="695"/>
                </a:moveTo>
                <a:cubicBezTo>
                  <a:pt x="1055" y="525"/>
                  <a:pt x="1055" y="525"/>
                  <a:pt x="1055" y="525"/>
                </a:cubicBezTo>
                <a:cubicBezTo>
                  <a:pt x="1055" y="525"/>
                  <a:pt x="1055" y="525"/>
                  <a:pt x="1055" y="525"/>
                </a:cubicBezTo>
                <a:cubicBezTo>
                  <a:pt x="1055" y="525"/>
                  <a:pt x="1055" y="525"/>
                  <a:pt x="1055" y="525"/>
                </a:cubicBezTo>
                <a:cubicBezTo>
                  <a:pt x="1055" y="525"/>
                  <a:pt x="1056" y="525"/>
                  <a:pt x="1056" y="524"/>
                </a:cubicBezTo>
                <a:cubicBezTo>
                  <a:pt x="1056" y="524"/>
                  <a:pt x="1056" y="524"/>
                  <a:pt x="1056" y="524"/>
                </a:cubicBezTo>
                <a:cubicBezTo>
                  <a:pt x="1056" y="524"/>
                  <a:pt x="1056" y="524"/>
                  <a:pt x="1056" y="524"/>
                </a:cubicBezTo>
                <a:cubicBezTo>
                  <a:pt x="1057" y="523"/>
                  <a:pt x="1058" y="523"/>
                  <a:pt x="1058" y="522"/>
                </a:cubicBezTo>
                <a:cubicBezTo>
                  <a:pt x="1058" y="522"/>
                  <a:pt x="1059" y="522"/>
                  <a:pt x="1059" y="521"/>
                </a:cubicBezTo>
                <a:cubicBezTo>
                  <a:pt x="1059" y="521"/>
                  <a:pt x="1059" y="521"/>
                  <a:pt x="1059" y="521"/>
                </a:cubicBezTo>
                <a:cubicBezTo>
                  <a:pt x="1059" y="521"/>
                  <a:pt x="1059" y="521"/>
                  <a:pt x="1059" y="520"/>
                </a:cubicBezTo>
                <a:cubicBezTo>
                  <a:pt x="1059" y="520"/>
                  <a:pt x="1059" y="520"/>
                  <a:pt x="1059" y="520"/>
                </a:cubicBezTo>
                <a:cubicBezTo>
                  <a:pt x="1059" y="520"/>
                  <a:pt x="1059" y="519"/>
                  <a:pt x="1059" y="519"/>
                </a:cubicBezTo>
                <a:cubicBezTo>
                  <a:pt x="1059" y="519"/>
                  <a:pt x="1059" y="519"/>
                  <a:pt x="1059" y="519"/>
                </a:cubicBezTo>
                <a:cubicBezTo>
                  <a:pt x="1059" y="518"/>
                  <a:pt x="1059" y="518"/>
                  <a:pt x="1059" y="518"/>
                </a:cubicBezTo>
                <a:cubicBezTo>
                  <a:pt x="1060" y="518"/>
                  <a:pt x="1060" y="518"/>
                  <a:pt x="1060" y="518"/>
                </a:cubicBezTo>
                <a:cubicBezTo>
                  <a:pt x="1061" y="518"/>
                  <a:pt x="1062" y="518"/>
                  <a:pt x="1063" y="518"/>
                </a:cubicBezTo>
                <a:cubicBezTo>
                  <a:pt x="1083" y="497"/>
                  <a:pt x="1083" y="497"/>
                  <a:pt x="1083" y="497"/>
                </a:cubicBezTo>
                <a:cubicBezTo>
                  <a:pt x="1084" y="496"/>
                  <a:pt x="1084" y="494"/>
                  <a:pt x="1083" y="493"/>
                </a:cubicBezTo>
                <a:cubicBezTo>
                  <a:pt x="1082" y="492"/>
                  <a:pt x="1080" y="492"/>
                  <a:pt x="1079" y="493"/>
                </a:cubicBezTo>
                <a:cubicBezTo>
                  <a:pt x="1058" y="513"/>
                  <a:pt x="1058" y="513"/>
                  <a:pt x="1058" y="513"/>
                </a:cubicBezTo>
                <a:cubicBezTo>
                  <a:pt x="1057" y="514"/>
                  <a:pt x="1057" y="515"/>
                  <a:pt x="1058" y="516"/>
                </a:cubicBezTo>
                <a:cubicBezTo>
                  <a:pt x="1058" y="516"/>
                  <a:pt x="1057" y="516"/>
                  <a:pt x="1057" y="516"/>
                </a:cubicBezTo>
                <a:cubicBezTo>
                  <a:pt x="1057" y="516"/>
                  <a:pt x="1057" y="516"/>
                  <a:pt x="1057" y="516"/>
                </a:cubicBezTo>
                <a:cubicBezTo>
                  <a:pt x="1057" y="516"/>
                  <a:pt x="1056" y="516"/>
                  <a:pt x="1056" y="516"/>
                </a:cubicBezTo>
                <a:cubicBezTo>
                  <a:pt x="1056" y="516"/>
                  <a:pt x="1056" y="516"/>
                  <a:pt x="1056" y="516"/>
                </a:cubicBezTo>
                <a:cubicBezTo>
                  <a:pt x="1056" y="516"/>
                  <a:pt x="1055" y="516"/>
                  <a:pt x="1055" y="517"/>
                </a:cubicBezTo>
                <a:cubicBezTo>
                  <a:pt x="1055" y="517"/>
                  <a:pt x="1055" y="517"/>
                  <a:pt x="1055" y="517"/>
                </a:cubicBezTo>
                <a:cubicBezTo>
                  <a:pt x="1054" y="517"/>
                  <a:pt x="1054" y="517"/>
                  <a:pt x="1054" y="517"/>
                </a:cubicBezTo>
                <a:cubicBezTo>
                  <a:pt x="1052" y="520"/>
                  <a:pt x="1052" y="520"/>
                  <a:pt x="1052" y="520"/>
                </a:cubicBezTo>
                <a:cubicBezTo>
                  <a:pt x="1052" y="520"/>
                  <a:pt x="1052" y="520"/>
                  <a:pt x="1052" y="520"/>
                </a:cubicBezTo>
                <a:cubicBezTo>
                  <a:pt x="1051" y="520"/>
                  <a:pt x="1051" y="520"/>
                  <a:pt x="1051" y="521"/>
                </a:cubicBezTo>
                <a:cubicBezTo>
                  <a:pt x="1051" y="521"/>
                  <a:pt x="1051" y="521"/>
                  <a:pt x="1051" y="521"/>
                </a:cubicBezTo>
                <a:cubicBezTo>
                  <a:pt x="881" y="691"/>
                  <a:pt x="881" y="691"/>
                  <a:pt x="881" y="691"/>
                </a:cubicBezTo>
                <a:cubicBezTo>
                  <a:pt x="880" y="692"/>
                  <a:pt x="880" y="694"/>
                  <a:pt x="881" y="695"/>
                </a:cubicBezTo>
                <a:cubicBezTo>
                  <a:pt x="881" y="696"/>
                  <a:pt x="882" y="696"/>
                  <a:pt x="883" y="696"/>
                </a:cubicBezTo>
                <a:cubicBezTo>
                  <a:pt x="884" y="696"/>
                  <a:pt x="885" y="696"/>
                  <a:pt x="885" y="695"/>
                </a:cubicBezTo>
                <a:close/>
                <a:moveTo>
                  <a:pt x="1035" y="559"/>
                </a:moveTo>
                <a:cubicBezTo>
                  <a:pt x="1037" y="558"/>
                  <a:pt x="1037" y="556"/>
                  <a:pt x="1035" y="554"/>
                </a:cubicBezTo>
                <a:cubicBezTo>
                  <a:pt x="1034" y="553"/>
                  <a:pt x="1032" y="553"/>
                  <a:pt x="1031" y="554"/>
                </a:cubicBezTo>
                <a:cubicBezTo>
                  <a:pt x="883" y="702"/>
                  <a:pt x="883" y="702"/>
                  <a:pt x="883" y="702"/>
                </a:cubicBezTo>
                <a:cubicBezTo>
                  <a:pt x="882" y="704"/>
                  <a:pt x="882" y="706"/>
                  <a:pt x="883" y="707"/>
                </a:cubicBezTo>
                <a:cubicBezTo>
                  <a:pt x="884" y="707"/>
                  <a:pt x="884" y="708"/>
                  <a:pt x="885" y="708"/>
                </a:cubicBezTo>
                <a:cubicBezTo>
                  <a:pt x="886" y="708"/>
                  <a:pt x="887" y="707"/>
                  <a:pt x="887" y="707"/>
                </a:cubicBezTo>
                <a:lnTo>
                  <a:pt x="1035" y="559"/>
                </a:lnTo>
                <a:close/>
                <a:moveTo>
                  <a:pt x="1518" y="71"/>
                </a:moveTo>
                <a:cubicBezTo>
                  <a:pt x="1517" y="70"/>
                  <a:pt x="1515" y="70"/>
                  <a:pt x="1514" y="71"/>
                </a:cubicBezTo>
                <a:cubicBezTo>
                  <a:pt x="1203" y="382"/>
                  <a:pt x="1203" y="382"/>
                  <a:pt x="1203" y="382"/>
                </a:cubicBezTo>
                <a:cubicBezTo>
                  <a:pt x="1202" y="384"/>
                  <a:pt x="1202" y="385"/>
                  <a:pt x="1203" y="387"/>
                </a:cubicBezTo>
                <a:cubicBezTo>
                  <a:pt x="1204" y="387"/>
                  <a:pt x="1204" y="388"/>
                  <a:pt x="1205" y="388"/>
                </a:cubicBezTo>
                <a:cubicBezTo>
                  <a:pt x="1206" y="388"/>
                  <a:pt x="1207" y="387"/>
                  <a:pt x="1207" y="387"/>
                </a:cubicBezTo>
                <a:cubicBezTo>
                  <a:pt x="1518" y="76"/>
                  <a:pt x="1518" y="76"/>
                  <a:pt x="1518" y="76"/>
                </a:cubicBezTo>
                <a:cubicBezTo>
                  <a:pt x="1520" y="75"/>
                  <a:pt x="1520" y="73"/>
                  <a:pt x="1518" y="71"/>
                </a:cubicBezTo>
                <a:close/>
                <a:moveTo>
                  <a:pt x="1222" y="386"/>
                </a:moveTo>
                <a:cubicBezTo>
                  <a:pt x="1529" y="79"/>
                  <a:pt x="1529" y="79"/>
                  <a:pt x="1529" y="79"/>
                </a:cubicBezTo>
                <a:cubicBezTo>
                  <a:pt x="1533" y="75"/>
                  <a:pt x="1533" y="75"/>
                  <a:pt x="1533" y="75"/>
                </a:cubicBezTo>
                <a:cubicBezTo>
                  <a:pt x="1535" y="73"/>
                  <a:pt x="1535" y="71"/>
                  <a:pt x="1533" y="70"/>
                </a:cubicBezTo>
                <a:cubicBezTo>
                  <a:pt x="1532" y="69"/>
                  <a:pt x="1530" y="69"/>
                  <a:pt x="1529" y="70"/>
                </a:cubicBezTo>
                <a:cubicBezTo>
                  <a:pt x="1217" y="382"/>
                  <a:pt x="1217" y="382"/>
                  <a:pt x="1217" y="382"/>
                </a:cubicBezTo>
                <a:cubicBezTo>
                  <a:pt x="1216" y="383"/>
                  <a:pt x="1216" y="385"/>
                  <a:pt x="1217" y="386"/>
                </a:cubicBezTo>
                <a:cubicBezTo>
                  <a:pt x="1218" y="387"/>
                  <a:pt x="1219" y="387"/>
                  <a:pt x="1220" y="387"/>
                </a:cubicBezTo>
                <a:cubicBezTo>
                  <a:pt x="1220" y="387"/>
                  <a:pt x="1221" y="387"/>
                  <a:pt x="1222" y="386"/>
                </a:cubicBezTo>
                <a:close/>
                <a:moveTo>
                  <a:pt x="1031" y="577"/>
                </a:moveTo>
                <a:cubicBezTo>
                  <a:pt x="1032" y="576"/>
                  <a:pt x="1032" y="574"/>
                  <a:pt x="1031" y="573"/>
                </a:cubicBezTo>
                <a:cubicBezTo>
                  <a:pt x="1030" y="571"/>
                  <a:pt x="1028" y="571"/>
                  <a:pt x="1027" y="573"/>
                </a:cubicBezTo>
                <a:cubicBezTo>
                  <a:pt x="887" y="712"/>
                  <a:pt x="887" y="712"/>
                  <a:pt x="887" y="712"/>
                </a:cubicBezTo>
                <a:cubicBezTo>
                  <a:pt x="886" y="713"/>
                  <a:pt x="886" y="715"/>
                  <a:pt x="887" y="716"/>
                </a:cubicBezTo>
                <a:cubicBezTo>
                  <a:pt x="888" y="717"/>
                  <a:pt x="889" y="717"/>
                  <a:pt x="890" y="717"/>
                </a:cubicBezTo>
                <a:cubicBezTo>
                  <a:pt x="890" y="717"/>
                  <a:pt x="891" y="717"/>
                  <a:pt x="892" y="716"/>
                </a:cubicBezTo>
                <a:lnTo>
                  <a:pt x="1031" y="577"/>
                </a:lnTo>
                <a:close/>
                <a:moveTo>
                  <a:pt x="1478" y="144"/>
                </a:moveTo>
                <a:cubicBezTo>
                  <a:pt x="1479" y="143"/>
                  <a:pt x="1479" y="141"/>
                  <a:pt x="1478" y="140"/>
                </a:cubicBezTo>
                <a:cubicBezTo>
                  <a:pt x="1477" y="138"/>
                  <a:pt x="1475" y="138"/>
                  <a:pt x="1474" y="140"/>
                </a:cubicBezTo>
                <a:cubicBezTo>
                  <a:pt x="1218" y="395"/>
                  <a:pt x="1218" y="395"/>
                  <a:pt x="1218" y="395"/>
                </a:cubicBezTo>
                <a:cubicBezTo>
                  <a:pt x="1217" y="396"/>
                  <a:pt x="1217" y="398"/>
                  <a:pt x="1218" y="399"/>
                </a:cubicBezTo>
                <a:cubicBezTo>
                  <a:pt x="1219" y="400"/>
                  <a:pt x="1220" y="400"/>
                  <a:pt x="1221" y="400"/>
                </a:cubicBezTo>
                <a:cubicBezTo>
                  <a:pt x="1221" y="400"/>
                  <a:pt x="1222" y="400"/>
                  <a:pt x="1223" y="399"/>
                </a:cubicBezTo>
                <a:lnTo>
                  <a:pt x="1478" y="144"/>
                </a:lnTo>
                <a:close/>
                <a:moveTo>
                  <a:pt x="1481" y="137"/>
                </a:moveTo>
                <a:cubicBezTo>
                  <a:pt x="1482" y="137"/>
                  <a:pt x="1482" y="138"/>
                  <a:pt x="1483" y="138"/>
                </a:cubicBezTo>
                <a:cubicBezTo>
                  <a:pt x="1484" y="138"/>
                  <a:pt x="1485" y="137"/>
                  <a:pt x="1485" y="137"/>
                </a:cubicBezTo>
                <a:cubicBezTo>
                  <a:pt x="1547" y="75"/>
                  <a:pt x="1547" y="75"/>
                  <a:pt x="1547" y="75"/>
                </a:cubicBezTo>
                <a:cubicBezTo>
                  <a:pt x="1549" y="73"/>
                  <a:pt x="1549" y="71"/>
                  <a:pt x="1547" y="70"/>
                </a:cubicBezTo>
                <a:cubicBezTo>
                  <a:pt x="1546" y="69"/>
                  <a:pt x="1544" y="69"/>
                  <a:pt x="1543" y="70"/>
                </a:cubicBezTo>
                <a:cubicBezTo>
                  <a:pt x="1481" y="132"/>
                  <a:pt x="1481" y="132"/>
                  <a:pt x="1481" y="132"/>
                </a:cubicBezTo>
                <a:cubicBezTo>
                  <a:pt x="1480" y="133"/>
                  <a:pt x="1480" y="135"/>
                  <a:pt x="1481" y="137"/>
                </a:cubicBezTo>
                <a:close/>
                <a:moveTo>
                  <a:pt x="1033" y="589"/>
                </a:moveTo>
                <a:cubicBezTo>
                  <a:pt x="1034" y="588"/>
                  <a:pt x="1034" y="586"/>
                  <a:pt x="1033" y="585"/>
                </a:cubicBezTo>
                <a:cubicBezTo>
                  <a:pt x="1032" y="584"/>
                  <a:pt x="1030" y="584"/>
                  <a:pt x="1029" y="585"/>
                </a:cubicBezTo>
                <a:cubicBezTo>
                  <a:pt x="892" y="721"/>
                  <a:pt x="892" y="721"/>
                  <a:pt x="892" y="721"/>
                </a:cubicBezTo>
                <a:cubicBezTo>
                  <a:pt x="891" y="722"/>
                  <a:pt x="891" y="724"/>
                  <a:pt x="892" y="725"/>
                </a:cubicBezTo>
                <a:cubicBezTo>
                  <a:pt x="893" y="726"/>
                  <a:pt x="894" y="726"/>
                  <a:pt x="894" y="726"/>
                </a:cubicBezTo>
                <a:cubicBezTo>
                  <a:pt x="895" y="726"/>
                  <a:pt x="896" y="726"/>
                  <a:pt x="897" y="725"/>
                </a:cubicBezTo>
                <a:lnTo>
                  <a:pt x="1033" y="589"/>
                </a:lnTo>
                <a:close/>
                <a:moveTo>
                  <a:pt x="1495" y="137"/>
                </a:moveTo>
                <a:cubicBezTo>
                  <a:pt x="1495" y="138"/>
                  <a:pt x="1496" y="138"/>
                  <a:pt x="1497" y="138"/>
                </a:cubicBezTo>
                <a:cubicBezTo>
                  <a:pt x="1498" y="138"/>
                  <a:pt x="1498" y="138"/>
                  <a:pt x="1499" y="137"/>
                </a:cubicBezTo>
                <a:cubicBezTo>
                  <a:pt x="1559" y="77"/>
                  <a:pt x="1559" y="77"/>
                  <a:pt x="1559" y="77"/>
                </a:cubicBezTo>
                <a:cubicBezTo>
                  <a:pt x="1560" y="76"/>
                  <a:pt x="1560" y="74"/>
                  <a:pt x="1559" y="73"/>
                </a:cubicBezTo>
                <a:cubicBezTo>
                  <a:pt x="1558" y="72"/>
                  <a:pt x="1556" y="72"/>
                  <a:pt x="1554" y="73"/>
                </a:cubicBezTo>
                <a:cubicBezTo>
                  <a:pt x="1495" y="133"/>
                  <a:pt x="1495" y="133"/>
                  <a:pt x="1495" y="133"/>
                </a:cubicBezTo>
                <a:cubicBezTo>
                  <a:pt x="1493" y="134"/>
                  <a:pt x="1493" y="136"/>
                  <a:pt x="1495" y="137"/>
                </a:cubicBezTo>
                <a:close/>
                <a:moveTo>
                  <a:pt x="1472" y="164"/>
                </a:moveTo>
                <a:cubicBezTo>
                  <a:pt x="1473" y="163"/>
                  <a:pt x="1473" y="161"/>
                  <a:pt x="1472" y="160"/>
                </a:cubicBezTo>
                <a:cubicBezTo>
                  <a:pt x="1471" y="159"/>
                  <a:pt x="1469" y="159"/>
                  <a:pt x="1468" y="160"/>
                </a:cubicBezTo>
                <a:cubicBezTo>
                  <a:pt x="1222" y="405"/>
                  <a:pt x="1222" y="405"/>
                  <a:pt x="1222" y="405"/>
                </a:cubicBezTo>
                <a:cubicBezTo>
                  <a:pt x="1221" y="407"/>
                  <a:pt x="1221" y="409"/>
                  <a:pt x="1222" y="410"/>
                </a:cubicBezTo>
                <a:cubicBezTo>
                  <a:pt x="1222" y="410"/>
                  <a:pt x="1223" y="411"/>
                  <a:pt x="1224" y="411"/>
                </a:cubicBezTo>
                <a:cubicBezTo>
                  <a:pt x="1225" y="411"/>
                  <a:pt x="1226" y="410"/>
                  <a:pt x="1226" y="410"/>
                </a:cubicBezTo>
                <a:lnTo>
                  <a:pt x="1472" y="164"/>
                </a:lnTo>
                <a:close/>
                <a:moveTo>
                  <a:pt x="1034" y="593"/>
                </a:moveTo>
                <a:cubicBezTo>
                  <a:pt x="897" y="731"/>
                  <a:pt x="897" y="731"/>
                  <a:pt x="897" y="731"/>
                </a:cubicBezTo>
                <a:cubicBezTo>
                  <a:pt x="895" y="732"/>
                  <a:pt x="895" y="734"/>
                  <a:pt x="897" y="735"/>
                </a:cubicBezTo>
                <a:cubicBezTo>
                  <a:pt x="897" y="736"/>
                  <a:pt x="898" y="736"/>
                  <a:pt x="899" y="736"/>
                </a:cubicBezTo>
                <a:cubicBezTo>
                  <a:pt x="899" y="736"/>
                  <a:pt x="900" y="736"/>
                  <a:pt x="901" y="735"/>
                </a:cubicBezTo>
                <a:cubicBezTo>
                  <a:pt x="1039" y="597"/>
                  <a:pt x="1039" y="597"/>
                  <a:pt x="1039" y="597"/>
                </a:cubicBezTo>
                <a:cubicBezTo>
                  <a:pt x="1040" y="596"/>
                  <a:pt x="1040" y="594"/>
                  <a:pt x="1039" y="593"/>
                </a:cubicBezTo>
                <a:cubicBezTo>
                  <a:pt x="1037" y="592"/>
                  <a:pt x="1035" y="592"/>
                  <a:pt x="1034" y="593"/>
                </a:cubicBezTo>
                <a:close/>
                <a:moveTo>
                  <a:pt x="1510" y="136"/>
                </a:moveTo>
                <a:cubicBezTo>
                  <a:pt x="1510" y="137"/>
                  <a:pt x="1511" y="137"/>
                  <a:pt x="1512" y="137"/>
                </a:cubicBezTo>
                <a:cubicBezTo>
                  <a:pt x="1513" y="137"/>
                  <a:pt x="1513" y="137"/>
                  <a:pt x="1514" y="136"/>
                </a:cubicBezTo>
                <a:cubicBezTo>
                  <a:pt x="1572" y="79"/>
                  <a:pt x="1572" y="79"/>
                  <a:pt x="1572" y="79"/>
                </a:cubicBezTo>
                <a:cubicBezTo>
                  <a:pt x="1573" y="77"/>
                  <a:pt x="1573" y="75"/>
                  <a:pt x="1572" y="74"/>
                </a:cubicBezTo>
                <a:cubicBezTo>
                  <a:pt x="1570" y="73"/>
                  <a:pt x="1568" y="73"/>
                  <a:pt x="1567" y="74"/>
                </a:cubicBezTo>
                <a:cubicBezTo>
                  <a:pt x="1510" y="132"/>
                  <a:pt x="1510" y="132"/>
                  <a:pt x="1510" y="132"/>
                </a:cubicBezTo>
                <a:cubicBezTo>
                  <a:pt x="1508" y="133"/>
                  <a:pt x="1508" y="135"/>
                  <a:pt x="1510" y="136"/>
                </a:cubicBezTo>
                <a:close/>
                <a:moveTo>
                  <a:pt x="1483" y="167"/>
                </a:moveTo>
                <a:cubicBezTo>
                  <a:pt x="1484" y="166"/>
                  <a:pt x="1484" y="164"/>
                  <a:pt x="1483" y="163"/>
                </a:cubicBezTo>
                <a:cubicBezTo>
                  <a:pt x="1482" y="162"/>
                  <a:pt x="1480" y="162"/>
                  <a:pt x="1478" y="163"/>
                </a:cubicBezTo>
                <a:cubicBezTo>
                  <a:pt x="1225" y="416"/>
                  <a:pt x="1225" y="416"/>
                  <a:pt x="1225" y="416"/>
                </a:cubicBezTo>
                <a:cubicBezTo>
                  <a:pt x="1224" y="417"/>
                  <a:pt x="1224" y="419"/>
                  <a:pt x="1225" y="420"/>
                </a:cubicBezTo>
                <a:cubicBezTo>
                  <a:pt x="1226" y="421"/>
                  <a:pt x="1227" y="421"/>
                  <a:pt x="1228" y="421"/>
                </a:cubicBezTo>
                <a:cubicBezTo>
                  <a:pt x="1228" y="421"/>
                  <a:pt x="1229" y="421"/>
                  <a:pt x="1230" y="420"/>
                </a:cubicBezTo>
                <a:lnTo>
                  <a:pt x="1483" y="167"/>
                </a:lnTo>
                <a:close/>
                <a:moveTo>
                  <a:pt x="1034" y="607"/>
                </a:moveTo>
                <a:cubicBezTo>
                  <a:pt x="897" y="745"/>
                  <a:pt x="897" y="745"/>
                  <a:pt x="897" y="745"/>
                </a:cubicBezTo>
                <a:cubicBezTo>
                  <a:pt x="896" y="746"/>
                  <a:pt x="896" y="748"/>
                  <a:pt x="897" y="749"/>
                </a:cubicBezTo>
                <a:cubicBezTo>
                  <a:pt x="897" y="750"/>
                  <a:pt x="898" y="750"/>
                  <a:pt x="899" y="750"/>
                </a:cubicBezTo>
                <a:cubicBezTo>
                  <a:pt x="900" y="750"/>
                  <a:pt x="900" y="750"/>
                  <a:pt x="901" y="749"/>
                </a:cubicBezTo>
                <a:cubicBezTo>
                  <a:pt x="1039" y="611"/>
                  <a:pt x="1039" y="611"/>
                  <a:pt x="1039" y="611"/>
                </a:cubicBezTo>
                <a:cubicBezTo>
                  <a:pt x="1040" y="610"/>
                  <a:pt x="1040" y="608"/>
                  <a:pt x="1039" y="607"/>
                </a:cubicBezTo>
                <a:cubicBezTo>
                  <a:pt x="1037" y="606"/>
                  <a:pt x="1035" y="606"/>
                  <a:pt x="1034" y="607"/>
                </a:cubicBezTo>
                <a:close/>
                <a:moveTo>
                  <a:pt x="1530" y="130"/>
                </a:moveTo>
                <a:cubicBezTo>
                  <a:pt x="1529" y="128"/>
                  <a:pt x="1527" y="128"/>
                  <a:pt x="1526" y="130"/>
                </a:cubicBezTo>
                <a:cubicBezTo>
                  <a:pt x="1520" y="135"/>
                  <a:pt x="1520" y="135"/>
                  <a:pt x="1520" y="135"/>
                </a:cubicBezTo>
                <a:cubicBezTo>
                  <a:pt x="1519" y="137"/>
                  <a:pt x="1519" y="139"/>
                  <a:pt x="1520" y="140"/>
                </a:cubicBezTo>
                <a:cubicBezTo>
                  <a:pt x="1520" y="140"/>
                  <a:pt x="1521" y="141"/>
                  <a:pt x="1522" y="141"/>
                </a:cubicBezTo>
                <a:cubicBezTo>
                  <a:pt x="1523" y="141"/>
                  <a:pt x="1524" y="140"/>
                  <a:pt x="1524" y="140"/>
                </a:cubicBezTo>
                <a:cubicBezTo>
                  <a:pt x="1530" y="134"/>
                  <a:pt x="1530" y="134"/>
                  <a:pt x="1530" y="134"/>
                </a:cubicBezTo>
                <a:cubicBezTo>
                  <a:pt x="1531" y="133"/>
                  <a:pt x="1531" y="131"/>
                  <a:pt x="1530" y="130"/>
                </a:cubicBezTo>
                <a:close/>
                <a:moveTo>
                  <a:pt x="1001" y="659"/>
                </a:moveTo>
                <a:cubicBezTo>
                  <a:pt x="999" y="658"/>
                  <a:pt x="997" y="658"/>
                  <a:pt x="996" y="659"/>
                </a:cubicBezTo>
                <a:cubicBezTo>
                  <a:pt x="903" y="752"/>
                  <a:pt x="903" y="752"/>
                  <a:pt x="903" y="752"/>
                </a:cubicBezTo>
                <a:cubicBezTo>
                  <a:pt x="902" y="753"/>
                  <a:pt x="902" y="755"/>
                  <a:pt x="903" y="756"/>
                </a:cubicBezTo>
                <a:cubicBezTo>
                  <a:pt x="904" y="757"/>
                  <a:pt x="905" y="757"/>
                  <a:pt x="906" y="757"/>
                </a:cubicBezTo>
                <a:cubicBezTo>
                  <a:pt x="906" y="757"/>
                  <a:pt x="907" y="757"/>
                  <a:pt x="908" y="756"/>
                </a:cubicBezTo>
                <a:cubicBezTo>
                  <a:pt x="1001" y="663"/>
                  <a:pt x="1001" y="663"/>
                  <a:pt x="1001" y="663"/>
                </a:cubicBezTo>
                <a:cubicBezTo>
                  <a:pt x="1002" y="662"/>
                  <a:pt x="1002" y="660"/>
                  <a:pt x="1001" y="659"/>
                </a:cubicBezTo>
                <a:close/>
                <a:moveTo>
                  <a:pt x="1004" y="652"/>
                </a:moveTo>
                <a:cubicBezTo>
                  <a:pt x="1002" y="654"/>
                  <a:pt x="1002" y="654"/>
                  <a:pt x="1002" y="654"/>
                </a:cubicBezTo>
                <a:cubicBezTo>
                  <a:pt x="1000" y="655"/>
                  <a:pt x="1000" y="657"/>
                  <a:pt x="1002" y="658"/>
                </a:cubicBezTo>
                <a:cubicBezTo>
                  <a:pt x="1002" y="659"/>
                  <a:pt x="1003" y="659"/>
                  <a:pt x="1004" y="659"/>
                </a:cubicBezTo>
                <a:cubicBezTo>
                  <a:pt x="1005" y="659"/>
                  <a:pt x="1005" y="659"/>
                  <a:pt x="1006" y="658"/>
                </a:cubicBezTo>
                <a:cubicBezTo>
                  <a:pt x="1008" y="656"/>
                  <a:pt x="1008" y="656"/>
                  <a:pt x="1008" y="656"/>
                </a:cubicBezTo>
                <a:cubicBezTo>
                  <a:pt x="1009" y="655"/>
                  <a:pt x="1009" y="653"/>
                  <a:pt x="1008" y="652"/>
                </a:cubicBezTo>
                <a:cubicBezTo>
                  <a:pt x="1007" y="650"/>
                  <a:pt x="1005" y="650"/>
                  <a:pt x="1004" y="652"/>
                </a:cubicBezTo>
                <a:close/>
                <a:moveTo>
                  <a:pt x="1496" y="168"/>
                </a:moveTo>
                <a:cubicBezTo>
                  <a:pt x="1497" y="167"/>
                  <a:pt x="1497" y="165"/>
                  <a:pt x="1496" y="164"/>
                </a:cubicBezTo>
                <a:cubicBezTo>
                  <a:pt x="1495" y="163"/>
                  <a:pt x="1493" y="163"/>
                  <a:pt x="1492" y="164"/>
                </a:cubicBezTo>
                <a:cubicBezTo>
                  <a:pt x="1230" y="425"/>
                  <a:pt x="1230" y="425"/>
                  <a:pt x="1230" y="425"/>
                </a:cubicBezTo>
                <a:cubicBezTo>
                  <a:pt x="1229" y="426"/>
                  <a:pt x="1229" y="428"/>
                  <a:pt x="1230" y="429"/>
                </a:cubicBezTo>
                <a:cubicBezTo>
                  <a:pt x="1231" y="430"/>
                  <a:pt x="1232" y="430"/>
                  <a:pt x="1233" y="430"/>
                </a:cubicBezTo>
                <a:cubicBezTo>
                  <a:pt x="1233" y="430"/>
                  <a:pt x="1234" y="430"/>
                  <a:pt x="1235" y="429"/>
                </a:cubicBezTo>
                <a:lnTo>
                  <a:pt x="1496" y="168"/>
                </a:lnTo>
                <a:close/>
                <a:moveTo>
                  <a:pt x="1034" y="622"/>
                </a:moveTo>
                <a:cubicBezTo>
                  <a:pt x="1017" y="638"/>
                  <a:pt x="1017" y="638"/>
                  <a:pt x="1017" y="638"/>
                </a:cubicBezTo>
                <a:cubicBezTo>
                  <a:pt x="1016" y="639"/>
                  <a:pt x="1016" y="641"/>
                  <a:pt x="1017" y="642"/>
                </a:cubicBezTo>
                <a:cubicBezTo>
                  <a:pt x="1018" y="643"/>
                  <a:pt x="1019" y="643"/>
                  <a:pt x="1020" y="643"/>
                </a:cubicBezTo>
                <a:cubicBezTo>
                  <a:pt x="1020" y="643"/>
                  <a:pt x="1021" y="643"/>
                  <a:pt x="1022" y="642"/>
                </a:cubicBezTo>
                <a:cubicBezTo>
                  <a:pt x="1038" y="626"/>
                  <a:pt x="1038" y="626"/>
                  <a:pt x="1038" y="626"/>
                </a:cubicBezTo>
                <a:cubicBezTo>
                  <a:pt x="1039" y="625"/>
                  <a:pt x="1039" y="623"/>
                  <a:pt x="1038" y="622"/>
                </a:cubicBezTo>
                <a:cubicBezTo>
                  <a:pt x="1037" y="620"/>
                  <a:pt x="1035" y="620"/>
                  <a:pt x="1034" y="622"/>
                </a:cubicBezTo>
                <a:close/>
                <a:moveTo>
                  <a:pt x="1538" y="121"/>
                </a:moveTo>
                <a:cubicBezTo>
                  <a:pt x="1539" y="122"/>
                  <a:pt x="1540" y="122"/>
                  <a:pt x="1540" y="122"/>
                </a:cubicBezTo>
                <a:cubicBezTo>
                  <a:pt x="1541" y="122"/>
                  <a:pt x="1542" y="122"/>
                  <a:pt x="1543" y="121"/>
                </a:cubicBezTo>
                <a:cubicBezTo>
                  <a:pt x="1580" y="84"/>
                  <a:pt x="1580" y="84"/>
                  <a:pt x="1580" y="84"/>
                </a:cubicBezTo>
                <a:cubicBezTo>
                  <a:pt x="1581" y="83"/>
                  <a:pt x="1581" y="81"/>
                  <a:pt x="1580" y="80"/>
                </a:cubicBezTo>
                <a:cubicBezTo>
                  <a:pt x="1579" y="78"/>
                  <a:pt x="1577" y="78"/>
                  <a:pt x="1576" y="80"/>
                </a:cubicBezTo>
                <a:cubicBezTo>
                  <a:pt x="1538" y="117"/>
                  <a:pt x="1538" y="117"/>
                  <a:pt x="1538" y="117"/>
                </a:cubicBezTo>
                <a:cubicBezTo>
                  <a:pt x="1537" y="118"/>
                  <a:pt x="1537" y="120"/>
                  <a:pt x="1538" y="121"/>
                </a:cubicBezTo>
                <a:close/>
                <a:moveTo>
                  <a:pt x="999" y="670"/>
                </a:moveTo>
                <a:cubicBezTo>
                  <a:pt x="920" y="749"/>
                  <a:pt x="920" y="749"/>
                  <a:pt x="920" y="749"/>
                </a:cubicBezTo>
                <a:cubicBezTo>
                  <a:pt x="919" y="750"/>
                  <a:pt x="919" y="752"/>
                  <a:pt x="920" y="753"/>
                </a:cubicBezTo>
                <a:cubicBezTo>
                  <a:pt x="921" y="754"/>
                  <a:pt x="922" y="754"/>
                  <a:pt x="922" y="754"/>
                </a:cubicBezTo>
                <a:cubicBezTo>
                  <a:pt x="923" y="754"/>
                  <a:pt x="924" y="754"/>
                  <a:pt x="925" y="753"/>
                </a:cubicBezTo>
                <a:cubicBezTo>
                  <a:pt x="1004" y="674"/>
                  <a:pt x="1004" y="674"/>
                  <a:pt x="1004" y="674"/>
                </a:cubicBezTo>
                <a:cubicBezTo>
                  <a:pt x="1005" y="673"/>
                  <a:pt x="1005" y="671"/>
                  <a:pt x="1004" y="670"/>
                </a:cubicBezTo>
                <a:cubicBezTo>
                  <a:pt x="1003" y="669"/>
                  <a:pt x="1001" y="669"/>
                  <a:pt x="999" y="670"/>
                </a:cubicBezTo>
                <a:close/>
                <a:moveTo>
                  <a:pt x="1506" y="172"/>
                </a:moveTo>
                <a:cubicBezTo>
                  <a:pt x="1510" y="168"/>
                  <a:pt x="1510" y="168"/>
                  <a:pt x="1510" y="168"/>
                </a:cubicBezTo>
                <a:cubicBezTo>
                  <a:pt x="1512" y="166"/>
                  <a:pt x="1512" y="164"/>
                  <a:pt x="1510" y="163"/>
                </a:cubicBezTo>
                <a:cubicBezTo>
                  <a:pt x="1509" y="162"/>
                  <a:pt x="1507" y="162"/>
                  <a:pt x="1506" y="163"/>
                </a:cubicBezTo>
                <a:cubicBezTo>
                  <a:pt x="1499" y="170"/>
                  <a:pt x="1499" y="170"/>
                  <a:pt x="1499" y="170"/>
                </a:cubicBezTo>
                <a:cubicBezTo>
                  <a:pt x="1234" y="435"/>
                  <a:pt x="1234" y="435"/>
                  <a:pt x="1234" y="435"/>
                </a:cubicBezTo>
                <a:cubicBezTo>
                  <a:pt x="1233" y="436"/>
                  <a:pt x="1233" y="438"/>
                  <a:pt x="1234" y="440"/>
                </a:cubicBezTo>
                <a:cubicBezTo>
                  <a:pt x="1235" y="440"/>
                  <a:pt x="1235" y="440"/>
                  <a:pt x="1236" y="440"/>
                </a:cubicBezTo>
                <a:cubicBezTo>
                  <a:pt x="1237" y="440"/>
                  <a:pt x="1238" y="440"/>
                  <a:pt x="1238" y="440"/>
                </a:cubicBezTo>
                <a:lnTo>
                  <a:pt x="1506" y="172"/>
                </a:lnTo>
                <a:close/>
                <a:moveTo>
                  <a:pt x="1547" y="123"/>
                </a:moveTo>
                <a:cubicBezTo>
                  <a:pt x="1545" y="124"/>
                  <a:pt x="1545" y="126"/>
                  <a:pt x="1547" y="127"/>
                </a:cubicBezTo>
                <a:cubicBezTo>
                  <a:pt x="1547" y="128"/>
                  <a:pt x="1548" y="128"/>
                  <a:pt x="1549" y="128"/>
                </a:cubicBezTo>
                <a:cubicBezTo>
                  <a:pt x="1550" y="128"/>
                  <a:pt x="1550" y="128"/>
                  <a:pt x="1551" y="127"/>
                </a:cubicBezTo>
                <a:cubicBezTo>
                  <a:pt x="1557" y="121"/>
                  <a:pt x="1557" y="121"/>
                  <a:pt x="1557" y="121"/>
                </a:cubicBezTo>
                <a:cubicBezTo>
                  <a:pt x="1589" y="89"/>
                  <a:pt x="1589" y="89"/>
                  <a:pt x="1589" y="89"/>
                </a:cubicBezTo>
                <a:cubicBezTo>
                  <a:pt x="1590" y="88"/>
                  <a:pt x="1590" y="86"/>
                  <a:pt x="1589" y="85"/>
                </a:cubicBezTo>
                <a:cubicBezTo>
                  <a:pt x="1587" y="84"/>
                  <a:pt x="1585" y="84"/>
                  <a:pt x="1584" y="85"/>
                </a:cubicBezTo>
                <a:cubicBezTo>
                  <a:pt x="1550" y="119"/>
                  <a:pt x="1550" y="119"/>
                  <a:pt x="1550" y="119"/>
                </a:cubicBezTo>
                <a:lnTo>
                  <a:pt x="1547" y="123"/>
                </a:lnTo>
                <a:close/>
                <a:moveTo>
                  <a:pt x="1518" y="174"/>
                </a:moveTo>
                <a:cubicBezTo>
                  <a:pt x="1519" y="173"/>
                  <a:pt x="1519" y="171"/>
                  <a:pt x="1518" y="169"/>
                </a:cubicBezTo>
                <a:cubicBezTo>
                  <a:pt x="1517" y="168"/>
                  <a:pt x="1515" y="168"/>
                  <a:pt x="1514" y="169"/>
                </a:cubicBezTo>
                <a:cubicBezTo>
                  <a:pt x="1305" y="378"/>
                  <a:pt x="1305" y="378"/>
                  <a:pt x="1305" y="378"/>
                </a:cubicBezTo>
                <a:cubicBezTo>
                  <a:pt x="1304" y="380"/>
                  <a:pt x="1304" y="382"/>
                  <a:pt x="1305" y="383"/>
                </a:cubicBezTo>
                <a:cubicBezTo>
                  <a:pt x="1305" y="383"/>
                  <a:pt x="1306" y="384"/>
                  <a:pt x="1307" y="384"/>
                </a:cubicBezTo>
                <a:cubicBezTo>
                  <a:pt x="1308" y="384"/>
                  <a:pt x="1309" y="383"/>
                  <a:pt x="1309" y="383"/>
                </a:cubicBezTo>
                <a:cubicBezTo>
                  <a:pt x="1512" y="180"/>
                  <a:pt x="1512" y="180"/>
                  <a:pt x="1512" y="180"/>
                </a:cubicBezTo>
                <a:lnTo>
                  <a:pt x="1518" y="174"/>
                </a:lnTo>
                <a:close/>
                <a:moveTo>
                  <a:pt x="983" y="700"/>
                </a:moveTo>
                <a:cubicBezTo>
                  <a:pt x="934" y="749"/>
                  <a:pt x="934" y="749"/>
                  <a:pt x="934" y="749"/>
                </a:cubicBezTo>
                <a:cubicBezTo>
                  <a:pt x="933" y="751"/>
                  <a:pt x="933" y="753"/>
                  <a:pt x="934" y="754"/>
                </a:cubicBezTo>
                <a:cubicBezTo>
                  <a:pt x="934" y="754"/>
                  <a:pt x="935" y="755"/>
                  <a:pt x="936" y="755"/>
                </a:cubicBezTo>
                <a:cubicBezTo>
                  <a:pt x="937" y="755"/>
                  <a:pt x="938" y="754"/>
                  <a:pt x="938" y="754"/>
                </a:cubicBezTo>
                <a:cubicBezTo>
                  <a:pt x="988" y="704"/>
                  <a:pt x="988" y="704"/>
                  <a:pt x="988" y="704"/>
                </a:cubicBezTo>
                <a:cubicBezTo>
                  <a:pt x="989" y="703"/>
                  <a:pt x="989" y="701"/>
                  <a:pt x="988" y="700"/>
                </a:cubicBezTo>
                <a:cubicBezTo>
                  <a:pt x="987" y="699"/>
                  <a:pt x="985" y="699"/>
                  <a:pt x="983" y="700"/>
                </a:cubicBezTo>
                <a:close/>
                <a:moveTo>
                  <a:pt x="1299" y="384"/>
                </a:moveTo>
                <a:cubicBezTo>
                  <a:pt x="1239" y="444"/>
                  <a:pt x="1239" y="444"/>
                  <a:pt x="1239" y="444"/>
                </a:cubicBezTo>
                <a:cubicBezTo>
                  <a:pt x="1238" y="446"/>
                  <a:pt x="1238" y="448"/>
                  <a:pt x="1239" y="449"/>
                </a:cubicBezTo>
                <a:cubicBezTo>
                  <a:pt x="1240" y="449"/>
                  <a:pt x="1240" y="450"/>
                  <a:pt x="1241" y="450"/>
                </a:cubicBezTo>
                <a:cubicBezTo>
                  <a:pt x="1242" y="450"/>
                  <a:pt x="1243" y="449"/>
                  <a:pt x="1243" y="449"/>
                </a:cubicBezTo>
                <a:cubicBezTo>
                  <a:pt x="1303" y="389"/>
                  <a:pt x="1303" y="389"/>
                  <a:pt x="1303" y="389"/>
                </a:cubicBezTo>
                <a:cubicBezTo>
                  <a:pt x="1304" y="388"/>
                  <a:pt x="1304" y="386"/>
                  <a:pt x="1303" y="384"/>
                </a:cubicBezTo>
                <a:cubicBezTo>
                  <a:pt x="1302" y="383"/>
                  <a:pt x="1300" y="383"/>
                  <a:pt x="1299" y="384"/>
                </a:cubicBezTo>
                <a:close/>
                <a:moveTo>
                  <a:pt x="1561" y="126"/>
                </a:moveTo>
                <a:cubicBezTo>
                  <a:pt x="1562" y="127"/>
                  <a:pt x="1563" y="127"/>
                  <a:pt x="1563" y="127"/>
                </a:cubicBezTo>
                <a:cubicBezTo>
                  <a:pt x="1564" y="127"/>
                  <a:pt x="1565" y="127"/>
                  <a:pt x="1566" y="126"/>
                </a:cubicBezTo>
                <a:cubicBezTo>
                  <a:pt x="1597" y="95"/>
                  <a:pt x="1597" y="95"/>
                  <a:pt x="1597" y="95"/>
                </a:cubicBezTo>
                <a:cubicBezTo>
                  <a:pt x="1598" y="94"/>
                  <a:pt x="1598" y="92"/>
                  <a:pt x="1597" y="91"/>
                </a:cubicBezTo>
                <a:cubicBezTo>
                  <a:pt x="1596" y="89"/>
                  <a:pt x="1594" y="89"/>
                  <a:pt x="1593" y="91"/>
                </a:cubicBezTo>
                <a:cubicBezTo>
                  <a:pt x="1561" y="122"/>
                  <a:pt x="1561" y="122"/>
                  <a:pt x="1561" y="122"/>
                </a:cubicBezTo>
                <a:cubicBezTo>
                  <a:pt x="1560" y="123"/>
                  <a:pt x="1560" y="125"/>
                  <a:pt x="1561" y="126"/>
                </a:cubicBezTo>
                <a:close/>
                <a:moveTo>
                  <a:pt x="1051" y="651"/>
                </a:moveTo>
                <a:cubicBezTo>
                  <a:pt x="1051" y="651"/>
                  <a:pt x="1052" y="652"/>
                  <a:pt x="1053" y="652"/>
                </a:cubicBezTo>
                <a:cubicBezTo>
                  <a:pt x="1054" y="652"/>
                  <a:pt x="1055" y="651"/>
                  <a:pt x="1055" y="651"/>
                </a:cubicBezTo>
                <a:cubicBezTo>
                  <a:pt x="1092" y="614"/>
                  <a:pt x="1092" y="614"/>
                  <a:pt x="1092" y="614"/>
                </a:cubicBezTo>
                <a:cubicBezTo>
                  <a:pt x="1094" y="612"/>
                  <a:pt x="1094" y="610"/>
                  <a:pt x="1092" y="609"/>
                </a:cubicBezTo>
                <a:cubicBezTo>
                  <a:pt x="1091" y="608"/>
                  <a:pt x="1089" y="608"/>
                  <a:pt x="1088" y="609"/>
                </a:cubicBezTo>
                <a:cubicBezTo>
                  <a:pt x="1051" y="646"/>
                  <a:pt x="1051" y="646"/>
                  <a:pt x="1051" y="646"/>
                </a:cubicBezTo>
                <a:cubicBezTo>
                  <a:pt x="1050" y="648"/>
                  <a:pt x="1050" y="650"/>
                  <a:pt x="1051" y="651"/>
                </a:cubicBezTo>
                <a:close/>
                <a:moveTo>
                  <a:pt x="1554" y="148"/>
                </a:moveTo>
                <a:cubicBezTo>
                  <a:pt x="1555" y="148"/>
                  <a:pt x="1555" y="148"/>
                  <a:pt x="1556" y="148"/>
                </a:cubicBezTo>
                <a:cubicBezTo>
                  <a:pt x="1557" y="148"/>
                  <a:pt x="1558" y="148"/>
                  <a:pt x="1558" y="148"/>
                </a:cubicBezTo>
                <a:cubicBezTo>
                  <a:pt x="1605" y="101"/>
                  <a:pt x="1605" y="101"/>
                  <a:pt x="1605" y="101"/>
                </a:cubicBezTo>
                <a:cubicBezTo>
                  <a:pt x="1607" y="99"/>
                  <a:pt x="1607" y="97"/>
                  <a:pt x="1605" y="96"/>
                </a:cubicBezTo>
                <a:cubicBezTo>
                  <a:pt x="1604" y="95"/>
                  <a:pt x="1602" y="95"/>
                  <a:pt x="1601" y="96"/>
                </a:cubicBezTo>
                <a:cubicBezTo>
                  <a:pt x="1554" y="143"/>
                  <a:pt x="1554" y="143"/>
                  <a:pt x="1554" y="143"/>
                </a:cubicBezTo>
                <a:cubicBezTo>
                  <a:pt x="1553" y="144"/>
                  <a:pt x="1553" y="146"/>
                  <a:pt x="1554" y="148"/>
                </a:cubicBezTo>
                <a:close/>
                <a:moveTo>
                  <a:pt x="1269" y="437"/>
                </a:moveTo>
                <a:cubicBezTo>
                  <a:pt x="1270" y="436"/>
                  <a:pt x="1270" y="434"/>
                  <a:pt x="1269" y="433"/>
                </a:cubicBezTo>
                <a:cubicBezTo>
                  <a:pt x="1268" y="431"/>
                  <a:pt x="1266" y="431"/>
                  <a:pt x="1265" y="433"/>
                </a:cubicBezTo>
                <a:cubicBezTo>
                  <a:pt x="1243" y="454"/>
                  <a:pt x="1243" y="454"/>
                  <a:pt x="1243" y="454"/>
                </a:cubicBezTo>
                <a:cubicBezTo>
                  <a:pt x="1242" y="455"/>
                  <a:pt x="1242" y="457"/>
                  <a:pt x="1243" y="459"/>
                </a:cubicBezTo>
                <a:cubicBezTo>
                  <a:pt x="1244" y="459"/>
                  <a:pt x="1244" y="460"/>
                  <a:pt x="1245" y="460"/>
                </a:cubicBezTo>
                <a:cubicBezTo>
                  <a:pt x="1246" y="460"/>
                  <a:pt x="1247" y="459"/>
                  <a:pt x="1247" y="459"/>
                </a:cubicBezTo>
                <a:lnTo>
                  <a:pt x="1269" y="437"/>
                </a:lnTo>
                <a:close/>
                <a:moveTo>
                  <a:pt x="1329" y="377"/>
                </a:moveTo>
                <a:cubicBezTo>
                  <a:pt x="1517" y="189"/>
                  <a:pt x="1517" y="189"/>
                  <a:pt x="1517" y="189"/>
                </a:cubicBezTo>
                <a:cubicBezTo>
                  <a:pt x="1524" y="182"/>
                  <a:pt x="1524" y="182"/>
                  <a:pt x="1524" y="182"/>
                </a:cubicBezTo>
                <a:cubicBezTo>
                  <a:pt x="1526" y="180"/>
                  <a:pt x="1526" y="178"/>
                  <a:pt x="1524" y="177"/>
                </a:cubicBezTo>
                <a:cubicBezTo>
                  <a:pt x="1523" y="176"/>
                  <a:pt x="1521" y="176"/>
                  <a:pt x="1520" y="177"/>
                </a:cubicBezTo>
                <a:cubicBezTo>
                  <a:pt x="1511" y="186"/>
                  <a:pt x="1511" y="186"/>
                  <a:pt x="1511" y="186"/>
                </a:cubicBezTo>
                <a:cubicBezTo>
                  <a:pt x="1325" y="373"/>
                  <a:pt x="1325" y="373"/>
                  <a:pt x="1325" y="373"/>
                </a:cubicBezTo>
                <a:cubicBezTo>
                  <a:pt x="1323" y="374"/>
                  <a:pt x="1323" y="376"/>
                  <a:pt x="1325" y="377"/>
                </a:cubicBezTo>
                <a:cubicBezTo>
                  <a:pt x="1325" y="378"/>
                  <a:pt x="1326" y="378"/>
                  <a:pt x="1327" y="378"/>
                </a:cubicBezTo>
                <a:cubicBezTo>
                  <a:pt x="1328" y="378"/>
                  <a:pt x="1328" y="378"/>
                  <a:pt x="1329" y="377"/>
                </a:cubicBezTo>
                <a:close/>
                <a:moveTo>
                  <a:pt x="1449" y="267"/>
                </a:moveTo>
                <a:cubicBezTo>
                  <a:pt x="1447" y="266"/>
                  <a:pt x="1445" y="266"/>
                  <a:pt x="1444" y="267"/>
                </a:cubicBezTo>
                <a:cubicBezTo>
                  <a:pt x="1327" y="385"/>
                  <a:pt x="1327" y="385"/>
                  <a:pt x="1327" y="385"/>
                </a:cubicBezTo>
                <a:cubicBezTo>
                  <a:pt x="1325" y="386"/>
                  <a:pt x="1325" y="388"/>
                  <a:pt x="1327" y="389"/>
                </a:cubicBezTo>
                <a:cubicBezTo>
                  <a:pt x="1327" y="390"/>
                  <a:pt x="1328" y="390"/>
                  <a:pt x="1329" y="390"/>
                </a:cubicBezTo>
                <a:cubicBezTo>
                  <a:pt x="1330" y="390"/>
                  <a:pt x="1330" y="390"/>
                  <a:pt x="1331" y="389"/>
                </a:cubicBezTo>
                <a:cubicBezTo>
                  <a:pt x="1449" y="271"/>
                  <a:pt x="1449" y="271"/>
                  <a:pt x="1449" y="271"/>
                </a:cubicBezTo>
                <a:cubicBezTo>
                  <a:pt x="1450" y="270"/>
                  <a:pt x="1450" y="268"/>
                  <a:pt x="1449" y="267"/>
                </a:cubicBezTo>
                <a:close/>
                <a:moveTo>
                  <a:pt x="1268" y="448"/>
                </a:moveTo>
                <a:cubicBezTo>
                  <a:pt x="1267" y="446"/>
                  <a:pt x="1265" y="446"/>
                  <a:pt x="1264" y="448"/>
                </a:cubicBezTo>
                <a:cubicBezTo>
                  <a:pt x="1247" y="464"/>
                  <a:pt x="1247" y="464"/>
                  <a:pt x="1247" y="464"/>
                </a:cubicBezTo>
                <a:cubicBezTo>
                  <a:pt x="1246" y="466"/>
                  <a:pt x="1246" y="468"/>
                  <a:pt x="1247" y="469"/>
                </a:cubicBezTo>
                <a:cubicBezTo>
                  <a:pt x="1247" y="469"/>
                  <a:pt x="1248" y="470"/>
                  <a:pt x="1249" y="470"/>
                </a:cubicBezTo>
                <a:cubicBezTo>
                  <a:pt x="1250" y="470"/>
                  <a:pt x="1251" y="469"/>
                  <a:pt x="1251" y="469"/>
                </a:cubicBezTo>
                <a:cubicBezTo>
                  <a:pt x="1268" y="452"/>
                  <a:pt x="1268" y="452"/>
                  <a:pt x="1268" y="452"/>
                </a:cubicBezTo>
                <a:cubicBezTo>
                  <a:pt x="1269" y="451"/>
                  <a:pt x="1269" y="449"/>
                  <a:pt x="1268" y="448"/>
                </a:cubicBezTo>
                <a:close/>
                <a:moveTo>
                  <a:pt x="1587" y="129"/>
                </a:moveTo>
                <a:cubicBezTo>
                  <a:pt x="1588" y="129"/>
                  <a:pt x="1588" y="130"/>
                  <a:pt x="1589" y="130"/>
                </a:cubicBezTo>
                <a:cubicBezTo>
                  <a:pt x="1590" y="130"/>
                  <a:pt x="1591" y="129"/>
                  <a:pt x="1591" y="129"/>
                </a:cubicBezTo>
                <a:cubicBezTo>
                  <a:pt x="1614" y="106"/>
                  <a:pt x="1614" y="106"/>
                  <a:pt x="1614" y="106"/>
                </a:cubicBezTo>
                <a:cubicBezTo>
                  <a:pt x="1615" y="105"/>
                  <a:pt x="1615" y="103"/>
                  <a:pt x="1614" y="102"/>
                </a:cubicBezTo>
                <a:cubicBezTo>
                  <a:pt x="1612" y="101"/>
                  <a:pt x="1610" y="101"/>
                  <a:pt x="1609" y="102"/>
                </a:cubicBezTo>
                <a:cubicBezTo>
                  <a:pt x="1587" y="124"/>
                  <a:pt x="1587" y="124"/>
                  <a:pt x="1587" y="124"/>
                </a:cubicBezTo>
                <a:cubicBezTo>
                  <a:pt x="1586" y="126"/>
                  <a:pt x="1586" y="127"/>
                  <a:pt x="1587" y="129"/>
                </a:cubicBezTo>
                <a:close/>
                <a:moveTo>
                  <a:pt x="1090" y="621"/>
                </a:moveTo>
                <a:cubicBezTo>
                  <a:pt x="1050" y="662"/>
                  <a:pt x="1050" y="662"/>
                  <a:pt x="1050" y="662"/>
                </a:cubicBezTo>
                <a:cubicBezTo>
                  <a:pt x="1048" y="663"/>
                  <a:pt x="1048" y="665"/>
                  <a:pt x="1050" y="666"/>
                </a:cubicBezTo>
                <a:cubicBezTo>
                  <a:pt x="1050" y="667"/>
                  <a:pt x="1051" y="667"/>
                  <a:pt x="1052" y="667"/>
                </a:cubicBezTo>
                <a:cubicBezTo>
                  <a:pt x="1053" y="667"/>
                  <a:pt x="1053" y="667"/>
                  <a:pt x="1054" y="666"/>
                </a:cubicBezTo>
                <a:cubicBezTo>
                  <a:pt x="1094" y="626"/>
                  <a:pt x="1094" y="626"/>
                  <a:pt x="1094" y="626"/>
                </a:cubicBezTo>
                <a:cubicBezTo>
                  <a:pt x="1095" y="625"/>
                  <a:pt x="1095" y="623"/>
                  <a:pt x="1094" y="621"/>
                </a:cubicBezTo>
                <a:cubicBezTo>
                  <a:pt x="1093" y="620"/>
                  <a:pt x="1091" y="620"/>
                  <a:pt x="1090" y="621"/>
                </a:cubicBezTo>
                <a:close/>
                <a:moveTo>
                  <a:pt x="1573" y="138"/>
                </a:moveTo>
                <a:cubicBezTo>
                  <a:pt x="1558" y="153"/>
                  <a:pt x="1558" y="153"/>
                  <a:pt x="1558" y="153"/>
                </a:cubicBezTo>
                <a:cubicBezTo>
                  <a:pt x="1557" y="154"/>
                  <a:pt x="1557" y="156"/>
                  <a:pt x="1558" y="157"/>
                </a:cubicBezTo>
                <a:cubicBezTo>
                  <a:pt x="1559" y="158"/>
                  <a:pt x="1560" y="158"/>
                  <a:pt x="1560" y="158"/>
                </a:cubicBezTo>
                <a:cubicBezTo>
                  <a:pt x="1561" y="158"/>
                  <a:pt x="1562" y="158"/>
                  <a:pt x="1563" y="157"/>
                </a:cubicBezTo>
                <a:cubicBezTo>
                  <a:pt x="1578" y="142"/>
                  <a:pt x="1578" y="142"/>
                  <a:pt x="1578" y="142"/>
                </a:cubicBezTo>
                <a:cubicBezTo>
                  <a:pt x="1579" y="141"/>
                  <a:pt x="1579" y="139"/>
                  <a:pt x="1578" y="138"/>
                </a:cubicBezTo>
                <a:cubicBezTo>
                  <a:pt x="1577" y="137"/>
                  <a:pt x="1575" y="137"/>
                  <a:pt x="1573" y="138"/>
                </a:cubicBezTo>
                <a:close/>
                <a:moveTo>
                  <a:pt x="1460" y="251"/>
                </a:moveTo>
                <a:cubicBezTo>
                  <a:pt x="1459" y="253"/>
                  <a:pt x="1459" y="255"/>
                  <a:pt x="1460" y="256"/>
                </a:cubicBezTo>
                <a:cubicBezTo>
                  <a:pt x="1460" y="256"/>
                  <a:pt x="1461" y="257"/>
                  <a:pt x="1462" y="257"/>
                </a:cubicBezTo>
                <a:cubicBezTo>
                  <a:pt x="1463" y="257"/>
                  <a:pt x="1464" y="256"/>
                  <a:pt x="1464" y="256"/>
                </a:cubicBezTo>
                <a:cubicBezTo>
                  <a:pt x="1523" y="197"/>
                  <a:pt x="1523" y="197"/>
                  <a:pt x="1523" y="197"/>
                </a:cubicBezTo>
                <a:cubicBezTo>
                  <a:pt x="1532" y="188"/>
                  <a:pt x="1532" y="188"/>
                  <a:pt x="1532" y="188"/>
                </a:cubicBezTo>
                <a:cubicBezTo>
                  <a:pt x="1533" y="187"/>
                  <a:pt x="1533" y="185"/>
                  <a:pt x="1532" y="183"/>
                </a:cubicBezTo>
                <a:cubicBezTo>
                  <a:pt x="1531" y="182"/>
                  <a:pt x="1529" y="182"/>
                  <a:pt x="1528" y="183"/>
                </a:cubicBezTo>
                <a:cubicBezTo>
                  <a:pt x="1519" y="193"/>
                  <a:pt x="1519" y="193"/>
                  <a:pt x="1519" y="193"/>
                </a:cubicBezTo>
                <a:lnTo>
                  <a:pt x="1460" y="251"/>
                </a:lnTo>
                <a:close/>
                <a:moveTo>
                  <a:pt x="1338" y="394"/>
                </a:moveTo>
                <a:cubicBezTo>
                  <a:pt x="1339" y="394"/>
                  <a:pt x="1340" y="394"/>
                  <a:pt x="1341" y="393"/>
                </a:cubicBezTo>
                <a:cubicBezTo>
                  <a:pt x="1457" y="277"/>
                  <a:pt x="1457" y="277"/>
                  <a:pt x="1457" y="277"/>
                </a:cubicBezTo>
                <a:cubicBezTo>
                  <a:pt x="1458" y="276"/>
                  <a:pt x="1458" y="274"/>
                  <a:pt x="1457" y="273"/>
                </a:cubicBezTo>
                <a:cubicBezTo>
                  <a:pt x="1456" y="272"/>
                  <a:pt x="1454" y="272"/>
                  <a:pt x="1452" y="273"/>
                </a:cubicBezTo>
                <a:cubicBezTo>
                  <a:pt x="1336" y="389"/>
                  <a:pt x="1336" y="389"/>
                  <a:pt x="1336" y="389"/>
                </a:cubicBezTo>
                <a:cubicBezTo>
                  <a:pt x="1335" y="390"/>
                  <a:pt x="1335" y="392"/>
                  <a:pt x="1336" y="393"/>
                </a:cubicBezTo>
                <a:cubicBezTo>
                  <a:pt x="1337" y="394"/>
                  <a:pt x="1338" y="394"/>
                  <a:pt x="1338" y="394"/>
                </a:cubicBezTo>
                <a:close/>
                <a:moveTo>
                  <a:pt x="1535" y="190"/>
                </a:moveTo>
                <a:cubicBezTo>
                  <a:pt x="1529" y="197"/>
                  <a:pt x="1529" y="197"/>
                  <a:pt x="1529" y="197"/>
                </a:cubicBezTo>
                <a:cubicBezTo>
                  <a:pt x="1527" y="198"/>
                  <a:pt x="1527" y="200"/>
                  <a:pt x="1529" y="201"/>
                </a:cubicBezTo>
                <a:cubicBezTo>
                  <a:pt x="1529" y="202"/>
                  <a:pt x="1530" y="202"/>
                  <a:pt x="1531" y="202"/>
                </a:cubicBezTo>
                <a:cubicBezTo>
                  <a:pt x="1532" y="202"/>
                  <a:pt x="1532" y="202"/>
                  <a:pt x="1533" y="201"/>
                </a:cubicBezTo>
                <a:cubicBezTo>
                  <a:pt x="1539" y="195"/>
                  <a:pt x="1539" y="195"/>
                  <a:pt x="1539" y="195"/>
                </a:cubicBezTo>
                <a:cubicBezTo>
                  <a:pt x="1540" y="194"/>
                  <a:pt x="1540" y="192"/>
                  <a:pt x="1539" y="190"/>
                </a:cubicBezTo>
                <a:cubicBezTo>
                  <a:pt x="1538" y="189"/>
                  <a:pt x="1536" y="189"/>
                  <a:pt x="1535" y="190"/>
                </a:cubicBezTo>
                <a:close/>
                <a:moveTo>
                  <a:pt x="1525" y="209"/>
                </a:moveTo>
                <a:cubicBezTo>
                  <a:pt x="1526" y="208"/>
                  <a:pt x="1526" y="206"/>
                  <a:pt x="1525" y="204"/>
                </a:cubicBezTo>
                <a:cubicBezTo>
                  <a:pt x="1524" y="203"/>
                  <a:pt x="1522" y="203"/>
                  <a:pt x="1521" y="204"/>
                </a:cubicBezTo>
                <a:cubicBezTo>
                  <a:pt x="1470" y="256"/>
                  <a:pt x="1470" y="256"/>
                  <a:pt x="1470" y="256"/>
                </a:cubicBezTo>
                <a:cubicBezTo>
                  <a:pt x="1461" y="265"/>
                  <a:pt x="1461" y="265"/>
                  <a:pt x="1461" y="265"/>
                </a:cubicBezTo>
                <a:cubicBezTo>
                  <a:pt x="1459" y="266"/>
                  <a:pt x="1459" y="268"/>
                  <a:pt x="1461" y="269"/>
                </a:cubicBezTo>
                <a:cubicBezTo>
                  <a:pt x="1461" y="270"/>
                  <a:pt x="1462" y="270"/>
                  <a:pt x="1463" y="270"/>
                </a:cubicBezTo>
                <a:cubicBezTo>
                  <a:pt x="1463" y="270"/>
                  <a:pt x="1464" y="270"/>
                  <a:pt x="1465" y="269"/>
                </a:cubicBezTo>
                <a:cubicBezTo>
                  <a:pt x="1473" y="261"/>
                  <a:pt x="1473" y="261"/>
                  <a:pt x="1473" y="261"/>
                </a:cubicBezTo>
                <a:lnTo>
                  <a:pt x="1525" y="209"/>
                </a:lnTo>
                <a:close/>
                <a:moveTo>
                  <a:pt x="1612" y="117"/>
                </a:moveTo>
                <a:cubicBezTo>
                  <a:pt x="1613" y="118"/>
                  <a:pt x="1614" y="118"/>
                  <a:pt x="1614" y="118"/>
                </a:cubicBezTo>
                <a:cubicBezTo>
                  <a:pt x="1615" y="118"/>
                  <a:pt x="1616" y="118"/>
                  <a:pt x="1617" y="117"/>
                </a:cubicBezTo>
                <a:cubicBezTo>
                  <a:pt x="1622" y="112"/>
                  <a:pt x="1622" y="112"/>
                  <a:pt x="1622" y="112"/>
                </a:cubicBezTo>
                <a:cubicBezTo>
                  <a:pt x="1623" y="111"/>
                  <a:pt x="1623" y="109"/>
                  <a:pt x="1622" y="108"/>
                </a:cubicBezTo>
                <a:cubicBezTo>
                  <a:pt x="1620" y="107"/>
                  <a:pt x="1618" y="107"/>
                  <a:pt x="1617" y="108"/>
                </a:cubicBezTo>
                <a:cubicBezTo>
                  <a:pt x="1612" y="113"/>
                  <a:pt x="1612" y="113"/>
                  <a:pt x="1612" y="113"/>
                </a:cubicBezTo>
                <a:cubicBezTo>
                  <a:pt x="1611" y="114"/>
                  <a:pt x="1611" y="116"/>
                  <a:pt x="1612" y="117"/>
                </a:cubicBezTo>
                <a:close/>
                <a:moveTo>
                  <a:pt x="1082" y="643"/>
                </a:moveTo>
                <a:cubicBezTo>
                  <a:pt x="1047" y="679"/>
                  <a:pt x="1047" y="679"/>
                  <a:pt x="1047" y="679"/>
                </a:cubicBezTo>
                <a:cubicBezTo>
                  <a:pt x="1045" y="680"/>
                  <a:pt x="1045" y="682"/>
                  <a:pt x="1047" y="683"/>
                </a:cubicBezTo>
                <a:cubicBezTo>
                  <a:pt x="1047" y="684"/>
                  <a:pt x="1048" y="684"/>
                  <a:pt x="1049" y="684"/>
                </a:cubicBezTo>
                <a:cubicBezTo>
                  <a:pt x="1050" y="684"/>
                  <a:pt x="1050" y="684"/>
                  <a:pt x="1051" y="683"/>
                </a:cubicBezTo>
                <a:cubicBezTo>
                  <a:pt x="1087" y="647"/>
                  <a:pt x="1087" y="647"/>
                  <a:pt x="1087" y="647"/>
                </a:cubicBezTo>
                <a:cubicBezTo>
                  <a:pt x="1088" y="646"/>
                  <a:pt x="1088" y="644"/>
                  <a:pt x="1087" y="643"/>
                </a:cubicBezTo>
                <a:cubicBezTo>
                  <a:pt x="1085" y="642"/>
                  <a:pt x="1083" y="642"/>
                  <a:pt x="1082" y="643"/>
                </a:cubicBezTo>
                <a:close/>
                <a:moveTo>
                  <a:pt x="1583" y="142"/>
                </a:moveTo>
                <a:cubicBezTo>
                  <a:pt x="1565" y="160"/>
                  <a:pt x="1565" y="160"/>
                  <a:pt x="1565" y="160"/>
                </a:cubicBezTo>
                <a:cubicBezTo>
                  <a:pt x="1564" y="161"/>
                  <a:pt x="1564" y="163"/>
                  <a:pt x="1565" y="164"/>
                </a:cubicBezTo>
                <a:cubicBezTo>
                  <a:pt x="1566" y="165"/>
                  <a:pt x="1567" y="165"/>
                  <a:pt x="1567" y="165"/>
                </a:cubicBezTo>
                <a:cubicBezTo>
                  <a:pt x="1568" y="165"/>
                  <a:pt x="1569" y="165"/>
                  <a:pt x="1570" y="164"/>
                </a:cubicBezTo>
                <a:cubicBezTo>
                  <a:pt x="1588" y="146"/>
                  <a:pt x="1588" y="146"/>
                  <a:pt x="1588" y="146"/>
                </a:cubicBezTo>
                <a:cubicBezTo>
                  <a:pt x="1589" y="145"/>
                  <a:pt x="1589" y="143"/>
                  <a:pt x="1588" y="142"/>
                </a:cubicBezTo>
                <a:cubicBezTo>
                  <a:pt x="1586" y="141"/>
                  <a:pt x="1584" y="141"/>
                  <a:pt x="1583" y="142"/>
                </a:cubicBezTo>
                <a:close/>
                <a:moveTo>
                  <a:pt x="1265" y="460"/>
                </a:moveTo>
                <a:cubicBezTo>
                  <a:pt x="1264" y="461"/>
                  <a:pt x="1264" y="463"/>
                  <a:pt x="1265" y="464"/>
                </a:cubicBezTo>
                <a:cubicBezTo>
                  <a:pt x="1266" y="465"/>
                  <a:pt x="1267" y="465"/>
                  <a:pt x="1267" y="465"/>
                </a:cubicBezTo>
                <a:cubicBezTo>
                  <a:pt x="1268" y="465"/>
                  <a:pt x="1269" y="465"/>
                  <a:pt x="1270" y="464"/>
                </a:cubicBezTo>
                <a:cubicBezTo>
                  <a:pt x="1272" y="462"/>
                  <a:pt x="1272" y="462"/>
                  <a:pt x="1272" y="462"/>
                </a:cubicBezTo>
                <a:cubicBezTo>
                  <a:pt x="1273" y="461"/>
                  <a:pt x="1273" y="459"/>
                  <a:pt x="1272" y="457"/>
                </a:cubicBezTo>
                <a:cubicBezTo>
                  <a:pt x="1271" y="456"/>
                  <a:pt x="1269" y="456"/>
                  <a:pt x="1268" y="457"/>
                </a:cubicBezTo>
                <a:lnTo>
                  <a:pt x="1265" y="460"/>
                </a:lnTo>
                <a:close/>
                <a:moveTo>
                  <a:pt x="1604" y="130"/>
                </a:moveTo>
                <a:cubicBezTo>
                  <a:pt x="1605" y="129"/>
                  <a:pt x="1605" y="127"/>
                  <a:pt x="1604" y="125"/>
                </a:cubicBezTo>
                <a:cubicBezTo>
                  <a:pt x="1603" y="124"/>
                  <a:pt x="1601" y="124"/>
                  <a:pt x="1600" y="125"/>
                </a:cubicBezTo>
                <a:cubicBezTo>
                  <a:pt x="1597" y="128"/>
                  <a:pt x="1597" y="128"/>
                  <a:pt x="1597" y="128"/>
                </a:cubicBezTo>
                <a:cubicBezTo>
                  <a:pt x="1596" y="129"/>
                  <a:pt x="1596" y="131"/>
                  <a:pt x="1597" y="133"/>
                </a:cubicBezTo>
                <a:cubicBezTo>
                  <a:pt x="1598" y="133"/>
                  <a:pt x="1598" y="134"/>
                  <a:pt x="1599" y="134"/>
                </a:cubicBezTo>
                <a:cubicBezTo>
                  <a:pt x="1600" y="134"/>
                  <a:pt x="1601" y="133"/>
                  <a:pt x="1601" y="133"/>
                </a:cubicBezTo>
                <a:lnTo>
                  <a:pt x="1604" y="130"/>
                </a:lnTo>
                <a:close/>
                <a:moveTo>
                  <a:pt x="1521" y="218"/>
                </a:moveTo>
                <a:cubicBezTo>
                  <a:pt x="1504" y="236"/>
                  <a:pt x="1504" y="236"/>
                  <a:pt x="1504" y="236"/>
                </a:cubicBezTo>
                <a:cubicBezTo>
                  <a:pt x="1502" y="237"/>
                  <a:pt x="1502" y="239"/>
                  <a:pt x="1504" y="240"/>
                </a:cubicBezTo>
                <a:cubicBezTo>
                  <a:pt x="1504" y="241"/>
                  <a:pt x="1505" y="241"/>
                  <a:pt x="1506" y="241"/>
                </a:cubicBezTo>
                <a:cubicBezTo>
                  <a:pt x="1507" y="241"/>
                  <a:pt x="1507" y="241"/>
                  <a:pt x="1508" y="240"/>
                </a:cubicBezTo>
                <a:cubicBezTo>
                  <a:pt x="1526" y="222"/>
                  <a:pt x="1526" y="222"/>
                  <a:pt x="1526" y="222"/>
                </a:cubicBezTo>
                <a:cubicBezTo>
                  <a:pt x="1527" y="221"/>
                  <a:pt x="1527" y="219"/>
                  <a:pt x="1526" y="218"/>
                </a:cubicBezTo>
                <a:cubicBezTo>
                  <a:pt x="1524" y="217"/>
                  <a:pt x="1522" y="217"/>
                  <a:pt x="1521" y="218"/>
                </a:cubicBezTo>
                <a:close/>
                <a:moveTo>
                  <a:pt x="1591" y="148"/>
                </a:moveTo>
                <a:cubicBezTo>
                  <a:pt x="1573" y="166"/>
                  <a:pt x="1573" y="166"/>
                  <a:pt x="1573" y="166"/>
                </a:cubicBezTo>
                <a:cubicBezTo>
                  <a:pt x="1572" y="167"/>
                  <a:pt x="1572" y="169"/>
                  <a:pt x="1573" y="171"/>
                </a:cubicBezTo>
                <a:cubicBezTo>
                  <a:pt x="1574" y="171"/>
                  <a:pt x="1574" y="171"/>
                  <a:pt x="1575" y="171"/>
                </a:cubicBezTo>
                <a:cubicBezTo>
                  <a:pt x="1576" y="171"/>
                  <a:pt x="1577" y="171"/>
                  <a:pt x="1577" y="171"/>
                </a:cubicBezTo>
                <a:cubicBezTo>
                  <a:pt x="1595" y="153"/>
                  <a:pt x="1595" y="153"/>
                  <a:pt x="1595" y="153"/>
                </a:cubicBezTo>
                <a:cubicBezTo>
                  <a:pt x="1597" y="151"/>
                  <a:pt x="1597" y="149"/>
                  <a:pt x="1595" y="148"/>
                </a:cubicBezTo>
                <a:cubicBezTo>
                  <a:pt x="1594" y="147"/>
                  <a:pt x="1592" y="147"/>
                  <a:pt x="1591" y="148"/>
                </a:cubicBezTo>
                <a:close/>
                <a:moveTo>
                  <a:pt x="1277" y="467"/>
                </a:moveTo>
                <a:cubicBezTo>
                  <a:pt x="1276" y="466"/>
                  <a:pt x="1274" y="466"/>
                  <a:pt x="1272" y="467"/>
                </a:cubicBezTo>
                <a:cubicBezTo>
                  <a:pt x="1265" y="475"/>
                  <a:pt x="1265" y="475"/>
                  <a:pt x="1265" y="475"/>
                </a:cubicBezTo>
                <a:cubicBezTo>
                  <a:pt x="1263" y="476"/>
                  <a:pt x="1263" y="478"/>
                  <a:pt x="1265" y="479"/>
                </a:cubicBezTo>
                <a:cubicBezTo>
                  <a:pt x="1265" y="479"/>
                  <a:pt x="1266" y="480"/>
                  <a:pt x="1267" y="480"/>
                </a:cubicBezTo>
                <a:cubicBezTo>
                  <a:pt x="1268" y="480"/>
                  <a:pt x="1268" y="479"/>
                  <a:pt x="1269" y="479"/>
                </a:cubicBezTo>
                <a:cubicBezTo>
                  <a:pt x="1277" y="471"/>
                  <a:pt x="1277" y="471"/>
                  <a:pt x="1277" y="471"/>
                </a:cubicBezTo>
                <a:cubicBezTo>
                  <a:pt x="1278" y="470"/>
                  <a:pt x="1278" y="468"/>
                  <a:pt x="1277" y="467"/>
                </a:cubicBezTo>
                <a:close/>
                <a:moveTo>
                  <a:pt x="1471" y="273"/>
                </a:moveTo>
                <a:cubicBezTo>
                  <a:pt x="1470" y="271"/>
                  <a:pt x="1468" y="271"/>
                  <a:pt x="1467" y="273"/>
                </a:cubicBezTo>
                <a:cubicBezTo>
                  <a:pt x="1342" y="397"/>
                  <a:pt x="1342" y="397"/>
                  <a:pt x="1342" y="397"/>
                </a:cubicBezTo>
                <a:cubicBezTo>
                  <a:pt x="1341" y="399"/>
                  <a:pt x="1341" y="401"/>
                  <a:pt x="1342" y="402"/>
                </a:cubicBezTo>
                <a:cubicBezTo>
                  <a:pt x="1342" y="402"/>
                  <a:pt x="1343" y="403"/>
                  <a:pt x="1344" y="403"/>
                </a:cubicBezTo>
                <a:cubicBezTo>
                  <a:pt x="1345" y="403"/>
                  <a:pt x="1346" y="402"/>
                  <a:pt x="1346" y="402"/>
                </a:cubicBezTo>
                <a:cubicBezTo>
                  <a:pt x="1471" y="277"/>
                  <a:pt x="1471" y="277"/>
                  <a:pt x="1471" y="277"/>
                </a:cubicBezTo>
                <a:cubicBezTo>
                  <a:pt x="1472" y="276"/>
                  <a:pt x="1472" y="274"/>
                  <a:pt x="1471" y="273"/>
                </a:cubicBezTo>
                <a:close/>
                <a:moveTo>
                  <a:pt x="1543" y="197"/>
                </a:moveTo>
                <a:cubicBezTo>
                  <a:pt x="1542" y="198"/>
                  <a:pt x="1542" y="198"/>
                  <a:pt x="1542" y="198"/>
                </a:cubicBezTo>
                <a:cubicBezTo>
                  <a:pt x="1542" y="198"/>
                  <a:pt x="1542" y="198"/>
                  <a:pt x="1542" y="198"/>
                </a:cubicBezTo>
                <a:cubicBezTo>
                  <a:pt x="1535" y="205"/>
                  <a:pt x="1535" y="205"/>
                  <a:pt x="1535" y="205"/>
                </a:cubicBezTo>
                <a:cubicBezTo>
                  <a:pt x="1533" y="206"/>
                  <a:pt x="1533" y="208"/>
                  <a:pt x="1535" y="209"/>
                </a:cubicBezTo>
                <a:cubicBezTo>
                  <a:pt x="1535" y="210"/>
                  <a:pt x="1536" y="210"/>
                  <a:pt x="1537" y="210"/>
                </a:cubicBezTo>
                <a:cubicBezTo>
                  <a:pt x="1537" y="210"/>
                  <a:pt x="1538" y="210"/>
                  <a:pt x="1539" y="209"/>
                </a:cubicBezTo>
                <a:cubicBezTo>
                  <a:pt x="1545" y="203"/>
                  <a:pt x="1545" y="203"/>
                  <a:pt x="1545" y="203"/>
                </a:cubicBezTo>
                <a:cubicBezTo>
                  <a:pt x="1545" y="203"/>
                  <a:pt x="1545" y="203"/>
                  <a:pt x="1545" y="203"/>
                </a:cubicBezTo>
                <a:cubicBezTo>
                  <a:pt x="1547" y="201"/>
                  <a:pt x="1547" y="201"/>
                  <a:pt x="1547" y="201"/>
                </a:cubicBezTo>
                <a:cubicBezTo>
                  <a:pt x="1548" y="200"/>
                  <a:pt x="1548" y="198"/>
                  <a:pt x="1547" y="197"/>
                </a:cubicBezTo>
                <a:cubicBezTo>
                  <a:pt x="1546" y="196"/>
                  <a:pt x="1544" y="196"/>
                  <a:pt x="1543" y="197"/>
                </a:cubicBezTo>
                <a:close/>
                <a:moveTo>
                  <a:pt x="1075" y="665"/>
                </a:moveTo>
                <a:cubicBezTo>
                  <a:pt x="1050" y="690"/>
                  <a:pt x="1050" y="690"/>
                  <a:pt x="1050" y="690"/>
                </a:cubicBezTo>
                <a:cubicBezTo>
                  <a:pt x="1048" y="691"/>
                  <a:pt x="1048" y="693"/>
                  <a:pt x="1050" y="694"/>
                </a:cubicBezTo>
                <a:cubicBezTo>
                  <a:pt x="1050" y="695"/>
                  <a:pt x="1051" y="695"/>
                  <a:pt x="1052" y="695"/>
                </a:cubicBezTo>
                <a:cubicBezTo>
                  <a:pt x="1052" y="695"/>
                  <a:pt x="1053" y="695"/>
                  <a:pt x="1054" y="694"/>
                </a:cubicBezTo>
                <a:cubicBezTo>
                  <a:pt x="1079" y="669"/>
                  <a:pt x="1079" y="669"/>
                  <a:pt x="1079" y="669"/>
                </a:cubicBezTo>
                <a:cubicBezTo>
                  <a:pt x="1080" y="668"/>
                  <a:pt x="1080" y="666"/>
                  <a:pt x="1079" y="665"/>
                </a:cubicBezTo>
                <a:cubicBezTo>
                  <a:pt x="1078" y="663"/>
                  <a:pt x="1076" y="663"/>
                  <a:pt x="1075" y="665"/>
                </a:cubicBezTo>
                <a:close/>
                <a:moveTo>
                  <a:pt x="1496" y="243"/>
                </a:moveTo>
                <a:cubicBezTo>
                  <a:pt x="1480" y="259"/>
                  <a:pt x="1480" y="259"/>
                  <a:pt x="1480" y="259"/>
                </a:cubicBezTo>
                <a:cubicBezTo>
                  <a:pt x="1479" y="260"/>
                  <a:pt x="1479" y="262"/>
                  <a:pt x="1480" y="263"/>
                </a:cubicBezTo>
                <a:cubicBezTo>
                  <a:pt x="1481" y="264"/>
                  <a:pt x="1482" y="264"/>
                  <a:pt x="1482" y="264"/>
                </a:cubicBezTo>
                <a:cubicBezTo>
                  <a:pt x="1483" y="264"/>
                  <a:pt x="1484" y="264"/>
                  <a:pt x="1485" y="263"/>
                </a:cubicBezTo>
                <a:cubicBezTo>
                  <a:pt x="1500" y="248"/>
                  <a:pt x="1500" y="248"/>
                  <a:pt x="1500" y="248"/>
                </a:cubicBezTo>
                <a:cubicBezTo>
                  <a:pt x="1501" y="247"/>
                  <a:pt x="1501" y="245"/>
                  <a:pt x="1500" y="243"/>
                </a:cubicBezTo>
                <a:cubicBezTo>
                  <a:pt x="1499" y="242"/>
                  <a:pt x="1497" y="242"/>
                  <a:pt x="1496" y="243"/>
                </a:cubicBezTo>
                <a:close/>
                <a:moveTo>
                  <a:pt x="1599" y="159"/>
                </a:moveTo>
                <a:cubicBezTo>
                  <a:pt x="1598" y="157"/>
                  <a:pt x="1596" y="157"/>
                  <a:pt x="1595" y="159"/>
                </a:cubicBezTo>
                <a:cubicBezTo>
                  <a:pt x="1580" y="173"/>
                  <a:pt x="1580" y="173"/>
                  <a:pt x="1580" y="173"/>
                </a:cubicBezTo>
                <a:cubicBezTo>
                  <a:pt x="1579" y="174"/>
                  <a:pt x="1579" y="176"/>
                  <a:pt x="1580" y="177"/>
                </a:cubicBezTo>
                <a:cubicBezTo>
                  <a:pt x="1581" y="178"/>
                  <a:pt x="1582" y="178"/>
                  <a:pt x="1582" y="178"/>
                </a:cubicBezTo>
                <a:cubicBezTo>
                  <a:pt x="1583" y="178"/>
                  <a:pt x="1584" y="178"/>
                  <a:pt x="1585" y="177"/>
                </a:cubicBezTo>
                <a:cubicBezTo>
                  <a:pt x="1599" y="163"/>
                  <a:pt x="1599" y="163"/>
                  <a:pt x="1599" y="163"/>
                </a:cubicBezTo>
                <a:cubicBezTo>
                  <a:pt x="1600" y="162"/>
                  <a:pt x="1600" y="160"/>
                  <a:pt x="1599" y="159"/>
                </a:cubicBezTo>
                <a:close/>
                <a:moveTo>
                  <a:pt x="1544" y="209"/>
                </a:moveTo>
                <a:cubicBezTo>
                  <a:pt x="1539" y="214"/>
                  <a:pt x="1539" y="214"/>
                  <a:pt x="1539" y="214"/>
                </a:cubicBezTo>
                <a:cubicBezTo>
                  <a:pt x="1538" y="215"/>
                  <a:pt x="1538" y="217"/>
                  <a:pt x="1539" y="218"/>
                </a:cubicBezTo>
                <a:cubicBezTo>
                  <a:pt x="1540" y="219"/>
                  <a:pt x="1541" y="219"/>
                  <a:pt x="1541" y="219"/>
                </a:cubicBezTo>
                <a:cubicBezTo>
                  <a:pt x="1542" y="219"/>
                  <a:pt x="1543" y="219"/>
                  <a:pt x="1544" y="218"/>
                </a:cubicBezTo>
                <a:cubicBezTo>
                  <a:pt x="1548" y="214"/>
                  <a:pt x="1548" y="214"/>
                  <a:pt x="1548" y="214"/>
                </a:cubicBezTo>
                <a:cubicBezTo>
                  <a:pt x="1549" y="212"/>
                  <a:pt x="1549" y="210"/>
                  <a:pt x="1548" y="209"/>
                </a:cubicBezTo>
                <a:cubicBezTo>
                  <a:pt x="1547" y="208"/>
                  <a:pt x="1545" y="208"/>
                  <a:pt x="1544" y="209"/>
                </a:cubicBezTo>
                <a:close/>
                <a:moveTo>
                  <a:pt x="1068" y="685"/>
                </a:moveTo>
                <a:cubicBezTo>
                  <a:pt x="1064" y="690"/>
                  <a:pt x="1064" y="690"/>
                  <a:pt x="1064" y="690"/>
                </a:cubicBezTo>
                <a:cubicBezTo>
                  <a:pt x="1062" y="691"/>
                  <a:pt x="1062" y="693"/>
                  <a:pt x="1064" y="694"/>
                </a:cubicBezTo>
                <a:cubicBezTo>
                  <a:pt x="1064" y="695"/>
                  <a:pt x="1065" y="695"/>
                  <a:pt x="1066" y="695"/>
                </a:cubicBezTo>
                <a:cubicBezTo>
                  <a:pt x="1067" y="695"/>
                  <a:pt x="1067" y="695"/>
                  <a:pt x="1068" y="694"/>
                </a:cubicBezTo>
                <a:cubicBezTo>
                  <a:pt x="1072" y="690"/>
                  <a:pt x="1072" y="690"/>
                  <a:pt x="1072" y="690"/>
                </a:cubicBezTo>
                <a:cubicBezTo>
                  <a:pt x="1073" y="688"/>
                  <a:pt x="1073" y="687"/>
                  <a:pt x="1072" y="685"/>
                </a:cubicBezTo>
                <a:cubicBezTo>
                  <a:pt x="1071" y="684"/>
                  <a:pt x="1069" y="684"/>
                  <a:pt x="1068" y="685"/>
                </a:cubicBezTo>
                <a:close/>
                <a:moveTo>
                  <a:pt x="1277" y="476"/>
                </a:moveTo>
                <a:cubicBezTo>
                  <a:pt x="1271" y="483"/>
                  <a:pt x="1271" y="483"/>
                  <a:pt x="1271" y="483"/>
                </a:cubicBezTo>
                <a:cubicBezTo>
                  <a:pt x="1269" y="484"/>
                  <a:pt x="1269" y="486"/>
                  <a:pt x="1271" y="487"/>
                </a:cubicBezTo>
                <a:cubicBezTo>
                  <a:pt x="1271" y="487"/>
                  <a:pt x="1272" y="488"/>
                  <a:pt x="1273" y="488"/>
                </a:cubicBezTo>
                <a:cubicBezTo>
                  <a:pt x="1274" y="488"/>
                  <a:pt x="1274" y="487"/>
                  <a:pt x="1275" y="487"/>
                </a:cubicBezTo>
                <a:cubicBezTo>
                  <a:pt x="1281" y="481"/>
                  <a:pt x="1281" y="481"/>
                  <a:pt x="1281" y="481"/>
                </a:cubicBezTo>
                <a:cubicBezTo>
                  <a:pt x="1282" y="480"/>
                  <a:pt x="1282" y="478"/>
                  <a:pt x="1281" y="476"/>
                </a:cubicBezTo>
                <a:cubicBezTo>
                  <a:pt x="1280" y="475"/>
                  <a:pt x="1278" y="475"/>
                  <a:pt x="1277" y="476"/>
                </a:cubicBezTo>
                <a:close/>
                <a:moveTo>
                  <a:pt x="1485" y="276"/>
                </a:moveTo>
                <a:cubicBezTo>
                  <a:pt x="1485" y="276"/>
                  <a:pt x="1486" y="276"/>
                  <a:pt x="1487" y="275"/>
                </a:cubicBezTo>
                <a:cubicBezTo>
                  <a:pt x="1498" y="264"/>
                  <a:pt x="1498" y="264"/>
                  <a:pt x="1498" y="264"/>
                </a:cubicBezTo>
                <a:cubicBezTo>
                  <a:pt x="1499" y="263"/>
                  <a:pt x="1499" y="261"/>
                  <a:pt x="1498" y="260"/>
                </a:cubicBezTo>
                <a:cubicBezTo>
                  <a:pt x="1497" y="259"/>
                  <a:pt x="1495" y="259"/>
                  <a:pt x="1493" y="260"/>
                </a:cubicBezTo>
                <a:cubicBezTo>
                  <a:pt x="1482" y="271"/>
                  <a:pt x="1482" y="271"/>
                  <a:pt x="1482" y="271"/>
                </a:cubicBezTo>
                <a:cubicBezTo>
                  <a:pt x="1481" y="272"/>
                  <a:pt x="1481" y="274"/>
                  <a:pt x="1482" y="275"/>
                </a:cubicBezTo>
                <a:cubicBezTo>
                  <a:pt x="1483" y="276"/>
                  <a:pt x="1484" y="276"/>
                  <a:pt x="1485" y="276"/>
                </a:cubicBezTo>
                <a:close/>
                <a:moveTo>
                  <a:pt x="1463" y="291"/>
                </a:moveTo>
                <a:cubicBezTo>
                  <a:pt x="1346" y="407"/>
                  <a:pt x="1346" y="407"/>
                  <a:pt x="1346" y="407"/>
                </a:cubicBezTo>
                <a:cubicBezTo>
                  <a:pt x="1345" y="408"/>
                  <a:pt x="1345" y="410"/>
                  <a:pt x="1346" y="411"/>
                </a:cubicBezTo>
                <a:cubicBezTo>
                  <a:pt x="1347" y="412"/>
                  <a:pt x="1347" y="412"/>
                  <a:pt x="1348" y="412"/>
                </a:cubicBezTo>
                <a:cubicBezTo>
                  <a:pt x="1349" y="412"/>
                  <a:pt x="1350" y="412"/>
                  <a:pt x="1350" y="411"/>
                </a:cubicBezTo>
                <a:cubicBezTo>
                  <a:pt x="1467" y="295"/>
                  <a:pt x="1467" y="295"/>
                  <a:pt x="1467" y="295"/>
                </a:cubicBezTo>
                <a:cubicBezTo>
                  <a:pt x="1468" y="294"/>
                  <a:pt x="1468" y="292"/>
                  <a:pt x="1467" y="291"/>
                </a:cubicBezTo>
                <a:cubicBezTo>
                  <a:pt x="1466" y="289"/>
                  <a:pt x="1464" y="289"/>
                  <a:pt x="1463" y="291"/>
                </a:cubicBezTo>
                <a:close/>
                <a:moveTo>
                  <a:pt x="1593" y="183"/>
                </a:moveTo>
                <a:cubicBezTo>
                  <a:pt x="1597" y="178"/>
                  <a:pt x="1597" y="178"/>
                  <a:pt x="1597" y="178"/>
                </a:cubicBezTo>
                <a:cubicBezTo>
                  <a:pt x="1599" y="177"/>
                  <a:pt x="1599" y="175"/>
                  <a:pt x="1597" y="174"/>
                </a:cubicBezTo>
                <a:cubicBezTo>
                  <a:pt x="1596" y="173"/>
                  <a:pt x="1594" y="173"/>
                  <a:pt x="1593" y="174"/>
                </a:cubicBezTo>
                <a:cubicBezTo>
                  <a:pt x="1588" y="179"/>
                  <a:pt x="1588" y="179"/>
                  <a:pt x="1588" y="179"/>
                </a:cubicBezTo>
                <a:cubicBezTo>
                  <a:pt x="1587" y="180"/>
                  <a:pt x="1587" y="182"/>
                  <a:pt x="1588" y="183"/>
                </a:cubicBezTo>
                <a:cubicBezTo>
                  <a:pt x="1589" y="184"/>
                  <a:pt x="1590" y="184"/>
                  <a:pt x="1590" y="184"/>
                </a:cubicBezTo>
                <a:cubicBezTo>
                  <a:pt x="1591" y="184"/>
                  <a:pt x="1592" y="184"/>
                  <a:pt x="1593" y="183"/>
                </a:cubicBezTo>
                <a:close/>
                <a:moveTo>
                  <a:pt x="1546" y="221"/>
                </a:moveTo>
                <a:cubicBezTo>
                  <a:pt x="1544" y="223"/>
                  <a:pt x="1544" y="223"/>
                  <a:pt x="1544" y="223"/>
                </a:cubicBezTo>
                <a:cubicBezTo>
                  <a:pt x="1543" y="224"/>
                  <a:pt x="1543" y="226"/>
                  <a:pt x="1544" y="227"/>
                </a:cubicBezTo>
                <a:cubicBezTo>
                  <a:pt x="1545" y="228"/>
                  <a:pt x="1545" y="228"/>
                  <a:pt x="1546" y="228"/>
                </a:cubicBezTo>
                <a:cubicBezTo>
                  <a:pt x="1547" y="228"/>
                  <a:pt x="1548" y="228"/>
                  <a:pt x="1548" y="227"/>
                </a:cubicBezTo>
                <a:cubicBezTo>
                  <a:pt x="1551" y="225"/>
                  <a:pt x="1551" y="225"/>
                  <a:pt x="1551" y="225"/>
                </a:cubicBezTo>
                <a:cubicBezTo>
                  <a:pt x="1552" y="224"/>
                  <a:pt x="1552" y="222"/>
                  <a:pt x="1551" y="221"/>
                </a:cubicBezTo>
                <a:cubicBezTo>
                  <a:pt x="1550" y="219"/>
                  <a:pt x="1548" y="219"/>
                  <a:pt x="1546" y="221"/>
                </a:cubicBezTo>
                <a:close/>
                <a:moveTo>
                  <a:pt x="1474" y="297"/>
                </a:moveTo>
                <a:cubicBezTo>
                  <a:pt x="1473" y="296"/>
                  <a:pt x="1471" y="296"/>
                  <a:pt x="1470" y="297"/>
                </a:cubicBezTo>
                <a:cubicBezTo>
                  <a:pt x="1351" y="417"/>
                  <a:pt x="1351" y="417"/>
                  <a:pt x="1351" y="417"/>
                </a:cubicBezTo>
                <a:cubicBezTo>
                  <a:pt x="1349" y="418"/>
                  <a:pt x="1349" y="420"/>
                  <a:pt x="1351" y="421"/>
                </a:cubicBezTo>
                <a:cubicBezTo>
                  <a:pt x="1351" y="422"/>
                  <a:pt x="1352" y="422"/>
                  <a:pt x="1353" y="422"/>
                </a:cubicBezTo>
                <a:cubicBezTo>
                  <a:pt x="1353" y="422"/>
                  <a:pt x="1354" y="422"/>
                  <a:pt x="1355" y="421"/>
                </a:cubicBezTo>
                <a:cubicBezTo>
                  <a:pt x="1474" y="302"/>
                  <a:pt x="1474" y="302"/>
                  <a:pt x="1474" y="302"/>
                </a:cubicBezTo>
                <a:cubicBezTo>
                  <a:pt x="1476" y="300"/>
                  <a:pt x="1476" y="298"/>
                  <a:pt x="1474" y="297"/>
                </a:cubicBezTo>
                <a:close/>
                <a:moveTo>
                  <a:pt x="1494" y="273"/>
                </a:moveTo>
                <a:cubicBezTo>
                  <a:pt x="1493" y="274"/>
                  <a:pt x="1493" y="276"/>
                  <a:pt x="1494" y="277"/>
                </a:cubicBezTo>
                <a:cubicBezTo>
                  <a:pt x="1495" y="278"/>
                  <a:pt x="1496" y="278"/>
                  <a:pt x="1496" y="278"/>
                </a:cubicBezTo>
                <a:cubicBezTo>
                  <a:pt x="1497" y="278"/>
                  <a:pt x="1498" y="278"/>
                  <a:pt x="1498" y="277"/>
                </a:cubicBezTo>
                <a:cubicBezTo>
                  <a:pt x="1506" y="270"/>
                  <a:pt x="1506" y="270"/>
                  <a:pt x="1506" y="270"/>
                </a:cubicBezTo>
                <a:cubicBezTo>
                  <a:pt x="1507" y="269"/>
                  <a:pt x="1507" y="267"/>
                  <a:pt x="1506" y="266"/>
                </a:cubicBezTo>
                <a:cubicBezTo>
                  <a:pt x="1505" y="264"/>
                  <a:pt x="1503" y="264"/>
                  <a:pt x="1502" y="266"/>
                </a:cubicBezTo>
                <a:lnTo>
                  <a:pt x="1494" y="273"/>
                </a:lnTo>
                <a:close/>
                <a:moveTo>
                  <a:pt x="1366" y="420"/>
                </a:moveTo>
                <a:cubicBezTo>
                  <a:pt x="1366" y="420"/>
                  <a:pt x="1367" y="421"/>
                  <a:pt x="1368" y="421"/>
                </a:cubicBezTo>
                <a:cubicBezTo>
                  <a:pt x="1369" y="421"/>
                  <a:pt x="1370" y="420"/>
                  <a:pt x="1370" y="420"/>
                </a:cubicBezTo>
                <a:cubicBezTo>
                  <a:pt x="1480" y="310"/>
                  <a:pt x="1480" y="310"/>
                  <a:pt x="1480" y="310"/>
                </a:cubicBezTo>
                <a:cubicBezTo>
                  <a:pt x="1481" y="309"/>
                  <a:pt x="1481" y="307"/>
                  <a:pt x="1480" y="306"/>
                </a:cubicBezTo>
                <a:cubicBezTo>
                  <a:pt x="1479" y="304"/>
                  <a:pt x="1477" y="304"/>
                  <a:pt x="1476" y="306"/>
                </a:cubicBezTo>
                <a:cubicBezTo>
                  <a:pt x="1366" y="415"/>
                  <a:pt x="1366" y="415"/>
                  <a:pt x="1366" y="415"/>
                </a:cubicBezTo>
                <a:cubicBezTo>
                  <a:pt x="1365" y="417"/>
                  <a:pt x="1365" y="419"/>
                  <a:pt x="1366" y="420"/>
                </a:cubicBezTo>
                <a:close/>
                <a:moveTo>
                  <a:pt x="1555" y="226"/>
                </a:moveTo>
                <a:cubicBezTo>
                  <a:pt x="1550" y="231"/>
                  <a:pt x="1550" y="231"/>
                  <a:pt x="1550" y="231"/>
                </a:cubicBezTo>
                <a:cubicBezTo>
                  <a:pt x="1549" y="233"/>
                  <a:pt x="1549" y="235"/>
                  <a:pt x="1550" y="236"/>
                </a:cubicBezTo>
                <a:cubicBezTo>
                  <a:pt x="1550" y="236"/>
                  <a:pt x="1551" y="237"/>
                  <a:pt x="1552" y="237"/>
                </a:cubicBezTo>
                <a:cubicBezTo>
                  <a:pt x="1553" y="237"/>
                  <a:pt x="1554" y="236"/>
                  <a:pt x="1554" y="236"/>
                </a:cubicBezTo>
                <a:cubicBezTo>
                  <a:pt x="1559" y="231"/>
                  <a:pt x="1559" y="231"/>
                  <a:pt x="1559" y="231"/>
                </a:cubicBezTo>
                <a:cubicBezTo>
                  <a:pt x="1561" y="229"/>
                  <a:pt x="1561" y="227"/>
                  <a:pt x="1559" y="226"/>
                </a:cubicBezTo>
                <a:cubicBezTo>
                  <a:pt x="1558" y="225"/>
                  <a:pt x="1556" y="225"/>
                  <a:pt x="1555" y="226"/>
                </a:cubicBezTo>
                <a:close/>
                <a:moveTo>
                  <a:pt x="1344" y="441"/>
                </a:moveTo>
                <a:cubicBezTo>
                  <a:pt x="1343" y="440"/>
                  <a:pt x="1341" y="440"/>
                  <a:pt x="1340" y="441"/>
                </a:cubicBezTo>
                <a:cubicBezTo>
                  <a:pt x="1336" y="445"/>
                  <a:pt x="1336" y="445"/>
                  <a:pt x="1336" y="445"/>
                </a:cubicBezTo>
                <a:cubicBezTo>
                  <a:pt x="1335" y="446"/>
                  <a:pt x="1335" y="448"/>
                  <a:pt x="1336" y="449"/>
                </a:cubicBezTo>
                <a:cubicBezTo>
                  <a:pt x="1337" y="450"/>
                  <a:pt x="1338" y="450"/>
                  <a:pt x="1339" y="450"/>
                </a:cubicBezTo>
                <a:cubicBezTo>
                  <a:pt x="1339" y="450"/>
                  <a:pt x="1340" y="450"/>
                  <a:pt x="1341" y="449"/>
                </a:cubicBezTo>
                <a:cubicBezTo>
                  <a:pt x="1344" y="445"/>
                  <a:pt x="1344" y="445"/>
                  <a:pt x="1344" y="445"/>
                </a:cubicBezTo>
                <a:cubicBezTo>
                  <a:pt x="1346" y="444"/>
                  <a:pt x="1346" y="442"/>
                  <a:pt x="1344" y="441"/>
                </a:cubicBezTo>
                <a:close/>
                <a:moveTo>
                  <a:pt x="1594" y="196"/>
                </a:moveTo>
                <a:cubicBezTo>
                  <a:pt x="1598" y="192"/>
                  <a:pt x="1598" y="192"/>
                  <a:pt x="1598" y="192"/>
                </a:cubicBezTo>
                <a:cubicBezTo>
                  <a:pt x="1599" y="191"/>
                  <a:pt x="1599" y="189"/>
                  <a:pt x="1598" y="188"/>
                </a:cubicBezTo>
                <a:cubicBezTo>
                  <a:pt x="1596" y="187"/>
                  <a:pt x="1594" y="187"/>
                  <a:pt x="1593" y="188"/>
                </a:cubicBezTo>
                <a:cubicBezTo>
                  <a:pt x="1590" y="191"/>
                  <a:pt x="1590" y="191"/>
                  <a:pt x="1590" y="191"/>
                </a:cubicBezTo>
                <a:cubicBezTo>
                  <a:pt x="1589" y="193"/>
                  <a:pt x="1589" y="194"/>
                  <a:pt x="1590" y="196"/>
                </a:cubicBezTo>
                <a:cubicBezTo>
                  <a:pt x="1590" y="196"/>
                  <a:pt x="1591" y="197"/>
                  <a:pt x="1592" y="197"/>
                </a:cubicBezTo>
                <a:cubicBezTo>
                  <a:pt x="1593" y="197"/>
                  <a:pt x="1594" y="196"/>
                  <a:pt x="1594" y="196"/>
                </a:cubicBezTo>
                <a:close/>
                <a:moveTo>
                  <a:pt x="1508" y="273"/>
                </a:moveTo>
                <a:cubicBezTo>
                  <a:pt x="1497" y="284"/>
                  <a:pt x="1497" y="284"/>
                  <a:pt x="1497" y="284"/>
                </a:cubicBezTo>
                <a:cubicBezTo>
                  <a:pt x="1496" y="285"/>
                  <a:pt x="1496" y="287"/>
                  <a:pt x="1497" y="289"/>
                </a:cubicBezTo>
                <a:cubicBezTo>
                  <a:pt x="1497" y="289"/>
                  <a:pt x="1498" y="290"/>
                  <a:pt x="1499" y="290"/>
                </a:cubicBezTo>
                <a:cubicBezTo>
                  <a:pt x="1500" y="290"/>
                  <a:pt x="1501" y="289"/>
                  <a:pt x="1501" y="289"/>
                </a:cubicBezTo>
                <a:cubicBezTo>
                  <a:pt x="1513" y="277"/>
                  <a:pt x="1513" y="277"/>
                  <a:pt x="1513" y="277"/>
                </a:cubicBezTo>
                <a:cubicBezTo>
                  <a:pt x="1514" y="276"/>
                  <a:pt x="1514" y="274"/>
                  <a:pt x="1513" y="273"/>
                </a:cubicBezTo>
                <a:cubicBezTo>
                  <a:pt x="1512" y="272"/>
                  <a:pt x="1510" y="272"/>
                  <a:pt x="1508" y="273"/>
                </a:cubicBezTo>
                <a:close/>
                <a:moveTo>
                  <a:pt x="1566" y="229"/>
                </a:moveTo>
                <a:cubicBezTo>
                  <a:pt x="1554" y="241"/>
                  <a:pt x="1554" y="241"/>
                  <a:pt x="1554" y="241"/>
                </a:cubicBezTo>
                <a:cubicBezTo>
                  <a:pt x="1550" y="245"/>
                  <a:pt x="1550" y="245"/>
                  <a:pt x="1550" y="245"/>
                </a:cubicBezTo>
                <a:cubicBezTo>
                  <a:pt x="1549" y="247"/>
                  <a:pt x="1549" y="248"/>
                  <a:pt x="1550" y="250"/>
                </a:cubicBezTo>
                <a:cubicBezTo>
                  <a:pt x="1550" y="250"/>
                  <a:pt x="1551" y="251"/>
                  <a:pt x="1552" y="251"/>
                </a:cubicBezTo>
                <a:cubicBezTo>
                  <a:pt x="1553" y="251"/>
                  <a:pt x="1554" y="250"/>
                  <a:pt x="1554" y="250"/>
                </a:cubicBezTo>
                <a:cubicBezTo>
                  <a:pt x="1559" y="245"/>
                  <a:pt x="1559" y="245"/>
                  <a:pt x="1559" y="245"/>
                </a:cubicBezTo>
                <a:cubicBezTo>
                  <a:pt x="1570" y="234"/>
                  <a:pt x="1570" y="234"/>
                  <a:pt x="1570" y="234"/>
                </a:cubicBezTo>
                <a:cubicBezTo>
                  <a:pt x="1571" y="232"/>
                  <a:pt x="1571" y="230"/>
                  <a:pt x="1570" y="229"/>
                </a:cubicBezTo>
                <a:cubicBezTo>
                  <a:pt x="1569" y="228"/>
                  <a:pt x="1567" y="228"/>
                  <a:pt x="1566" y="229"/>
                </a:cubicBezTo>
                <a:close/>
                <a:moveTo>
                  <a:pt x="1371" y="432"/>
                </a:moveTo>
                <a:cubicBezTo>
                  <a:pt x="1372" y="432"/>
                  <a:pt x="1372" y="431"/>
                  <a:pt x="1373" y="431"/>
                </a:cubicBezTo>
                <a:cubicBezTo>
                  <a:pt x="1487" y="317"/>
                  <a:pt x="1487" y="317"/>
                  <a:pt x="1487" y="317"/>
                </a:cubicBezTo>
                <a:cubicBezTo>
                  <a:pt x="1488" y="315"/>
                  <a:pt x="1488" y="313"/>
                  <a:pt x="1487" y="312"/>
                </a:cubicBezTo>
                <a:cubicBezTo>
                  <a:pt x="1486" y="311"/>
                  <a:pt x="1484" y="311"/>
                  <a:pt x="1483" y="312"/>
                </a:cubicBezTo>
                <a:cubicBezTo>
                  <a:pt x="1369" y="426"/>
                  <a:pt x="1369" y="426"/>
                  <a:pt x="1369" y="426"/>
                </a:cubicBezTo>
                <a:cubicBezTo>
                  <a:pt x="1367" y="428"/>
                  <a:pt x="1367" y="430"/>
                  <a:pt x="1369" y="431"/>
                </a:cubicBezTo>
                <a:cubicBezTo>
                  <a:pt x="1369" y="431"/>
                  <a:pt x="1370" y="432"/>
                  <a:pt x="1371" y="432"/>
                </a:cubicBezTo>
                <a:close/>
                <a:moveTo>
                  <a:pt x="1514" y="281"/>
                </a:moveTo>
                <a:cubicBezTo>
                  <a:pt x="1499" y="296"/>
                  <a:pt x="1499" y="296"/>
                  <a:pt x="1499" y="296"/>
                </a:cubicBezTo>
                <a:cubicBezTo>
                  <a:pt x="1498" y="297"/>
                  <a:pt x="1498" y="299"/>
                  <a:pt x="1499" y="300"/>
                </a:cubicBezTo>
                <a:cubicBezTo>
                  <a:pt x="1500" y="301"/>
                  <a:pt x="1500" y="301"/>
                  <a:pt x="1501" y="301"/>
                </a:cubicBezTo>
                <a:cubicBezTo>
                  <a:pt x="1502" y="301"/>
                  <a:pt x="1503" y="301"/>
                  <a:pt x="1503" y="300"/>
                </a:cubicBezTo>
                <a:cubicBezTo>
                  <a:pt x="1519" y="285"/>
                  <a:pt x="1519" y="285"/>
                  <a:pt x="1519" y="285"/>
                </a:cubicBezTo>
                <a:cubicBezTo>
                  <a:pt x="1520" y="284"/>
                  <a:pt x="1520" y="282"/>
                  <a:pt x="1519" y="281"/>
                </a:cubicBezTo>
                <a:cubicBezTo>
                  <a:pt x="1518" y="280"/>
                  <a:pt x="1516" y="280"/>
                  <a:pt x="1514" y="281"/>
                </a:cubicBezTo>
                <a:close/>
                <a:moveTo>
                  <a:pt x="1576" y="242"/>
                </a:moveTo>
                <a:cubicBezTo>
                  <a:pt x="1577" y="241"/>
                  <a:pt x="1577" y="241"/>
                  <a:pt x="1577" y="241"/>
                </a:cubicBezTo>
                <a:cubicBezTo>
                  <a:pt x="1578" y="240"/>
                  <a:pt x="1578" y="238"/>
                  <a:pt x="1577" y="236"/>
                </a:cubicBezTo>
                <a:cubicBezTo>
                  <a:pt x="1576" y="235"/>
                  <a:pt x="1574" y="235"/>
                  <a:pt x="1573" y="236"/>
                </a:cubicBezTo>
                <a:cubicBezTo>
                  <a:pt x="1572" y="237"/>
                  <a:pt x="1572" y="237"/>
                  <a:pt x="1572" y="237"/>
                </a:cubicBezTo>
                <a:cubicBezTo>
                  <a:pt x="1571" y="238"/>
                  <a:pt x="1571" y="240"/>
                  <a:pt x="1572" y="242"/>
                </a:cubicBezTo>
                <a:cubicBezTo>
                  <a:pt x="1573" y="242"/>
                  <a:pt x="1573" y="242"/>
                  <a:pt x="1574" y="242"/>
                </a:cubicBezTo>
                <a:cubicBezTo>
                  <a:pt x="1575" y="242"/>
                  <a:pt x="1576" y="242"/>
                  <a:pt x="1576" y="242"/>
                </a:cubicBezTo>
                <a:close/>
                <a:moveTo>
                  <a:pt x="1374" y="443"/>
                </a:moveTo>
                <a:cubicBezTo>
                  <a:pt x="1374" y="443"/>
                  <a:pt x="1375" y="443"/>
                  <a:pt x="1376" y="442"/>
                </a:cubicBezTo>
                <a:cubicBezTo>
                  <a:pt x="1415" y="403"/>
                  <a:pt x="1415" y="403"/>
                  <a:pt x="1415" y="403"/>
                </a:cubicBezTo>
                <a:cubicBezTo>
                  <a:pt x="1416" y="402"/>
                  <a:pt x="1416" y="400"/>
                  <a:pt x="1415" y="399"/>
                </a:cubicBezTo>
                <a:cubicBezTo>
                  <a:pt x="1414" y="397"/>
                  <a:pt x="1412" y="397"/>
                  <a:pt x="1411" y="399"/>
                </a:cubicBezTo>
                <a:cubicBezTo>
                  <a:pt x="1371" y="438"/>
                  <a:pt x="1371" y="438"/>
                  <a:pt x="1371" y="438"/>
                </a:cubicBezTo>
                <a:cubicBezTo>
                  <a:pt x="1370" y="439"/>
                  <a:pt x="1370" y="441"/>
                  <a:pt x="1371" y="442"/>
                </a:cubicBezTo>
                <a:cubicBezTo>
                  <a:pt x="1372" y="443"/>
                  <a:pt x="1373" y="443"/>
                  <a:pt x="1374" y="443"/>
                </a:cubicBezTo>
                <a:close/>
                <a:moveTo>
                  <a:pt x="1491" y="322"/>
                </a:moveTo>
                <a:cubicBezTo>
                  <a:pt x="1490" y="321"/>
                  <a:pt x="1488" y="321"/>
                  <a:pt x="1487" y="322"/>
                </a:cubicBezTo>
                <a:cubicBezTo>
                  <a:pt x="1429" y="380"/>
                  <a:pt x="1429" y="380"/>
                  <a:pt x="1429" y="380"/>
                </a:cubicBezTo>
                <a:cubicBezTo>
                  <a:pt x="1428" y="381"/>
                  <a:pt x="1428" y="383"/>
                  <a:pt x="1429" y="384"/>
                </a:cubicBezTo>
                <a:cubicBezTo>
                  <a:pt x="1430" y="385"/>
                  <a:pt x="1430" y="385"/>
                  <a:pt x="1431" y="385"/>
                </a:cubicBezTo>
                <a:cubicBezTo>
                  <a:pt x="1432" y="385"/>
                  <a:pt x="1433" y="385"/>
                  <a:pt x="1433" y="384"/>
                </a:cubicBezTo>
                <a:cubicBezTo>
                  <a:pt x="1491" y="327"/>
                  <a:pt x="1491" y="327"/>
                  <a:pt x="1491" y="327"/>
                </a:cubicBezTo>
                <a:cubicBezTo>
                  <a:pt x="1492" y="326"/>
                  <a:pt x="1492" y="324"/>
                  <a:pt x="1491" y="322"/>
                </a:cubicBezTo>
                <a:close/>
                <a:moveTo>
                  <a:pt x="1569" y="249"/>
                </a:moveTo>
                <a:cubicBezTo>
                  <a:pt x="1572" y="246"/>
                  <a:pt x="1572" y="246"/>
                  <a:pt x="1572" y="246"/>
                </a:cubicBezTo>
                <a:cubicBezTo>
                  <a:pt x="1572" y="246"/>
                  <a:pt x="1572" y="246"/>
                  <a:pt x="1572" y="245"/>
                </a:cubicBezTo>
                <a:cubicBezTo>
                  <a:pt x="1573" y="245"/>
                  <a:pt x="1573" y="244"/>
                  <a:pt x="1573" y="244"/>
                </a:cubicBezTo>
                <a:cubicBezTo>
                  <a:pt x="1573" y="243"/>
                  <a:pt x="1572" y="242"/>
                  <a:pt x="1572" y="242"/>
                </a:cubicBezTo>
                <a:cubicBezTo>
                  <a:pt x="1571" y="241"/>
                  <a:pt x="1571" y="241"/>
                  <a:pt x="1571" y="241"/>
                </a:cubicBezTo>
                <a:cubicBezTo>
                  <a:pt x="1570" y="241"/>
                  <a:pt x="1568" y="241"/>
                  <a:pt x="1567" y="242"/>
                </a:cubicBezTo>
                <a:cubicBezTo>
                  <a:pt x="1555" y="254"/>
                  <a:pt x="1555" y="254"/>
                  <a:pt x="1555" y="254"/>
                </a:cubicBezTo>
                <a:cubicBezTo>
                  <a:pt x="1554" y="255"/>
                  <a:pt x="1554" y="257"/>
                  <a:pt x="1555" y="258"/>
                </a:cubicBezTo>
                <a:cubicBezTo>
                  <a:pt x="1556" y="259"/>
                  <a:pt x="1557" y="259"/>
                  <a:pt x="1557" y="259"/>
                </a:cubicBezTo>
                <a:cubicBezTo>
                  <a:pt x="1558" y="259"/>
                  <a:pt x="1559" y="259"/>
                  <a:pt x="1560" y="258"/>
                </a:cubicBezTo>
                <a:lnTo>
                  <a:pt x="1569" y="249"/>
                </a:lnTo>
                <a:close/>
                <a:moveTo>
                  <a:pt x="1438" y="390"/>
                </a:moveTo>
                <a:cubicBezTo>
                  <a:pt x="1436" y="389"/>
                  <a:pt x="1434" y="389"/>
                  <a:pt x="1433" y="390"/>
                </a:cubicBezTo>
                <a:cubicBezTo>
                  <a:pt x="1425" y="398"/>
                  <a:pt x="1425" y="398"/>
                  <a:pt x="1425" y="398"/>
                </a:cubicBezTo>
                <a:cubicBezTo>
                  <a:pt x="1424" y="399"/>
                  <a:pt x="1424" y="401"/>
                  <a:pt x="1425" y="402"/>
                </a:cubicBezTo>
                <a:cubicBezTo>
                  <a:pt x="1426" y="403"/>
                  <a:pt x="1427" y="403"/>
                  <a:pt x="1427" y="403"/>
                </a:cubicBezTo>
                <a:cubicBezTo>
                  <a:pt x="1428" y="403"/>
                  <a:pt x="1429" y="403"/>
                  <a:pt x="1429" y="402"/>
                </a:cubicBezTo>
                <a:cubicBezTo>
                  <a:pt x="1438" y="394"/>
                  <a:pt x="1438" y="394"/>
                  <a:pt x="1438" y="394"/>
                </a:cubicBezTo>
                <a:cubicBezTo>
                  <a:pt x="1439" y="393"/>
                  <a:pt x="1439" y="391"/>
                  <a:pt x="1438" y="390"/>
                </a:cubicBezTo>
                <a:close/>
                <a:moveTo>
                  <a:pt x="1488" y="340"/>
                </a:moveTo>
                <a:cubicBezTo>
                  <a:pt x="1486" y="339"/>
                  <a:pt x="1484" y="339"/>
                  <a:pt x="1483" y="340"/>
                </a:cubicBezTo>
                <a:cubicBezTo>
                  <a:pt x="1445" y="378"/>
                  <a:pt x="1445" y="378"/>
                  <a:pt x="1445" y="378"/>
                </a:cubicBezTo>
                <a:cubicBezTo>
                  <a:pt x="1443" y="380"/>
                  <a:pt x="1443" y="382"/>
                  <a:pt x="1445" y="383"/>
                </a:cubicBezTo>
                <a:cubicBezTo>
                  <a:pt x="1445" y="383"/>
                  <a:pt x="1446" y="384"/>
                  <a:pt x="1447" y="384"/>
                </a:cubicBezTo>
                <a:cubicBezTo>
                  <a:pt x="1448" y="384"/>
                  <a:pt x="1448" y="383"/>
                  <a:pt x="1449" y="383"/>
                </a:cubicBezTo>
                <a:cubicBezTo>
                  <a:pt x="1488" y="344"/>
                  <a:pt x="1488" y="344"/>
                  <a:pt x="1488" y="344"/>
                </a:cubicBezTo>
                <a:cubicBezTo>
                  <a:pt x="1489" y="343"/>
                  <a:pt x="1489" y="341"/>
                  <a:pt x="1488" y="340"/>
                </a:cubicBezTo>
                <a:close/>
                <a:moveTo>
                  <a:pt x="1561" y="269"/>
                </a:moveTo>
                <a:cubicBezTo>
                  <a:pt x="1562" y="269"/>
                  <a:pt x="1563" y="269"/>
                  <a:pt x="1563" y="269"/>
                </a:cubicBezTo>
                <a:cubicBezTo>
                  <a:pt x="1572" y="260"/>
                  <a:pt x="1572" y="260"/>
                  <a:pt x="1572" y="260"/>
                </a:cubicBezTo>
                <a:cubicBezTo>
                  <a:pt x="1573" y="259"/>
                  <a:pt x="1573" y="257"/>
                  <a:pt x="1572" y="256"/>
                </a:cubicBezTo>
                <a:cubicBezTo>
                  <a:pt x="1571" y="254"/>
                  <a:pt x="1569" y="254"/>
                  <a:pt x="1567" y="256"/>
                </a:cubicBezTo>
                <a:cubicBezTo>
                  <a:pt x="1559" y="264"/>
                  <a:pt x="1559" y="264"/>
                  <a:pt x="1559" y="264"/>
                </a:cubicBezTo>
                <a:cubicBezTo>
                  <a:pt x="1558" y="265"/>
                  <a:pt x="1558" y="267"/>
                  <a:pt x="1559" y="269"/>
                </a:cubicBezTo>
                <a:cubicBezTo>
                  <a:pt x="1559" y="269"/>
                  <a:pt x="1560" y="269"/>
                  <a:pt x="1561" y="269"/>
                </a:cubicBezTo>
                <a:close/>
                <a:moveTo>
                  <a:pt x="1390" y="442"/>
                </a:moveTo>
                <a:cubicBezTo>
                  <a:pt x="1421" y="411"/>
                  <a:pt x="1421" y="411"/>
                  <a:pt x="1421" y="411"/>
                </a:cubicBezTo>
                <a:cubicBezTo>
                  <a:pt x="1422" y="410"/>
                  <a:pt x="1422" y="408"/>
                  <a:pt x="1421" y="407"/>
                </a:cubicBezTo>
                <a:cubicBezTo>
                  <a:pt x="1419" y="406"/>
                  <a:pt x="1417" y="406"/>
                  <a:pt x="1416" y="407"/>
                </a:cubicBezTo>
                <a:cubicBezTo>
                  <a:pt x="1386" y="438"/>
                  <a:pt x="1386" y="438"/>
                  <a:pt x="1386" y="438"/>
                </a:cubicBezTo>
                <a:cubicBezTo>
                  <a:pt x="1384" y="439"/>
                  <a:pt x="1384" y="441"/>
                  <a:pt x="1386" y="442"/>
                </a:cubicBezTo>
                <a:cubicBezTo>
                  <a:pt x="1386" y="442"/>
                  <a:pt x="1387" y="443"/>
                  <a:pt x="1388" y="443"/>
                </a:cubicBezTo>
                <a:cubicBezTo>
                  <a:pt x="1389" y="443"/>
                  <a:pt x="1389" y="442"/>
                  <a:pt x="1390" y="442"/>
                </a:cubicBezTo>
                <a:close/>
                <a:moveTo>
                  <a:pt x="1381" y="442"/>
                </a:moveTo>
                <a:cubicBezTo>
                  <a:pt x="1372" y="451"/>
                  <a:pt x="1372" y="451"/>
                  <a:pt x="1372" y="451"/>
                </a:cubicBezTo>
                <a:cubicBezTo>
                  <a:pt x="1371" y="452"/>
                  <a:pt x="1371" y="454"/>
                  <a:pt x="1372" y="455"/>
                </a:cubicBezTo>
                <a:cubicBezTo>
                  <a:pt x="1373" y="456"/>
                  <a:pt x="1373" y="456"/>
                  <a:pt x="1374" y="456"/>
                </a:cubicBezTo>
                <a:cubicBezTo>
                  <a:pt x="1375" y="456"/>
                  <a:pt x="1376" y="456"/>
                  <a:pt x="1376" y="455"/>
                </a:cubicBezTo>
                <a:cubicBezTo>
                  <a:pt x="1385" y="447"/>
                  <a:pt x="1385" y="447"/>
                  <a:pt x="1385" y="447"/>
                </a:cubicBezTo>
                <a:cubicBezTo>
                  <a:pt x="1386" y="446"/>
                  <a:pt x="1386" y="444"/>
                  <a:pt x="1385" y="442"/>
                </a:cubicBezTo>
                <a:cubicBezTo>
                  <a:pt x="1384" y="441"/>
                  <a:pt x="1382" y="441"/>
                  <a:pt x="1381" y="442"/>
                </a:cubicBezTo>
                <a:close/>
                <a:moveTo>
                  <a:pt x="1537" y="287"/>
                </a:moveTo>
                <a:cubicBezTo>
                  <a:pt x="1529" y="296"/>
                  <a:pt x="1529" y="296"/>
                  <a:pt x="1529" y="296"/>
                </a:cubicBezTo>
                <a:cubicBezTo>
                  <a:pt x="1522" y="302"/>
                  <a:pt x="1522" y="302"/>
                  <a:pt x="1522" y="302"/>
                </a:cubicBezTo>
                <a:cubicBezTo>
                  <a:pt x="1521" y="303"/>
                  <a:pt x="1521" y="305"/>
                  <a:pt x="1522" y="306"/>
                </a:cubicBezTo>
                <a:cubicBezTo>
                  <a:pt x="1523" y="306"/>
                  <a:pt x="1523" y="306"/>
                  <a:pt x="1524" y="306"/>
                </a:cubicBezTo>
                <a:cubicBezTo>
                  <a:pt x="1525" y="306"/>
                  <a:pt x="1526" y="306"/>
                  <a:pt x="1526" y="306"/>
                </a:cubicBezTo>
                <a:cubicBezTo>
                  <a:pt x="1531" y="301"/>
                  <a:pt x="1531" y="301"/>
                  <a:pt x="1531" y="301"/>
                </a:cubicBezTo>
                <a:cubicBezTo>
                  <a:pt x="1531" y="300"/>
                  <a:pt x="1531" y="300"/>
                  <a:pt x="1531" y="300"/>
                </a:cubicBezTo>
                <a:cubicBezTo>
                  <a:pt x="1541" y="290"/>
                  <a:pt x="1541" y="290"/>
                  <a:pt x="1541" y="290"/>
                </a:cubicBezTo>
                <a:cubicBezTo>
                  <a:pt x="1543" y="289"/>
                  <a:pt x="1543" y="288"/>
                  <a:pt x="1541" y="286"/>
                </a:cubicBezTo>
                <a:cubicBezTo>
                  <a:pt x="1540" y="285"/>
                  <a:pt x="1538" y="285"/>
                  <a:pt x="1537" y="287"/>
                </a:cubicBezTo>
                <a:close/>
                <a:moveTo>
                  <a:pt x="1348" y="475"/>
                </a:moveTo>
                <a:cubicBezTo>
                  <a:pt x="1346" y="477"/>
                  <a:pt x="1346" y="477"/>
                  <a:pt x="1346" y="477"/>
                </a:cubicBezTo>
                <a:cubicBezTo>
                  <a:pt x="1345" y="478"/>
                  <a:pt x="1345" y="480"/>
                  <a:pt x="1346" y="481"/>
                </a:cubicBezTo>
                <a:cubicBezTo>
                  <a:pt x="1347" y="482"/>
                  <a:pt x="1348" y="482"/>
                  <a:pt x="1348" y="482"/>
                </a:cubicBezTo>
                <a:cubicBezTo>
                  <a:pt x="1349" y="482"/>
                  <a:pt x="1350" y="482"/>
                  <a:pt x="1350" y="481"/>
                </a:cubicBezTo>
                <a:cubicBezTo>
                  <a:pt x="1352" y="480"/>
                  <a:pt x="1352" y="480"/>
                  <a:pt x="1352" y="480"/>
                </a:cubicBezTo>
                <a:cubicBezTo>
                  <a:pt x="1353" y="478"/>
                  <a:pt x="1353" y="477"/>
                  <a:pt x="1352" y="475"/>
                </a:cubicBezTo>
                <a:cubicBezTo>
                  <a:pt x="1351" y="474"/>
                  <a:pt x="1349" y="474"/>
                  <a:pt x="1348" y="475"/>
                </a:cubicBezTo>
                <a:close/>
                <a:moveTo>
                  <a:pt x="1374" y="471"/>
                </a:moveTo>
                <a:cubicBezTo>
                  <a:pt x="1375" y="471"/>
                  <a:pt x="1375" y="470"/>
                  <a:pt x="1376" y="470"/>
                </a:cubicBezTo>
                <a:cubicBezTo>
                  <a:pt x="1383" y="463"/>
                  <a:pt x="1383" y="463"/>
                  <a:pt x="1383" y="463"/>
                </a:cubicBezTo>
                <a:cubicBezTo>
                  <a:pt x="1384" y="462"/>
                  <a:pt x="1384" y="460"/>
                  <a:pt x="1383" y="459"/>
                </a:cubicBezTo>
                <a:cubicBezTo>
                  <a:pt x="1381" y="458"/>
                  <a:pt x="1379" y="458"/>
                  <a:pt x="1378" y="459"/>
                </a:cubicBezTo>
                <a:cubicBezTo>
                  <a:pt x="1372" y="465"/>
                  <a:pt x="1372" y="465"/>
                  <a:pt x="1372" y="465"/>
                </a:cubicBezTo>
                <a:cubicBezTo>
                  <a:pt x="1370" y="467"/>
                  <a:pt x="1370" y="469"/>
                  <a:pt x="1372" y="470"/>
                </a:cubicBezTo>
                <a:cubicBezTo>
                  <a:pt x="1372" y="470"/>
                  <a:pt x="1373" y="471"/>
                  <a:pt x="1374" y="471"/>
                </a:cubicBezTo>
                <a:close/>
                <a:moveTo>
                  <a:pt x="1540" y="297"/>
                </a:moveTo>
                <a:cubicBezTo>
                  <a:pt x="1537" y="300"/>
                  <a:pt x="1537" y="300"/>
                  <a:pt x="1537" y="300"/>
                </a:cubicBezTo>
                <a:cubicBezTo>
                  <a:pt x="1537" y="301"/>
                  <a:pt x="1536" y="301"/>
                  <a:pt x="1536" y="301"/>
                </a:cubicBezTo>
                <a:cubicBezTo>
                  <a:pt x="1536" y="301"/>
                  <a:pt x="1536" y="301"/>
                  <a:pt x="1535" y="302"/>
                </a:cubicBezTo>
                <a:cubicBezTo>
                  <a:pt x="1530" y="307"/>
                  <a:pt x="1530" y="307"/>
                  <a:pt x="1530" y="307"/>
                </a:cubicBezTo>
                <a:cubicBezTo>
                  <a:pt x="1529" y="308"/>
                  <a:pt x="1529" y="310"/>
                  <a:pt x="1530" y="312"/>
                </a:cubicBezTo>
                <a:cubicBezTo>
                  <a:pt x="1530" y="312"/>
                  <a:pt x="1531" y="312"/>
                  <a:pt x="1532" y="312"/>
                </a:cubicBezTo>
                <a:cubicBezTo>
                  <a:pt x="1533" y="312"/>
                  <a:pt x="1534" y="312"/>
                  <a:pt x="1534" y="312"/>
                </a:cubicBezTo>
                <a:cubicBezTo>
                  <a:pt x="1540" y="306"/>
                  <a:pt x="1540" y="306"/>
                  <a:pt x="1540" y="306"/>
                </a:cubicBezTo>
                <a:cubicBezTo>
                  <a:pt x="1540" y="306"/>
                  <a:pt x="1540" y="305"/>
                  <a:pt x="1540" y="305"/>
                </a:cubicBezTo>
                <a:cubicBezTo>
                  <a:pt x="1541" y="305"/>
                  <a:pt x="1541" y="305"/>
                  <a:pt x="1541" y="305"/>
                </a:cubicBezTo>
                <a:cubicBezTo>
                  <a:pt x="1545" y="301"/>
                  <a:pt x="1545" y="301"/>
                  <a:pt x="1545" y="301"/>
                </a:cubicBezTo>
                <a:cubicBezTo>
                  <a:pt x="1546" y="300"/>
                  <a:pt x="1546" y="298"/>
                  <a:pt x="1545" y="297"/>
                </a:cubicBezTo>
                <a:cubicBezTo>
                  <a:pt x="1544" y="296"/>
                  <a:pt x="1542" y="296"/>
                  <a:pt x="1540" y="297"/>
                </a:cubicBezTo>
                <a:close/>
                <a:moveTo>
                  <a:pt x="1545" y="297"/>
                </a:moveTo>
                <a:cubicBezTo>
                  <a:pt x="1545" y="297"/>
                  <a:pt x="1546" y="297"/>
                  <a:pt x="1547" y="297"/>
                </a:cubicBezTo>
                <a:cubicBezTo>
                  <a:pt x="1548" y="297"/>
                  <a:pt x="1549" y="297"/>
                  <a:pt x="1549" y="297"/>
                </a:cubicBezTo>
                <a:cubicBezTo>
                  <a:pt x="1576" y="269"/>
                  <a:pt x="1576" y="269"/>
                  <a:pt x="1576" y="269"/>
                </a:cubicBezTo>
                <a:cubicBezTo>
                  <a:pt x="1578" y="268"/>
                  <a:pt x="1578" y="266"/>
                  <a:pt x="1576" y="265"/>
                </a:cubicBezTo>
                <a:cubicBezTo>
                  <a:pt x="1575" y="264"/>
                  <a:pt x="1573" y="264"/>
                  <a:pt x="1572" y="265"/>
                </a:cubicBezTo>
                <a:cubicBezTo>
                  <a:pt x="1545" y="292"/>
                  <a:pt x="1545" y="292"/>
                  <a:pt x="1545" y="292"/>
                </a:cubicBezTo>
                <a:cubicBezTo>
                  <a:pt x="1544" y="293"/>
                  <a:pt x="1544" y="295"/>
                  <a:pt x="1545" y="297"/>
                </a:cubicBezTo>
                <a:close/>
                <a:moveTo>
                  <a:pt x="1468" y="369"/>
                </a:moveTo>
                <a:cubicBezTo>
                  <a:pt x="1467" y="370"/>
                  <a:pt x="1467" y="370"/>
                  <a:pt x="1467" y="370"/>
                </a:cubicBezTo>
                <a:cubicBezTo>
                  <a:pt x="1465" y="372"/>
                  <a:pt x="1465" y="374"/>
                  <a:pt x="1467" y="375"/>
                </a:cubicBezTo>
                <a:cubicBezTo>
                  <a:pt x="1467" y="375"/>
                  <a:pt x="1468" y="376"/>
                  <a:pt x="1469" y="376"/>
                </a:cubicBezTo>
                <a:cubicBezTo>
                  <a:pt x="1470" y="376"/>
                  <a:pt x="1470" y="375"/>
                  <a:pt x="1471" y="375"/>
                </a:cubicBezTo>
                <a:cubicBezTo>
                  <a:pt x="1472" y="373"/>
                  <a:pt x="1472" y="373"/>
                  <a:pt x="1472" y="373"/>
                </a:cubicBezTo>
                <a:cubicBezTo>
                  <a:pt x="1474" y="372"/>
                  <a:pt x="1474" y="370"/>
                  <a:pt x="1472" y="369"/>
                </a:cubicBezTo>
                <a:cubicBezTo>
                  <a:pt x="1471" y="368"/>
                  <a:pt x="1469" y="368"/>
                  <a:pt x="1468" y="369"/>
                </a:cubicBezTo>
                <a:close/>
                <a:moveTo>
                  <a:pt x="1397" y="447"/>
                </a:moveTo>
                <a:cubicBezTo>
                  <a:pt x="1398" y="447"/>
                  <a:pt x="1399" y="447"/>
                  <a:pt x="1400" y="446"/>
                </a:cubicBezTo>
                <a:cubicBezTo>
                  <a:pt x="1426" y="420"/>
                  <a:pt x="1426" y="420"/>
                  <a:pt x="1426" y="420"/>
                </a:cubicBezTo>
                <a:cubicBezTo>
                  <a:pt x="1428" y="417"/>
                  <a:pt x="1428" y="417"/>
                  <a:pt x="1428" y="417"/>
                </a:cubicBezTo>
                <a:cubicBezTo>
                  <a:pt x="1430" y="416"/>
                  <a:pt x="1430" y="414"/>
                  <a:pt x="1428" y="413"/>
                </a:cubicBezTo>
                <a:cubicBezTo>
                  <a:pt x="1427" y="412"/>
                  <a:pt x="1425" y="412"/>
                  <a:pt x="1424" y="413"/>
                </a:cubicBezTo>
                <a:cubicBezTo>
                  <a:pt x="1422" y="415"/>
                  <a:pt x="1422" y="415"/>
                  <a:pt x="1422" y="415"/>
                </a:cubicBezTo>
                <a:cubicBezTo>
                  <a:pt x="1422" y="415"/>
                  <a:pt x="1421" y="416"/>
                  <a:pt x="1421" y="416"/>
                </a:cubicBezTo>
                <a:cubicBezTo>
                  <a:pt x="1395" y="442"/>
                  <a:pt x="1395" y="442"/>
                  <a:pt x="1395" y="442"/>
                </a:cubicBezTo>
                <a:cubicBezTo>
                  <a:pt x="1394" y="443"/>
                  <a:pt x="1394" y="445"/>
                  <a:pt x="1395" y="446"/>
                </a:cubicBezTo>
                <a:cubicBezTo>
                  <a:pt x="1396" y="447"/>
                  <a:pt x="1397" y="447"/>
                  <a:pt x="1397" y="447"/>
                </a:cubicBezTo>
                <a:close/>
                <a:moveTo>
                  <a:pt x="1431" y="420"/>
                </a:moveTo>
                <a:cubicBezTo>
                  <a:pt x="1402" y="449"/>
                  <a:pt x="1402" y="449"/>
                  <a:pt x="1402" y="449"/>
                </a:cubicBezTo>
                <a:cubicBezTo>
                  <a:pt x="1400" y="451"/>
                  <a:pt x="1400" y="453"/>
                  <a:pt x="1402" y="454"/>
                </a:cubicBezTo>
                <a:cubicBezTo>
                  <a:pt x="1402" y="454"/>
                  <a:pt x="1403" y="455"/>
                  <a:pt x="1404" y="455"/>
                </a:cubicBezTo>
                <a:cubicBezTo>
                  <a:pt x="1405" y="455"/>
                  <a:pt x="1405" y="454"/>
                  <a:pt x="1406" y="454"/>
                </a:cubicBezTo>
                <a:cubicBezTo>
                  <a:pt x="1435" y="424"/>
                  <a:pt x="1435" y="424"/>
                  <a:pt x="1435" y="424"/>
                </a:cubicBezTo>
                <a:cubicBezTo>
                  <a:pt x="1436" y="423"/>
                  <a:pt x="1436" y="421"/>
                  <a:pt x="1435" y="420"/>
                </a:cubicBezTo>
                <a:cubicBezTo>
                  <a:pt x="1434" y="419"/>
                  <a:pt x="1432" y="419"/>
                  <a:pt x="1431" y="420"/>
                </a:cubicBezTo>
                <a:close/>
                <a:moveTo>
                  <a:pt x="1578" y="277"/>
                </a:moveTo>
                <a:cubicBezTo>
                  <a:pt x="1577" y="276"/>
                  <a:pt x="1575" y="276"/>
                  <a:pt x="1574" y="277"/>
                </a:cubicBezTo>
                <a:cubicBezTo>
                  <a:pt x="1560" y="291"/>
                  <a:pt x="1560" y="291"/>
                  <a:pt x="1560" y="291"/>
                </a:cubicBezTo>
                <a:cubicBezTo>
                  <a:pt x="1553" y="298"/>
                  <a:pt x="1553" y="298"/>
                  <a:pt x="1553" y="298"/>
                </a:cubicBezTo>
                <a:cubicBezTo>
                  <a:pt x="1552" y="300"/>
                  <a:pt x="1552" y="301"/>
                  <a:pt x="1553" y="303"/>
                </a:cubicBezTo>
                <a:cubicBezTo>
                  <a:pt x="1553" y="303"/>
                  <a:pt x="1554" y="304"/>
                  <a:pt x="1555" y="304"/>
                </a:cubicBezTo>
                <a:cubicBezTo>
                  <a:pt x="1556" y="304"/>
                  <a:pt x="1556" y="303"/>
                  <a:pt x="1557" y="303"/>
                </a:cubicBezTo>
                <a:cubicBezTo>
                  <a:pt x="1570" y="290"/>
                  <a:pt x="1570" y="290"/>
                  <a:pt x="1570" y="290"/>
                </a:cubicBezTo>
                <a:cubicBezTo>
                  <a:pt x="1570" y="290"/>
                  <a:pt x="1570" y="290"/>
                  <a:pt x="1570" y="290"/>
                </a:cubicBezTo>
                <a:cubicBezTo>
                  <a:pt x="1578" y="282"/>
                  <a:pt x="1578" y="282"/>
                  <a:pt x="1578" y="282"/>
                </a:cubicBezTo>
                <a:cubicBezTo>
                  <a:pt x="1579" y="280"/>
                  <a:pt x="1579" y="279"/>
                  <a:pt x="1578" y="277"/>
                </a:cubicBezTo>
                <a:close/>
                <a:moveTo>
                  <a:pt x="1361" y="497"/>
                </a:moveTo>
                <a:cubicBezTo>
                  <a:pt x="1362" y="497"/>
                  <a:pt x="1363" y="497"/>
                  <a:pt x="1363" y="497"/>
                </a:cubicBezTo>
                <a:cubicBezTo>
                  <a:pt x="1368" y="492"/>
                  <a:pt x="1368" y="492"/>
                  <a:pt x="1368" y="492"/>
                </a:cubicBezTo>
                <a:cubicBezTo>
                  <a:pt x="1369" y="491"/>
                  <a:pt x="1369" y="489"/>
                  <a:pt x="1368" y="488"/>
                </a:cubicBezTo>
                <a:cubicBezTo>
                  <a:pt x="1367" y="486"/>
                  <a:pt x="1365" y="486"/>
                  <a:pt x="1364" y="488"/>
                </a:cubicBezTo>
                <a:cubicBezTo>
                  <a:pt x="1359" y="492"/>
                  <a:pt x="1359" y="492"/>
                  <a:pt x="1359" y="492"/>
                </a:cubicBezTo>
                <a:cubicBezTo>
                  <a:pt x="1358" y="493"/>
                  <a:pt x="1358" y="495"/>
                  <a:pt x="1359" y="497"/>
                </a:cubicBezTo>
                <a:cubicBezTo>
                  <a:pt x="1359" y="497"/>
                  <a:pt x="1360" y="497"/>
                  <a:pt x="1361" y="497"/>
                </a:cubicBezTo>
                <a:close/>
                <a:moveTo>
                  <a:pt x="1381" y="478"/>
                </a:moveTo>
                <a:cubicBezTo>
                  <a:pt x="1381" y="478"/>
                  <a:pt x="1382" y="478"/>
                  <a:pt x="1383" y="477"/>
                </a:cubicBezTo>
                <a:cubicBezTo>
                  <a:pt x="1388" y="472"/>
                  <a:pt x="1388" y="472"/>
                  <a:pt x="1388" y="472"/>
                </a:cubicBezTo>
                <a:cubicBezTo>
                  <a:pt x="1389" y="470"/>
                  <a:pt x="1389" y="468"/>
                  <a:pt x="1388" y="467"/>
                </a:cubicBezTo>
                <a:cubicBezTo>
                  <a:pt x="1387" y="466"/>
                  <a:pt x="1385" y="466"/>
                  <a:pt x="1384" y="467"/>
                </a:cubicBezTo>
                <a:cubicBezTo>
                  <a:pt x="1379" y="473"/>
                  <a:pt x="1379" y="473"/>
                  <a:pt x="1379" y="473"/>
                </a:cubicBezTo>
                <a:cubicBezTo>
                  <a:pt x="1377" y="474"/>
                  <a:pt x="1377" y="476"/>
                  <a:pt x="1379" y="477"/>
                </a:cubicBezTo>
                <a:cubicBezTo>
                  <a:pt x="1379" y="478"/>
                  <a:pt x="1380" y="478"/>
                  <a:pt x="1381" y="478"/>
                </a:cubicBezTo>
                <a:close/>
                <a:moveTo>
                  <a:pt x="1535" y="316"/>
                </a:moveTo>
                <a:cubicBezTo>
                  <a:pt x="1535" y="317"/>
                  <a:pt x="1535" y="317"/>
                  <a:pt x="1535" y="317"/>
                </a:cubicBezTo>
                <a:cubicBezTo>
                  <a:pt x="1533" y="318"/>
                  <a:pt x="1533" y="320"/>
                  <a:pt x="1535" y="321"/>
                </a:cubicBezTo>
                <a:cubicBezTo>
                  <a:pt x="1535" y="321"/>
                  <a:pt x="1536" y="322"/>
                  <a:pt x="1537" y="322"/>
                </a:cubicBezTo>
                <a:cubicBezTo>
                  <a:pt x="1538" y="322"/>
                  <a:pt x="1538" y="321"/>
                  <a:pt x="1539" y="321"/>
                </a:cubicBezTo>
                <a:cubicBezTo>
                  <a:pt x="1539" y="320"/>
                  <a:pt x="1539" y="320"/>
                  <a:pt x="1539" y="320"/>
                </a:cubicBezTo>
                <a:cubicBezTo>
                  <a:pt x="1541" y="319"/>
                  <a:pt x="1541" y="317"/>
                  <a:pt x="1539" y="316"/>
                </a:cubicBezTo>
                <a:cubicBezTo>
                  <a:pt x="1538" y="315"/>
                  <a:pt x="1536" y="315"/>
                  <a:pt x="1535" y="316"/>
                </a:cubicBezTo>
                <a:close/>
                <a:moveTo>
                  <a:pt x="1488" y="363"/>
                </a:moveTo>
                <a:cubicBezTo>
                  <a:pt x="1487" y="364"/>
                  <a:pt x="1487" y="366"/>
                  <a:pt x="1488" y="367"/>
                </a:cubicBezTo>
                <a:cubicBezTo>
                  <a:pt x="1489" y="368"/>
                  <a:pt x="1490" y="368"/>
                  <a:pt x="1490" y="368"/>
                </a:cubicBezTo>
                <a:cubicBezTo>
                  <a:pt x="1491" y="368"/>
                  <a:pt x="1492" y="368"/>
                  <a:pt x="1492" y="367"/>
                </a:cubicBezTo>
                <a:cubicBezTo>
                  <a:pt x="1499" y="361"/>
                  <a:pt x="1499" y="361"/>
                  <a:pt x="1499" y="361"/>
                </a:cubicBezTo>
                <a:cubicBezTo>
                  <a:pt x="1500" y="359"/>
                  <a:pt x="1500" y="357"/>
                  <a:pt x="1499" y="356"/>
                </a:cubicBezTo>
                <a:cubicBezTo>
                  <a:pt x="1498" y="355"/>
                  <a:pt x="1496" y="355"/>
                  <a:pt x="1495" y="356"/>
                </a:cubicBezTo>
                <a:lnTo>
                  <a:pt x="1488" y="363"/>
                </a:lnTo>
                <a:close/>
                <a:moveTo>
                  <a:pt x="1362" y="503"/>
                </a:moveTo>
                <a:cubicBezTo>
                  <a:pt x="1359" y="506"/>
                  <a:pt x="1359" y="506"/>
                  <a:pt x="1359" y="506"/>
                </a:cubicBezTo>
                <a:cubicBezTo>
                  <a:pt x="1358" y="507"/>
                  <a:pt x="1358" y="509"/>
                  <a:pt x="1359" y="510"/>
                </a:cubicBezTo>
                <a:cubicBezTo>
                  <a:pt x="1360" y="511"/>
                  <a:pt x="1361" y="511"/>
                  <a:pt x="1361" y="511"/>
                </a:cubicBezTo>
                <a:cubicBezTo>
                  <a:pt x="1362" y="511"/>
                  <a:pt x="1363" y="511"/>
                  <a:pt x="1364" y="510"/>
                </a:cubicBezTo>
                <a:cubicBezTo>
                  <a:pt x="1366" y="508"/>
                  <a:pt x="1366" y="508"/>
                  <a:pt x="1366" y="508"/>
                </a:cubicBezTo>
                <a:cubicBezTo>
                  <a:pt x="1367" y="507"/>
                  <a:pt x="1367" y="505"/>
                  <a:pt x="1366" y="503"/>
                </a:cubicBezTo>
                <a:cubicBezTo>
                  <a:pt x="1365" y="502"/>
                  <a:pt x="1363" y="502"/>
                  <a:pt x="1362" y="503"/>
                </a:cubicBezTo>
                <a:close/>
                <a:moveTo>
                  <a:pt x="1378" y="496"/>
                </a:moveTo>
                <a:cubicBezTo>
                  <a:pt x="1379" y="495"/>
                  <a:pt x="1379" y="493"/>
                  <a:pt x="1378" y="492"/>
                </a:cubicBezTo>
                <a:cubicBezTo>
                  <a:pt x="1376" y="491"/>
                  <a:pt x="1374" y="491"/>
                  <a:pt x="1373" y="492"/>
                </a:cubicBezTo>
                <a:cubicBezTo>
                  <a:pt x="1366" y="499"/>
                  <a:pt x="1366" y="499"/>
                  <a:pt x="1366" y="499"/>
                </a:cubicBezTo>
                <a:cubicBezTo>
                  <a:pt x="1365" y="500"/>
                  <a:pt x="1365" y="502"/>
                  <a:pt x="1366" y="503"/>
                </a:cubicBezTo>
                <a:cubicBezTo>
                  <a:pt x="1367" y="504"/>
                  <a:pt x="1368" y="504"/>
                  <a:pt x="1369" y="504"/>
                </a:cubicBezTo>
                <a:cubicBezTo>
                  <a:pt x="1369" y="504"/>
                  <a:pt x="1370" y="504"/>
                  <a:pt x="1371" y="503"/>
                </a:cubicBezTo>
                <a:lnTo>
                  <a:pt x="1378" y="496"/>
                </a:lnTo>
                <a:close/>
                <a:moveTo>
                  <a:pt x="1387" y="486"/>
                </a:moveTo>
                <a:cubicBezTo>
                  <a:pt x="1387" y="486"/>
                  <a:pt x="1388" y="486"/>
                  <a:pt x="1389" y="485"/>
                </a:cubicBezTo>
                <a:cubicBezTo>
                  <a:pt x="1393" y="480"/>
                  <a:pt x="1393" y="480"/>
                  <a:pt x="1393" y="480"/>
                </a:cubicBezTo>
                <a:cubicBezTo>
                  <a:pt x="1395" y="479"/>
                  <a:pt x="1395" y="477"/>
                  <a:pt x="1393" y="476"/>
                </a:cubicBezTo>
                <a:cubicBezTo>
                  <a:pt x="1392" y="475"/>
                  <a:pt x="1390" y="475"/>
                  <a:pt x="1389" y="476"/>
                </a:cubicBezTo>
                <a:cubicBezTo>
                  <a:pt x="1384" y="481"/>
                  <a:pt x="1384" y="481"/>
                  <a:pt x="1384" y="481"/>
                </a:cubicBezTo>
                <a:cubicBezTo>
                  <a:pt x="1383" y="482"/>
                  <a:pt x="1383" y="484"/>
                  <a:pt x="1384" y="485"/>
                </a:cubicBezTo>
                <a:cubicBezTo>
                  <a:pt x="1385" y="486"/>
                  <a:pt x="1386" y="486"/>
                  <a:pt x="1387" y="486"/>
                </a:cubicBezTo>
                <a:close/>
                <a:moveTo>
                  <a:pt x="1493" y="380"/>
                </a:moveTo>
                <a:cubicBezTo>
                  <a:pt x="1494" y="380"/>
                  <a:pt x="1494" y="379"/>
                  <a:pt x="1495" y="379"/>
                </a:cubicBezTo>
                <a:cubicBezTo>
                  <a:pt x="1499" y="375"/>
                  <a:pt x="1499" y="375"/>
                  <a:pt x="1499" y="375"/>
                </a:cubicBezTo>
                <a:cubicBezTo>
                  <a:pt x="1500" y="374"/>
                  <a:pt x="1500" y="372"/>
                  <a:pt x="1499" y="371"/>
                </a:cubicBezTo>
                <a:cubicBezTo>
                  <a:pt x="1497" y="370"/>
                  <a:pt x="1495" y="370"/>
                  <a:pt x="1494" y="371"/>
                </a:cubicBezTo>
                <a:cubicBezTo>
                  <a:pt x="1491" y="374"/>
                  <a:pt x="1491" y="374"/>
                  <a:pt x="1491" y="374"/>
                </a:cubicBezTo>
                <a:cubicBezTo>
                  <a:pt x="1489" y="376"/>
                  <a:pt x="1489" y="378"/>
                  <a:pt x="1491" y="379"/>
                </a:cubicBezTo>
                <a:cubicBezTo>
                  <a:pt x="1491" y="379"/>
                  <a:pt x="1492" y="380"/>
                  <a:pt x="1493" y="380"/>
                </a:cubicBezTo>
                <a:close/>
                <a:moveTo>
                  <a:pt x="1412" y="460"/>
                </a:moveTo>
                <a:cubicBezTo>
                  <a:pt x="1413" y="460"/>
                  <a:pt x="1414" y="460"/>
                  <a:pt x="1414" y="460"/>
                </a:cubicBezTo>
                <a:cubicBezTo>
                  <a:pt x="1440" y="434"/>
                  <a:pt x="1440" y="434"/>
                  <a:pt x="1440" y="434"/>
                </a:cubicBezTo>
                <a:cubicBezTo>
                  <a:pt x="1441" y="433"/>
                  <a:pt x="1441" y="431"/>
                  <a:pt x="1440" y="430"/>
                </a:cubicBezTo>
                <a:cubicBezTo>
                  <a:pt x="1439" y="428"/>
                  <a:pt x="1437" y="428"/>
                  <a:pt x="1435" y="430"/>
                </a:cubicBezTo>
                <a:cubicBezTo>
                  <a:pt x="1410" y="455"/>
                  <a:pt x="1410" y="455"/>
                  <a:pt x="1410" y="455"/>
                </a:cubicBezTo>
                <a:cubicBezTo>
                  <a:pt x="1409" y="456"/>
                  <a:pt x="1409" y="458"/>
                  <a:pt x="1410" y="460"/>
                </a:cubicBezTo>
                <a:cubicBezTo>
                  <a:pt x="1410" y="460"/>
                  <a:pt x="1411" y="460"/>
                  <a:pt x="1412" y="460"/>
                </a:cubicBezTo>
                <a:close/>
                <a:moveTo>
                  <a:pt x="1384" y="503"/>
                </a:moveTo>
                <a:cubicBezTo>
                  <a:pt x="1386" y="502"/>
                  <a:pt x="1386" y="500"/>
                  <a:pt x="1384" y="499"/>
                </a:cubicBezTo>
                <a:cubicBezTo>
                  <a:pt x="1383" y="498"/>
                  <a:pt x="1381" y="498"/>
                  <a:pt x="1380" y="499"/>
                </a:cubicBezTo>
                <a:cubicBezTo>
                  <a:pt x="1371" y="508"/>
                  <a:pt x="1371" y="508"/>
                  <a:pt x="1371" y="508"/>
                </a:cubicBezTo>
                <a:cubicBezTo>
                  <a:pt x="1370" y="509"/>
                  <a:pt x="1370" y="511"/>
                  <a:pt x="1371" y="512"/>
                </a:cubicBezTo>
                <a:cubicBezTo>
                  <a:pt x="1372" y="513"/>
                  <a:pt x="1373" y="513"/>
                  <a:pt x="1373" y="513"/>
                </a:cubicBezTo>
                <a:cubicBezTo>
                  <a:pt x="1374" y="513"/>
                  <a:pt x="1375" y="513"/>
                  <a:pt x="1375" y="512"/>
                </a:cubicBezTo>
                <a:lnTo>
                  <a:pt x="1384" y="503"/>
                </a:lnTo>
                <a:close/>
                <a:moveTo>
                  <a:pt x="1431" y="457"/>
                </a:moveTo>
                <a:cubicBezTo>
                  <a:pt x="1441" y="447"/>
                  <a:pt x="1441" y="447"/>
                  <a:pt x="1441" y="447"/>
                </a:cubicBezTo>
                <a:cubicBezTo>
                  <a:pt x="1442" y="446"/>
                  <a:pt x="1442" y="444"/>
                  <a:pt x="1441" y="443"/>
                </a:cubicBezTo>
                <a:cubicBezTo>
                  <a:pt x="1440" y="441"/>
                  <a:pt x="1438" y="441"/>
                  <a:pt x="1436" y="443"/>
                </a:cubicBezTo>
                <a:cubicBezTo>
                  <a:pt x="1427" y="452"/>
                  <a:pt x="1427" y="452"/>
                  <a:pt x="1427" y="452"/>
                </a:cubicBezTo>
                <a:cubicBezTo>
                  <a:pt x="1426" y="454"/>
                  <a:pt x="1426" y="455"/>
                  <a:pt x="1427" y="457"/>
                </a:cubicBezTo>
                <a:cubicBezTo>
                  <a:pt x="1427" y="457"/>
                  <a:pt x="1428" y="458"/>
                  <a:pt x="1429" y="458"/>
                </a:cubicBezTo>
                <a:cubicBezTo>
                  <a:pt x="1430" y="458"/>
                  <a:pt x="1430" y="457"/>
                  <a:pt x="1431" y="457"/>
                </a:cubicBezTo>
                <a:close/>
                <a:moveTo>
                  <a:pt x="1388" y="496"/>
                </a:moveTo>
                <a:cubicBezTo>
                  <a:pt x="1388" y="496"/>
                  <a:pt x="1389" y="497"/>
                  <a:pt x="1390" y="497"/>
                </a:cubicBezTo>
                <a:cubicBezTo>
                  <a:pt x="1391" y="497"/>
                  <a:pt x="1391" y="496"/>
                  <a:pt x="1392" y="496"/>
                </a:cubicBezTo>
                <a:cubicBezTo>
                  <a:pt x="1402" y="486"/>
                  <a:pt x="1402" y="486"/>
                  <a:pt x="1402" y="486"/>
                </a:cubicBezTo>
                <a:cubicBezTo>
                  <a:pt x="1403" y="485"/>
                  <a:pt x="1403" y="483"/>
                  <a:pt x="1402" y="481"/>
                </a:cubicBezTo>
                <a:cubicBezTo>
                  <a:pt x="1401" y="480"/>
                  <a:pt x="1399" y="480"/>
                  <a:pt x="1398" y="481"/>
                </a:cubicBezTo>
                <a:cubicBezTo>
                  <a:pt x="1388" y="491"/>
                  <a:pt x="1388" y="491"/>
                  <a:pt x="1388" y="491"/>
                </a:cubicBezTo>
                <a:cubicBezTo>
                  <a:pt x="1386" y="493"/>
                  <a:pt x="1386" y="495"/>
                  <a:pt x="1388" y="496"/>
                </a:cubicBezTo>
                <a:close/>
                <a:moveTo>
                  <a:pt x="1418" y="470"/>
                </a:moveTo>
                <a:cubicBezTo>
                  <a:pt x="1427" y="461"/>
                  <a:pt x="1427" y="461"/>
                  <a:pt x="1427" y="461"/>
                </a:cubicBezTo>
                <a:cubicBezTo>
                  <a:pt x="1428" y="460"/>
                  <a:pt x="1428" y="458"/>
                  <a:pt x="1427" y="457"/>
                </a:cubicBezTo>
                <a:cubicBezTo>
                  <a:pt x="1425" y="456"/>
                  <a:pt x="1424" y="456"/>
                  <a:pt x="1423" y="457"/>
                </a:cubicBezTo>
                <a:cubicBezTo>
                  <a:pt x="1418" y="462"/>
                  <a:pt x="1418" y="462"/>
                  <a:pt x="1418" y="462"/>
                </a:cubicBezTo>
                <a:cubicBezTo>
                  <a:pt x="1418" y="462"/>
                  <a:pt x="1418" y="462"/>
                  <a:pt x="1418" y="462"/>
                </a:cubicBezTo>
                <a:cubicBezTo>
                  <a:pt x="1414" y="465"/>
                  <a:pt x="1414" y="465"/>
                  <a:pt x="1414" y="465"/>
                </a:cubicBezTo>
                <a:cubicBezTo>
                  <a:pt x="1413" y="466"/>
                  <a:pt x="1413" y="468"/>
                  <a:pt x="1414" y="470"/>
                </a:cubicBezTo>
                <a:cubicBezTo>
                  <a:pt x="1415" y="470"/>
                  <a:pt x="1415" y="470"/>
                  <a:pt x="1416" y="470"/>
                </a:cubicBezTo>
                <a:cubicBezTo>
                  <a:pt x="1417" y="470"/>
                  <a:pt x="1418" y="470"/>
                  <a:pt x="1418" y="470"/>
                </a:cubicBezTo>
                <a:close/>
                <a:moveTo>
                  <a:pt x="1378" y="519"/>
                </a:moveTo>
                <a:cubicBezTo>
                  <a:pt x="1379" y="520"/>
                  <a:pt x="1380" y="520"/>
                  <a:pt x="1380" y="520"/>
                </a:cubicBezTo>
                <a:cubicBezTo>
                  <a:pt x="1381" y="520"/>
                  <a:pt x="1382" y="520"/>
                  <a:pt x="1382" y="519"/>
                </a:cubicBezTo>
                <a:cubicBezTo>
                  <a:pt x="1391" y="511"/>
                  <a:pt x="1391" y="511"/>
                  <a:pt x="1391" y="511"/>
                </a:cubicBezTo>
                <a:cubicBezTo>
                  <a:pt x="1392" y="509"/>
                  <a:pt x="1392" y="507"/>
                  <a:pt x="1391" y="506"/>
                </a:cubicBezTo>
                <a:cubicBezTo>
                  <a:pt x="1390" y="505"/>
                  <a:pt x="1388" y="505"/>
                  <a:pt x="1387" y="506"/>
                </a:cubicBezTo>
                <a:cubicBezTo>
                  <a:pt x="1378" y="515"/>
                  <a:pt x="1378" y="515"/>
                  <a:pt x="1378" y="515"/>
                </a:cubicBezTo>
                <a:cubicBezTo>
                  <a:pt x="1377" y="516"/>
                  <a:pt x="1377" y="518"/>
                  <a:pt x="1378" y="519"/>
                </a:cubicBezTo>
                <a:close/>
                <a:moveTo>
                  <a:pt x="1394" y="507"/>
                </a:moveTo>
                <a:cubicBezTo>
                  <a:pt x="1395" y="507"/>
                  <a:pt x="1395" y="506"/>
                  <a:pt x="1396" y="506"/>
                </a:cubicBezTo>
                <a:cubicBezTo>
                  <a:pt x="1408" y="493"/>
                  <a:pt x="1408" y="493"/>
                  <a:pt x="1408" y="493"/>
                </a:cubicBezTo>
                <a:cubicBezTo>
                  <a:pt x="1410" y="492"/>
                  <a:pt x="1410" y="490"/>
                  <a:pt x="1408" y="489"/>
                </a:cubicBezTo>
                <a:cubicBezTo>
                  <a:pt x="1407" y="488"/>
                  <a:pt x="1405" y="488"/>
                  <a:pt x="1404" y="489"/>
                </a:cubicBezTo>
                <a:cubicBezTo>
                  <a:pt x="1392" y="501"/>
                  <a:pt x="1392" y="501"/>
                  <a:pt x="1392" y="501"/>
                </a:cubicBezTo>
                <a:cubicBezTo>
                  <a:pt x="1390" y="503"/>
                  <a:pt x="1390" y="504"/>
                  <a:pt x="1392" y="506"/>
                </a:cubicBezTo>
                <a:cubicBezTo>
                  <a:pt x="1392" y="506"/>
                  <a:pt x="1393" y="507"/>
                  <a:pt x="1394" y="507"/>
                </a:cubicBezTo>
                <a:close/>
                <a:moveTo>
                  <a:pt x="1382" y="529"/>
                </a:moveTo>
                <a:cubicBezTo>
                  <a:pt x="1381" y="528"/>
                  <a:pt x="1379" y="528"/>
                  <a:pt x="1378" y="529"/>
                </a:cubicBezTo>
                <a:cubicBezTo>
                  <a:pt x="1376" y="531"/>
                  <a:pt x="1376" y="531"/>
                  <a:pt x="1376" y="531"/>
                </a:cubicBezTo>
                <a:cubicBezTo>
                  <a:pt x="1374" y="533"/>
                  <a:pt x="1374" y="534"/>
                  <a:pt x="1376" y="536"/>
                </a:cubicBezTo>
                <a:cubicBezTo>
                  <a:pt x="1376" y="536"/>
                  <a:pt x="1377" y="537"/>
                  <a:pt x="1378" y="537"/>
                </a:cubicBezTo>
                <a:cubicBezTo>
                  <a:pt x="1379" y="537"/>
                  <a:pt x="1379" y="536"/>
                  <a:pt x="1380" y="536"/>
                </a:cubicBezTo>
                <a:cubicBezTo>
                  <a:pt x="1382" y="534"/>
                  <a:pt x="1382" y="534"/>
                  <a:pt x="1382" y="534"/>
                </a:cubicBezTo>
                <a:cubicBezTo>
                  <a:pt x="1383" y="533"/>
                  <a:pt x="1383" y="531"/>
                  <a:pt x="1382" y="529"/>
                </a:cubicBezTo>
                <a:close/>
                <a:moveTo>
                  <a:pt x="1385" y="529"/>
                </a:moveTo>
                <a:cubicBezTo>
                  <a:pt x="1386" y="529"/>
                  <a:pt x="1387" y="529"/>
                  <a:pt x="1388" y="528"/>
                </a:cubicBezTo>
                <a:cubicBezTo>
                  <a:pt x="1410" y="506"/>
                  <a:pt x="1410" y="506"/>
                  <a:pt x="1410" y="506"/>
                </a:cubicBezTo>
                <a:cubicBezTo>
                  <a:pt x="1411" y="505"/>
                  <a:pt x="1411" y="503"/>
                  <a:pt x="1410" y="502"/>
                </a:cubicBezTo>
                <a:cubicBezTo>
                  <a:pt x="1408" y="501"/>
                  <a:pt x="1406" y="501"/>
                  <a:pt x="1405" y="502"/>
                </a:cubicBezTo>
                <a:cubicBezTo>
                  <a:pt x="1397" y="509"/>
                  <a:pt x="1397" y="509"/>
                  <a:pt x="1397" y="509"/>
                </a:cubicBezTo>
                <a:cubicBezTo>
                  <a:pt x="1397" y="509"/>
                  <a:pt x="1397" y="509"/>
                  <a:pt x="1397" y="509"/>
                </a:cubicBezTo>
                <a:cubicBezTo>
                  <a:pt x="1382" y="524"/>
                  <a:pt x="1382" y="524"/>
                  <a:pt x="1382" y="524"/>
                </a:cubicBezTo>
                <a:cubicBezTo>
                  <a:pt x="1381" y="525"/>
                  <a:pt x="1382" y="527"/>
                  <a:pt x="1383" y="528"/>
                </a:cubicBezTo>
                <a:cubicBezTo>
                  <a:pt x="1383" y="529"/>
                  <a:pt x="1385" y="529"/>
                  <a:pt x="1385" y="529"/>
                </a:cubicBezTo>
                <a:close/>
                <a:moveTo>
                  <a:pt x="1498" y="417"/>
                </a:moveTo>
                <a:cubicBezTo>
                  <a:pt x="1499" y="417"/>
                  <a:pt x="1499" y="416"/>
                  <a:pt x="1500" y="416"/>
                </a:cubicBezTo>
                <a:cubicBezTo>
                  <a:pt x="1510" y="406"/>
                  <a:pt x="1510" y="406"/>
                  <a:pt x="1510" y="406"/>
                </a:cubicBezTo>
                <a:cubicBezTo>
                  <a:pt x="1511" y="404"/>
                  <a:pt x="1511" y="403"/>
                  <a:pt x="1510" y="401"/>
                </a:cubicBezTo>
                <a:cubicBezTo>
                  <a:pt x="1509" y="400"/>
                  <a:pt x="1507" y="400"/>
                  <a:pt x="1506" y="401"/>
                </a:cubicBezTo>
                <a:cubicBezTo>
                  <a:pt x="1496" y="411"/>
                  <a:pt x="1496" y="411"/>
                  <a:pt x="1496" y="411"/>
                </a:cubicBezTo>
                <a:cubicBezTo>
                  <a:pt x="1494" y="413"/>
                  <a:pt x="1494" y="415"/>
                  <a:pt x="1496" y="416"/>
                </a:cubicBezTo>
                <a:cubicBezTo>
                  <a:pt x="1496" y="416"/>
                  <a:pt x="1497" y="417"/>
                  <a:pt x="1498" y="417"/>
                </a:cubicBezTo>
                <a:close/>
                <a:moveTo>
                  <a:pt x="1384" y="537"/>
                </a:moveTo>
                <a:cubicBezTo>
                  <a:pt x="1383" y="538"/>
                  <a:pt x="1383" y="538"/>
                  <a:pt x="1383" y="538"/>
                </a:cubicBezTo>
                <a:cubicBezTo>
                  <a:pt x="1381" y="539"/>
                  <a:pt x="1381" y="541"/>
                  <a:pt x="1383" y="543"/>
                </a:cubicBezTo>
                <a:cubicBezTo>
                  <a:pt x="1383" y="543"/>
                  <a:pt x="1384" y="544"/>
                  <a:pt x="1385" y="544"/>
                </a:cubicBezTo>
                <a:cubicBezTo>
                  <a:pt x="1386" y="544"/>
                  <a:pt x="1386" y="543"/>
                  <a:pt x="1387" y="543"/>
                </a:cubicBezTo>
                <a:cubicBezTo>
                  <a:pt x="1388" y="542"/>
                  <a:pt x="1388" y="542"/>
                  <a:pt x="1388" y="542"/>
                </a:cubicBezTo>
                <a:cubicBezTo>
                  <a:pt x="1389" y="541"/>
                  <a:pt x="1389" y="539"/>
                  <a:pt x="1388" y="537"/>
                </a:cubicBezTo>
                <a:cubicBezTo>
                  <a:pt x="1387" y="536"/>
                  <a:pt x="1385" y="536"/>
                  <a:pt x="1384" y="537"/>
                </a:cubicBezTo>
                <a:close/>
                <a:moveTo>
                  <a:pt x="1409" y="519"/>
                </a:moveTo>
                <a:cubicBezTo>
                  <a:pt x="1410" y="519"/>
                  <a:pt x="1411" y="519"/>
                  <a:pt x="1411" y="519"/>
                </a:cubicBezTo>
                <a:cubicBezTo>
                  <a:pt x="1414" y="515"/>
                  <a:pt x="1414" y="515"/>
                  <a:pt x="1414" y="515"/>
                </a:cubicBezTo>
                <a:cubicBezTo>
                  <a:pt x="1416" y="514"/>
                  <a:pt x="1416" y="512"/>
                  <a:pt x="1414" y="511"/>
                </a:cubicBezTo>
                <a:cubicBezTo>
                  <a:pt x="1413" y="510"/>
                  <a:pt x="1411" y="510"/>
                  <a:pt x="1410" y="511"/>
                </a:cubicBezTo>
                <a:cubicBezTo>
                  <a:pt x="1407" y="514"/>
                  <a:pt x="1407" y="514"/>
                  <a:pt x="1407" y="514"/>
                </a:cubicBezTo>
                <a:cubicBezTo>
                  <a:pt x="1406" y="515"/>
                  <a:pt x="1406" y="517"/>
                  <a:pt x="1407" y="519"/>
                </a:cubicBezTo>
                <a:cubicBezTo>
                  <a:pt x="1407" y="519"/>
                  <a:pt x="1408" y="519"/>
                  <a:pt x="1409" y="519"/>
                </a:cubicBezTo>
                <a:close/>
                <a:moveTo>
                  <a:pt x="1406" y="523"/>
                </a:moveTo>
                <a:cubicBezTo>
                  <a:pt x="1408" y="522"/>
                  <a:pt x="1408" y="520"/>
                  <a:pt x="1406" y="519"/>
                </a:cubicBezTo>
                <a:cubicBezTo>
                  <a:pt x="1405" y="518"/>
                  <a:pt x="1403" y="518"/>
                  <a:pt x="1402" y="519"/>
                </a:cubicBezTo>
                <a:cubicBezTo>
                  <a:pt x="1388" y="533"/>
                  <a:pt x="1388" y="533"/>
                  <a:pt x="1388" y="533"/>
                </a:cubicBezTo>
                <a:cubicBezTo>
                  <a:pt x="1387" y="534"/>
                  <a:pt x="1387" y="536"/>
                  <a:pt x="1388" y="537"/>
                </a:cubicBezTo>
                <a:cubicBezTo>
                  <a:pt x="1389" y="538"/>
                  <a:pt x="1389" y="538"/>
                  <a:pt x="1390" y="538"/>
                </a:cubicBezTo>
                <a:cubicBezTo>
                  <a:pt x="1391" y="538"/>
                  <a:pt x="1392" y="538"/>
                  <a:pt x="1392" y="537"/>
                </a:cubicBezTo>
                <a:lnTo>
                  <a:pt x="1406" y="523"/>
                </a:lnTo>
                <a:close/>
                <a:moveTo>
                  <a:pt x="1498" y="430"/>
                </a:moveTo>
                <a:cubicBezTo>
                  <a:pt x="1499" y="430"/>
                  <a:pt x="1500" y="430"/>
                  <a:pt x="1501" y="429"/>
                </a:cubicBezTo>
                <a:cubicBezTo>
                  <a:pt x="1513" y="417"/>
                  <a:pt x="1513" y="417"/>
                  <a:pt x="1513" y="417"/>
                </a:cubicBezTo>
                <a:cubicBezTo>
                  <a:pt x="1514" y="415"/>
                  <a:pt x="1514" y="413"/>
                  <a:pt x="1513" y="412"/>
                </a:cubicBezTo>
                <a:cubicBezTo>
                  <a:pt x="1512" y="411"/>
                  <a:pt x="1510" y="411"/>
                  <a:pt x="1509" y="412"/>
                </a:cubicBezTo>
                <a:cubicBezTo>
                  <a:pt x="1496" y="425"/>
                  <a:pt x="1496" y="425"/>
                  <a:pt x="1496" y="425"/>
                </a:cubicBezTo>
                <a:cubicBezTo>
                  <a:pt x="1495" y="426"/>
                  <a:pt x="1495" y="428"/>
                  <a:pt x="1496" y="429"/>
                </a:cubicBezTo>
                <a:cubicBezTo>
                  <a:pt x="1497" y="430"/>
                  <a:pt x="1498" y="430"/>
                  <a:pt x="1498" y="430"/>
                </a:cubicBezTo>
                <a:close/>
                <a:moveTo>
                  <a:pt x="1503" y="440"/>
                </a:moveTo>
                <a:cubicBezTo>
                  <a:pt x="1504" y="440"/>
                  <a:pt x="1504" y="439"/>
                  <a:pt x="1505" y="439"/>
                </a:cubicBezTo>
                <a:cubicBezTo>
                  <a:pt x="1506" y="438"/>
                  <a:pt x="1506" y="438"/>
                  <a:pt x="1506" y="438"/>
                </a:cubicBezTo>
                <a:cubicBezTo>
                  <a:pt x="1506" y="437"/>
                  <a:pt x="1507" y="437"/>
                  <a:pt x="1507" y="436"/>
                </a:cubicBezTo>
                <a:cubicBezTo>
                  <a:pt x="1507" y="436"/>
                  <a:pt x="1508" y="436"/>
                  <a:pt x="1508" y="436"/>
                </a:cubicBezTo>
                <a:cubicBezTo>
                  <a:pt x="1512" y="432"/>
                  <a:pt x="1512" y="432"/>
                  <a:pt x="1512" y="432"/>
                </a:cubicBezTo>
                <a:cubicBezTo>
                  <a:pt x="1513" y="430"/>
                  <a:pt x="1513" y="428"/>
                  <a:pt x="1512" y="427"/>
                </a:cubicBezTo>
                <a:cubicBezTo>
                  <a:pt x="1511" y="426"/>
                  <a:pt x="1509" y="426"/>
                  <a:pt x="1508" y="427"/>
                </a:cubicBezTo>
                <a:cubicBezTo>
                  <a:pt x="1504" y="431"/>
                  <a:pt x="1504" y="431"/>
                  <a:pt x="1504" y="431"/>
                </a:cubicBezTo>
                <a:cubicBezTo>
                  <a:pt x="1503" y="432"/>
                  <a:pt x="1503" y="432"/>
                  <a:pt x="1503" y="433"/>
                </a:cubicBezTo>
                <a:cubicBezTo>
                  <a:pt x="1502" y="433"/>
                  <a:pt x="1502" y="433"/>
                  <a:pt x="1502" y="433"/>
                </a:cubicBezTo>
                <a:cubicBezTo>
                  <a:pt x="1501" y="434"/>
                  <a:pt x="1501" y="434"/>
                  <a:pt x="1501" y="434"/>
                </a:cubicBezTo>
                <a:cubicBezTo>
                  <a:pt x="1499" y="436"/>
                  <a:pt x="1499" y="437"/>
                  <a:pt x="1501" y="439"/>
                </a:cubicBezTo>
                <a:cubicBezTo>
                  <a:pt x="1501" y="439"/>
                  <a:pt x="1502" y="440"/>
                  <a:pt x="1503" y="440"/>
                </a:cubicBezTo>
                <a:close/>
                <a:moveTo>
                  <a:pt x="1411" y="529"/>
                </a:moveTo>
                <a:cubicBezTo>
                  <a:pt x="1409" y="527"/>
                  <a:pt x="1408" y="527"/>
                  <a:pt x="1406" y="529"/>
                </a:cubicBezTo>
                <a:cubicBezTo>
                  <a:pt x="1393" y="542"/>
                  <a:pt x="1393" y="542"/>
                  <a:pt x="1393" y="542"/>
                </a:cubicBezTo>
                <a:cubicBezTo>
                  <a:pt x="1392" y="543"/>
                  <a:pt x="1392" y="545"/>
                  <a:pt x="1393" y="547"/>
                </a:cubicBezTo>
                <a:cubicBezTo>
                  <a:pt x="1393" y="547"/>
                  <a:pt x="1394" y="547"/>
                  <a:pt x="1395" y="547"/>
                </a:cubicBezTo>
                <a:cubicBezTo>
                  <a:pt x="1396" y="547"/>
                  <a:pt x="1397" y="547"/>
                  <a:pt x="1397" y="547"/>
                </a:cubicBezTo>
                <a:cubicBezTo>
                  <a:pt x="1411" y="533"/>
                  <a:pt x="1411" y="533"/>
                  <a:pt x="1411" y="533"/>
                </a:cubicBezTo>
                <a:cubicBezTo>
                  <a:pt x="1412" y="532"/>
                  <a:pt x="1412" y="530"/>
                  <a:pt x="1411" y="529"/>
                </a:cubicBezTo>
                <a:close/>
                <a:moveTo>
                  <a:pt x="1518" y="431"/>
                </a:moveTo>
                <a:cubicBezTo>
                  <a:pt x="1516" y="433"/>
                  <a:pt x="1516" y="433"/>
                  <a:pt x="1516" y="433"/>
                </a:cubicBezTo>
                <a:cubicBezTo>
                  <a:pt x="1514" y="435"/>
                  <a:pt x="1514" y="436"/>
                  <a:pt x="1516" y="438"/>
                </a:cubicBezTo>
                <a:cubicBezTo>
                  <a:pt x="1516" y="438"/>
                  <a:pt x="1517" y="439"/>
                  <a:pt x="1518" y="439"/>
                </a:cubicBezTo>
                <a:cubicBezTo>
                  <a:pt x="1519" y="439"/>
                  <a:pt x="1519" y="438"/>
                  <a:pt x="1520" y="438"/>
                </a:cubicBezTo>
                <a:cubicBezTo>
                  <a:pt x="1523" y="435"/>
                  <a:pt x="1523" y="435"/>
                  <a:pt x="1523" y="435"/>
                </a:cubicBezTo>
                <a:cubicBezTo>
                  <a:pt x="1524" y="434"/>
                  <a:pt x="1524" y="432"/>
                  <a:pt x="1523" y="431"/>
                </a:cubicBezTo>
                <a:cubicBezTo>
                  <a:pt x="1521" y="429"/>
                  <a:pt x="1519" y="429"/>
                  <a:pt x="1518" y="431"/>
                </a:cubicBezTo>
                <a:close/>
                <a:moveTo>
                  <a:pt x="1485" y="471"/>
                </a:moveTo>
                <a:cubicBezTo>
                  <a:pt x="1486" y="471"/>
                  <a:pt x="1487" y="471"/>
                  <a:pt x="1487" y="470"/>
                </a:cubicBezTo>
                <a:cubicBezTo>
                  <a:pt x="1501" y="456"/>
                  <a:pt x="1501" y="456"/>
                  <a:pt x="1501" y="456"/>
                </a:cubicBezTo>
                <a:cubicBezTo>
                  <a:pt x="1502" y="455"/>
                  <a:pt x="1502" y="453"/>
                  <a:pt x="1501" y="452"/>
                </a:cubicBezTo>
                <a:cubicBezTo>
                  <a:pt x="1500" y="451"/>
                  <a:pt x="1498" y="451"/>
                  <a:pt x="1497" y="452"/>
                </a:cubicBezTo>
                <a:cubicBezTo>
                  <a:pt x="1483" y="466"/>
                  <a:pt x="1483" y="466"/>
                  <a:pt x="1483" y="466"/>
                </a:cubicBezTo>
                <a:cubicBezTo>
                  <a:pt x="1482" y="467"/>
                  <a:pt x="1482" y="469"/>
                  <a:pt x="1483" y="470"/>
                </a:cubicBezTo>
                <a:cubicBezTo>
                  <a:pt x="1484" y="471"/>
                  <a:pt x="1484" y="471"/>
                  <a:pt x="1485" y="471"/>
                </a:cubicBezTo>
                <a:close/>
                <a:moveTo>
                  <a:pt x="1417" y="536"/>
                </a:moveTo>
                <a:cubicBezTo>
                  <a:pt x="1416" y="535"/>
                  <a:pt x="1414" y="535"/>
                  <a:pt x="1413" y="536"/>
                </a:cubicBezTo>
                <a:cubicBezTo>
                  <a:pt x="1398" y="551"/>
                  <a:pt x="1398" y="551"/>
                  <a:pt x="1398" y="551"/>
                </a:cubicBezTo>
                <a:cubicBezTo>
                  <a:pt x="1397" y="552"/>
                  <a:pt x="1397" y="554"/>
                  <a:pt x="1398" y="555"/>
                </a:cubicBezTo>
                <a:cubicBezTo>
                  <a:pt x="1399" y="556"/>
                  <a:pt x="1400" y="556"/>
                  <a:pt x="1401" y="556"/>
                </a:cubicBezTo>
                <a:cubicBezTo>
                  <a:pt x="1401" y="556"/>
                  <a:pt x="1402" y="556"/>
                  <a:pt x="1403" y="555"/>
                </a:cubicBezTo>
                <a:cubicBezTo>
                  <a:pt x="1417" y="541"/>
                  <a:pt x="1417" y="541"/>
                  <a:pt x="1417" y="541"/>
                </a:cubicBezTo>
                <a:cubicBezTo>
                  <a:pt x="1418" y="539"/>
                  <a:pt x="1418" y="537"/>
                  <a:pt x="1417" y="536"/>
                </a:cubicBezTo>
                <a:close/>
                <a:moveTo>
                  <a:pt x="1425" y="547"/>
                </a:moveTo>
                <a:cubicBezTo>
                  <a:pt x="1425" y="547"/>
                  <a:pt x="1425" y="547"/>
                  <a:pt x="1425" y="547"/>
                </a:cubicBezTo>
                <a:cubicBezTo>
                  <a:pt x="1428" y="544"/>
                  <a:pt x="1428" y="544"/>
                  <a:pt x="1428" y="544"/>
                </a:cubicBezTo>
                <a:cubicBezTo>
                  <a:pt x="1429" y="542"/>
                  <a:pt x="1429" y="540"/>
                  <a:pt x="1428" y="539"/>
                </a:cubicBezTo>
                <a:cubicBezTo>
                  <a:pt x="1427" y="538"/>
                  <a:pt x="1425" y="538"/>
                  <a:pt x="1424" y="539"/>
                </a:cubicBezTo>
                <a:cubicBezTo>
                  <a:pt x="1421" y="542"/>
                  <a:pt x="1421" y="542"/>
                  <a:pt x="1421" y="542"/>
                </a:cubicBezTo>
                <a:cubicBezTo>
                  <a:pt x="1420" y="542"/>
                  <a:pt x="1420" y="543"/>
                  <a:pt x="1420" y="543"/>
                </a:cubicBezTo>
                <a:cubicBezTo>
                  <a:pt x="1420" y="543"/>
                  <a:pt x="1420" y="543"/>
                  <a:pt x="1420" y="543"/>
                </a:cubicBezTo>
                <a:cubicBezTo>
                  <a:pt x="1406" y="557"/>
                  <a:pt x="1406" y="557"/>
                  <a:pt x="1406" y="557"/>
                </a:cubicBezTo>
                <a:cubicBezTo>
                  <a:pt x="1405" y="558"/>
                  <a:pt x="1405" y="560"/>
                  <a:pt x="1406" y="561"/>
                </a:cubicBezTo>
                <a:cubicBezTo>
                  <a:pt x="1407" y="562"/>
                  <a:pt x="1408" y="562"/>
                  <a:pt x="1408" y="562"/>
                </a:cubicBezTo>
                <a:cubicBezTo>
                  <a:pt x="1409" y="562"/>
                  <a:pt x="1410" y="562"/>
                  <a:pt x="1411" y="561"/>
                </a:cubicBezTo>
                <a:cubicBezTo>
                  <a:pt x="1424" y="547"/>
                  <a:pt x="1424" y="547"/>
                  <a:pt x="1424" y="547"/>
                </a:cubicBezTo>
                <a:cubicBezTo>
                  <a:pt x="1425" y="547"/>
                  <a:pt x="1425" y="547"/>
                  <a:pt x="1425" y="547"/>
                </a:cubicBezTo>
                <a:close/>
                <a:moveTo>
                  <a:pt x="1521" y="442"/>
                </a:moveTo>
                <a:cubicBezTo>
                  <a:pt x="1519" y="444"/>
                  <a:pt x="1519" y="444"/>
                  <a:pt x="1519" y="444"/>
                </a:cubicBezTo>
                <a:cubicBezTo>
                  <a:pt x="1519" y="444"/>
                  <a:pt x="1518" y="445"/>
                  <a:pt x="1518" y="446"/>
                </a:cubicBezTo>
                <a:cubicBezTo>
                  <a:pt x="1518" y="446"/>
                  <a:pt x="1517" y="446"/>
                  <a:pt x="1516" y="447"/>
                </a:cubicBezTo>
                <a:cubicBezTo>
                  <a:pt x="1510" y="453"/>
                  <a:pt x="1510" y="453"/>
                  <a:pt x="1510" y="453"/>
                </a:cubicBezTo>
                <a:cubicBezTo>
                  <a:pt x="1509" y="454"/>
                  <a:pt x="1509" y="456"/>
                  <a:pt x="1510" y="457"/>
                </a:cubicBezTo>
                <a:cubicBezTo>
                  <a:pt x="1511" y="458"/>
                  <a:pt x="1512" y="458"/>
                  <a:pt x="1513" y="458"/>
                </a:cubicBezTo>
                <a:cubicBezTo>
                  <a:pt x="1513" y="458"/>
                  <a:pt x="1514" y="458"/>
                  <a:pt x="1515" y="457"/>
                </a:cubicBezTo>
                <a:cubicBezTo>
                  <a:pt x="1521" y="451"/>
                  <a:pt x="1521" y="451"/>
                  <a:pt x="1521" y="451"/>
                </a:cubicBezTo>
                <a:cubicBezTo>
                  <a:pt x="1521" y="450"/>
                  <a:pt x="1522" y="450"/>
                  <a:pt x="1522" y="449"/>
                </a:cubicBezTo>
                <a:cubicBezTo>
                  <a:pt x="1522" y="449"/>
                  <a:pt x="1523" y="449"/>
                  <a:pt x="1523" y="448"/>
                </a:cubicBezTo>
                <a:cubicBezTo>
                  <a:pt x="1525" y="446"/>
                  <a:pt x="1525" y="446"/>
                  <a:pt x="1525" y="446"/>
                </a:cubicBezTo>
                <a:cubicBezTo>
                  <a:pt x="1527" y="445"/>
                  <a:pt x="1527" y="443"/>
                  <a:pt x="1525" y="442"/>
                </a:cubicBezTo>
                <a:cubicBezTo>
                  <a:pt x="1524" y="441"/>
                  <a:pt x="1522" y="441"/>
                  <a:pt x="1521" y="442"/>
                </a:cubicBezTo>
                <a:close/>
                <a:moveTo>
                  <a:pt x="1531" y="446"/>
                </a:moveTo>
                <a:cubicBezTo>
                  <a:pt x="1526" y="451"/>
                  <a:pt x="1526" y="451"/>
                  <a:pt x="1526" y="451"/>
                </a:cubicBezTo>
                <a:cubicBezTo>
                  <a:pt x="1525" y="452"/>
                  <a:pt x="1525" y="452"/>
                  <a:pt x="1525" y="453"/>
                </a:cubicBezTo>
                <a:cubicBezTo>
                  <a:pt x="1524" y="453"/>
                  <a:pt x="1524" y="453"/>
                  <a:pt x="1523" y="454"/>
                </a:cubicBezTo>
                <a:cubicBezTo>
                  <a:pt x="1515" y="462"/>
                  <a:pt x="1515" y="462"/>
                  <a:pt x="1515" y="462"/>
                </a:cubicBezTo>
                <a:cubicBezTo>
                  <a:pt x="1514" y="463"/>
                  <a:pt x="1514" y="465"/>
                  <a:pt x="1515" y="466"/>
                </a:cubicBezTo>
                <a:cubicBezTo>
                  <a:pt x="1516" y="467"/>
                  <a:pt x="1516" y="467"/>
                  <a:pt x="1517" y="467"/>
                </a:cubicBezTo>
                <a:cubicBezTo>
                  <a:pt x="1518" y="467"/>
                  <a:pt x="1519" y="467"/>
                  <a:pt x="1519" y="466"/>
                </a:cubicBezTo>
                <a:cubicBezTo>
                  <a:pt x="1527" y="458"/>
                  <a:pt x="1527" y="458"/>
                  <a:pt x="1527" y="458"/>
                </a:cubicBezTo>
                <a:cubicBezTo>
                  <a:pt x="1528" y="458"/>
                  <a:pt x="1528" y="457"/>
                  <a:pt x="1528" y="456"/>
                </a:cubicBezTo>
                <a:cubicBezTo>
                  <a:pt x="1529" y="456"/>
                  <a:pt x="1530" y="456"/>
                  <a:pt x="1530" y="455"/>
                </a:cubicBezTo>
                <a:cubicBezTo>
                  <a:pt x="1535" y="451"/>
                  <a:pt x="1535" y="451"/>
                  <a:pt x="1535" y="451"/>
                </a:cubicBezTo>
                <a:cubicBezTo>
                  <a:pt x="1536" y="450"/>
                  <a:pt x="1536" y="448"/>
                  <a:pt x="1535" y="446"/>
                </a:cubicBezTo>
                <a:cubicBezTo>
                  <a:pt x="1534" y="445"/>
                  <a:pt x="1532" y="445"/>
                  <a:pt x="1531" y="446"/>
                </a:cubicBezTo>
                <a:close/>
                <a:moveTo>
                  <a:pt x="1423" y="562"/>
                </a:moveTo>
                <a:cubicBezTo>
                  <a:pt x="1424" y="561"/>
                  <a:pt x="1424" y="559"/>
                  <a:pt x="1423" y="558"/>
                </a:cubicBezTo>
                <a:cubicBezTo>
                  <a:pt x="1422" y="557"/>
                  <a:pt x="1420" y="557"/>
                  <a:pt x="1419" y="558"/>
                </a:cubicBezTo>
                <a:cubicBezTo>
                  <a:pt x="1416" y="561"/>
                  <a:pt x="1416" y="561"/>
                  <a:pt x="1416" y="561"/>
                </a:cubicBezTo>
                <a:cubicBezTo>
                  <a:pt x="1415" y="562"/>
                  <a:pt x="1415" y="564"/>
                  <a:pt x="1416" y="565"/>
                </a:cubicBezTo>
                <a:cubicBezTo>
                  <a:pt x="1416" y="566"/>
                  <a:pt x="1417" y="566"/>
                  <a:pt x="1418" y="566"/>
                </a:cubicBezTo>
                <a:cubicBezTo>
                  <a:pt x="1419" y="566"/>
                  <a:pt x="1420" y="566"/>
                  <a:pt x="1420" y="565"/>
                </a:cubicBezTo>
                <a:lnTo>
                  <a:pt x="1423" y="562"/>
                </a:lnTo>
                <a:close/>
                <a:moveTo>
                  <a:pt x="1446" y="539"/>
                </a:moveTo>
                <a:cubicBezTo>
                  <a:pt x="1446" y="539"/>
                  <a:pt x="1447" y="538"/>
                  <a:pt x="1448" y="538"/>
                </a:cubicBezTo>
                <a:cubicBezTo>
                  <a:pt x="1497" y="489"/>
                  <a:pt x="1497" y="489"/>
                  <a:pt x="1497" y="489"/>
                </a:cubicBezTo>
                <a:cubicBezTo>
                  <a:pt x="1498" y="488"/>
                  <a:pt x="1498" y="486"/>
                  <a:pt x="1497" y="485"/>
                </a:cubicBezTo>
                <a:cubicBezTo>
                  <a:pt x="1495" y="483"/>
                  <a:pt x="1493" y="483"/>
                  <a:pt x="1492" y="485"/>
                </a:cubicBezTo>
                <a:cubicBezTo>
                  <a:pt x="1443" y="533"/>
                  <a:pt x="1443" y="533"/>
                  <a:pt x="1443" y="533"/>
                </a:cubicBezTo>
                <a:cubicBezTo>
                  <a:pt x="1442" y="535"/>
                  <a:pt x="1442" y="537"/>
                  <a:pt x="1443" y="538"/>
                </a:cubicBezTo>
                <a:cubicBezTo>
                  <a:pt x="1444" y="538"/>
                  <a:pt x="1445" y="539"/>
                  <a:pt x="1446" y="539"/>
                </a:cubicBezTo>
                <a:close/>
                <a:moveTo>
                  <a:pt x="1535" y="464"/>
                </a:moveTo>
                <a:cubicBezTo>
                  <a:pt x="1537" y="463"/>
                  <a:pt x="1537" y="463"/>
                  <a:pt x="1537" y="463"/>
                </a:cubicBezTo>
                <a:cubicBezTo>
                  <a:pt x="1538" y="462"/>
                  <a:pt x="1538" y="460"/>
                  <a:pt x="1537" y="459"/>
                </a:cubicBezTo>
                <a:cubicBezTo>
                  <a:pt x="1536" y="457"/>
                  <a:pt x="1534" y="457"/>
                  <a:pt x="1532" y="459"/>
                </a:cubicBezTo>
                <a:cubicBezTo>
                  <a:pt x="1531" y="460"/>
                  <a:pt x="1531" y="460"/>
                  <a:pt x="1531" y="460"/>
                </a:cubicBezTo>
                <a:cubicBezTo>
                  <a:pt x="1530" y="461"/>
                  <a:pt x="1530" y="463"/>
                  <a:pt x="1531" y="464"/>
                </a:cubicBezTo>
                <a:cubicBezTo>
                  <a:pt x="1531" y="465"/>
                  <a:pt x="1532" y="465"/>
                  <a:pt x="1533" y="465"/>
                </a:cubicBezTo>
                <a:cubicBezTo>
                  <a:pt x="1534" y="465"/>
                  <a:pt x="1535" y="465"/>
                  <a:pt x="1535" y="464"/>
                </a:cubicBezTo>
                <a:close/>
                <a:moveTo>
                  <a:pt x="1432" y="563"/>
                </a:moveTo>
                <a:cubicBezTo>
                  <a:pt x="1431" y="562"/>
                  <a:pt x="1429" y="562"/>
                  <a:pt x="1428" y="563"/>
                </a:cubicBezTo>
                <a:cubicBezTo>
                  <a:pt x="1420" y="571"/>
                  <a:pt x="1420" y="571"/>
                  <a:pt x="1420" y="571"/>
                </a:cubicBezTo>
                <a:cubicBezTo>
                  <a:pt x="1419" y="572"/>
                  <a:pt x="1419" y="574"/>
                  <a:pt x="1420" y="575"/>
                </a:cubicBezTo>
                <a:cubicBezTo>
                  <a:pt x="1421" y="576"/>
                  <a:pt x="1421" y="576"/>
                  <a:pt x="1422" y="576"/>
                </a:cubicBezTo>
                <a:cubicBezTo>
                  <a:pt x="1423" y="576"/>
                  <a:pt x="1424" y="576"/>
                  <a:pt x="1424" y="575"/>
                </a:cubicBezTo>
                <a:cubicBezTo>
                  <a:pt x="1432" y="568"/>
                  <a:pt x="1432" y="568"/>
                  <a:pt x="1432" y="568"/>
                </a:cubicBezTo>
                <a:cubicBezTo>
                  <a:pt x="1433" y="566"/>
                  <a:pt x="1433" y="564"/>
                  <a:pt x="1432" y="563"/>
                </a:cubicBezTo>
                <a:close/>
                <a:moveTo>
                  <a:pt x="1493" y="502"/>
                </a:moveTo>
                <a:cubicBezTo>
                  <a:pt x="1492" y="501"/>
                  <a:pt x="1490" y="501"/>
                  <a:pt x="1489" y="502"/>
                </a:cubicBezTo>
                <a:cubicBezTo>
                  <a:pt x="1447" y="544"/>
                  <a:pt x="1447" y="544"/>
                  <a:pt x="1447" y="544"/>
                </a:cubicBezTo>
                <a:cubicBezTo>
                  <a:pt x="1446" y="545"/>
                  <a:pt x="1446" y="547"/>
                  <a:pt x="1447" y="548"/>
                </a:cubicBezTo>
                <a:cubicBezTo>
                  <a:pt x="1448" y="549"/>
                  <a:pt x="1449" y="549"/>
                  <a:pt x="1450" y="549"/>
                </a:cubicBezTo>
                <a:cubicBezTo>
                  <a:pt x="1450" y="549"/>
                  <a:pt x="1451" y="549"/>
                  <a:pt x="1452" y="548"/>
                </a:cubicBezTo>
                <a:cubicBezTo>
                  <a:pt x="1493" y="507"/>
                  <a:pt x="1493" y="507"/>
                  <a:pt x="1493" y="507"/>
                </a:cubicBezTo>
                <a:cubicBezTo>
                  <a:pt x="1494" y="505"/>
                  <a:pt x="1494" y="503"/>
                  <a:pt x="1493" y="502"/>
                </a:cubicBezTo>
                <a:close/>
                <a:moveTo>
                  <a:pt x="1528" y="471"/>
                </a:moveTo>
                <a:cubicBezTo>
                  <a:pt x="1529" y="470"/>
                  <a:pt x="1529" y="468"/>
                  <a:pt x="1528" y="467"/>
                </a:cubicBezTo>
                <a:cubicBezTo>
                  <a:pt x="1527" y="466"/>
                  <a:pt x="1525" y="466"/>
                  <a:pt x="1524" y="467"/>
                </a:cubicBezTo>
                <a:cubicBezTo>
                  <a:pt x="1518" y="473"/>
                  <a:pt x="1518" y="473"/>
                  <a:pt x="1518" y="473"/>
                </a:cubicBezTo>
                <a:cubicBezTo>
                  <a:pt x="1518" y="473"/>
                  <a:pt x="1517" y="474"/>
                  <a:pt x="1517" y="474"/>
                </a:cubicBezTo>
                <a:cubicBezTo>
                  <a:pt x="1517" y="474"/>
                  <a:pt x="1516" y="475"/>
                  <a:pt x="1516" y="475"/>
                </a:cubicBezTo>
                <a:cubicBezTo>
                  <a:pt x="1513" y="477"/>
                  <a:pt x="1513" y="477"/>
                  <a:pt x="1513" y="477"/>
                </a:cubicBezTo>
                <a:cubicBezTo>
                  <a:pt x="1512" y="479"/>
                  <a:pt x="1512" y="481"/>
                  <a:pt x="1513" y="482"/>
                </a:cubicBezTo>
                <a:cubicBezTo>
                  <a:pt x="1514" y="482"/>
                  <a:pt x="1515" y="483"/>
                  <a:pt x="1516" y="483"/>
                </a:cubicBezTo>
                <a:cubicBezTo>
                  <a:pt x="1516" y="483"/>
                  <a:pt x="1517" y="482"/>
                  <a:pt x="1518" y="482"/>
                </a:cubicBezTo>
                <a:cubicBezTo>
                  <a:pt x="1520" y="480"/>
                  <a:pt x="1520" y="480"/>
                  <a:pt x="1520" y="480"/>
                </a:cubicBezTo>
                <a:cubicBezTo>
                  <a:pt x="1521" y="479"/>
                  <a:pt x="1521" y="478"/>
                  <a:pt x="1521" y="478"/>
                </a:cubicBezTo>
                <a:cubicBezTo>
                  <a:pt x="1521" y="478"/>
                  <a:pt x="1522" y="478"/>
                  <a:pt x="1522" y="477"/>
                </a:cubicBezTo>
                <a:lnTo>
                  <a:pt x="1528" y="471"/>
                </a:lnTo>
                <a:close/>
                <a:moveTo>
                  <a:pt x="1513" y="487"/>
                </a:moveTo>
                <a:cubicBezTo>
                  <a:pt x="1514" y="485"/>
                  <a:pt x="1514" y="483"/>
                  <a:pt x="1513" y="482"/>
                </a:cubicBezTo>
                <a:cubicBezTo>
                  <a:pt x="1512" y="481"/>
                  <a:pt x="1510" y="481"/>
                  <a:pt x="1509" y="482"/>
                </a:cubicBezTo>
                <a:cubicBezTo>
                  <a:pt x="1507" y="484"/>
                  <a:pt x="1507" y="484"/>
                  <a:pt x="1507" y="484"/>
                </a:cubicBezTo>
                <a:cubicBezTo>
                  <a:pt x="1506" y="485"/>
                  <a:pt x="1506" y="487"/>
                  <a:pt x="1507" y="488"/>
                </a:cubicBezTo>
                <a:cubicBezTo>
                  <a:pt x="1508" y="489"/>
                  <a:pt x="1508" y="489"/>
                  <a:pt x="1509" y="489"/>
                </a:cubicBezTo>
                <a:cubicBezTo>
                  <a:pt x="1510" y="489"/>
                  <a:pt x="1511" y="489"/>
                  <a:pt x="1511" y="488"/>
                </a:cubicBezTo>
                <a:lnTo>
                  <a:pt x="1513" y="487"/>
                </a:lnTo>
                <a:close/>
                <a:moveTo>
                  <a:pt x="1497" y="512"/>
                </a:moveTo>
                <a:cubicBezTo>
                  <a:pt x="1496" y="511"/>
                  <a:pt x="1494" y="511"/>
                  <a:pt x="1493" y="512"/>
                </a:cubicBezTo>
                <a:cubicBezTo>
                  <a:pt x="1459" y="545"/>
                  <a:pt x="1459" y="545"/>
                  <a:pt x="1459" y="545"/>
                </a:cubicBezTo>
                <a:cubicBezTo>
                  <a:pt x="1458" y="547"/>
                  <a:pt x="1458" y="549"/>
                  <a:pt x="1459" y="550"/>
                </a:cubicBezTo>
                <a:cubicBezTo>
                  <a:pt x="1460" y="550"/>
                  <a:pt x="1461" y="551"/>
                  <a:pt x="1462" y="551"/>
                </a:cubicBezTo>
                <a:cubicBezTo>
                  <a:pt x="1462" y="551"/>
                  <a:pt x="1463" y="550"/>
                  <a:pt x="1464" y="550"/>
                </a:cubicBezTo>
                <a:cubicBezTo>
                  <a:pt x="1497" y="516"/>
                  <a:pt x="1497" y="516"/>
                  <a:pt x="1497" y="516"/>
                </a:cubicBezTo>
                <a:cubicBezTo>
                  <a:pt x="1498" y="515"/>
                  <a:pt x="1498" y="513"/>
                  <a:pt x="1497" y="512"/>
                </a:cubicBezTo>
                <a:close/>
                <a:moveTo>
                  <a:pt x="1442" y="567"/>
                </a:moveTo>
                <a:cubicBezTo>
                  <a:pt x="1441" y="566"/>
                  <a:pt x="1439" y="566"/>
                  <a:pt x="1438" y="567"/>
                </a:cubicBezTo>
                <a:cubicBezTo>
                  <a:pt x="1430" y="575"/>
                  <a:pt x="1430" y="575"/>
                  <a:pt x="1430" y="575"/>
                </a:cubicBezTo>
                <a:cubicBezTo>
                  <a:pt x="1429" y="576"/>
                  <a:pt x="1429" y="578"/>
                  <a:pt x="1430" y="579"/>
                </a:cubicBezTo>
                <a:cubicBezTo>
                  <a:pt x="1430" y="580"/>
                  <a:pt x="1431" y="580"/>
                  <a:pt x="1432" y="580"/>
                </a:cubicBezTo>
                <a:cubicBezTo>
                  <a:pt x="1433" y="580"/>
                  <a:pt x="1434" y="580"/>
                  <a:pt x="1434" y="579"/>
                </a:cubicBezTo>
                <a:cubicBezTo>
                  <a:pt x="1442" y="571"/>
                  <a:pt x="1442" y="571"/>
                  <a:pt x="1442" y="571"/>
                </a:cubicBezTo>
                <a:cubicBezTo>
                  <a:pt x="1443" y="570"/>
                  <a:pt x="1443" y="568"/>
                  <a:pt x="1442" y="567"/>
                </a:cubicBezTo>
                <a:close/>
                <a:moveTo>
                  <a:pt x="1528" y="484"/>
                </a:moveTo>
                <a:cubicBezTo>
                  <a:pt x="1529" y="484"/>
                  <a:pt x="1530" y="484"/>
                  <a:pt x="1530" y="483"/>
                </a:cubicBezTo>
                <a:cubicBezTo>
                  <a:pt x="1541" y="472"/>
                  <a:pt x="1541" y="472"/>
                  <a:pt x="1541" y="472"/>
                </a:cubicBezTo>
                <a:cubicBezTo>
                  <a:pt x="1543" y="471"/>
                  <a:pt x="1543" y="469"/>
                  <a:pt x="1541" y="468"/>
                </a:cubicBezTo>
                <a:cubicBezTo>
                  <a:pt x="1540" y="467"/>
                  <a:pt x="1538" y="467"/>
                  <a:pt x="1537" y="468"/>
                </a:cubicBezTo>
                <a:cubicBezTo>
                  <a:pt x="1526" y="479"/>
                  <a:pt x="1526" y="479"/>
                  <a:pt x="1526" y="479"/>
                </a:cubicBezTo>
                <a:cubicBezTo>
                  <a:pt x="1525" y="480"/>
                  <a:pt x="1525" y="482"/>
                  <a:pt x="1526" y="483"/>
                </a:cubicBezTo>
                <a:cubicBezTo>
                  <a:pt x="1527" y="484"/>
                  <a:pt x="1527" y="484"/>
                  <a:pt x="1528" y="484"/>
                </a:cubicBezTo>
                <a:close/>
                <a:moveTo>
                  <a:pt x="1442" y="581"/>
                </a:moveTo>
                <a:cubicBezTo>
                  <a:pt x="1443" y="582"/>
                  <a:pt x="1444" y="582"/>
                  <a:pt x="1444" y="582"/>
                </a:cubicBezTo>
                <a:cubicBezTo>
                  <a:pt x="1445" y="582"/>
                  <a:pt x="1446" y="582"/>
                  <a:pt x="1447" y="581"/>
                </a:cubicBezTo>
                <a:cubicBezTo>
                  <a:pt x="1456" y="571"/>
                  <a:pt x="1456" y="571"/>
                  <a:pt x="1456" y="571"/>
                </a:cubicBezTo>
                <a:cubicBezTo>
                  <a:pt x="1458" y="570"/>
                  <a:pt x="1458" y="568"/>
                  <a:pt x="1456" y="567"/>
                </a:cubicBezTo>
                <a:cubicBezTo>
                  <a:pt x="1455" y="566"/>
                  <a:pt x="1453" y="566"/>
                  <a:pt x="1452" y="567"/>
                </a:cubicBezTo>
                <a:cubicBezTo>
                  <a:pt x="1442" y="577"/>
                  <a:pt x="1442" y="577"/>
                  <a:pt x="1442" y="577"/>
                </a:cubicBezTo>
                <a:cubicBezTo>
                  <a:pt x="1441" y="578"/>
                  <a:pt x="1441" y="580"/>
                  <a:pt x="1442" y="581"/>
                </a:cubicBezTo>
                <a:close/>
                <a:moveTo>
                  <a:pt x="1542" y="485"/>
                </a:moveTo>
                <a:cubicBezTo>
                  <a:pt x="1544" y="484"/>
                  <a:pt x="1544" y="484"/>
                  <a:pt x="1544" y="484"/>
                </a:cubicBezTo>
                <a:cubicBezTo>
                  <a:pt x="1545" y="483"/>
                  <a:pt x="1545" y="481"/>
                  <a:pt x="1544" y="479"/>
                </a:cubicBezTo>
                <a:cubicBezTo>
                  <a:pt x="1543" y="478"/>
                  <a:pt x="1541" y="478"/>
                  <a:pt x="1539" y="479"/>
                </a:cubicBezTo>
                <a:cubicBezTo>
                  <a:pt x="1538" y="481"/>
                  <a:pt x="1538" y="481"/>
                  <a:pt x="1538" y="481"/>
                </a:cubicBezTo>
                <a:cubicBezTo>
                  <a:pt x="1538" y="481"/>
                  <a:pt x="1537" y="482"/>
                  <a:pt x="1537" y="483"/>
                </a:cubicBezTo>
                <a:cubicBezTo>
                  <a:pt x="1537" y="483"/>
                  <a:pt x="1536" y="483"/>
                  <a:pt x="1535" y="484"/>
                </a:cubicBezTo>
                <a:cubicBezTo>
                  <a:pt x="1534" y="485"/>
                  <a:pt x="1534" y="485"/>
                  <a:pt x="1534" y="485"/>
                </a:cubicBezTo>
                <a:cubicBezTo>
                  <a:pt x="1533" y="486"/>
                  <a:pt x="1533" y="488"/>
                  <a:pt x="1534" y="489"/>
                </a:cubicBezTo>
                <a:cubicBezTo>
                  <a:pt x="1534" y="490"/>
                  <a:pt x="1535" y="490"/>
                  <a:pt x="1536" y="490"/>
                </a:cubicBezTo>
                <a:cubicBezTo>
                  <a:pt x="1537" y="490"/>
                  <a:pt x="1538" y="490"/>
                  <a:pt x="1538" y="489"/>
                </a:cubicBezTo>
                <a:cubicBezTo>
                  <a:pt x="1540" y="488"/>
                  <a:pt x="1540" y="488"/>
                  <a:pt x="1540" y="488"/>
                </a:cubicBezTo>
                <a:cubicBezTo>
                  <a:pt x="1540" y="487"/>
                  <a:pt x="1540" y="487"/>
                  <a:pt x="1541" y="486"/>
                </a:cubicBezTo>
                <a:cubicBezTo>
                  <a:pt x="1541" y="486"/>
                  <a:pt x="1542" y="486"/>
                  <a:pt x="1542" y="485"/>
                </a:cubicBezTo>
                <a:close/>
                <a:moveTo>
                  <a:pt x="1487" y="537"/>
                </a:moveTo>
                <a:cubicBezTo>
                  <a:pt x="1485" y="535"/>
                  <a:pt x="1483" y="535"/>
                  <a:pt x="1482" y="537"/>
                </a:cubicBezTo>
                <a:cubicBezTo>
                  <a:pt x="1470" y="549"/>
                  <a:pt x="1470" y="549"/>
                  <a:pt x="1470" y="549"/>
                </a:cubicBezTo>
                <a:cubicBezTo>
                  <a:pt x="1469" y="550"/>
                  <a:pt x="1469" y="552"/>
                  <a:pt x="1470" y="553"/>
                </a:cubicBezTo>
                <a:cubicBezTo>
                  <a:pt x="1471" y="554"/>
                  <a:pt x="1472" y="554"/>
                  <a:pt x="1472" y="554"/>
                </a:cubicBezTo>
                <a:cubicBezTo>
                  <a:pt x="1473" y="554"/>
                  <a:pt x="1474" y="554"/>
                  <a:pt x="1475" y="553"/>
                </a:cubicBezTo>
                <a:cubicBezTo>
                  <a:pt x="1487" y="541"/>
                  <a:pt x="1487" y="541"/>
                  <a:pt x="1487" y="541"/>
                </a:cubicBezTo>
                <a:cubicBezTo>
                  <a:pt x="1488" y="540"/>
                  <a:pt x="1488" y="538"/>
                  <a:pt x="1487" y="537"/>
                </a:cubicBezTo>
                <a:close/>
                <a:moveTo>
                  <a:pt x="1497" y="540"/>
                </a:moveTo>
                <a:cubicBezTo>
                  <a:pt x="1498" y="541"/>
                  <a:pt x="1499" y="541"/>
                  <a:pt x="1499" y="541"/>
                </a:cubicBezTo>
                <a:cubicBezTo>
                  <a:pt x="1500" y="541"/>
                  <a:pt x="1501" y="541"/>
                  <a:pt x="1502" y="540"/>
                </a:cubicBezTo>
                <a:cubicBezTo>
                  <a:pt x="1510" y="532"/>
                  <a:pt x="1510" y="532"/>
                  <a:pt x="1510" y="532"/>
                </a:cubicBezTo>
                <a:cubicBezTo>
                  <a:pt x="1511" y="531"/>
                  <a:pt x="1511" y="529"/>
                  <a:pt x="1510" y="528"/>
                </a:cubicBezTo>
                <a:cubicBezTo>
                  <a:pt x="1508" y="526"/>
                  <a:pt x="1507" y="526"/>
                  <a:pt x="1505" y="528"/>
                </a:cubicBezTo>
                <a:cubicBezTo>
                  <a:pt x="1497" y="536"/>
                  <a:pt x="1497" y="536"/>
                  <a:pt x="1497" y="536"/>
                </a:cubicBezTo>
                <a:cubicBezTo>
                  <a:pt x="1496" y="537"/>
                  <a:pt x="1496" y="539"/>
                  <a:pt x="1497" y="540"/>
                </a:cubicBezTo>
                <a:close/>
                <a:moveTo>
                  <a:pt x="1458" y="583"/>
                </a:moveTo>
                <a:cubicBezTo>
                  <a:pt x="1464" y="578"/>
                  <a:pt x="1464" y="578"/>
                  <a:pt x="1464" y="578"/>
                </a:cubicBezTo>
                <a:cubicBezTo>
                  <a:pt x="1469" y="572"/>
                  <a:pt x="1469" y="572"/>
                  <a:pt x="1469" y="572"/>
                </a:cubicBezTo>
                <a:cubicBezTo>
                  <a:pt x="1471" y="571"/>
                  <a:pt x="1471" y="569"/>
                  <a:pt x="1469" y="568"/>
                </a:cubicBezTo>
                <a:cubicBezTo>
                  <a:pt x="1468" y="567"/>
                  <a:pt x="1466" y="567"/>
                  <a:pt x="1465" y="568"/>
                </a:cubicBezTo>
                <a:cubicBezTo>
                  <a:pt x="1460" y="573"/>
                  <a:pt x="1460" y="573"/>
                  <a:pt x="1460" y="573"/>
                </a:cubicBezTo>
                <a:cubicBezTo>
                  <a:pt x="1454" y="579"/>
                  <a:pt x="1454" y="579"/>
                  <a:pt x="1454" y="579"/>
                </a:cubicBezTo>
                <a:cubicBezTo>
                  <a:pt x="1453" y="580"/>
                  <a:pt x="1453" y="582"/>
                  <a:pt x="1454" y="583"/>
                </a:cubicBezTo>
                <a:cubicBezTo>
                  <a:pt x="1454" y="584"/>
                  <a:pt x="1455" y="584"/>
                  <a:pt x="1456" y="584"/>
                </a:cubicBezTo>
                <a:cubicBezTo>
                  <a:pt x="1457" y="584"/>
                  <a:pt x="1458" y="584"/>
                  <a:pt x="1458" y="583"/>
                </a:cubicBezTo>
                <a:close/>
                <a:moveTo>
                  <a:pt x="1513" y="527"/>
                </a:moveTo>
                <a:cubicBezTo>
                  <a:pt x="1514" y="527"/>
                  <a:pt x="1515" y="527"/>
                  <a:pt x="1515" y="526"/>
                </a:cubicBezTo>
                <a:cubicBezTo>
                  <a:pt x="1521" y="520"/>
                  <a:pt x="1521" y="520"/>
                  <a:pt x="1521" y="520"/>
                </a:cubicBezTo>
                <a:cubicBezTo>
                  <a:pt x="1522" y="519"/>
                  <a:pt x="1522" y="517"/>
                  <a:pt x="1521" y="516"/>
                </a:cubicBezTo>
                <a:cubicBezTo>
                  <a:pt x="1520" y="515"/>
                  <a:pt x="1518" y="515"/>
                  <a:pt x="1517" y="516"/>
                </a:cubicBezTo>
                <a:cubicBezTo>
                  <a:pt x="1511" y="522"/>
                  <a:pt x="1511" y="522"/>
                  <a:pt x="1511" y="522"/>
                </a:cubicBezTo>
                <a:cubicBezTo>
                  <a:pt x="1510" y="523"/>
                  <a:pt x="1510" y="525"/>
                  <a:pt x="1511" y="526"/>
                </a:cubicBezTo>
                <a:cubicBezTo>
                  <a:pt x="1512" y="527"/>
                  <a:pt x="1512" y="527"/>
                  <a:pt x="1513" y="527"/>
                </a:cubicBezTo>
                <a:close/>
                <a:moveTo>
                  <a:pt x="1539" y="512"/>
                </a:moveTo>
                <a:cubicBezTo>
                  <a:pt x="1538" y="511"/>
                  <a:pt x="1536" y="511"/>
                  <a:pt x="1534" y="512"/>
                </a:cubicBezTo>
                <a:cubicBezTo>
                  <a:pt x="1526" y="521"/>
                  <a:pt x="1526" y="521"/>
                  <a:pt x="1526" y="521"/>
                </a:cubicBezTo>
                <a:cubicBezTo>
                  <a:pt x="1524" y="522"/>
                  <a:pt x="1524" y="524"/>
                  <a:pt x="1526" y="526"/>
                </a:cubicBezTo>
                <a:cubicBezTo>
                  <a:pt x="1526" y="526"/>
                  <a:pt x="1527" y="527"/>
                  <a:pt x="1528" y="527"/>
                </a:cubicBezTo>
                <a:cubicBezTo>
                  <a:pt x="1529" y="527"/>
                  <a:pt x="1529" y="526"/>
                  <a:pt x="1530" y="526"/>
                </a:cubicBezTo>
                <a:cubicBezTo>
                  <a:pt x="1539" y="517"/>
                  <a:pt x="1539" y="517"/>
                  <a:pt x="1539" y="517"/>
                </a:cubicBezTo>
                <a:cubicBezTo>
                  <a:pt x="1540" y="516"/>
                  <a:pt x="1540" y="514"/>
                  <a:pt x="1539" y="512"/>
                </a:cubicBezTo>
                <a:close/>
                <a:moveTo>
                  <a:pt x="1502" y="552"/>
                </a:moveTo>
                <a:cubicBezTo>
                  <a:pt x="1503" y="552"/>
                  <a:pt x="1504" y="552"/>
                  <a:pt x="1504" y="551"/>
                </a:cubicBezTo>
                <a:cubicBezTo>
                  <a:pt x="1510" y="546"/>
                  <a:pt x="1510" y="546"/>
                  <a:pt x="1510" y="546"/>
                </a:cubicBezTo>
                <a:cubicBezTo>
                  <a:pt x="1510" y="546"/>
                  <a:pt x="1510" y="545"/>
                  <a:pt x="1510" y="545"/>
                </a:cubicBezTo>
                <a:cubicBezTo>
                  <a:pt x="1510" y="545"/>
                  <a:pt x="1510" y="545"/>
                  <a:pt x="1511" y="545"/>
                </a:cubicBezTo>
                <a:cubicBezTo>
                  <a:pt x="1525" y="531"/>
                  <a:pt x="1525" y="531"/>
                  <a:pt x="1525" y="531"/>
                </a:cubicBezTo>
                <a:cubicBezTo>
                  <a:pt x="1526" y="530"/>
                  <a:pt x="1526" y="528"/>
                  <a:pt x="1525" y="527"/>
                </a:cubicBezTo>
                <a:cubicBezTo>
                  <a:pt x="1523" y="525"/>
                  <a:pt x="1521" y="525"/>
                  <a:pt x="1520" y="527"/>
                </a:cubicBezTo>
                <a:cubicBezTo>
                  <a:pt x="1506" y="541"/>
                  <a:pt x="1506" y="541"/>
                  <a:pt x="1506" y="541"/>
                </a:cubicBezTo>
                <a:cubicBezTo>
                  <a:pt x="1506" y="541"/>
                  <a:pt x="1506" y="541"/>
                  <a:pt x="1506" y="541"/>
                </a:cubicBezTo>
                <a:cubicBezTo>
                  <a:pt x="1506" y="541"/>
                  <a:pt x="1506" y="541"/>
                  <a:pt x="1506" y="541"/>
                </a:cubicBezTo>
                <a:cubicBezTo>
                  <a:pt x="1500" y="547"/>
                  <a:pt x="1500" y="547"/>
                  <a:pt x="1500" y="547"/>
                </a:cubicBezTo>
                <a:cubicBezTo>
                  <a:pt x="1499" y="548"/>
                  <a:pt x="1499" y="550"/>
                  <a:pt x="1500" y="551"/>
                </a:cubicBezTo>
                <a:cubicBezTo>
                  <a:pt x="1500" y="552"/>
                  <a:pt x="1501" y="552"/>
                  <a:pt x="1502" y="552"/>
                </a:cubicBezTo>
                <a:close/>
                <a:moveTo>
                  <a:pt x="1480" y="581"/>
                </a:moveTo>
                <a:cubicBezTo>
                  <a:pt x="1477" y="584"/>
                  <a:pt x="1477" y="584"/>
                  <a:pt x="1477" y="584"/>
                </a:cubicBezTo>
                <a:cubicBezTo>
                  <a:pt x="1476" y="585"/>
                  <a:pt x="1476" y="587"/>
                  <a:pt x="1477" y="588"/>
                </a:cubicBezTo>
                <a:cubicBezTo>
                  <a:pt x="1478" y="589"/>
                  <a:pt x="1479" y="589"/>
                  <a:pt x="1479" y="589"/>
                </a:cubicBezTo>
                <a:cubicBezTo>
                  <a:pt x="1480" y="589"/>
                  <a:pt x="1481" y="589"/>
                  <a:pt x="1481" y="588"/>
                </a:cubicBezTo>
                <a:cubicBezTo>
                  <a:pt x="1484" y="586"/>
                  <a:pt x="1484" y="586"/>
                  <a:pt x="1484" y="586"/>
                </a:cubicBezTo>
                <a:cubicBezTo>
                  <a:pt x="1485" y="584"/>
                  <a:pt x="1485" y="582"/>
                  <a:pt x="1484" y="581"/>
                </a:cubicBezTo>
                <a:cubicBezTo>
                  <a:pt x="1483" y="580"/>
                  <a:pt x="1481" y="580"/>
                  <a:pt x="1480" y="581"/>
                </a:cubicBezTo>
                <a:close/>
                <a:moveTo>
                  <a:pt x="1553" y="507"/>
                </a:moveTo>
                <a:cubicBezTo>
                  <a:pt x="1551" y="509"/>
                  <a:pt x="1551" y="509"/>
                  <a:pt x="1551" y="509"/>
                </a:cubicBezTo>
                <a:cubicBezTo>
                  <a:pt x="1551" y="510"/>
                  <a:pt x="1551" y="510"/>
                  <a:pt x="1551" y="510"/>
                </a:cubicBezTo>
                <a:cubicBezTo>
                  <a:pt x="1551" y="510"/>
                  <a:pt x="1551" y="510"/>
                  <a:pt x="1550" y="510"/>
                </a:cubicBezTo>
                <a:cubicBezTo>
                  <a:pt x="1546" y="515"/>
                  <a:pt x="1546" y="515"/>
                  <a:pt x="1546" y="515"/>
                </a:cubicBezTo>
                <a:cubicBezTo>
                  <a:pt x="1545" y="516"/>
                  <a:pt x="1545" y="518"/>
                  <a:pt x="1546" y="519"/>
                </a:cubicBezTo>
                <a:cubicBezTo>
                  <a:pt x="1547" y="520"/>
                  <a:pt x="1548" y="520"/>
                  <a:pt x="1548" y="520"/>
                </a:cubicBezTo>
                <a:cubicBezTo>
                  <a:pt x="1549" y="520"/>
                  <a:pt x="1550" y="520"/>
                  <a:pt x="1550" y="519"/>
                </a:cubicBezTo>
                <a:cubicBezTo>
                  <a:pt x="1555" y="515"/>
                  <a:pt x="1555" y="515"/>
                  <a:pt x="1555" y="515"/>
                </a:cubicBezTo>
                <a:cubicBezTo>
                  <a:pt x="1555" y="515"/>
                  <a:pt x="1555" y="514"/>
                  <a:pt x="1555" y="514"/>
                </a:cubicBezTo>
                <a:cubicBezTo>
                  <a:pt x="1555" y="514"/>
                  <a:pt x="1556" y="514"/>
                  <a:pt x="1556" y="514"/>
                </a:cubicBezTo>
                <a:cubicBezTo>
                  <a:pt x="1558" y="512"/>
                  <a:pt x="1558" y="512"/>
                  <a:pt x="1558" y="512"/>
                </a:cubicBezTo>
                <a:cubicBezTo>
                  <a:pt x="1559" y="511"/>
                  <a:pt x="1559" y="509"/>
                  <a:pt x="1558" y="507"/>
                </a:cubicBezTo>
                <a:cubicBezTo>
                  <a:pt x="1556" y="506"/>
                  <a:pt x="1555" y="506"/>
                  <a:pt x="1553" y="507"/>
                </a:cubicBezTo>
                <a:close/>
                <a:moveTo>
                  <a:pt x="1518" y="543"/>
                </a:moveTo>
                <a:cubicBezTo>
                  <a:pt x="1511" y="549"/>
                  <a:pt x="1511" y="549"/>
                  <a:pt x="1511" y="549"/>
                </a:cubicBezTo>
                <a:cubicBezTo>
                  <a:pt x="1510" y="551"/>
                  <a:pt x="1510" y="553"/>
                  <a:pt x="1511" y="554"/>
                </a:cubicBezTo>
                <a:cubicBezTo>
                  <a:pt x="1512" y="554"/>
                  <a:pt x="1513" y="555"/>
                  <a:pt x="1514" y="555"/>
                </a:cubicBezTo>
                <a:cubicBezTo>
                  <a:pt x="1514" y="555"/>
                  <a:pt x="1515" y="554"/>
                  <a:pt x="1516" y="554"/>
                </a:cubicBezTo>
                <a:cubicBezTo>
                  <a:pt x="1522" y="548"/>
                  <a:pt x="1522" y="548"/>
                  <a:pt x="1522" y="548"/>
                </a:cubicBezTo>
                <a:cubicBezTo>
                  <a:pt x="1523" y="546"/>
                  <a:pt x="1523" y="545"/>
                  <a:pt x="1522" y="543"/>
                </a:cubicBezTo>
                <a:cubicBezTo>
                  <a:pt x="1521" y="542"/>
                  <a:pt x="1519" y="542"/>
                  <a:pt x="1518" y="543"/>
                </a:cubicBezTo>
                <a:close/>
                <a:moveTo>
                  <a:pt x="1502" y="566"/>
                </a:moveTo>
                <a:cubicBezTo>
                  <a:pt x="1503" y="566"/>
                  <a:pt x="1504" y="566"/>
                  <a:pt x="1504" y="565"/>
                </a:cubicBezTo>
                <a:cubicBezTo>
                  <a:pt x="1509" y="560"/>
                  <a:pt x="1509" y="560"/>
                  <a:pt x="1509" y="560"/>
                </a:cubicBezTo>
                <a:cubicBezTo>
                  <a:pt x="1511" y="559"/>
                  <a:pt x="1511" y="557"/>
                  <a:pt x="1509" y="556"/>
                </a:cubicBezTo>
                <a:cubicBezTo>
                  <a:pt x="1508" y="555"/>
                  <a:pt x="1506" y="555"/>
                  <a:pt x="1505" y="556"/>
                </a:cubicBezTo>
                <a:cubicBezTo>
                  <a:pt x="1500" y="561"/>
                  <a:pt x="1500" y="561"/>
                  <a:pt x="1500" y="561"/>
                </a:cubicBezTo>
                <a:cubicBezTo>
                  <a:pt x="1499" y="562"/>
                  <a:pt x="1499" y="564"/>
                  <a:pt x="1500" y="565"/>
                </a:cubicBezTo>
                <a:cubicBezTo>
                  <a:pt x="1500" y="566"/>
                  <a:pt x="1501" y="566"/>
                  <a:pt x="1502" y="566"/>
                </a:cubicBezTo>
                <a:close/>
                <a:moveTo>
                  <a:pt x="1495" y="588"/>
                </a:moveTo>
                <a:cubicBezTo>
                  <a:pt x="1495" y="588"/>
                  <a:pt x="1496" y="587"/>
                  <a:pt x="1497" y="587"/>
                </a:cubicBezTo>
                <a:cubicBezTo>
                  <a:pt x="1499" y="584"/>
                  <a:pt x="1499" y="584"/>
                  <a:pt x="1499" y="584"/>
                </a:cubicBezTo>
                <a:cubicBezTo>
                  <a:pt x="1500" y="583"/>
                  <a:pt x="1500" y="581"/>
                  <a:pt x="1499" y="580"/>
                </a:cubicBezTo>
                <a:cubicBezTo>
                  <a:pt x="1498" y="579"/>
                  <a:pt x="1496" y="579"/>
                  <a:pt x="1495" y="580"/>
                </a:cubicBezTo>
                <a:cubicBezTo>
                  <a:pt x="1492" y="582"/>
                  <a:pt x="1492" y="582"/>
                  <a:pt x="1492" y="582"/>
                </a:cubicBezTo>
                <a:cubicBezTo>
                  <a:pt x="1491" y="584"/>
                  <a:pt x="1491" y="585"/>
                  <a:pt x="1492" y="587"/>
                </a:cubicBezTo>
                <a:cubicBezTo>
                  <a:pt x="1493" y="587"/>
                  <a:pt x="1494" y="588"/>
                  <a:pt x="1495" y="588"/>
                </a:cubicBezTo>
                <a:close/>
                <a:moveTo>
                  <a:pt x="1557" y="526"/>
                </a:moveTo>
                <a:cubicBezTo>
                  <a:pt x="1559" y="525"/>
                  <a:pt x="1559" y="525"/>
                  <a:pt x="1559" y="525"/>
                </a:cubicBezTo>
                <a:cubicBezTo>
                  <a:pt x="1560" y="523"/>
                  <a:pt x="1560" y="521"/>
                  <a:pt x="1559" y="520"/>
                </a:cubicBezTo>
                <a:cubicBezTo>
                  <a:pt x="1558" y="519"/>
                  <a:pt x="1556" y="519"/>
                  <a:pt x="1555" y="520"/>
                </a:cubicBezTo>
                <a:cubicBezTo>
                  <a:pt x="1553" y="522"/>
                  <a:pt x="1553" y="522"/>
                  <a:pt x="1553" y="522"/>
                </a:cubicBezTo>
                <a:cubicBezTo>
                  <a:pt x="1547" y="528"/>
                  <a:pt x="1547" y="528"/>
                  <a:pt x="1547" y="528"/>
                </a:cubicBezTo>
                <a:cubicBezTo>
                  <a:pt x="1546" y="529"/>
                  <a:pt x="1546" y="531"/>
                  <a:pt x="1547" y="532"/>
                </a:cubicBezTo>
                <a:cubicBezTo>
                  <a:pt x="1548" y="533"/>
                  <a:pt x="1548" y="533"/>
                  <a:pt x="1549" y="533"/>
                </a:cubicBezTo>
                <a:cubicBezTo>
                  <a:pt x="1550" y="533"/>
                  <a:pt x="1551" y="533"/>
                  <a:pt x="1551" y="532"/>
                </a:cubicBezTo>
                <a:lnTo>
                  <a:pt x="1557" y="526"/>
                </a:lnTo>
                <a:close/>
                <a:moveTo>
                  <a:pt x="1519" y="564"/>
                </a:moveTo>
                <a:cubicBezTo>
                  <a:pt x="1526" y="557"/>
                  <a:pt x="1526" y="557"/>
                  <a:pt x="1526" y="557"/>
                </a:cubicBezTo>
                <a:cubicBezTo>
                  <a:pt x="1527" y="556"/>
                  <a:pt x="1527" y="554"/>
                  <a:pt x="1526" y="553"/>
                </a:cubicBezTo>
                <a:cubicBezTo>
                  <a:pt x="1525" y="552"/>
                  <a:pt x="1523" y="552"/>
                  <a:pt x="1522" y="553"/>
                </a:cubicBezTo>
                <a:cubicBezTo>
                  <a:pt x="1515" y="560"/>
                  <a:pt x="1515" y="560"/>
                  <a:pt x="1515" y="560"/>
                </a:cubicBezTo>
                <a:cubicBezTo>
                  <a:pt x="1514" y="561"/>
                  <a:pt x="1514" y="563"/>
                  <a:pt x="1515" y="564"/>
                </a:cubicBezTo>
                <a:cubicBezTo>
                  <a:pt x="1516" y="565"/>
                  <a:pt x="1517" y="565"/>
                  <a:pt x="1517" y="565"/>
                </a:cubicBezTo>
                <a:cubicBezTo>
                  <a:pt x="1518" y="565"/>
                  <a:pt x="1519" y="565"/>
                  <a:pt x="1519" y="564"/>
                </a:cubicBezTo>
                <a:close/>
                <a:moveTo>
                  <a:pt x="1499" y="594"/>
                </a:moveTo>
                <a:cubicBezTo>
                  <a:pt x="1499" y="595"/>
                  <a:pt x="1500" y="595"/>
                  <a:pt x="1501" y="595"/>
                </a:cubicBezTo>
                <a:cubicBezTo>
                  <a:pt x="1502" y="595"/>
                  <a:pt x="1503" y="595"/>
                  <a:pt x="1503" y="594"/>
                </a:cubicBezTo>
                <a:cubicBezTo>
                  <a:pt x="1509" y="589"/>
                  <a:pt x="1509" y="589"/>
                  <a:pt x="1509" y="589"/>
                </a:cubicBezTo>
                <a:cubicBezTo>
                  <a:pt x="1513" y="584"/>
                  <a:pt x="1513" y="584"/>
                  <a:pt x="1513" y="584"/>
                </a:cubicBezTo>
                <a:cubicBezTo>
                  <a:pt x="1514" y="583"/>
                  <a:pt x="1514" y="581"/>
                  <a:pt x="1513" y="580"/>
                </a:cubicBezTo>
                <a:cubicBezTo>
                  <a:pt x="1512" y="579"/>
                  <a:pt x="1510" y="579"/>
                  <a:pt x="1509" y="580"/>
                </a:cubicBezTo>
                <a:cubicBezTo>
                  <a:pt x="1504" y="585"/>
                  <a:pt x="1504" y="585"/>
                  <a:pt x="1504" y="585"/>
                </a:cubicBezTo>
                <a:cubicBezTo>
                  <a:pt x="1499" y="590"/>
                  <a:pt x="1499" y="590"/>
                  <a:pt x="1499" y="590"/>
                </a:cubicBezTo>
                <a:cubicBezTo>
                  <a:pt x="1498" y="591"/>
                  <a:pt x="1498" y="593"/>
                  <a:pt x="1499" y="594"/>
                </a:cubicBezTo>
                <a:close/>
                <a:moveTo>
                  <a:pt x="1549" y="544"/>
                </a:moveTo>
                <a:cubicBezTo>
                  <a:pt x="1547" y="543"/>
                  <a:pt x="1546" y="543"/>
                  <a:pt x="1544" y="544"/>
                </a:cubicBezTo>
                <a:cubicBezTo>
                  <a:pt x="1541" y="548"/>
                  <a:pt x="1541" y="548"/>
                  <a:pt x="1541" y="548"/>
                </a:cubicBezTo>
                <a:cubicBezTo>
                  <a:pt x="1539" y="549"/>
                  <a:pt x="1539" y="551"/>
                  <a:pt x="1541" y="553"/>
                </a:cubicBezTo>
                <a:cubicBezTo>
                  <a:pt x="1541" y="553"/>
                  <a:pt x="1542" y="553"/>
                  <a:pt x="1543" y="553"/>
                </a:cubicBezTo>
                <a:cubicBezTo>
                  <a:pt x="1544" y="553"/>
                  <a:pt x="1544" y="553"/>
                  <a:pt x="1545" y="553"/>
                </a:cubicBezTo>
                <a:cubicBezTo>
                  <a:pt x="1549" y="549"/>
                  <a:pt x="1549" y="549"/>
                  <a:pt x="1549" y="549"/>
                </a:cubicBezTo>
                <a:cubicBezTo>
                  <a:pt x="1550" y="548"/>
                  <a:pt x="1550" y="546"/>
                  <a:pt x="1549" y="544"/>
                </a:cubicBezTo>
                <a:close/>
                <a:moveTo>
                  <a:pt x="1566" y="523"/>
                </a:moveTo>
                <a:cubicBezTo>
                  <a:pt x="1563" y="525"/>
                  <a:pt x="1563" y="525"/>
                  <a:pt x="1563" y="525"/>
                </a:cubicBezTo>
                <a:cubicBezTo>
                  <a:pt x="1562" y="527"/>
                  <a:pt x="1562" y="528"/>
                  <a:pt x="1563" y="530"/>
                </a:cubicBezTo>
                <a:cubicBezTo>
                  <a:pt x="1564" y="530"/>
                  <a:pt x="1565" y="531"/>
                  <a:pt x="1566" y="531"/>
                </a:cubicBezTo>
                <a:cubicBezTo>
                  <a:pt x="1566" y="531"/>
                  <a:pt x="1567" y="530"/>
                  <a:pt x="1568" y="530"/>
                </a:cubicBezTo>
                <a:cubicBezTo>
                  <a:pt x="1570" y="527"/>
                  <a:pt x="1570" y="527"/>
                  <a:pt x="1570" y="527"/>
                </a:cubicBezTo>
                <a:cubicBezTo>
                  <a:pt x="1572" y="526"/>
                  <a:pt x="1572" y="524"/>
                  <a:pt x="1570" y="523"/>
                </a:cubicBezTo>
                <a:cubicBezTo>
                  <a:pt x="1569" y="521"/>
                  <a:pt x="1567" y="521"/>
                  <a:pt x="1566" y="523"/>
                </a:cubicBezTo>
                <a:close/>
                <a:moveTo>
                  <a:pt x="1581" y="530"/>
                </a:moveTo>
                <a:cubicBezTo>
                  <a:pt x="1582" y="529"/>
                  <a:pt x="1582" y="527"/>
                  <a:pt x="1581" y="526"/>
                </a:cubicBezTo>
                <a:cubicBezTo>
                  <a:pt x="1580" y="525"/>
                  <a:pt x="1578" y="525"/>
                  <a:pt x="1577" y="526"/>
                </a:cubicBezTo>
                <a:cubicBezTo>
                  <a:pt x="1569" y="534"/>
                  <a:pt x="1569" y="534"/>
                  <a:pt x="1569" y="534"/>
                </a:cubicBezTo>
                <a:cubicBezTo>
                  <a:pt x="1568" y="535"/>
                  <a:pt x="1568" y="537"/>
                  <a:pt x="1569" y="538"/>
                </a:cubicBezTo>
                <a:cubicBezTo>
                  <a:pt x="1570" y="539"/>
                  <a:pt x="1570" y="539"/>
                  <a:pt x="1571" y="539"/>
                </a:cubicBezTo>
                <a:cubicBezTo>
                  <a:pt x="1572" y="539"/>
                  <a:pt x="1573" y="539"/>
                  <a:pt x="1573" y="538"/>
                </a:cubicBezTo>
                <a:lnTo>
                  <a:pt x="1581" y="530"/>
                </a:lnTo>
                <a:close/>
                <a:moveTo>
                  <a:pt x="1558" y="552"/>
                </a:moveTo>
                <a:cubicBezTo>
                  <a:pt x="1559" y="552"/>
                  <a:pt x="1559" y="552"/>
                  <a:pt x="1560" y="551"/>
                </a:cubicBezTo>
                <a:cubicBezTo>
                  <a:pt x="1565" y="547"/>
                  <a:pt x="1565" y="547"/>
                  <a:pt x="1565" y="547"/>
                </a:cubicBezTo>
                <a:cubicBezTo>
                  <a:pt x="1566" y="545"/>
                  <a:pt x="1566" y="543"/>
                  <a:pt x="1565" y="542"/>
                </a:cubicBezTo>
                <a:cubicBezTo>
                  <a:pt x="1564" y="541"/>
                  <a:pt x="1562" y="541"/>
                  <a:pt x="1560" y="542"/>
                </a:cubicBezTo>
                <a:cubicBezTo>
                  <a:pt x="1556" y="547"/>
                  <a:pt x="1556" y="547"/>
                  <a:pt x="1556" y="547"/>
                </a:cubicBezTo>
                <a:cubicBezTo>
                  <a:pt x="1555" y="548"/>
                  <a:pt x="1555" y="550"/>
                  <a:pt x="1556" y="551"/>
                </a:cubicBezTo>
                <a:cubicBezTo>
                  <a:pt x="1556" y="552"/>
                  <a:pt x="1557" y="552"/>
                  <a:pt x="1558" y="552"/>
                </a:cubicBezTo>
                <a:close/>
                <a:moveTo>
                  <a:pt x="1529" y="595"/>
                </a:moveTo>
                <a:cubicBezTo>
                  <a:pt x="1530" y="595"/>
                  <a:pt x="1531" y="595"/>
                  <a:pt x="1531" y="594"/>
                </a:cubicBezTo>
                <a:cubicBezTo>
                  <a:pt x="1533" y="592"/>
                  <a:pt x="1533" y="592"/>
                  <a:pt x="1533" y="592"/>
                </a:cubicBezTo>
                <a:cubicBezTo>
                  <a:pt x="1533" y="592"/>
                  <a:pt x="1533" y="592"/>
                  <a:pt x="1533" y="592"/>
                </a:cubicBezTo>
                <a:cubicBezTo>
                  <a:pt x="1533" y="592"/>
                  <a:pt x="1533" y="592"/>
                  <a:pt x="1533" y="592"/>
                </a:cubicBezTo>
                <a:cubicBezTo>
                  <a:pt x="1534" y="592"/>
                  <a:pt x="1534" y="592"/>
                  <a:pt x="1534" y="592"/>
                </a:cubicBezTo>
                <a:cubicBezTo>
                  <a:pt x="1534" y="592"/>
                  <a:pt x="1534" y="592"/>
                  <a:pt x="1534" y="592"/>
                </a:cubicBezTo>
                <a:cubicBezTo>
                  <a:pt x="1543" y="583"/>
                  <a:pt x="1543" y="583"/>
                  <a:pt x="1543" y="583"/>
                </a:cubicBezTo>
                <a:cubicBezTo>
                  <a:pt x="1544" y="582"/>
                  <a:pt x="1544" y="580"/>
                  <a:pt x="1543" y="579"/>
                </a:cubicBezTo>
                <a:cubicBezTo>
                  <a:pt x="1541" y="577"/>
                  <a:pt x="1539" y="577"/>
                  <a:pt x="1538" y="579"/>
                </a:cubicBezTo>
                <a:cubicBezTo>
                  <a:pt x="1530" y="587"/>
                  <a:pt x="1530" y="587"/>
                  <a:pt x="1530" y="587"/>
                </a:cubicBezTo>
                <a:cubicBezTo>
                  <a:pt x="1530" y="587"/>
                  <a:pt x="1529" y="587"/>
                  <a:pt x="1529" y="587"/>
                </a:cubicBezTo>
                <a:cubicBezTo>
                  <a:pt x="1529" y="587"/>
                  <a:pt x="1529" y="588"/>
                  <a:pt x="1529" y="588"/>
                </a:cubicBezTo>
                <a:cubicBezTo>
                  <a:pt x="1529" y="588"/>
                  <a:pt x="1529" y="588"/>
                  <a:pt x="1529" y="588"/>
                </a:cubicBezTo>
                <a:cubicBezTo>
                  <a:pt x="1527" y="590"/>
                  <a:pt x="1527" y="590"/>
                  <a:pt x="1527" y="590"/>
                </a:cubicBezTo>
                <a:cubicBezTo>
                  <a:pt x="1526" y="591"/>
                  <a:pt x="1526" y="593"/>
                  <a:pt x="1527" y="594"/>
                </a:cubicBezTo>
                <a:cubicBezTo>
                  <a:pt x="1527" y="595"/>
                  <a:pt x="1528" y="595"/>
                  <a:pt x="1529" y="595"/>
                </a:cubicBezTo>
                <a:close/>
                <a:moveTo>
                  <a:pt x="1576" y="548"/>
                </a:moveTo>
                <a:cubicBezTo>
                  <a:pt x="1577" y="548"/>
                  <a:pt x="1577" y="548"/>
                  <a:pt x="1578" y="547"/>
                </a:cubicBezTo>
                <a:cubicBezTo>
                  <a:pt x="1590" y="535"/>
                  <a:pt x="1590" y="535"/>
                  <a:pt x="1590" y="535"/>
                </a:cubicBezTo>
                <a:cubicBezTo>
                  <a:pt x="1592" y="534"/>
                  <a:pt x="1592" y="532"/>
                  <a:pt x="1590" y="531"/>
                </a:cubicBezTo>
                <a:cubicBezTo>
                  <a:pt x="1589" y="529"/>
                  <a:pt x="1587" y="529"/>
                  <a:pt x="1586" y="531"/>
                </a:cubicBezTo>
                <a:cubicBezTo>
                  <a:pt x="1576" y="541"/>
                  <a:pt x="1576" y="541"/>
                  <a:pt x="1576" y="541"/>
                </a:cubicBezTo>
                <a:cubicBezTo>
                  <a:pt x="1574" y="543"/>
                  <a:pt x="1574" y="543"/>
                  <a:pt x="1574" y="543"/>
                </a:cubicBezTo>
                <a:cubicBezTo>
                  <a:pt x="1572" y="544"/>
                  <a:pt x="1572" y="546"/>
                  <a:pt x="1574" y="547"/>
                </a:cubicBezTo>
                <a:cubicBezTo>
                  <a:pt x="1574" y="548"/>
                  <a:pt x="1575" y="548"/>
                  <a:pt x="1576" y="548"/>
                </a:cubicBezTo>
                <a:close/>
                <a:moveTo>
                  <a:pt x="1582" y="556"/>
                </a:moveTo>
                <a:cubicBezTo>
                  <a:pt x="1582" y="556"/>
                  <a:pt x="1583" y="556"/>
                  <a:pt x="1584" y="556"/>
                </a:cubicBezTo>
                <a:cubicBezTo>
                  <a:pt x="1593" y="546"/>
                  <a:pt x="1593" y="546"/>
                  <a:pt x="1593" y="546"/>
                </a:cubicBezTo>
                <a:cubicBezTo>
                  <a:pt x="1594" y="545"/>
                  <a:pt x="1594" y="543"/>
                  <a:pt x="1593" y="542"/>
                </a:cubicBezTo>
                <a:cubicBezTo>
                  <a:pt x="1592" y="541"/>
                  <a:pt x="1590" y="541"/>
                  <a:pt x="1589" y="542"/>
                </a:cubicBezTo>
                <a:cubicBezTo>
                  <a:pt x="1579" y="551"/>
                  <a:pt x="1579" y="551"/>
                  <a:pt x="1579" y="551"/>
                </a:cubicBezTo>
                <a:cubicBezTo>
                  <a:pt x="1578" y="552"/>
                  <a:pt x="1578" y="554"/>
                  <a:pt x="1579" y="556"/>
                </a:cubicBezTo>
                <a:cubicBezTo>
                  <a:pt x="1580" y="556"/>
                  <a:pt x="1581" y="556"/>
                  <a:pt x="1582" y="556"/>
                </a:cubicBezTo>
                <a:close/>
                <a:moveTo>
                  <a:pt x="1450" y="686"/>
                </a:moveTo>
                <a:cubicBezTo>
                  <a:pt x="1450" y="686"/>
                  <a:pt x="1451" y="686"/>
                  <a:pt x="1452" y="686"/>
                </a:cubicBezTo>
                <a:cubicBezTo>
                  <a:pt x="1452" y="686"/>
                  <a:pt x="1453" y="686"/>
                  <a:pt x="1454" y="686"/>
                </a:cubicBezTo>
                <a:cubicBezTo>
                  <a:pt x="1472" y="668"/>
                  <a:pt x="1472" y="668"/>
                  <a:pt x="1472" y="668"/>
                </a:cubicBezTo>
                <a:cubicBezTo>
                  <a:pt x="1473" y="667"/>
                  <a:pt x="1473" y="665"/>
                  <a:pt x="1472" y="664"/>
                </a:cubicBezTo>
                <a:cubicBezTo>
                  <a:pt x="1470" y="662"/>
                  <a:pt x="1468" y="662"/>
                  <a:pt x="1467" y="664"/>
                </a:cubicBezTo>
                <a:cubicBezTo>
                  <a:pt x="1450" y="681"/>
                  <a:pt x="1450" y="681"/>
                  <a:pt x="1450" y="681"/>
                </a:cubicBezTo>
                <a:cubicBezTo>
                  <a:pt x="1448" y="682"/>
                  <a:pt x="1448" y="684"/>
                  <a:pt x="1450" y="686"/>
                </a:cubicBezTo>
                <a:close/>
                <a:moveTo>
                  <a:pt x="1509" y="643"/>
                </a:moveTo>
                <a:cubicBezTo>
                  <a:pt x="1510" y="643"/>
                  <a:pt x="1511" y="642"/>
                  <a:pt x="1512" y="642"/>
                </a:cubicBezTo>
                <a:cubicBezTo>
                  <a:pt x="1515" y="638"/>
                  <a:pt x="1515" y="638"/>
                  <a:pt x="1515" y="638"/>
                </a:cubicBezTo>
                <a:cubicBezTo>
                  <a:pt x="1517" y="637"/>
                  <a:pt x="1517" y="635"/>
                  <a:pt x="1515" y="634"/>
                </a:cubicBezTo>
                <a:cubicBezTo>
                  <a:pt x="1514" y="632"/>
                  <a:pt x="1512" y="632"/>
                  <a:pt x="1511" y="634"/>
                </a:cubicBezTo>
                <a:cubicBezTo>
                  <a:pt x="1507" y="637"/>
                  <a:pt x="1507" y="637"/>
                  <a:pt x="1507" y="637"/>
                </a:cubicBezTo>
                <a:cubicBezTo>
                  <a:pt x="1506" y="639"/>
                  <a:pt x="1506" y="641"/>
                  <a:pt x="1507" y="642"/>
                </a:cubicBezTo>
                <a:cubicBezTo>
                  <a:pt x="1508" y="642"/>
                  <a:pt x="1509" y="643"/>
                  <a:pt x="1509" y="643"/>
                </a:cubicBezTo>
                <a:close/>
                <a:moveTo>
                  <a:pt x="1593" y="559"/>
                </a:moveTo>
                <a:cubicBezTo>
                  <a:pt x="1594" y="559"/>
                  <a:pt x="1595" y="558"/>
                  <a:pt x="1596" y="558"/>
                </a:cubicBezTo>
                <a:cubicBezTo>
                  <a:pt x="1614" y="539"/>
                  <a:pt x="1614" y="539"/>
                  <a:pt x="1614" y="539"/>
                </a:cubicBezTo>
                <a:cubicBezTo>
                  <a:pt x="1616" y="538"/>
                  <a:pt x="1616" y="536"/>
                  <a:pt x="1614" y="535"/>
                </a:cubicBezTo>
                <a:cubicBezTo>
                  <a:pt x="1613" y="533"/>
                  <a:pt x="1611" y="533"/>
                  <a:pt x="1610" y="535"/>
                </a:cubicBezTo>
                <a:cubicBezTo>
                  <a:pt x="1591" y="553"/>
                  <a:pt x="1591" y="553"/>
                  <a:pt x="1591" y="553"/>
                </a:cubicBezTo>
                <a:cubicBezTo>
                  <a:pt x="1590" y="555"/>
                  <a:pt x="1590" y="557"/>
                  <a:pt x="1591" y="558"/>
                </a:cubicBezTo>
                <a:cubicBezTo>
                  <a:pt x="1592" y="558"/>
                  <a:pt x="1593" y="559"/>
                  <a:pt x="1593" y="559"/>
                </a:cubicBezTo>
                <a:close/>
                <a:moveTo>
                  <a:pt x="1568" y="584"/>
                </a:moveTo>
                <a:cubicBezTo>
                  <a:pt x="1569" y="584"/>
                  <a:pt x="1570" y="583"/>
                  <a:pt x="1571" y="583"/>
                </a:cubicBezTo>
                <a:cubicBezTo>
                  <a:pt x="1572" y="582"/>
                  <a:pt x="1572" y="582"/>
                  <a:pt x="1572" y="582"/>
                </a:cubicBezTo>
                <a:cubicBezTo>
                  <a:pt x="1573" y="581"/>
                  <a:pt x="1573" y="579"/>
                  <a:pt x="1572" y="577"/>
                </a:cubicBezTo>
                <a:cubicBezTo>
                  <a:pt x="1570" y="576"/>
                  <a:pt x="1569" y="576"/>
                  <a:pt x="1567" y="577"/>
                </a:cubicBezTo>
                <a:cubicBezTo>
                  <a:pt x="1566" y="578"/>
                  <a:pt x="1566" y="578"/>
                  <a:pt x="1566" y="578"/>
                </a:cubicBezTo>
                <a:cubicBezTo>
                  <a:pt x="1565" y="580"/>
                  <a:pt x="1565" y="582"/>
                  <a:pt x="1566" y="583"/>
                </a:cubicBezTo>
                <a:cubicBezTo>
                  <a:pt x="1567" y="583"/>
                  <a:pt x="1568" y="584"/>
                  <a:pt x="1568" y="584"/>
                </a:cubicBezTo>
                <a:close/>
                <a:moveTo>
                  <a:pt x="1445" y="707"/>
                </a:moveTo>
                <a:cubicBezTo>
                  <a:pt x="1446" y="707"/>
                  <a:pt x="1446" y="707"/>
                  <a:pt x="1447" y="707"/>
                </a:cubicBezTo>
                <a:cubicBezTo>
                  <a:pt x="1451" y="702"/>
                  <a:pt x="1451" y="702"/>
                  <a:pt x="1451" y="702"/>
                </a:cubicBezTo>
                <a:cubicBezTo>
                  <a:pt x="1451" y="702"/>
                  <a:pt x="1452" y="702"/>
                  <a:pt x="1452" y="701"/>
                </a:cubicBezTo>
                <a:cubicBezTo>
                  <a:pt x="1452" y="701"/>
                  <a:pt x="1453" y="701"/>
                  <a:pt x="1453" y="700"/>
                </a:cubicBezTo>
                <a:cubicBezTo>
                  <a:pt x="1491" y="662"/>
                  <a:pt x="1491" y="662"/>
                  <a:pt x="1491" y="662"/>
                </a:cubicBezTo>
                <a:cubicBezTo>
                  <a:pt x="1492" y="661"/>
                  <a:pt x="1492" y="659"/>
                  <a:pt x="1491" y="658"/>
                </a:cubicBezTo>
                <a:cubicBezTo>
                  <a:pt x="1490" y="657"/>
                  <a:pt x="1488" y="657"/>
                  <a:pt x="1487" y="658"/>
                </a:cubicBezTo>
                <a:cubicBezTo>
                  <a:pt x="1449" y="696"/>
                  <a:pt x="1449" y="696"/>
                  <a:pt x="1449" y="696"/>
                </a:cubicBezTo>
                <a:cubicBezTo>
                  <a:pt x="1448" y="696"/>
                  <a:pt x="1448" y="697"/>
                  <a:pt x="1448" y="697"/>
                </a:cubicBezTo>
                <a:cubicBezTo>
                  <a:pt x="1447" y="697"/>
                  <a:pt x="1447" y="698"/>
                  <a:pt x="1447" y="698"/>
                </a:cubicBezTo>
                <a:cubicBezTo>
                  <a:pt x="1443" y="702"/>
                  <a:pt x="1443" y="702"/>
                  <a:pt x="1443" y="702"/>
                </a:cubicBezTo>
                <a:cubicBezTo>
                  <a:pt x="1441" y="703"/>
                  <a:pt x="1441" y="705"/>
                  <a:pt x="1443" y="707"/>
                </a:cubicBezTo>
                <a:cubicBezTo>
                  <a:pt x="1443" y="707"/>
                  <a:pt x="1444" y="707"/>
                  <a:pt x="1445" y="707"/>
                </a:cubicBezTo>
                <a:close/>
                <a:moveTo>
                  <a:pt x="1560" y="606"/>
                </a:moveTo>
                <a:cubicBezTo>
                  <a:pt x="1561" y="606"/>
                  <a:pt x="1562" y="606"/>
                  <a:pt x="1562" y="605"/>
                </a:cubicBezTo>
                <a:cubicBezTo>
                  <a:pt x="1565" y="603"/>
                  <a:pt x="1565" y="603"/>
                  <a:pt x="1565" y="603"/>
                </a:cubicBezTo>
                <a:cubicBezTo>
                  <a:pt x="1566" y="601"/>
                  <a:pt x="1566" y="599"/>
                  <a:pt x="1565" y="598"/>
                </a:cubicBezTo>
                <a:cubicBezTo>
                  <a:pt x="1564" y="597"/>
                  <a:pt x="1562" y="597"/>
                  <a:pt x="1560" y="598"/>
                </a:cubicBezTo>
                <a:cubicBezTo>
                  <a:pt x="1558" y="601"/>
                  <a:pt x="1558" y="601"/>
                  <a:pt x="1558" y="601"/>
                </a:cubicBezTo>
                <a:cubicBezTo>
                  <a:pt x="1557" y="602"/>
                  <a:pt x="1557" y="604"/>
                  <a:pt x="1558" y="605"/>
                </a:cubicBezTo>
                <a:cubicBezTo>
                  <a:pt x="1559" y="606"/>
                  <a:pt x="1560" y="606"/>
                  <a:pt x="1560" y="606"/>
                </a:cubicBezTo>
                <a:close/>
                <a:moveTo>
                  <a:pt x="1445" y="718"/>
                </a:moveTo>
                <a:cubicBezTo>
                  <a:pt x="1446" y="718"/>
                  <a:pt x="1447" y="719"/>
                  <a:pt x="1447" y="719"/>
                </a:cubicBezTo>
                <a:cubicBezTo>
                  <a:pt x="1448" y="719"/>
                  <a:pt x="1449" y="718"/>
                  <a:pt x="1450" y="718"/>
                </a:cubicBezTo>
                <a:cubicBezTo>
                  <a:pt x="1545" y="622"/>
                  <a:pt x="1545" y="622"/>
                  <a:pt x="1545" y="622"/>
                </a:cubicBezTo>
                <a:cubicBezTo>
                  <a:pt x="1546" y="621"/>
                  <a:pt x="1546" y="619"/>
                  <a:pt x="1545" y="618"/>
                </a:cubicBezTo>
                <a:cubicBezTo>
                  <a:pt x="1544" y="617"/>
                  <a:pt x="1542" y="617"/>
                  <a:pt x="1541" y="618"/>
                </a:cubicBezTo>
                <a:cubicBezTo>
                  <a:pt x="1445" y="713"/>
                  <a:pt x="1445" y="713"/>
                  <a:pt x="1445" y="713"/>
                </a:cubicBezTo>
                <a:cubicBezTo>
                  <a:pt x="1444" y="715"/>
                  <a:pt x="1444" y="717"/>
                  <a:pt x="1445" y="718"/>
                </a:cubicBezTo>
                <a:close/>
                <a:moveTo>
                  <a:pt x="1620" y="538"/>
                </a:moveTo>
                <a:cubicBezTo>
                  <a:pt x="1603" y="556"/>
                  <a:pt x="1603" y="556"/>
                  <a:pt x="1603" y="556"/>
                </a:cubicBezTo>
                <a:cubicBezTo>
                  <a:pt x="1601" y="557"/>
                  <a:pt x="1601" y="559"/>
                  <a:pt x="1603" y="560"/>
                </a:cubicBezTo>
                <a:cubicBezTo>
                  <a:pt x="1603" y="561"/>
                  <a:pt x="1604" y="561"/>
                  <a:pt x="1605" y="561"/>
                </a:cubicBezTo>
                <a:cubicBezTo>
                  <a:pt x="1606" y="561"/>
                  <a:pt x="1606" y="561"/>
                  <a:pt x="1607" y="560"/>
                </a:cubicBezTo>
                <a:cubicBezTo>
                  <a:pt x="1625" y="543"/>
                  <a:pt x="1625" y="543"/>
                  <a:pt x="1625" y="543"/>
                </a:cubicBezTo>
                <a:cubicBezTo>
                  <a:pt x="1626" y="542"/>
                  <a:pt x="1626" y="540"/>
                  <a:pt x="1625" y="538"/>
                </a:cubicBezTo>
                <a:cubicBezTo>
                  <a:pt x="1623" y="537"/>
                  <a:pt x="1622" y="537"/>
                  <a:pt x="1620" y="538"/>
                </a:cubicBezTo>
                <a:close/>
                <a:moveTo>
                  <a:pt x="1447" y="733"/>
                </a:moveTo>
                <a:cubicBezTo>
                  <a:pt x="1447" y="733"/>
                  <a:pt x="1448" y="733"/>
                  <a:pt x="1449" y="733"/>
                </a:cubicBezTo>
                <a:cubicBezTo>
                  <a:pt x="1553" y="628"/>
                  <a:pt x="1553" y="628"/>
                  <a:pt x="1553" y="628"/>
                </a:cubicBezTo>
                <a:cubicBezTo>
                  <a:pt x="1575" y="607"/>
                  <a:pt x="1575" y="607"/>
                  <a:pt x="1575" y="607"/>
                </a:cubicBezTo>
                <a:cubicBezTo>
                  <a:pt x="1578" y="604"/>
                  <a:pt x="1578" y="604"/>
                  <a:pt x="1578" y="604"/>
                </a:cubicBezTo>
                <a:cubicBezTo>
                  <a:pt x="1579" y="602"/>
                  <a:pt x="1579" y="601"/>
                  <a:pt x="1578" y="599"/>
                </a:cubicBezTo>
                <a:cubicBezTo>
                  <a:pt x="1577" y="598"/>
                  <a:pt x="1575" y="598"/>
                  <a:pt x="1573" y="599"/>
                </a:cubicBezTo>
                <a:cubicBezTo>
                  <a:pt x="1445" y="728"/>
                  <a:pt x="1445" y="728"/>
                  <a:pt x="1445" y="728"/>
                </a:cubicBezTo>
                <a:cubicBezTo>
                  <a:pt x="1443" y="729"/>
                  <a:pt x="1443" y="731"/>
                  <a:pt x="1445" y="733"/>
                </a:cubicBezTo>
                <a:cubicBezTo>
                  <a:pt x="1445" y="733"/>
                  <a:pt x="1446" y="733"/>
                  <a:pt x="1447" y="733"/>
                </a:cubicBezTo>
                <a:close/>
                <a:moveTo>
                  <a:pt x="1609" y="568"/>
                </a:moveTo>
                <a:cubicBezTo>
                  <a:pt x="1610" y="568"/>
                  <a:pt x="1611" y="569"/>
                  <a:pt x="1612" y="569"/>
                </a:cubicBezTo>
                <a:cubicBezTo>
                  <a:pt x="1612" y="569"/>
                  <a:pt x="1613" y="568"/>
                  <a:pt x="1614" y="568"/>
                </a:cubicBezTo>
                <a:cubicBezTo>
                  <a:pt x="1634" y="547"/>
                  <a:pt x="1634" y="547"/>
                  <a:pt x="1634" y="547"/>
                </a:cubicBezTo>
                <a:cubicBezTo>
                  <a:pt x="1635" y="546"/>
                  <a:pt x="1635" y="544"/>
                  <a:pt x="1634" y="543"/>
                </a:cubicBezTo>
                <a:cubicBezTo>
                  <a:pt x="1633" y="542"/>
                  <a:pt x="1631" y="542"/>
                  <a:pt x="1630" y="543"/>
                </a:cubicBezTo>
                <a:cubicBezTo>
                  <a:pt x="1609" y="563"/>
                  <a:pt x="1609" y="563"/>
                  <a:pt x="1609" y="563"/>
                </a:cubicBezTo>
                <a:cubicBezTo>
                  <a:pt x="1608" y="565"/>
                  <a:pt x="1608" y="567"/>
                  <a:pt x="1609" y="568"/>
                </a:cubicBezTo>
                <a:close/>
                <a:moveTo>
                  <a:pt x="1612" y="574"/>
                </a:moveTo>
                <a:cubicBezTo>
                  <a:pt x="1612" y="574"/>
                  <a:pt x="1612" y="574"/>
                  <a:pt x="1612" y="575"/>
                </a:cubicBezTo>
                <a:cubicBezTo>
                  <a:pt x="1608" y="579"/>
                  <a:pt x="1608" y="579"/>
                  <a:pt x="1608" y="579"/>
                </a:cubicBezTo>
                <a:cubicBezTo>
                  <a:pt x="1607" y="580"/>
                  <a:pt x="1607" y="582"/>
                  <a:pt x="1608" y="583"/>
                </a:cubicBezTo>
                <a:cubicBezTo>
                  <a:pt x="1609" y="584"/>
                  <a:pt x="1609" y="584"/>
                  <a:pt x="1610" y="584"/>
                </a:cubicBezTo>
                <a:cubicBezTo>
                  <a:pt x="1611" y="584"/>
                  <a:pt x="1612" y="584"/>
                  <a:pt x="1612" y="583"/>
                </a:cubicBezTo>
                <a:cubicBezTo>
                  <a:pt x="1616" y="579"/>
                  <a:pt x="1616" y="579"/>
                  <a:pt x="1616" y="579"/>
                </a:cubicBezTo>
                <a:cubicBezTo>
                  <a:pt x="1617" y="579"/>
                  <a:pt x="1617" y="579"/>
                  <a:pt x="1617" y="579"/>
                </a:cubicBezTo>
                <a:cubicBezTo>
                  <a:pt x="1617" y="579"/>
                  <a:pt x="1617" y="579"/>
                  <a:pt x="1617" y="579"/>
                </a:cubicBezTo>
                <a:cubicBezTo>
                  <a:pt x="1646" y="550"/>
                  <a:pt x="1646" y="550"/>
                  <a:pt x="1646" y="550"/>
                </a:cubicBezTo>
                <a:cubicBezTo>
                  <a:pt x="1647" y="548"/>
                  <a:pt x="1647" y="546"/>
                  <a:pt x="1646" y="545"/>
                </a:cubicBezTo>
                <a:cubicBezTo>
                  <a:pt x="1645" y="544"/>
                  <a:pt x="1643" y="544"/>
                  <a:pt x="1642" y="545"/>
                </a:cubicBezTo>
                <a:cubicBezTo>
                  <a:pt x="1613" y="574"/>
                  <a:pt x="1613" y="574"/>
                  <a:pt x="1613" y="574"/>
                </a:cubicBezTo>
                <a:cubicBezTo>
                  <a:pt x="1612" y="574"/>
                  <a:pt x="1612" y="574"/>
                  <a:pt x="1612" y="574"/>
                </a:cubicBezTo>
                <a:close/>
                <a:moveTo>
                  <a:pt x="1446" y="749"/>
                </a:moveTo>
                <a:cubicBezTo>
                  <a:pt x="1587" y="608"/>
                  <a:pt x="1587" y="608"/>
                  <a:pt x="1587" y="608"/>
                </a:cubicBezTo>
                <a:cubicBezTo>
                  <a:pt x="1589" y="607"/>
                  <a:pt x="1589" y="605"/>
                  <a:pt x="1587" y="604"/>
                </a:cubicBezTo>
                <a:cubicBezTo>
                  <a:pt x="1586" y="602"/>
                  <a:pt x="1584" y="602"/>
                  <a:pt x="1583" y="604"/>
                </a:cubicBezTo>
                <a:cubicBezTo>
                  <a:pt x="1442" y="745"/>
                  <a:pt x="1442" y="745"/>
                  <a:pt x="1442" y="745"/>
                </a:cubicBezTo>
                <a:cubicBezTo>
                  <a:pt x="1441" y="745"/>
                  <a:pt x="1441" y="746"/>
                  <a:pt x="1441" y="747"/>
                </a:cubicBezTo>
                <a:cubicBezTo>
                  <a:pt x="1440" y="747"/>
                  <a:pt x="1439" y="747"/>
                  <a:pt x="1439" y="748"/>
                </a:cubicBezTo>
                <a:cubicBezTo>
                  <a:pt x="1436" y="751"/>
                  <a:pt x="1436" y="751"/>
                  <a:pt x="1436" y="751"/>
                </a:cubicBezTo>
                <a:cubicBezTo>
                  <a:pt x="1434" y="752"/>
                  <a:pt x="1434" y="754"/>
                  <a:pt x="1436" y="755"/>
                </a:cubicBezTo>
                <a:cubicBezTo>
                  <a:pt x="1436" y="756"/>
                  <a:pt x="1437" y="756"/>
                  <a:pt x="1438" y="756"/>
                </a:cubicBezTo>
                <a:cubicBezTo>
                  <a:pt x="1439" y="756"/>
                  <a:pt x="1439" y="756"/>
                  <a:pt x="1440" y="755"/>
                </a:cubicBezTo>
                <a:cubicBezTo>
                  <a:pt x="1443" y="752"/>
                  <a:pt x="1443" y="752"/>
                  <a:pt x="1443" y="752"/>
                </a:cubicBezTo>
                <a:cubicBezTo>
                  <a:pt x="1444" y="752"/>
                  <a:pt x="1444" y="751"/>
                  <a:pt x="1444" y="750"/>
                </a:cubicBezTo>
                <a:cubicBezTo>
                  <a:pt x="1445" y="750"/>
                  <a:pt x="1446" y="750"/>
                  <a:pt x="1446" y="749"/>
                </a:cubicBezTo>
                <a:close/>
                <a:moveTo>
                  <a:pt x="1600" y="605"/>
                </a:moveTo>
                <a:cubicBezTo>
                  <a:pt x="1599" y="603"/>
                  <a:pt x="1597" y="603"/>
                  <a:pt x="1596" y="605"/>
                </a:cubicBezTo>
                <a:cubicBezTo>
                  <a:pt x="1445" y="756"/>
                  <a:pt x="1445" y="756"/>
                  <a:pt x="1445" y="756"/>
                </a:cubicBezTo>
                <a:cubicBezTo>
                  <a:pt x="1443" y="757"/>
                  <a:pt x="1443" y="759"/>
                  <a:pt x="1445" y="760"/>
                </a:cubicBezTo>
                <a:cubicBezTo>
                  <a:pt x="1445" y="761"/>
                  <a:pt x="1446" y="761"/>
                  <a:pt x="1447" y="761"/>
                </a:cubicBezTo>
                <a:cubicBezTo>
                  <a:pt x="1447" y="761"/>
                  <a:pt x="1448" y="761"/>
                  <a:pt x="1449" y="760"/>
                </a:cubicBezTo>
                <a:cubicBezTo>
                  <a:pt x="1600" y="609"/>
                  <a:pt x="1600" y="609"/>
                  <a:pt x="1600" y="609"/>
                </a:cubicBezTo>
                <a:cubicBezTo>
                  <a:pt x="1602" y="608"/>
                  <a:pt x="1602" y="606"/>
                  <a:pt x="1600" y="605"/>
                </a:cubicBezTo>
                <a:close/>
                <a:moveTo>
                  <a:pt x="1621" y="584"/>
                </a:moveTo>
                <a:cubicBezTo>
                  <a:pt x="1621" y="585"/>
                  <a:pt x="1622" y="585"/>
                  <a:pt x="1623" y="585"/>
                </a:cubicBezTo>
                <a:cubicBezTo>
                  <a:pt x="1624" y="585"/>
                  <a:pt x="1624" y="585"/>
                  <a:pt x="1625" y="584"/>
                </a:cubicBezTo>
                <a:cubicBezTo>
                  <a:pt x="1653" y="556"/>
                  <a:pt x="1653" y="556"/>
                  <a:pt x="1653" y="556"/>
                </a:cubicBezTo>
                <a:cubicBezTo>
                  <a:pt x="1654" y="555"/>
                  <a:pt x="1654" y="553"/>
                  <a:pt x="1653" y="552"/>
                </a:cubicBezTo>
                <a:cubicBezTo>
                  <a:pt x="1652" y="551"/>
                  <a:pt x="1650" y="551"/>
                  <a:pt x="1649" y="552"/>
                </a:cubicBezTo>
                <a:cubicBezTo>
                  <a:pt x="1621" y="580"/>
                  <a:pt x="1621" y="580"/>
                  <a:pt x="1621" y="580"/>
                </a:cubicBezTo>
                <a:cubicBezTo>
                  <a:pt x="1619" y="581"/>
                  <a:pt x="1619" y="583"/>
                  <a:pt x="1621" y="584"/>
                </a:cubicBezTo>
                <a:close/>
                <a:moveTo>
                  <a:pt x="1664" y="545"/>
                </a:moveTo>
                <a:cubicBezTo>
                  <a:pt x="1664" y="545"/>
                  <a:pt x="1665" y="544"/>
                  <a:pt x="1666" y="544"/>
                </a:cubicBezTo>
                <a:cubicBezTo>
                  <a:pt x="1669" y="540"/>
                  <a:pt x="1669" y="540"/>
                  <a:pt x="1669" y="540"/>
                </a:cubicBezTo>
                <a:cubicBezTo>
                  <a:pt x="1671" y="539"/>
                  <a:pt x="1671" y="537"/>
                  <a:pt x="1669" y="536"/>
                </a:cubicBezTo>
                <a:cubicBezTo>
                  <a:pt x="1668" y="534"/>
                  <a:pt x="1666" y="534"/>
                  <a:pt x="1665" y="536"/>
                </a:cubicBezTo>
                <a:cubicBezTo>
                  <a:pt x="1661" y="539"/>
                  <a:pt x="1661" y="539"/>
                  <a:pt x="1661" y="539"/>
                </a:cubicBezTo>
                <a:cubicBezTo>
                  <a:pt x="1660" y="540"/>
                  <a:pt x="1660" y="542"/>
                  <a:pt x="1661" y="544"/>
                </a:cubicBezTo>
                <a:cubicBezTo>
                  <a:pt x="1662" y="544"/>
                  <a:pt x="1663" y="545"/>
                  <a:pt x="1664" y="545"/>
                </a:cubicBezTo>
                <a:close/>
                <a:moveTo>
                  <a:pt x="1629" y="590"/>
                </a:moveTo>
                <a:cubicBezTo>
                  <a:pt x="1630" y="591"/>
                  <a:pt x="1630" y="591"/>
                  <a:pt x="1631" y="591"/>
                </a:cubicBezTo>
                <a:cubicBezTo>
                  <a:pt x="1632" y="591"/>
                  <a:pt x="1633" y="591"/>
                  <a:pt x="1633" y="590"/>
                </a:cubicBezTo>
                <a:cubicBezTo>
                  <a:pt x="1660" y="564"/>
                  <a:pt x="1660" y="564"/>
                  <a:pt x="1660" y="564"/>
                </a:cubicBezTo>
                <a:cubicBezTo>
                  <a:pt x="1661" y="562"/>
                  <a:pt x="1661" y="560"/>
                  <a:pt x="1660" y="559"/>
                </a:cubicBezTo>
                <a:cubicBezTo>
                  <a:pt x="1659" y="558"/>
                  <a:pt x="1657" y="558"/>
                  <a:pt x="1655" y="559"/>
                </a:cubicBezTo>
                <a:cubicBezTo>
                  <a:pt x="1629" y="586"/>
                  <a:pt x="1629" y="586"/>
                  <a:pt x="1629" y="586"/>
                </a:cubicBezTo>
                <a:cubicBezTo>
                  <a:pt x="1628" y="587"/>
                  <a:pt x="1628" y="589"/>
                  <a:pt x="1629" y="590"/>
                </a:cubicBezTo>
                <a:close/>
                <a:moveTo>
                  <a:pt x="1594" y="625"/>
                </a:moveTo>
                <a:cubicBezTo>
                  <a:pt x="1593" y="624"/>
                  <a:pt x="1591" y="624"/>
                  <a:pt x="1590" y="625"/>
                </a:cubicBezTo>
                <a:cubicBezTo>
                  <a:pt x="1465" y="750"/>
                  <a:pt x="1465" y="750"/>
                  <a:pt x="1465" y="750"/>
                </a:cubicBezTo>
                <a:cubicBezTo>
                  <a:pt x="1463" y="751"/>
                  <a:pt x="1463" y="753"/>
                  <a:pt x="1465" y="754"/>
                </a:cubicBezTo>
                <a:cubicBezTo>
                  <a:pt x="1465" y="755"/>
                  <a:pt x="1466" y="755"/>
                  <a:pt x="1467" y="755"/>
                </a:cubicBezTo>
                <a:cubicBezTo>
                  <a:pt x="1468" y="755"/>
                  <a:pt x="1468" y="755"/>
                  <a:pt x="1469" y="754"/>
                </a:cubicBezTo>
                <a:cubicBezTo>
                  <a:pt x="1594" y="629"/>
                  <a:pt x="1594" y="629"/>
                  <a:pt x="1594" y="629"/>
                </a:cubicBezTo>
                <a:cubicBezTo>
                  <a:pt x="1595" y="628"/>
                  <a:pt x="1595" y="626"/>
                  <a:pt x="1594" y="625"/>
                </a:cubicBezTo>
                <a:close/>
                <a:moveTo>
                  <a:pt x="1630" y="607"/>
                </a:moveTo>
                <a:cubicBezTo>
                  <a:pt x="1637" y="601"/>
                  <a:pt x="1637" y="601"/>
                  <a:pt x="1637" y="601"/>
                </a:cubicBezTo>
                <a:cubicBezTo>
                  <a:pt x="1638" y="600"/>
                  <a:pt x="1638" y="598"/>
                  <a:pt x="1637" y="596"/>
                </a:cubicBezTo>
                <a:cubicBezTo>
                  <a:pt x="1635" y="595"/>
                  <a:pt x="1633" y="595"/>
                  <a:pt x="1632" y="596"/>
                </a:cubicBezTo>
                <a:cubicBezTo>
                  <a:pt x="1626" y="603"/>
                  <a:pt x="1626" y="603"/>
                  <a:pt x="1626" y="603"/>
                </a:cubicBezTo>
                <a:cubicBezTo>
                  <a:pt x="1625" y="604"/>
                  <a:pt x="1625" y="606"/>
                  <a:pt x="1626" y="607"/>
                </a:cubicBezTo>
                <a:cubicBezTo>
                  <a:pt x="1626" y="608"/>
                  <a:pt x="1627" y="608"/>
                  <a:pt x="1628" y="608"/>
                </a:cubicBezTo>
                <a:cubicBezTo>
                  <a:pt x="1629" y="608"/>
                  <a:pt x="1630" y="608"/>
                  <a:pt x="1630" y="607"/>
                </a:cubicBezTo>
                <a:close/>
                <a:moveTo>
                  <a:pt x="1601" y="632"/>
                </a:moveTo>
                <a:cubicBezTo>
                  <a:pt x="1600" y="631"/>
                  <a:pt x="1598" y="631"/>
                  <a:pt x="1597" y="632"/>
                </a:cubicBezTo>
                <a:cubicBezTo>
                  <a:pt x="1479" y="749"/>
                  <a:pt x="1479" y="749"/>
                  <a:pt x="1479" y="749"/>
                </a:cubicBezTo>
                <a:cubicBezTo>
                  <a:pt x="1478" y="751"/>
                  <a:pt x="1478" y="752"/>
                  <a:pt x="1479" y="754"/>
                </a:cubicBezTo>
                <a:cubicBezTo>
                  <a:pt x="1480" y="754"/>
                  <a:pt x="1481" y="755"/>
                  <a:pt x="1481" y="755"/>
                </a:cubicBezTo>
                <a:cubicBezTo>
                  <a:pt x="1482" y="755"/>
                  <a:pt x="1483" y="754"/>
                  <a:pt x="1484" y="754"/>
                </a:cubicBezTo>
                <a:cubicBezTo>
                  <a:pt x="1601" y="636"/>
                  <a:pt x="1601" y="636"/>
                  <a:pt x="1601" y="636"/>
                </a:cubicBezTo>
                <a:cubicBezTo>
                  <a:pt x="1602" y="635"/>
                  <a:pt x="1602" y="633"/>
                  <a:pt x="1601" y="632"/>
                </a:cubicBezTo>
                <a:close/>
                <a:moveTo>
                  <a:pt x="1687" y="549"/>
                </a:moveTo>
                <a:cubicBezTo>
                  <a:pt x="1688" y="549"/>
                  <a:pt x="1689" y="548"/>
                  <a:pt x="1690" y="548"/>
                </a:cubicBezTo>
                <a:cubicBezTo>
                  <a:pt x="1691" y="546"/>
                  <a:pt x="1691" y="546"/>
                  <a:pt x="1691" y="546"/>
                </a:cubicBezTo>
                <a:cubicBezTo>
                  <a:pt x="1692" y="545"/>
                  <a:pt x="1692" y="543"/>
                  <a:pt x="1691" y="542"/>
                </a:cubicBezTo>
                <a:cubicBezTo>
                  <a:pt x="1690" y="541"/>
                  <a:pt x="1688" y="541"/>
                  <a:pt x="1687" y="542"/>
                </a:cubicBezTo>
                <a:cubicBezTo>
                  <a:pt x="1685" y="543"/>
                  <a:pt x="1685" y="543"/>
                  <a:pt x="1685" y="543"/>
                </a:cubicBezTo>
                <a:cubicBezTo>
                  <a:pt x="1684" y="545"/>
                  <a:pt x="1684" y="547"/>
                  <a:pt x="1685" y="548"/>
                </a:cubicBezTo>
                <a:cubicBezTo>
                  <a:pt x="1686" y="548"/>
                  <a:pt x="1687" y="549"/>
                  <a:pt x="1687" y="549"/>
                </a:cubicBezTo>
                <a:close/>
                <a:moveTo>
                  <a:pt x="1654" y="582"/>
                </a:moveTo>
                <a:cubicBezTo>
                  <a:pt x="1655" y="582"/>
                  <a:pt x="1655" y="582"/>
                  <a:pt x="1656" y="581"/>
                </a:cubicBezTo>
                <a:cubicBezTo>
                  <a:pt x="1668" y="570"/>
                  <a:pt x="1668" y="570"/>
                  <a:pt x="1668" y="570"/>
                </a:cubicBezTo>
                <a:cubicBezTo>
                  <a:pt x="1669" y="568"/>
                  <a:pt x="1669" y="566"/>
                  <a:pt x="1668" y="565"/>
                </a:cubicBezTo>
                <a:cubicBezTo>
                  <a:pt x="1666" y="564"/>
                  <a:pt x="1665" y="564"/>
                  <a:pt x="1663" y="565"/>
                </a:cubicBezTo>
                <a:cubicBezTo>
                  <a:pt x="1652" y="577"/>
                  <a:pt x="1652" y="577"/>
                  <a:pt x="1652" y="577"/>
                </a:cubicBezTo>
                <a:cubicBezTo>
                  <a:pt x="1650" y="578"/>
                  <a:pt x="1650" y="580"/>
                  <a:pt x="1652" y="581"/>
                </a:cubicBezTo>
                <a:cubicBezTo>
                  <a:pt x="1652" y="582"/>
                  <a:pt x="1653" y="582"/>
                  <a:pt x="1654" y="582"/>
                </a:cubicBezTo>
                <a:close/>
                <a:moveTo>
                  <a:pt x="1622" y="625"/>
                </a:moveTo>
                <a:cubicBezTo>
                  <a:pt x="1622" y="626"/>
                  <a:pt x="1623" y="626"/>
                  <a:pt x="1624" y="626"/>
                </a:cubicBezTo>
                <a:cubicBezTo>
                  <a:pt x="1625" y="626"/>
                  <a:pt x="1626" y="626"/>
                  <a:pt x="1626" y="625"/>
                </a:cubicBezTo>
                <a:cubicBezTo>
                  <a:pt x="1639" y="613"/>
                  <a:pt x="1639" y="613"/>
                  <a:pt x="1639" y="613"/>
                </a:cubicBezTo>
                <a:cubicBezTo>
                  <a:pt x="1640" y="611"/>
                  <a:pt x="1640" y="609"/>
                  <a:pt x="1639" y="608"/>
                </a:cubicBezTo>
                <a:cubicBezTo>
                  <a:pt x="1638" y="607"/>
                  <a:pt x="1636" y="607"/>
                  <a:pt x="1634" y="608"/>
                </a:cubicBezTo>
                <a:cubicBezTo>
                  <a:pt x="1622" y="621"/>
                  <a:pt x="1622" y="621"/>
                  <a:pt x="1622" y="621"/>
                </a:cubicBezTo>
                <a:cubicBezTo>
                  <a:pt x="1621" y="622"/>
                  <a:pt x="1621" y="624"/>
                  <a:pt x="1622" y="625"/>
                </a:cubicBezTo>
                <a:close/>
                <a:moveTo>
                  <a:pt x="1665" y="577"/>
                </a:moveTo>
                <a:cubicBezTo>
                  <a:pt x="1658" y="584"/>
                  <a:pt x="1658" y="584"/>
                  <a:pt x="1658" y="584"/>
                </a:cubicBezTo>
                <a:cubicBezTo>
                  <a:pt x="1657" y="585"/>
                  <a:pt x="1657" y="587"/>
                  <a:pt x="1658" y="589"/>
                </a:cubicBezTo>
                <a:cubicBezTo>
                  <a:pt x="1659" y="589"/>
                  <a:pt x="1660" y="589"/>
                  <a:pt x="1661" y="589"/>
                </a:cubicBezTo>
                <a:cubicBezTo>
                  <a:pt x="1661" y="589"/>
                  <a:pt x="1662" y="589"/>
                  <a:pt x="1663" y="589"/>
                </a:cubicBezTo>
                <a:cubicBezTo>
                  <a:pt x="1670" y="582"/>
                  <a:pt x="1670" y="582"/>
                  <a:pt x="1670" y="582"/>
                </a:cubicBezTo>
                <a:cubicBezTo>
                  <a:pt x="1671" y="581"/>
                  <a:pt x="1671" y="579"/>
                  <a:pt x="1670" y="577"/>
                </a:cubicBezTo>
                <a:cubicBezTo>
                  <a:pt x="1668" y="576"/>
                  <a:pt x="1666" y="576"/>
                  <a:pt x="1665" y="577"/>
                </a:cubicBezTo>
                <a:close/>
                <a:moveTo>
                  <a:pt x="1609" y="638"/>
                </a:moveTo>
                <a:cubicBezTo>
                  <a:pt x="1608" y="637"/>
                  <a:pt x="1606" y="637"/>
                  <a:pt x="1605" y="638"/>
                </a:cubicBezTo>
                <a:cubicBezTo>
                  <a:pt x="1504" y="738"/>
                  <a:pt x="1504" y="738"/>
                  <a:pt x="1504" y="738"/>
                </a:cubicBezTo>
                <a:cubicBezTo>
                  <a:pt x="1503" y="739"/>
                  <a:pt x="1503" y="741"/>
                  <a:pt x="1504" y="743"/>
                </a:cubicBezTo>
                <a:cubicBezTo>
                  <a:pt x="1505" y="743"/>
                  <a:pt x="1506" y="743"/>
                  <a:pt x="1507" y="743"/>
                </a:cubicBezTo>
                <a:cubicBezTo>
                  <a:pt x="1507" y="743"/>
                  <a:pt x="1508" y="743"/>
                  <a:pt x="1509" y="743"/>
                </a:cubicBezTo>
                <a:cubicBezTo>
                  <a:pt x="1609" y="642"/>
                  <a:pt x="1609" y="642"/>
                  <a:pt x="1609" y="642"/>
                </a:cubicBezTo>
                <a:cubicBezTo>
                  <a:pt x="1610" y="641"/>
                  <a:pt x="1610" y="639"/>
                  <a:pt x="1609" y="638"/>
                </a:cubicBezTo>
                <a:close/>
                <a:moveTo>
                  <a:pt x="1680" y="571"/>
                </a:moveTo>
                <a:cubicBezTo>
                  <a:pt x="1680" y="571"/>
                  <a:pt x="1681" y="570"/>
                  <a:pt x="1682" y="570"/>
                </a:cubicBezTo>
                <a:cubicBezTo>
                  <a:pt x="1688" y="563"/>
                  <a:pt x="1688" y="563"/>
                  <a:pt x="1688" y="563"/>
                </a:cubicBezTo>
                <a:cubicBezTo>
                  <a:pt x="1688" y="563"/>
                  <a:pt x="1688" y="563"/>
                  <a:pt x="1688" y="563"/>
                </a:cubicBezTo>
                <a:cubicBezTo>
                  <a:pt x="1689" y="562"/>
                  <a:pt x="1689" y="562"/>
                  <a:pt x="1689" y="562"/>
                </a:cubicBezTo>
                <a:cubicBezTo>
                  <a:pt x="1689" y="562"/>
                  <a:pt x="1689" y="562"/>
                  <a:pt x="1689" y="562"/>
                </a:cubicBezTo>
                <a:cubicBezTo>
                  <a:pt x="1691" y="561"/>
                  <a:pt x="1691" y="561"/>
                  <a:pt x="1691" y="561"/>
                </a:cubicBezTo>
                <a:cubicBezTo>
                  <a:pt x="1695" y="556"/>
                  <a:pt x="1695" y="556"/>
                  <a:pt x="1695" y="556"/>
                </a:cubicBezTo>
                <a:cubicBezTo>
                  <a:pt x="1696" y="555"/>
                  <a:pt x="1696" y="553"/>
                  <a:pt x="1695" y="552"/>
                </a:cubicBezTo>
                <a:cubicBezTo>
                  <a:pt x="1694" y="551"/>
                  <a:pt x="1692" y="551"/>
                  <a:pt x="1691" y="552"/>
                </a:cubicBezTo>
                <a:cubicBezTo>
                  <a:pt x="1677" y="565"/>
                  <a:pt x="1677" y="565"/>
                  <a:pt x="1677" y="565"/>
                </a:cubicBezTo>
                <a:cubicBezTo>
                  <a:pt x="1676" y="566"/>
                  <a:pt x="1676" y="568"/>
                  <a:pt x="1677" y="570"/>
                </a:cubicBezTo>
                <a:cubicBezTo>
                  <a:pt x="1678" y="570"/>
                  <a:pt x="1679" y="571"/>
                  <a:pt x="1680" y="571"/>
                </a:cubicBezTo>
                <a:close/>
                <a:moveTo>
                  <a:pt x="1643" y="618"/>
                </a:moveTo>
                <a:cubicBezTo>
                  <a:pt x="1642" y="617"/>
                  <a:pt x="1640" y="617"/>
                  <a:pt x="1639" y="618"/>
                </a:cubicBezTo>
                <a:cubicBezTo>
                  <a:pt x="1522" y="735"/>
                  <a:pt x="1522" y="735"/>
                  <a:pt x="1522" y="735"/>
                </a:cubicBezTo>
                <a:cubicBezTo>
                  <a:pt x="1521" y="736"/>
                  <a:pt x="1521" y="738"/>
                  <a:pt x="1522" y="739"/>
                </a:cubicBezTo>
                <a:cubicBezTo>
                  <a:pt x="1522" y="740"/>
                  <a:pt x="1523" y="740"/>
                  <a:pt x="1524" y="740"/>
                </a:cubicBezTo>
                <a:cubicBezTo>
                  <a:pt x="1525" y="740"/>
                  <a:pt x="1526" y="740"/>
                  <a:pt x="1526" y="739"/>
                </a:cubicBezTo>
                <a:cubicBezTo>
                  <a:pt x="1643" y="622"/>
                  <a:pt x="1643" y="622"/>
                  <a:pt x="1643" y="622"/>
                </a:cubicBezTo>
                <a:cubicBezTo>
                  <a:pt x="1644" y="621"/>
                  <a:pt x="1644" y="619"/>
                  <a:pt x="1643" y="618"/>
                </a:cubicBezTo>
                <a:close/>
                <a:moveTo>
                  <a:pt x="1666" y="595"/>
                </a:moveTo>
                <a:cubicBezTo>
                  <a:pt x="1666" y="596"/>
                  <a:pt x="1667" y="596"/>
                  <a:pt x="1668" y="596"/>
                </a:cubicBezTo>
                <a:cubicBezTo>
                  <a:pt x="1669" y="596"/>
                  <a:pt x="1669" y="596"/>
                  <a:pt x="1670" y="595"/>
                </a:cubicBezTo>
                <a:cubicBezTo>
                  <a:pt x="1676" y="589"/>
                  <a:pt x="1676" y="589"/>
                  <a:pt x="1676" y="589"/>
                </a:cubicBezTo>
                <a:cubicBezTo>
                  <a:pt x="1677" y="588"/>
                  <a:pt x="1677" y="586"/>
                  <a:pt x="1676" y="585"/>
                </a:cubicBezTo>
                <a:cubicBezTo>
                  <a:pt x="1675" y="584"/>
                  <a:pt x="1673" y="584"/>
                  <a:pt x="1672" y="585"/>
                </a:cubicBezTo>
                <a:cubicBezTo>
                  <a:pt x="1666" y="591"/>
                  <a:pt x="1666" y="591"/>
                  <a:pt x="1666" y="591"/>
                </a:cubicBezTo>
                <a:cubicBezTo>
                  <a:pt x="1665" y="592"/>
                  <a:pt x="1665" y="594"/>
                  <a:pt x="1666" y="595"/>
                </a:cubicBezTo>
                <a:close/>
                <a:moveTo>
                  <a:pt x="1647" y="628"/>
                </a:moveTo>
                <a:cubicBezTo>
                  <a:pt x="1646" y="627"/>
                  <a:pt x="1644" y="627"/>
                  <a:pt x="1643" y="628"/>
                </a:cubicBezTo>
                <a:cubicBezTo>
                  <a:pt x="1536" y="735"/>
                  <a:pt x="1536" y="735"/>
                  <a:pt x="1536" y="735"/>
                </a:cubicBezTo>
                <a:cubicBezTo>
                  <a:pt x="1534" y="736"/>
                  <a:pt x="1534" y="738"/>
                  <a:pt x="1536" y="739"/>
                </a:cubicBezTo>
                <a:cubicBezTo>
                  <a:pt x="1536" y="740"/>
                  <a:pt x="1537" y="740"/>
                  <a:pt x="1538" y="740"/>
                </a:cubicBezTo>
                <a:cubicBezTo>
                  <a:pt x="1538" y="740"/>
                  <a:pt x="1539" y="740"/>
                  <a:pt x="1540" y="739"/>
                </a:cubicBezTo>
                <a:cubicBezTo>
                  <a:pt x="1647" y="632"/>
                  <a:pt x="1647" y="632"/>
                  <a:pt x="1647" y="632"/>
                </a:cubicBezTo>
                <a:cubicBezTo>
                  <a:pt x="1648" y="631"/>
                  <a:pt x="1648" y="629"/>
                  <a:pt x="1647" y="628"/>
                </a:cubicBezTo>
                <a:close/>
                <a:moveTo>
                  <a:pt x="1682" y="589"/>
                </a:moveTo>
                <a:cubicBezTo>
                  <a:pt x="1681" y="589"/>
                  <a:pt x="1681" y="589"/>
                  <a:pt x="1681" y="589"/>
                </a:cubicBezTo>
                <a:cubicBezTo>
                  <a:pt x="1681" y="589"/>
                  <a:pt x="1681" y="589"/>
                  <a:pt x="1681" y="589"/>
                </a:cubicBezTo>
                <a:cubicBezTo>
                  <a:pt x="1676" y="595"/>
                  <a:pt x="1676" y="595"/>
                  <a:pt x="1676" y="595"/>
                </a:cubicBezTo>
                <a:cubicBezTo>
                  <a:pt x="1675" y="596"/>
                  <a:pt x="1675" y="598"/>
                  <a:pt x="1676" y="599"/>
                </a:cubicBezTo>
                <a:cubicBezTo>
                  <a:pt x="1676" y="600"/>
                  <a:pt x="1677" y="600"/>
                  <a:pt x="1678" y="600"/>
                </a:cubicBezTo>
                <a:cubicBezTo>
                  <a:pt x="1679" y="600"/>
                  <a:pt x="1679" y="600"/>
                  <a:pt x="1680" y="599"/>
                </a:cubicBezTo>
                <a:cubicBezTo>
                  <a:pt x="1686" y="594"/>
                  <a:pt x="1686" y="594"/>
                  <a:pt x="1686" y="594"/>
                </a:cubicBezTo>
                <a:cubicBezTo>
                  <a:pt x="1686" y="594"/>
                  <a:pt x="1686" y="594"/>
                  <a:pt x="1686" y="594"/>
                </a:cubicBezTo>
                <a:cubicBezTo>
                  <a:pt x="1686" y="593"/>
                  <a:pt x="1686" y="593"/>
                  <a:pt x="1686" y="593"/>
                </a:cubicBezTo>
                <a:cubicBezTo>
                  <a:pt x="1688" y="592"/>
                  <a:pt x="1688" y="590"/>
                  <a:pt x="1686" y="589"/>
                </a:cubicBezTo>
                <a:cubicBezTo>
                  <a:pt x="1685" y="587"/>
                  <a:pt x="1683" y="587"/>
                  <a:pt x="1682" y="589"/>
                </a:cubicBezTo>
                <a:close/>
                <a:moveTo>
                  <a:pt x="1708" y="570"/>
                </a:moveTo>
                <a:cubicBezTo>
                  <a:pt x="1709" y="570"/>
                  <a:pt x="1710" y="570"/>
                  <a:pt x="1710" y="569"/>
                </a:cubicBezTo>
                <a:cubicBezTo>
                  <a:pt x="1714" y="565"/>
                  <a:pt x="1714" y="565"/>
                  <a:pt x="1714" y="565"/>
                </a:cubicBezTo>
                <a:cubicBezTo>
                  <a:pt x="1715" y="564"/>
                  <a:pt x="1715" y="562"/>
                  <a:pt x="1714" y="561"/>
                </a:cubicBezTo>
                <a:cubicBezTo>
                  <a:pt x="1713" y="560"/>
                  <a:pt x="1711" y="560"/>
                  <a:pt x="1710" y="561"/>
                </a:cubicBezTo>
                <a:cubicBezTo>
                  <a:pt x="1706" y="565"/>
                  <a:pt x="1706" y="565"/>
                  <a:pt x="1706" y="565"/>
                </a:cubicBezTo>
                <a:cubicBezTo>
                  <a:pt x="1705" y="566"/>
                  <a:pt x="1705" y="568"/>
                  <a:pt x="1706" y="569"/>
                </a:cubicBezTo>
                <a:cubicBezTo>
                  <a:pt x="1706" y="570"/>
                  <a:pt x="1707" y="570"/>
                  <a:pt x="1708" y="570"/>
                </a:cubicBezTo>
                <a:close/>
                <a:moveTo>
                  <a:pt x="1690" y="602"/>
                </a:moveTo>
                <a:cubicBezTo>
                  <a:pt x="1690" y="602"/>
                  <a:pt x="1691" y="602"/>
                  <a:pt x="1692" y="602"/>
                </a:cubicBezTo>
                <a:cubicBezTo>
                  <a:pt x="1694" y="600"/>
                  <a:pt x="1694" y="600"/>
                  <a:pt x="1694" y="600"/>
                </a:cubicBezTo>
                <a:cubicBezTo>
                  <a:pt x="1695" y="598"/>
                  <a:pt x="1695" y="596"/>
                  <a:pt x="1694" y="595"/>
                </a:cubicBezTo>
                <a:cubicBezTo>
                  <a:pt x="1692" y="594"/>
                  <a:pt x="1691" y="594"/>
                  <a:pt x="1689" y="595"/>
                </a:cubicBezTo>
                <a:cubicBezTo>
                  <a:pt x="1687" y="597"/>
                  <a:pt x="1687" y="597"/>
                  <a:pt x="1687" y="597"/>
                </a:cubicBezTo>
                <a:cubicBezTo>
                  <a:pt x="1686" y="598"/>
                  <a:pt x="1686" y="600"/>
                  <a:pt x="1687" y="602"/>
                </a:cubicBezTo>
                <a:cubicBezTo>
                  <a:pt x="1688" y="602"/>
                  <a:pt x="1689" y="602"/>
                  <a:pt x="1690" y="602"/>
                </a:cubicBezTo>
                <a:close/>
                <a:moveTo>
                  <a:pt x="1551" y="743"/>
                </a:moveTo>
                <a:cubicBezTo>
                  <a:pt x="1648" y="645"/>
                  <a:pt x="1648" y="645"/>
                  <a:pt x="1648" y="645"/>
                </a:cubicBezTo>
                <a:cubicBezTo>
                  <a:pt x="1649" y="644"/>
                  <a:pt x="1649" y="642"/>
                  <a:pt x="1648" y="641"/>
                </a:cubicBezTo>
                <a:cubicBezTo>
                  <a:pt x="1647" y="639"/>
                  <a:pt x="1645" y="639"/>
                  <a:pt x="1644" y="641"/>
                </a:cubicBezTo>
                <a:cubicBezTo>
                  <a:pt x="1546" y="738"/>
                  <a:pt x="1546" y="738"/>
                  <a:pt x="1546" y="738"/>
                </a:cubicBezTo>
                <a:cubicBezTo>
                  <a:pt x="1545" y="740"/>
                  <a:pt x="1545" y="742"/>
                  <a:pt x="1546" y="743"/>
                </a:cubicBezTo>
                <a:cubicBezTo>
                  <a:pt x="1547" y="743"/>
                  <a:pt x="1548" y="744"/>
                  <a:pt x="1548" y="744"/>
                </a:cubicBezTo>
                <a:cubicBezTo>
                  <a:pt x="1549" y="744"/>
                  <a:pt x="1550" y="743"/>
                  <a:pt x="1551" y="743"/>
                </a:cubicBezTo>
                <a:close/>
                <a:moveTo>
                  <a:pt x="1722" y="584"/>
                </a:moveTo>
                <a:cubicBezTo>
                  <a:pt x="1723" y="584"/>
                  <a:pt x="1723" y="584"/>
                  <a:pt x="1724" y="583"/>
                </a:cubicBezTo>
                <a:cubicBezTo>
                  <a:pt x="1725" y="582"/>
                  <a:pt x="1725" y="582"/>
                  <a:pt x="1725" y="582"/>
                </a:cubicBezTo>
                <a:cubicBezTo>
                  <a:pt x="1726" y="581"/>
                  <a:pt x="1726" y="579"/>
                  <a:pt x="1725" y="578"/>
                </a:cubicBezTo>
                <a:cubicBezTo>
                  <a:pt x="1724" y="577"/>
                  <a:pt x="1722" y="577"/>
                  <a:pt x="1721" y="578"/>
                </a:cubicBezTo>
                <a:cubicBezTo>
                  <a:pt x="1720" y="579"/>
                  <a:pt x="1720" y="579"/>
                  <a:pt x="1720" y="579"/>
                </a:cubicBezTo>
                <a:cubicBezTo>
                  <a:pt x="1718" y="580"/>
                  <a:pt x="1718" y="582"/>
                  <a:pt x="1720" y="583"/>
                </a:cubicBezTo>
                <a:cubicBezTo>
                  <a:pt x="1720" y="584"/>
                  <a:pt x="1721" y="584"/>
                  <a:pt x="1722" y="584"/>
                </a:cubicBezTo>
                <a:close/>
                <a:moveTo>
                  <a:pt x="1647" y="652"/>
                </a:moveTo>
                <a:cubicBezTo>
                  <a:pt x="1549" y="750"/>
                  <a:pt x="1549" y="750"/>
                  <a:pt x="1549" y="750"/>
                </a:cubicBezTo>
                <a:cubicBezTo>
                  <a:pt x="1548" y="751"/>
                  <a:pt x="1548" y="753"/>
                  <a:pt x="1549" y="754"/>
                </a:cubicBezTo>
                <a:cubicBezTo>
                  <a:pt x="1550" y="755"/>
                  <a:pt x="1550" y="755"/>
                  <a:pt x="1551" y="755"/>
                </a:cubicBezTo>
                <a:cubicBezTo>
                  <a:pt x="1552" y="755"/>
                  <a:pt x="1553" y="755"/>
                  <a:pt x="1553" y="754"/>
                </a:cubicBezTo>
                <a:cubicBezTo>
                  <a:pt x="1651" y="656"/>
                  <a:pt x="1651" y="656"/>
                  <a:pt x="1651" y="656"/>
                </a:cubicBezTo>
                <a:cubicBezTo>
                  <a:pt x="1652" y="655"/>
                  <a:pt x="1652" y="653"/>
                  <a:pt x="1651" y="652"/>
                </a:cubicBezTo>
                <a:cubicBezTo>
                  <a:pt x="1650" y="651"/>
                  <a:pt x="1648" y="651"/>
                  <a:pt x="1647" y="652"/>
                </a:cubicBezTo>
                <a:close/>
                <a:moveTo>
                  <a:pt x="1551" y="762"/>
                </a:moveTo>
                <a:cubicBezTo>
                  <a:pt x="1549" y="764"/>
                  <a:pt x="1549" y="764"/>
                  <a:pt x="1549" y="764"/>
                </a:cubicBezTo>
                <a:cubicBezTo>
                  <a:pt x="1548" y="765"/>
                  <a:pt x="1548" y="767"/>
                  <a:pt x="1549" y="768"/>
                </a:cubicBezTo>
                <a:cubicBezTo>
                  <a:pt x="1549" y="769"/>
                  <a:pt x="1550" y="769"/>
                  <a:pt x="1551" y="769"/>
                </a:cubicBezTo>
                <a:cubicBezTo>
                  <a:pt x="1552" y="769"/>
                  <a:pt x="1553" y="769"/>
                  <a:pt x="1553" y="768"/>
                </a:cubicBezTo>
                <a:cubicBezTo>
                  <a:pt x="1555" y="766"/>
                  <a:pt x="1555" y="766"/>
                  <a:pt x="1555" y="766"/>
                </a:cubicBezTo>
                <a:cubicBezTo>
                  <a:pt x="1556" y="765"/>
                  <a:pt x="1556" y="763"/>
                  <a:pt x="1555" y="762"/>
                </a:cubicBezTo>
                <a:cubicBezTo>
                  <a:pt x="1554" y="760"/>
                  <a:pt x="1552" y="760"/>
                  <a:pt x="1551" y="762"/>
                </a:cubicBezTo>
                <a:close/>
                <a:moveTo>
                  <a:pt x="1734" y="586"/>
                </a:moveTo>
                <a:cubicBezTo>
                  <a:pt x="1735" y="586"/>
                  <a:pt x="1735" y="586"/>
                  <a:pt x="1736" y="585"/>
                </a:cubicBezTo>
                <a:cubicBezTo>
                  <a:pt x="1738" y="583"/>
                  <a:pt x="1738" y="583"/>
                  <a:pt x="1738" y="583"/>
                </a:cubicBezTo>
                <a:cubicBezTo>
                  <a:pt x="1739" y="582"/>
                  <a:pt x="1739" y="580"/>
                  <a:pt x="1738" y="579"/>
                </a:cubicBezTo>
                <a:cubicBezTo>
                  <a:pt x="1737" y="577"/>
                  <a:pt x="1735" y="577"/>
                  <a:pt x="1734" y="579"/>
                </a:cubicBezTo>
                <a:cubicBezTo>
                  <a:pt x="1732" y="581"/>
                  <a:pt x="1732" y="581"/>
                  <a:pt x="1732" y="581"/>
                </a:cubicBezTo>
                <a:cubicBezTo>
                  <a:pt x="1730" y="582"/>
                  <a:pt x="1730" y="584"/>
                  <a:pt x="1732" y="585"/>
                </a:cubicBezTo>
                <a:cubicBezTo>
                  <a:pt x="1732" y="586"/>
                  <a:pt x="1733" y="586"/>
                  <a:pt x="1734" y="586"/>
                </a:cubicBezTo>
                <a:close/>
                <a:moveTo>
                  <a:pt x="1568" y="752"/>
                </a:moveTo>
                <a:cubicBezTo>
                  <a:pt x="1569" y="752"/>
                  <a:pt x="1570" y="752"/>
                  <a:pt x="1570" y="751"/>
                </a:cubicBezTo>
                <a:cubicBezTo>
                  <a:pt x="1659" y="662"/>
                  <a:pt x="1659" y="662"/>
                  <a:pt x="1659" y="662"/>
                </a:cubicBezTo>
                <a:cubicBezTo>
                  <a:pt x="1660" y="661"/>
                  <a:pt x="1660" y="659"/>
                  <a:pt x="1659" y="658"/>
                </a:cubicBezTo>
                <a:cubicBezTo>
                  <a:pt x="1658" y="657"/>
                  <a:pt x="1656" y="657"/>
                  <a:pt x="1655" y="658"/>
                </a:cubicBezTo>
                <a:cubicBezTo>
                  <a:pt x="1566" y="747"/>
                  <a:pt x="1566" y="747"/>
                  <a:pt x="1566" y="747"/>
                </a:cubicBezTo>
                <a:cubicBezTo>
                  <a:pt x="1565" y="748"/>
                  <a:pt x="1565" y="750"/>
                  <a:pt x="1566" y="751"/>
                </a:cubicBezTo>
                <a:cubicBezTo>
                  <a:pt x="1567" y="752"/>
                  <a:pt x="1567" y="752"/>
                  <a:pt x="1568" y="752"/>
                </a:cubicBezTo>
                <a:close/>
                <a:moveTo>
                  <a:pt x="1566" y="768"/>
                </a:moveTo>
                <a:cubicBezTo>
                  <a:pt x="1567" y="768"/>
                  <a:pt x="1568" y="767"/>
                  <a:pt x="1568" y="767"/>
                </a:cubicBezTo>
                <a:cubicBezTo>
                  <a:pt x="1661" y="674"/>
                  <a:pt x="1661" y="674"/>
                  <a:pt x="1661" y="674"/>
                </a:cubicBezTo>
                <a:cubicBezTo>
                  <a:pt x="1662" y="673"/>
                  <a:pt x="1662" y="671"/>
                  <a:pt x="1661" y="670"/>
                </a:cubicBezTo>
                <a:cubicBezTo>
                  <a:pt x="1660" y="668"/>
                  <a:pt x="1658" y="668"/>
                  <a:pt x="1657" y="670"/>
                </a:cubicBezTo>
                <a:cubicBezTo>
                  <a:pt x="1564" y="762"/>
                  <a:pt x="1564" y="762"/>
                  <a:pt x="1564" y="762"/>
                </a:cubicBezTo>
                <a:cubicBezTo>
                  <a:pt x="1563" y="764"/>
                  <a:pt x="1563" y="766"/>
                  <a:pt x="1564" y="767"/>
                </a:cubicBezTo>
                <a:cubicBezTo>
                  <a:pt x="1565" y="767"/>
                  <a:pt x="1565" y="768"/>
                  <a:pt x="1566" y="768"/>
                </a:cubicBezTo>
                <a:close/>
                <a:moveTo>
                  <a:pt x="1738" y="588"/>
                </a:moveTo>
                <a:cubicBezTo>
                  <a:pt x="1736" y="591"/>
                  <a:pt x="1736" y="591"/>
                  <a:pt x="1736" y="591"/>
                </a:cubicBezTo>
                <a:cubicBezTo>
                  <a:pt x="1735" y="592"/>
                  <a:pt x="1735" y="594"/>
                  <a:pt x="1736" y="595"/>
                </a:cubicBezTo>
                <a:cubicBezTo>
                  <a:pt x="1736" y="596"/>
                  <a:pt x="1737" y="596"/>
                  <a:pt x="1738" y="596"/>
                </a:cubicBezTo>
                <a:cubicBezTo>
                  <a:pt x="1739" y="596"/>
                  <a:pt x="1739" y="596"/>
                  <a:pt x="1740" y="595"/>
                </a:cubicBezTo>
                <a:cubicBezTo>
                  <a:pt x="1743" y="592"/>
                  <a:pt x="1743" y="592"/>
                  <a:pt x="1743" y="592"/>
                </a:cubicBezTo>
                <a:cubicBezTo>
                  <a:pt x="1743" y="592"/>
                  <a:pt x="1743" y="592"/>
                  <a:pt x="1743" y="592"/>
                </a:cubicBezTo>
                <a:cubicBezTo>
                  <a:pt x="1743" y="592"/>
                  <a:pt x="1744" y="592"/>
                  <a:pt x="1744" y="591"/>
                </a:cubicBezTo>
                <a:cubicBezTo>
                  <a:pt x="1746" y="589"/>
                  <a:pt x="1746" y="589"/>
                  <a:pt x="1746" y="589"/>
                </a:cubicBezTo>
                <a:cubicBezTo>
                  <a:pt x="1747" y="588"/>
                  <a:pt x="1747" y="586"/>
                  <a:pt x="1746" y="585"/>
                </a:cubicBezTo>
                <a:cubicBezTo>
                  <a:pt x="1745" y="584"/>
                  <a:pt x="1743" y="584"/>
                  <a:pt x="1742" y="585"/>
                </a:cubicBezTo>
                <a:cubicBezTo>
                  <a:pt x="1739" y="587"/>
                  <a:pt x="1739" y="587"/>
                  <a:pt x="1739" y="587"/>
                </a:cubicBezTo>
                <a:cubicBezTo>
                  <a:pt x="1739" y="587"/>
                  <a:pt x="1739" y="587"/>
                  <a:pt x="1739" y="588"/>
                </a:cubicBezTo>
                <a:cubicBezTo>
                  <a:pt x="1739" y="588"/>
                  <a:pt x="1739" y="588"/>
                  <a:pt x="1738" y="588"/>
                </a:cubicBezTo>
                <a:close/>
                <a:moveTo>
                  <a:pt x="1667" y="677"/>
                </a:moveTo>
                <a:cubicBezTo>
                  <a:pt x="1666" y="676"/>
                  <a:pt x="1664" y="676"/>
                  <a:pt x="1663" y="677"/>
                </a:cubicBezTo>
                <a:cubicBezTo>
                  <a:pt x="1565" y="776"/>
                  <a:pt x="1565" y="776"/>
                  <a:pt x="1565" y="776"/>
                </a:cubicBezTo>
                <a:cubicBezTo>
                  <a:pt x="1563" y="777"/>
                  <a:pt x="1563" y="779"/>
                  <a:pt x="1565" y="780"/>
                </a:cubicBezTo>
                <a:cubicBezTo>
                  <a:pt x="1565" y="781"/>
                  <a:pt x="1566" y="781"/>
                  <a:pt x="1567" y="781"/>
                </a:cubicBezTo>
                <a:cubicBezTo>
                  <a:pt x="1567" y="781"/>
                  <a:pt x="1568" y="781"/>
                  <a:pt x="1569" y="780"/>
                </a:cubicBezTo>
                <a:cubicBezTo>
                  <a:pt x="1667" y="682"/>
                  <a:pt x="1667" y="682"/>
                  <a:pt x="1667" y="682"/>
                </a:cubicBezTo>
                <a:cubicBezTo>
                  <a:pt x="1669" y="681"/>
                  <a:pt x="1669" y="679"/>
                  <a:pt x="1667" y="677"/>
                </a:cubicBezTo>
                <a:close/>
                <a:moveTo>
                  <a:pt x="1737" y="612"/>
                </a:moveTo>
                <a:cubicBezTo>
                  <a:pt x="1738" y="611"/>
                  <a:pt x="1738" y="609"/>
                  <a:pt x="1737" y="608"/>
                </a:cubicBezTo>
                <a:cubicBezTo>
                  <a:pt x="1736" y="607"/>
                  <a:pt x="1734" y="607"/>
                  <a:pt x="1733" y="608"/>
                </a:cubicBezTo>
                <a:cubicBezTo>
                  <a:pt x="1732" y="609"/>
                  <a:pt x="1732" y="609"/>
                  <a:pt x="1732" y="609"/>
                </a:cubicBezTo>
                <a:cubicBezTo>
                  <a:pt x="1731" y="610"/>
                  <a:pt x="1731" y="612"/>
                  <a:pt x="1732" y="613"/>
                </a:cubicBezTo>
                <a:cubicBezTo>
                  <a:pt x="1732" y="614"/>
                  <a:pt x="1733" y="614"/>
                  <a:pt x="1734" y="614"/>
                </a:cubicBezTo>
                <a:cubicBezTo>
                  <a:pt x="1735" y="614"/>
                  <a:pt x="1736" y="614"/>
                  <a:pt x="1736" y="613"/>
                </a:cubicBezTo>
                <a:lnTo>
                  <a:pt x="1737" y="612"/>
                </a:lnTo>
                <a:close/>
                <a:moveTo>
                  <a:pt x="1743" y="597"/>
                </a:moveTo>
                <a:cubicBezTo>
                  <a:pt x="1742" y="598"/>
                  <a:pt x="1742" y="600"/>
                  <a:pt x="1743" y="602"/>
                </a:cubicBezTo>
                <a:cubicBezTo>
                  <a:pt x="1744" y="602"/>
                  <a:pt x="1745" y="602"/>
                  <a:pt x="1745" y="602"/>
                </a:cubicBezTo>
                <a:cubicBezTo>
                  <a:pt x="1746" y="602"/>
                  <a:pt x="1747" y="602"/>
                  <a:pt x="1748" y="602"/>
                </a:cubicBezTo>
                <a:cubicBezTo>
                  <a:pt x="1750" y="599"/>
                  <a:pt x="1750" y="599"/>
                  <a:pt x="1750" y="599"/>
                </a:cubicBezTo>
                <a:cubicBezTo>
                  <a:pt x="1751" y="598"/>
                  <a:pt x="1751" y="596"/>
                  <a:pt x="1750" y="595"/>
                </a:cubicBezTo>
                <a:cubicBezTo>
                  <a:pt x="1749" y="593"/>
                  <a:pt x="1747" y="593"/>
                  <a:pt x="1746" y="595"/>
                </a:cubicBezTo>
                <a:lnTo>
                  <a:pt x="1743" y="597"/>
                </a:lnTo>
                <a:close/>
                <a:moveTo>
                  <a:pt x="1668" y="687"/>
                </a:moveTo>
                <a:cubicBezTo>
                  <a:pt x="1574" y="780"/>
                  <a:pt x="1574" y="780"/>
                  <a:pt x="1574" y="780"/>
                </a:cubicBezTo>
                <a:cubicBezTo>
                  <a:pt x="1573" y="782"/>
                  <a:pt x="1573" y="784"/>
                  <a:pt x="1574" y="785"/>
                </a:cubicBezTo>
                <a:cubicBezTo>
                  <a:pt x="1575" y="785"/>
                  <a:pt x="1575" y="786"/>
                  <a:pt x="1576" y="786"/>
                </a:cubicBezTo>
                <a:cubicBezTo>
                  <a:pt x="1577" y="786"/>
                  <a:pt x="1578" y="785"/>
                  <a:pt x="1578" y="785"/>
                </a:cubicBezTo>
                <a:cubicBezTo>
                  <a:pt x="1672" y="691"/>
                  <a:pt x="1672" y="691"/>
                  <a:pt x="1672" y="691"/>
                </a:cubicBezTo>
                <a:cubicBezTo>
                  <a:pt x="1673" y="690"/>
                  <a:pt x="1673" y="688"/>
                  <a:pt x="1672" y="687"/>
                </a:cubicBezTo>
                <a:cubicBezTo>
                  <a:pt x="1671" y="686"/>
                  <a:pt x="1669" y="686"/>
                  <a:pt x="1668" y="687"/>
                </a:cubicBezTo>
                <a:close/>
                <a:moveTo>
                  <a:pt x="1674" y="699"/>
                </a:moveTo>
                <a:cubicBezTo>
                  <a:pt x="1673" y="697"/>
                  <a:pt x="1671" y="697"/>
                  <a:pt x="1670" y="699"/>
                </a:cubicBezTo>
                <a:cubicBezTo>
                  <a:pt x="1590" y="778"/>
                  <a:pt x="1590" y="778"/>
                  <a:pt x="1590" y="778"/>
                </a:cubicBezTo>
                <a:cubicBezTo>
                  <a:pt x="1589" y="779"/>
                  <a:pt x="1589" y="781"/>
                  <a:pt x="1590" y="782"/>
                </a:cubicBezTo>
                <a:cubicBezTo>
                  <a:pt x="1591" y="783"/>
                  <a:pt x="1592" y="783"/>
                  <a:pt x="1593" y="783"/>
                </a:cubicBezTo>
                <a:cubicBezTo>
                  <a:pt x="1593" y="783"/>
                  <a:pt x="1594" y="783"/>
                  <a:pt x="1595" y="782"/>
                </a:cubicBezTo>
                <a:cubicBezTo>
                  <a:pt x="1674" y="703"/>
                  <a:pt x="1674" y="703"/>
                  <a:pt x="1674" y="703"/>
                </a:cubicBezTo>
                <a:cubicBezTo>
                  <a:pt x="1675" y="702"/>
                  <a:pt x="1675" y="700"/>
                  <a:pt x="1674" y="699"/>
                </a:cubicBezTo>
                <a:close/>
                <a:moveTo>
                  <a:pt x="1584" y="798"/>
                </a:moveTo>
                <a:cubicBezTo>
                  <a:pt x="1572" y="810"/>
                  <a:pt x="1572" y="810"/>
                  <a:pt x="1572" y="810"/>
                </a:cubicBezTo>
                <a:cubicBezTo>
                  <a:pt x="1571" y="812"/>
                  <a:pt x="1571" y="814"/>
                  <a:pt x="1572" y="815"/>
                </a:cubicBezTo>
                <a:cubicBezTo>
                  <a:pt x="1573" y="815"/>
                  <a:pt x="1573" y="816"/>
                  <a:pt x="1574" y="816"/>
                </a:cubicBezTo>
                <a:cubicBezTo>
                  <a:pt x="1575" y="816"/>
                  <a:pt x="1576" y="815"/>
                  <a:pt x="1576" y="815"/>
                </a:cubicBezTo>
                <a:cubicBezTo>
                  <a:pt x="1589" y="803"/>
                  <a:pt x="1589" y="803"/>
                  <a:pt x="1589" y="803"/>
                </a:cubicBezTo>
                <a:cubicBezTo>
                  <a:pt x="1590" y="801"/>
                  <a:pt x="1590" y="799"/>
                  <a:pt x="1589" y="798"/>
                </a:cubicBezTo>
                <a:cubicBezTo>
                  <a:pt x="1587" y="797"/>
                  <a:pt x="1585" y="797"/>
                  <a:pt x="1584" y="798"/>
                </a:cubicBezTo>
                <a:close/>
                <a:moveTo>
                  <a:pt x="1668" y="715"/>
                </a:moveTo>
                <a:cubicBezTo>
                  <a:pt x="1606" y="776"/>
                  <a:pt x="1606" y="776"/>
                  <a:pt x="1606" y="776"/>
                </a:cubicBezTo>
                <a:cubicBezTo>
                  <a:pt x="1605" y="777"/>
                  <a:pt x="1605" y="779"/>
                  <a:pt x="1606" y="780"/>
                </a:cubicBezTo>
                <a:cubicBezTo>
                  <a:pt x="1607" y="781"/>
                  <a:pt x="1608" y="781"/>
                  <a:pt x="1609" y="781"/>
                </a:cubicBezTo>
                <a:cubicBezTo>
                  <a:pt x="1609" y="781"/>
                  <a:pt x="1610" y="781"/>
                  <a:pt x="1611" y="780"/>
                </a:cubicBezTo>
                <a:cubicBezTo>
                  <a:pt x="1672" y="719"/>
                  <a:pt x="1672" y="719"/>
                  <a:pt x="1672" y="719"/>
                </a:cubicBezTo>
                <a:cubicBezTo>
                  <a:pt x="1673" y="718"/>
                  <a:pt x="1673" y="716"/>
                  <a:pt x="1672" y="715"/>
                </a:cubicBezTo>
                <a:cubicBezTo>
                  <a:pt x="1671" y="714"/>
                  <a:pt x="1669" y="714"/>
                  <a:pt x="1668" y="715"/>
                </a:cubicBezTo>
                <a:close/>
                <a:moveTo>
                  <a:pt x="1746" y="655"/>
                </a:moveTo>
                <a:cubicBezTo>
                  <a:pt x="1745" y="654"/>
                  <a:pt x="1743" y="654"/>
                  <a:pt x="1742" y="655"/>
                </a:cubicBezTo>
                <a:cubicBezTo>
                  <a:pt x="1740" y="656"/>
                  <a:pt x="1740" y="656"/>
                  <a:pt x="1740" y="656"/>
                </a:cubicBezTo>
                <a:cubicBezTo>
                  <a:pt x="1739" y="657"/>
                  <a:pt x="1739" y="659"/>
                  <a:pt x="1740" y="660"/>
                </a:cubicBezTo>
                <a:cubicBezTo>
                  <a:pt x="1741" y="661"/>
                  <a:pt x="1742" y="661"/>
                  <a:pt x="1743" y="661"/>
                </a:cubicBezTo>
                <a:cubicBezTo>
                  <a:pt x="1743" y="661"/>
                  <a:pt x="1744" y="661"/>
                  <a:pt x="1745" y="660"/>
                </a:cubicBezTo>
                <a:cubicBezTo>
                  <a:pt x="1746" y="659"/>
                  <a:pt x="1746" y="659"/>
                  <a:pt x="1746" y="659"/>
                </a:cubicBezTo>
                <a:cubicBezTo>
                  <a:pt x="1747" y="658"/>
                  <a:pt x="1747" y="656"/>
                  <a:pt x="1746" y="655"/>
                </a:cubicBezTo>
                <a:close/>
                <a:moveTo>
                  <a:pt x="1769" y="635"/>
                </a:moveTo>
                <a:cubicBezTo>
                  <a:pt x="1770" y="635"/>
                  <a:pt x="1771" y="634"/>
                  <a:pt x="1771" y="634"/>
                </a:cubicBezTo>
                <a:cubicBezTo>
                  <a:pt x="1775" y="630"/>
                  <a:pt x="1775" y="630"/>
                  <a:pt x="1775" y="630"/>
                </a:cubicBezTo>
                <a:cubicBezTo>
                  <a:pt x="1777" y="629"/>
                  <a:pt x="1777" y="627"/>
                  <a:pt x="1775" y="625"/>
                </a:cubicBezTo>
                <a:cubicBezTo>
                  <a:pt x="1774" y="624"/>
                  <a:pt x="1772" y="624"/>
                  <a:pt x="1771" y="625"/>
                </a:cubicBezTo>
                <a:cubicBezTo>
                  <a:pt x="1767" y="629"/>
                  <a:pt x="1767" y="629"/>
                  <a:pt x="1767" y="629"/>
                </a:cubicBezTo>
                <a:cubicBezTo>
                  <a:pt x="1766" y="631"/>
                  <a:pt x="1766" y="633"/>
                  <a:pt x="1767" y="634"/>
                </a:cubicBezTo>
                <a:cubicBezTo>
                  <a:pt x="1768" y="634"/>
                  <a:pt x="1768" y="635"/>
                  <a:pt x="1769" y="635"/>
                </a:cubicBezTo>
                <a:close/>
                <a:moveTo>
                  <a:pt x="1745" y="665"/>
                </a:moveTo>
                <a:cubicBezTo>
                  <a:pt x="1744" y="666"/>
                  <a:pt x="1744" y="668"/>
                  <a:pt x="1745" y="670"/>
                </a:cubicBezTo>
                <a:cubicBezTo>
                  <a:pt x="1746" y="670"/>
                  <a:pt x="1747" y="671"/>
                  <a:pt x="1747" y="671"/>
                </a:cubicBezTo>
                <a:cubicBezTo>
                  <a:pt x="1748" y="671"/>
                  <a:pt x="1749" y="670"/>
                  <a:pt x="1750" y="670"/>
                </a:cubicBezTo>
                <a:cubicBezTo>
                  <a:pt x="1754" y="665"/>
                  <a:pt x="1754" y="665"/>
                  <a:pt x="1754" y="665"/>
                </a:cubicBezTo>
                <a:cubicBezTo>
                  <a:pt x="1755" y="664"/>
                  <a:pt x="1755" y="662"/>
                  <a:pt x="1754" y="661"/>
                </a:cubicBezTo>
                <a:cubicBezTo>
                  <a:pt x="1752" y="660"/>
                  <a:pt x="1750" y="660"/>
                  <a:pt x="1749" y="661"/>
                </a:cubicBezTo>
                <a:lnTo>
                  <a:pt x="1745" y="665"/>
                </a:lnTo>
                <a:close/>
                <a:moveTo>
                  <a:pt x="1751" y="677"/>
                </a:moveTo>
                <a:cubicBezTo>
                  <a:pt x="1752" y="678"/>
                  <a:pt x="1753" y="678"/>
                  <a:pt x="1754" y="678"/>
                </a:cubicBezTo>
                <a:cubicBezTo>
                  <a:pt x="1754" y="678"/>
                  <a:pt x="1755" y="678"/>
                  <a:pt x="1756" y="677"/>
                </a:cubicBezTo>
                <a:cubicBezTo>
                  <a:pt x="1760" y="673"/>
                  <a:pt x="1760" y="673"/>
                  <a:pt x="1760" y="673"/>
                </a:cubicBezTo>
                <a:cubicBezTo>
                  <a:pt x="1761" y="672"/>
                  <a:pt x="1761" y="670"/>
                  <a:pt x="1760" y="669"/>
                </a:cubicBezTo>
                <a:cubicBezTo>
                  <a:pt x="1759" y="667"/>
                  <a:pt x="1757" y="667"/>
                  <a:pt x="1756" y="669"/>
                </a:cubicBezTo>
                <a:cubicBezTo>
                  <a:pt x="1751" y="673"/>
                  <a:pt x="1751" y="673"/>
                  <a:pt x="1751" y="673"/>
                </a:cubicBezTo>
                <a:cubicBezTo>
                  <a:pt x="1750" y="674"/>
                  <a:pt x="1750" y="676"/>
                  <a:pt x="1751" y="677"/>
                </a:cubicBezTo>
                <a:close/>
                <a:moveTo>
                  <a:pt x="1692" y="817"/>
                </a:moveTo>
                <a:cubicBezTo>
                  <a:pt x="1674" y="834"/>
                  <a:pt x="1674" y="834"/>
                  <a:pt x="1674" y="834"/>
                </a:cubicBezTo>
                <a:cubicBezTo>
                  <a:pt x="1673" y="835"/>
                  <a:pt x="1673" y="837"/>
                  <a:pt x="1674" y="839"/>
                </a:cubicBezTo>
                <a:cubicBezTo>
                  <a:pt x="1675" y="839"/>
                  <a:pt x="1675" y="839"/>
                  <a:pt x="1676" y="839"/>
                </a:cubicBezTo>
                <a:cubicBezTo>
                  <a:pt x="1677" y="839"/>
                  <a:pt x="1678" y="839"/>
                  <a:pt x="1678" y="839"/>
                </a:cubicBezTo>
                <a:cubicBezTo>
                  <a:pt x="1696" y="821"/>
                  <a:pt x="1696" y="821"/>
                  <a:pt x="1696" y="821"/>
                </a:cubicBezTo>
                <a:cubicBezTo>
                  <a:pt x="1697" y="820"/>
                  <a:pt x="1697" y="818"/>
                  <a:pt x="1696" y="817"/>
                </a:cubicBezTo>
                <a:cubicBezTo>
                  <a:pt x="1695" y="815"/>
                  <a:pt x="1693" y="815"/>
                  <a:pt x="1692" y="817"/>
                </a:cubicBezTo>
                <a:close/>
                <a:moveTo>
                  <a:pt x="1756" y="766"/>
                </a:moveTo>
                <a:cubicBezTo>
                  <a:pt x="1756" y="766"/>
                  <a:pt x="1756" y="766"/>
                  <a:pt x="1756" y="766"/>
                </a:cubicBezTo>
                <a:cubicBezTo>
                  <a:pt x="1755" y="768"/>
                  <a:pt x="1755" y="768"/>
                  <a:pt x="1755" y="768"/>
                </a:cubicBezTo>
                <a:cubicBezTo>
                  <a:pt x="1753" y="769"/>
                  <a:pt x="1753" y="771"/>
                  <a:pt x="1755" y="772"/>
                </a:cubicBezTo>
                <a:cubicBezTo>
                  <a:pt x="1755" y="773"/>
                  <a:pt x="1756" y="773"/>
                  <a:pt x="1757" y="773"/>
                </a:cubicBezTo>
                <a:cubicBezTo>
                  <a:pt x="1758" y="773"/>
                  <a:pt x="1758" y="773"/>
                  <a:pt x="1759" y="772"/>
                </a:cubicBezTo>
                <a:cubicBezTo>
                  <a:pt x="1760" y="771"/>
                  <a:pt x="1760" y="771"/>
                  <a:pt x="1760" y="771"/>
                </a:cubicBezTo>
                <a:cubicBezTo>
                  <a:pt x="1760" y="771"/>
                  <a:pt x="1761" y="770"/>
                  <a:pt x="1761" y="770"/>
                </a:cubicBezTo>
                <a:cubicBezTo>
                  <a:pt x="1761" y="770"/>
                  <a:pt x="1761" y="770"/>
                  <a:pt x="1761" y="770"/>
                </a:cubicBezTo>
                <a:cubicBezTo>
                  <a:pt x="1766" y="765"/>
                  <a:pt x="1766" y="765"/>
                  <a:pt x="1766" y="765"/>
                </a:cubicBezTo>
                <a:cubicBezTo>
                  <a:pt x="1767" y="764"/>
                  <a:pt x="1767" y="762"/>
                  <a:pt x="1766" y="761"/>
                </a:cubicBezTo>
                <a:cubicBezTo>
                  <a:pt x="1765" y="760"/>
                  <a:pt x="1763" y="760"/>
                  <a:pt x="1762" y="761"/>
                </a:cubicBezTo>
                <a:cubicBezTo>
                  <a:pt x="1757" y="765"/>
                  <a:pt x="1757" y="765"/>
                  <a:pt x="1757" y="765"/>
                </a:cubicBezTo>
                <a:cubicBezTo>
                  <a:pt x="1757" y="766"/>
                  <a:pt x="1757" y="766"/>
                  <a:pt x="1756" y="766"/>
                </a:cubicBezTo>
                <a:close/>
                <a:moveTo>
                  <a:pt x="1728" y="794"/>
                </a:moveTo>
                <a:cubicBezTo>
                  <a:pt x="1703" y="820"/>
                  <a:pt x="1703" y="820"/>
                  <a:pt x="1703" y="820"/>
                </a:cubicBezTo>
                <a:cubicBezTo>
                  <a:pt x="1701" y="821"/>
                  <a:pt x="1701" y="823"/>
                  <a:pt x="1703" y="824"/>
                </a:cubicBezTo>
                <a:cubicBezTo>
                  <a:pt x="1703" y="825"/>
                  <a:pt x="1704" y="825"/>
                  <a:pt x="1705" y="825"/>
                </a:cubicBezTo>
                <a:cubicBezTo>
                  <a:pt x="1706" y="825"/>
                  <a:pt x="1706" y="825"/>
                  <a:pt x="1707" y="824"/>
                </a:cubicBezTo>
                <a:cubicBezTo>
                  <a:pt x="1732" y="799"/>
                  <a:pt x="1732" y="799"/>
                  <a:pt x="1732" y="799"/>
                </a:cubicBezTo>
                <a:cubicBezTo>
                  <a:pt x="1733" y="798"/>
                  <a:pt x="1733" y="796"/>
                  <a:pt x="1732" y="794"/>
                </a:cubicBezTo>
                <a:cubicBezTo>
                  <a:pt x="1731" y="793"/>
                  <a:pt x="1729" y="793"/>
                  <a:pt x="1728" y="794"/>
                </a:cubicBezTo>
                <a:close/>
                <a:moveTo>
                  <a:pt x="1769" y="771"/>
                </a:moveTo>
                <a:cubicBezTo>
                  <a:pt x="1768" y="770"/>
                  <a:pt x="1766" y="770"/>
                  <a:pt x="1765" y="771"/>
                </a:cubicBezTo>
                <a:cubicBezTo>
                  <a:pt x="1744" y="792"/>
                  <a:pt x="1744" y="792"/>
                  <a:pt x="1744" y="792"/>
                </a:cubicBezTo>
                <a:cubicBezTo>
                  <a:pt x="1743" y="794"/>
                  <a:pt x="1743" y="795"/>
                  <a:pt x="1744" y="797"/>
                </a:cubicBezTo>
                <a:cubicBezTo>
                  <a:pt x="1745" y="797"/>
                  <a:pt x="1745" y="798"/>
                  <a:pt x="1746" y="798"/>
                </a:cubicBezTo>
                <a:cubicBezTo>
                  <a:pt x="1747" y="798"/>
                  <a:pt x="1748" y="797"/>
                  <a:pt x="1748" y="797"/>
                </a:cubicBezTo>
                <a:cubicBezTo>
                  <a:pt x="1769" y="776"/>
                  <a:pt x="1769" y="776"/>
                  <a:pt x="1769" y="776"/>
                </a:cubicBezTo>
                <a:cubicBezTo>
                  <a:pt x="1771" y="774"/>
                  <a:pt x="1771" y="773"/>
                  <a:pt x="1769" y="771"/>
                </a:cubicBezTo>
                <a:close/>
                <a:moveTo>
                  <a:pt x="1739" y="797"/>
                </a:moveTo>
                <a:cubicBezTo>
                  <a:pt x="1737" y="799"/>
                  <a:pt x="1737" y="799"/>
                  <a:pt x="1737" y="799"/>
                </a:cubicBezTo>
                <a:cubicBezTo>
                  <a:pt x="1736" y="800"/>
                  <a:pt x="1736" y="802"/>
                  <a:pt x="1737" y="804"/>
                </a:cubicBezTo>
                <a:cubicBezTo>
                  <a:pt x="1738" y="804"/>
                  <a:pt x="1738" y="804"/>
                  <a:pt x="1739" y="804"/>
                </a:cubicBezTo>
                <a:cubicBezTo>
                  <a:pt x="1740" y="804"/>
                  <a:pt x="1741" y="804"/>
                  <a:pt x="1741" y="804"/>
                </a:cubicBezTo>
                <a:cubicBezTo>
                  <a:pt x="1743" y="802"/>
                  <a:pt x="1743" y="802"/>
                  <a:pt x="1743" y="802"/>
                </a:cubicBezTo>
                <a:cubicBezTo>
                  <a:pt x="1744" y="801"/>
                  <a:pt x="1744" y="799"/>
                  <a:pt x="1743" y="797"/>
                </a:cubicBezTo>
                <a:cubicBezTo>
                  <a:pt x="1742" y="796"/>
                  <a:pt x="1740" y="796"/>
                  <a:pt x="1739" y="797"/>
                </a:cubicBezTo>
                <a:close/>
                <a:moveTo>
                  <a:pt x="1778" y="776"/>
                </a:moveTo>
                <a:cubicBezTo>
                  <a:pt x="1777" y="775"/>
                  <a:pt x="1775" y="775"/>
                  <a:pt x="1774" y="776"/>
                </a:cubicBezTo>
                <a:cubicBezTo>
                  <a:pt x="1765" y="785"/>
                  <a:pt x="1765" y="785"/>
                  <a:pt x="1765" y="785"/>
                </a:cubicBezTo>
                <a:cubicBezTo>
                  <a:pt x="1764" y="787"/>
                  <a:pt x="1764" y="789"/>
                  <a:pt x="1765" y="790"/>
                </a:cubicBezTo>
                <a:cubicBezTo>
                  <a:pt x="1765" y="790"/>
                  <a:pt x="1766" y="791"/>
                  <a:pt x="1767" y="791"/>
                </a:cubicBezTo>
                <a:cubicBezTo>
                  <a:pt x="1768" y="791"/>
                  <a:pt x="1769" y="790"/>
                  <a:pt x="1769" y="790"/>
                </a:cubicBezTo>
                <a:cubicBezTo>
                  <a:pt x="1778" y="781"/>
                  <a:pt x="1778" y="781"/>
                  <a:pt x="1778" y="781"/>
                </a:cubicBezTo>
                <a:cubicBezTo>
                  <a:pt x="1779" y="779"/>
                  <a:pt x="1779" y="778"/>
                  <a:pt x="1778" y="776"/>
                </a:cubicBezTo>
                <a:close/>
                <a:moveTo>
                  <a:pt x="465" y="877"/>
                </a:moveTo>
                <a:cubicBezTo>
                  <a:pt x="466" y="876"/>
                  <a:pt x="466" y="874"/>
                  <a:pt x="465" y="873"/>
                </a:cubicBezTo>
                <a:cubicBezTo>
                  <a:pt x="464" y="872"/>
                  <a:pt x="462" y="872"/>
                  <a:pt x="461" y="873"/>
                </a:cubicBezTo>
                <a:cubicBezTo>
                  <a:pt x="456" y="878"/>
                  <a:pt x="456" y="878"/>
                  <a:pt x="456" y="878"/>
                </a:cubicBezTo>
                <a:cubicBezTo>
                  <a:pt x="456" y="879"/>
                  <a:pt x="456" y="879"/>
                  <a:pt x="456" y="879"/>
                </a:cubicBezTo>
                <a:cubicBezTo>
                  <a:pt x="456" y="879"/>
                  <a:pt x="456" y="879"/>
                  <a:pt x="456" y="879"/>
                </a:cubicBezTo>
                <a:cubicBezTo>
                  <a:pt x="454" y="880"/>
                  <a:pt x="454" y="880"/>
                  <a:pt x="454" y="880"/>
                </a:cubicBezTo>
                <a:cubicBezTo>
                  <a:pt x="454" y="879"/>
                  <a:pt x="454" y="879"/>
                  <a:pt x="454" y="879"/>
                </a:cubicBezTo>
                <a:cubicBezTo>
                  <a:pt x="450" y="884"/>
                  <a:pt x="450" y="884"/>
                  <a:pt x="450" y="884"/>
                </a:cubicBezTo>
                <a:cubicBezTo>
                  <a:pt x="448" y="885"/>
                  <a:pt x="448" y="887"/>
                  <a:pt x="450" y="889"/>
                </a:cubicBezTo>
                <a:cubicBezTo>
                  <a:pt x="450" y="889"/>
                  <a:pt x="451" y="889"/>
                  <a:pt x="452" y="889"/>
                </a:cubicBezTo>
                <a:cubicBezTo>
                  <a:pt x="453" y="889"/>
                  <a:pt x="453" y="889"/>
                  <a:pt x="454" y="889"/>
                </a:cubicBezTo>
                <a:cubicBezTo>
                  <a:pt x="460" y="883"/>
                  <a:pt x="460" y="883"/>
                  <a:pt x="460" y="883"/>
                </a:cubicBezTo>
                <a:cubicBezTo>
                  <a:pt x="460" y="882"/>
                  <a:pt x="460" y="882"/>
                  <a:pt x="461" y="882"/>
                </a:cubicBezTo>
                <a:lnTo>
                  <a:pt x="465" y="877"/>
                </a:lnTo>
                <a:close/>
                <a:moveTo>
                  <a:pt x="1004" y="685"/>
                </a:moveTo>
                <a:cubicBezTo>
                  <a:pt x="1004" y="685"/>
                  <a:pt x="1003" y="685"/>
                  <a:pt x="1003" y="685"/>
                </a:cubicBezTo>
                <a:cubicBezTo>
                  <a:pt x="1003" y="685"/>
                  <a:pt x="1003" y="685"/>
                  <a:pt x="1003" y="684"/>
                </a:cubicBezTo>
                <a:cubicBezTo>
                  <a:pt x="1003" y="684"/>
                  <a:pt x="1003" y="684"/>
                  <a:pt x="1003" y="684"/>
                </a:cubicBezTo>
                <a:cubicBezTo>
                  <a:pt x="1003" y="684"/>
                  <a:pt x="1003" y="684"/>
                  <a:pt x="1003" y="684"/>
                </a:cubicBezTo>
                <a:cubicBezTo>
                  <a:pt x="1003" y="684"/>
                  <a:pt x="1003" y="684"/>
                  <a:pt x="1002" y="684"/>
                </a:cubicBezTo>
                <a:cubicBezTo>
                  <a:pt x="1002" y="684"/>
                  <a:pt x="1002" y="684"/>
                  <a:pt x="1002" y="684"/>
                </a:cubicBezTo>
                <a:cubicBezTo>
                  <a:pt x="1002" y="684"/>
                  <a:pt x="1001" y="684"/>
                  <a:pt x="1001" y="684"/>
                </a:cubicBezTo>
                <a:cubicBezTo>
                  <a:pt x="1001" y="684"/>
                  <a:pt x="1001" y="684"/>
                  <a:pt x="1001" y="684"/>
                </a:cubicBezTo>
                <a:cubicBezTo>
                  <a:pt x="1000" y="684"/>
                  <a:pt x="1000" y="684"/>
                  <a:pt x="1000" y="684"/>
                </a:cubicBezTo>
                <a:cubicBezTo>
                  <a:pt x="1000" y="684"/>
                  <a:pt x="1000" y="684"/>
                  <a:pt x="1000" y="684"/>
                </a:cubicBezTo>
                <a:cubicBezTo>
                  <a:pt x="999" y="684"/>
                  <a:pt x="999" y="684"/>
                  <a:pt x="999" y="684"/>
                </a:cubicBezTo>
                <a:cubicBezTo>
                  <a:pt x="999" y="684"/>
                  <a:pt x="999" y="684"/>
                  <a:pt x="999" y="684"/>
                </a:cubicBezTo>
                <a:cubicBezTo>
                  <a:pt x="997" y="686"/>
                  <a:pt x="997" y="686"/>
                  <a:pt x="997" y="686"/>
                </a:cubicBezTo>
                <a:cubicBezTo>
                  <a:pt x="997" y="686"/>
                  <a:pt x="997" y="686"/>
                  <a:pt x="997" y="687"/>
                </a:cubicBezTo>
                <a:cubicBezTo>
                  <a:pt x="997" y="687"/>
                  <a:pt x="997" y="687"/>
                  <a:pt x="997" y="687"/>
                </a:cubicBezTo>
                <a:cubicBezTo>
                  <a:pt x="997" y="687"/>
                  <a:pt x="997" y="688"/>
                  <a:pt x="997" y="688"/>
                </a:cubicBezTo>
                <a:cubicBezTo>
                  <a:pt x="997" y="688"/>
                  <a:pt x="997" y="688"/>
                  <a:pt x="997" y="689"/>
                </a:cubicBezTo>
                <a:cubicBezTo>
                  <a:pt x="997" y="689"/>
                  <a:pt x="997" y="689"/>
                  <a:pt x="997" y="689"/>
                </a:cubicBezTo>
                <a:cubicBezTo>
                  <a:pt x="997" y="689"/>
                  <a:pt x="997" y="689"/>
                  <a:pt x="997" y="690"/>
                </a:cubicBezTo>
                <a:cubicBezTo>
                  <a:pt x="997" y="690"/>
                  <a:pt x="997" y="690"/>
                  <a:pt x="997" y="690"/>
                </a:cubicBezTo>
                <a:cubicBezTo>
                  <a:pt x="997" y="690"/>
                  <a:pt x="997" y="690"/>
                  <a:pt x="997" y="690"/>
                </a:cubicBezTo>
                <a:cubicBezTo>
                  <a:pt x="997" y="690"/>
                  <a:pt x="997" y="690"/>
                  <a:pt x="997" y="690"/>
                </a:cubicBezTo>
                <a:cubicBezTo>
                  <a:pt x="998" y="690"/>
                  <a:pt x="998" y="691"/>
                  <a:pt x="998" y="691"/>
                </a:cubicBezTo>
                <a:cubicBezTo>
                  <a:pt x="998" y="691"/>
                  <a:pt x="998" y="691"/>
                  <a:pt x="998" y="691"/>
                </a:cubicBezTo>
                <a:cubicBezTo>
                  <a:pt x="999" y="691"/>
                  <a:pt x="999" y="691"/>
                  <a:pt x="1000" y="691"/>
                </a:cubicBezTo>
                <a:cubicBezTo>
                  <a:pt x="1000" y="691"/>
                  <a:pt x="1000" y="691"/>
                  <a:pt x="1000" y="691"/>
                </a:cubicBezTo>
                <a:cubicBezTo>
                  <a:pt x="1000" y="691"/>
                  <a:pt x="1001" y="691"/>
                  <a:pt x="1001" y="691"/>
                </a:cubicBezTo>
                <a:cubicBezTo>
                  <a:pt x="1001" y="691"/>
                  <a:pt x="1001" y="691"/>
                  <a:pt x="1001" y="691"/>
                </a:cubicBezTo>
                <a:cubicBezTo>
                  <a:pt x="1001" y="690"/>
                  <a:pt x="1002" y="690"/>
                  <a:pt x="1002" y="690"/>
                </a:cubicBezTo>
                <a:cubicBezTo>
                  <a:pt x="1002" y="690"/>
                  <a:pt x="1002" y="690"/>
                  <a:pt x="1002" y="690"/>
                </a:cubicBezTo>
                <a:cubicBezTo>
                  <a:pt x="1003" y="690"/>
                  <a:pt x="1003" y="689"/>
                  <a:pt x="1004" y="688"/>
                </a:cubicBezTo>
                <a:cubicBezTo>
                  <a:pt x="1004" y="688"/>
                  <a:pt x="1004" y="688"/>
                  <a:pt x="1004" y="688"/>
                </a:cubicBezTo>
                <a:cubicBezTo>
                  <a:pt x="1004" y="688"/>
                  <a:pt x="1004" y="688"/>
                  <a:pt x="1004" y="688"/>
                </a:cubicBezTo>
                <a:cubicBezTo>
                  <a:pt x="1004" y="687"/>
                  <a:pt x="1004" y="687"/>
                  <a:pt x="1004" y="687"/>
                </a:cubicBezTo>
                <a:cubicBezTo>
                  <a:pt x="1004" y="687"/>
                  <a:pt x="1004" y="687"/>
                  <a:pt x="1004" y="686"/>
                </a:cubicBezTo>
                <a:cubicBezTo>
                  <a:pt x="1004" y="686"/>
                  <a:pt x="1004" y="686"/>
                  <a:pt x="1004" y="686"/>
                </a:cubicBezTo>
                <a:cubicBezTo>
                  <a:pt x="1004" y="686"/>
                  <a:pt x="1004" y="685"/>
                  <a:pt x="1004" y="685"/>
                </a:cubicBezTo>
                <a:close/>
                <a:moveTo>
                  <a:pt x="1471" y="579"/>
                </a:moveTo>
                <a:cubicBezTo>
                  <a:pt x="1469" y="578"/>
                  <a:pt x="1468" y="579"/>
                  <a:pt x="1467" y="580"/>
                </a:cubicBezTo>
                <a:cubicBezTo>
                  <a:pt x="1467" y="580"/>
                  <a:pt x="1467" y="580"/>
                  <a:pt x="1467" y="580"/>
                </a:cubicBezTo>
                <a:cubicBezTo>
                  <a:pt x="1466" y="581"/>
                  <a:pt x="1466" y="581"/>
                  <a:pt x="1466" y="581"/>
                </a:cubicBezTo>
                <a:cubicBezTo>
                  <a:pt x="1466" y="581"/>
                  <a:pt x="1466" y="581"/>
                  <a:pt x="1466" y="581"/>
                </a:cubicBezTo>
                <a:cubicBezTo>
                  <a:pt x="1466" y="581"/>
                  <a:pt x="1466" y="581"/>
                  <a:pt x="1466" y="581"/>
                </a:cubicBezTo>
                <a:cubicBezTo>
                  <a:pt x="1466" y="582"/>
                  <a:pt x="1466" y="582"/>
                  <a:pt x="1465" y="582"/>
                </a:cubicBezTo>
                <a:cubicBezTo>
                  <a:pt x="1465" y="582"/>
                  <a:pt x="1465" y="582"/>
                  <a:pt x="1465" y="583"/>
                </a:cubicBezTo>
                <a:cubicBezTo>
                  <a:pt x="1465" y="583"/>
                  <a:pt x="1465" y="583"/>
                  <a:pt x="1465" y="583"/>
                </a:cubicBezTo>
                <a:cubicBezTo>
                  <a:pt x="1465" y="583"/>
                  <a:pt x="1465" y="583"/>
                  <a:pt x="1465" y="584"/>
                </a:cubicBezTo>
                <a:cubicBezTo>
                  <a:pt x="1465" y="584"/>
                  <a:pt x="1464" y="584"/>
                  <a:pt x="1464" y="584"/>
                </a:cubicBezTo>
                <a:cubicBezTo>
                  <a:pt x="1464" y="584"/>
                  <a:pt x="1464" y="584"/>
                  <a:pt x="1464" y="584"/>
                </a:cubicBezTo>
                <a:cubicBezTo>
                  <a:pt x="1464" y="584"/>
                  <a:pt x="1465" y="585"/>
                  <a:pt x="1466" y="585"/>
                </a:cubicBezTo>
                <a:cubicBezTo>
                  <a:pt x="1466" y="585"/>
                  <a:pt x="1466" y="585"/>
                  <a:pt x="1466" y="585"/>
                </a:cubicBezTo>
                <a:cubicBezTo>
                  <a:pt x="1466" y="585"/>
                  <a:pt x="1466" y="585"/>
                  <a:pt x="1466" y="585"/>
                </a:cubicBezTo>
                <a:cubicBezTo>
                  <a:pt x="1466" y="585"/>
                  <a:pt x="1467" y="585"/>
                  <a:pt x="1467" y="586"/>
                </a:cubicBezTo>
                <a:cubicBezTo>
                  <a:pt x="1467" y="586"/>
                  <a:pt x="1467" y="586"/>
                  <a:pt x="1467" y="586"/>
                </a:cubicBezTo>
                <a:cubicBezTo>
                  <a:pt x="1468" y="586"/>
                  <a:pt x="1468" y="586"/>
                  <a:pt x="1468" y="586"/>
                </a:cubicBezTo>
                <a:cubicBezTo>
                  <a:pt x="1469" y="586"/>
                  <a:pt x="1469" y="586"/>
                  <a:pt x="1470" y="586"/>
                </a:cubicBezTo>
                <a:cubicBezTo>
                  <a:pt x="1470" y="586"/>
                  <a:pt x="1470" y="586"/>
                  <a:pt x="1470" y="586"/>
                </a:cubicBezTo>
                <a:cubicBezTo>
                  <a:pt x="1470" y="586"/>
                  <a:pt x="1471" y="585"/>
                  <a:pt x="1472" y="584"/>
                </a:cubicBezTo>
                <a:cubicBezTo>
                  <a:pt x="1472" y="584"/>
                  <a:pt x="1472" y="583"/>
                  <a:pt x="1472" y="583"/>
                </a:cubicBezTo>
                <a:cubicBezTo>
                  <a:pt x="1472" y="583"/>
                  <a:pt x="1472" y="583"/>
                  <a:pt x="1472" y="583"/>
                </a:cubicBezTo>
                <a:cubicBezTo>
                  <a:pt x="1472" y="583"/>
                  <a:pt x="1472" y="582"/>
                  <a:pt x="1472" y="582"/>
                </a:cubicBezTo>
                <a:cubicBezTo>
                  <a:pt x="1473" y="581"/>
                  <a:pt x="1472" y="579"/>
                  <a:pt x="1471" y="579"/>
                </a:cubicBezTo>
                <a:close/>
                <a:moveTo>
                  <a:pt x="1438" y="528"/>
                </a:moveTo>
                <a:cubicBezTo>
                  <a:pt x="1438" y="528"/>
                  <a:pt x="1438" y="529"/>
                  <a:pt x="1438" y="529"/>
                </a:cubicBezTo>
                <a:cubicBezTo>
                  <a:pt x="1438" y="529"/>
                  <a:pt x="1438" y="529"/>
                  <a:pt x="1438" y="529"/>
                </a:cubicBezTo>
                <a:cubicBezTo>
                  <a:pt x="1438" y="529"/>
                  <a:pt x="1438" y="529"/>
                  <a:pt x="1438" y="529"/>
                </a:cubicBezTo>
                <a:cubicBezTo>
                  <a:pt x="1438" y="529"/>
                  <a:pt x="1438" y="529"/>
                  <a:pt x="1439" y="529"/>
                </a:cubicBezTo>
                <a:cubicBezTo>
                  <a:pt x="1439" y="529"/>
                  <a:pt x="1439" y="529"/>
                  <a:pt x="1439" y="530"/>
                </a:cubicBezTo>
                <a:cubicBezTo>
                  <a:pt x="1439" y="530"/>
                  <a:pt x="1439" y="530"/>
                  <a:pt x="1439" y="530"/>
                </a:cubicBezTo>
                <a:cubicBezTo>
                  <a:pt x="1440" y="530"/>
                  <a:pt x="1440" y="530"/>
                  <a:pt x="1440" y="530"/>
                </a:cubicBezTo>
                <a:cubicBezTo>
                  <a:pt x="1440" y="530"/>
                  <a:pt x="1440" y="530"/>
                  <a:pt x="1440" y="530"/>
                </a:cubicBezTo>
                <a:cubicBezTo>
                  <a:pt x="1441" y="530"/>
                  <a:pt x="1441" y="530"/>
                  <a:pt x="1442" y="530"/>
                </a:cubicBezTo>
                <a:cubicBezTo>
                  <a:pt x="1442" y="530"/>
                  <a:pt x="1442" y="530"/>
                  <a:pt x="1442" y="530"/>
                </a:cubicBezTo>
                <a:cubicBezTo>
                  <a:pt x="1442" y="529"/>
                  <a:pt x="1442" y="529"/>
                  <a:pt x="1443" y="529"/>
                </a:cubicBezTo>
                <a:cubicBezTo>
                  <a:pt x="1443" y="529"/>
                  <a:pt x="1443" y="529"/>
                  <a:pt x="1444" y="528"/>
                </a:cubicBezTo>
                <a:cubicBezTo>
                  <a:pt x="1478" y="494"/>
                  <a:pt x="1478" y="494"/>
                  <a:pt x="1478" y="494"/>
                </a:cubicBezTo>
                <a:cubicBezTo>
                  <a:pt x="1478" y="494"/>
                  <a:pt x="1478" y="493"/>
                  <a:pt x="1478" y="493"/>
                </a:cubicBezTo>
                <a:cubicBezTo>
                  <a:pt x="1479" y="493"/>
                  <a:pt x="1479" y="493"/>
                  <a:pt x="1479" y="493"/>
                </a:cubicBezTo>
                <a:cubicBezTo>
                  <a:pt x="1490" y="481"/>
                  <a:pt x="1490" y="481"/>
                  <a:pt x="1490" y="481"/>
                </a:cubicBezTo>
                <a:cubicBezTo>
                  <a:pt x="1491" y="480"/>
                  <a:pt x="1491" y="478"/>
                  <a:pt x="1490" y="477"/>
                </a:cubicBezTo>
                <a:cubicBezTo>
                  <a:pt x="1489" y="476"/>
                  <a:pt x="1487" y="476"/>
                  <a:pt x="1486" y="477"/>
                </a:cubicBezTo>
                <a:cubicBezTo>
                  <a:pt x="1475" y="488"/>
                  <a:pt x="1475" y="488"/>
                  <a:pt x="1475" y="488"/>
                </a:cubicBezTo>
                <a:cubicBezTo>
                  <a:pt x="1474" y="488"/>
                  <a:pt x="1474" y="489"/>
                  <a:pt x="1474" y="489"/>
                </a:cubicBezTo>
                <a:cubicBezTo>
                  <a:pt x="1474" y="489"/>
                  <a:pt x="1474" y="489"/>
                  <a:pt x="1473" y="490"/>
                </a:cubicBezTo>
                <a:cubicBezTo>
                  <a:pt x="1439" y="524"/>
                  <a:pt x="1439" y="524"/>
                  <a:pt x="1439" y="524"/>
                </a:cubicBezTo>
                <a:cubicBezTo>
                  <a:pt x="1439" y="524"/>
                  <a:pt x="1439" y="524"/>
                  <a:pt x="1439" y="524"/>
                </a:cubicBezTo>
                <a:cubicBezTo>
                  <a:pt x="1439" y="524"/>
                  <a:pt x="1439" y="524"/>
                  <a:pt x="1439" y="524"/>
                </a:cubicBezTo>
                <a:cubicBezTo>
                  <a:pt x="1439" y="524"/>
                  <a:pt x="1439" y="524"/>
                  <a:pt x="1438" y="525"/>
                </a:cubicBezTo>
                <a:cubicBezTo>
                  <a:pt x="1438" y="525"/>
                  <a:pt x="1438" y="525"/>
                  <a:pt x="1438" y="525"/>
                </a:cubicBezTo>
                <a:cubicBezTo>
                  <a:pt x="1438" y="525"/>
                  <a:pt x="1438" y="525"/>
                  <a:pt x="1438" y="525"/>
                </a:cubicBezTo>
                <a:cubicBezTo>
                  <a:pt x="1438" y="525"/>
                  <a:pt x="1438" y="525"/>
                  <a:pt x="1438" y="525"/>
                </a:cubicBezTo>
                <a:cubicBezTo>
                  <a:pt x="1438" y="525"/>
                  <a:pt x="1438" y="525"/>
                  <a:pt x="1438" y="525"/>
                </a:cubicBezTo>
                <a:cubicBezTo>
                  <a:pt x="1438" y="525"/>
                  <a:pt x="1438" y="525"/>
                  <a:pt x="1438" y="525"/>
                </a:cubicBezTo>
                <a:cubicBezTo>
                  <a:pt x="1438" y="525"/>
                  <a:pt x="1438" y="525"/>
                  <a:pt x="1438" y="525"/>
                </a:cubicBezTo>
                <a:cubicBezTo>
                  <a:pt x="1438" y="526"/>
                  <a:pt x="1438" y="526"/>
                  <a:pt x="1438" y="526"/>
                </a:cubicBezTo>
                <a:cubicBezTo>
                  <a:pt x="1437" y="526"/>
                  <a:pt x="1437" y="526"/>
                  <a:pt x="1437" y="526"/>
                </a:cubicBezTo>
                <a:cubicBezTo>
                  <a:pt x="1437" y="527"/>
                  <a:pt x="1437" y="527"/>
                  <a:pt x="1437" y="527"/>
                </a:cubicBezTo>
                <a:cubicBezTo>
                  <a:pt x="1437" y="527"/>
                  <a:pt x="1437" y="527"/>
                  <a:pt x="1438" y="528"/>
                </a:cubicBezTo>
                <a:cubicBezTo>
                  <a:pt x="1438" y="528"/>
                  <a:pt x="1438" y="528"/>
                  <a:pt x="1438" y="528"/>
                </a:cubicBezTo>
                <a:close/>
              </a:path>
            </a:pathLst>
          </a:custGeom>
          <a:solidFill>
            <a:schemeClr val="accent6">
              <a:lumMod val="50000"/>
            </a:schemeClr>
          </a:solidFill>
          <a:ln>
            <a:noFill/>
          </a:ln>
        </p:spPr>
        <p:txBody>
          <a:bodyPr vert="horz" wrap="square" lIns="98183" tIns="49092" rIns="98183" bIns="49092" numCol="1" anchor="t" anchorCtr="0" compatLnSpc="1">
            <a:prstTxWarp prst="textNoShape">
              <a:avLst/>
            </a:prstTxWarp>
          </a:bodyPr>
          <a:lstStyle/>
          <a:p>
            <a:pPr algn="ctr" defTabSz="725668" fontAlgn="base">
              <a:spcBef>
                <a:spcPct val="0"/>
              </a:spcBef>
              <a:spcAft>
                <a:spcPct val="0"/>
              </a:spcAft>
              <a:defRPr/>
            </a:pPr>
            <a:endParaRPr lang="en-US" sz="2222" kern="0">
              <a:solidFill>
                <a:srgbClr val="000000"/>
              </a:solidFill>
              <a:cs typeface="+mn-ea"/>
              <a:sym typeface="+mn-lt"/>
            </a:endParaRPr>
          </a:p>
        </p:txBody>
      </p:sp>
      <p:grpSp>
        <p:nvGrpSpPr>
          <p:cNvPr id="28" name="Group 10"/>
          <p:cNvGrpSpPr/>
          <p:nvPr/>
        </p:nvGrpSpPr>
        <p:grpSpPr bwMode="auto">
          <a:xfrm>
            <a:off x="5289493" y="5064231"/>
            <a:ext cx="768195" cy="740979"/>
            <a:chOff x="4624387" y="3840163"/>
            <a:chExt cx="895350" cy="863600"/>
          </a:xfrm>
        </p:grpSpPr>
        <p:sp>
          <p:nvSpPr>
            <p:cNvPr id="30" name="椭圆 39"/>
            <p:cNvSpPr>
              <a:spLocks noChangeArrowheads="1"/>
            </p:cNvSpPr>
            <p:nvPr/>
          </p:nvSpPr>
          <p:spPr bwMode="auto">
            <a:xfrm>
              <a:off x="5443537" y="3840163"/>
              <a:ext cx="76200" cy="44450"/>
            </a:xfrm>
            <a:prstGeom prst="ellipse">
              <a:avLst/>
            </a:prstGeom>
            <a:solidFill>
              <a:schemeClr val="bg1">
                <a:alpha val="21999"/>
              </a:schemeClr>
            </a:solidFill>
            <a:ln w="6350" cmpd="sng">
              <a:solidFill>
                <a:schemeClr val="bg1">
                  <a:alpha val="48999"/>
                </a:schemeClr>
              </a:solidFill>
              <a:round/>
            </a:ln>
          </p:spPr>
          <p:txBody>
            <a:bodyPr anchor="ctr"/>
            <a:lstStyle/>
            <a:p>
              <a:pPr algn="ctr" eaLnBrk="1" hangingPunct="1"/>
              <a:endParaRPr lang="zh-CN" altLang="en-US" sz="2405">
                <a:solidFill>
                  <a:srgbClr val="FFFFFF"/>
                </a:solidFill>
                <a:cs typeface="+mn-ea"/>
                <a:sym typeface="+mn-lt"/>
              </a:endParaRPr>
            </a:p>
          </p:txBody>
        </p:sp>
        <p:sp>
          <p:nvSpPr>
            <p:cNvPr id="31" name="椭圆 40"/>
            <p:cNvSpPr>
              <a:spLocks noChangeArrowheads="1"/>
            </p:cNvSpPr>
            <p:nvPr/>
          </p:nvSpPr>
          <p:spPr bwMode="auto">
            <a:xfrm>
              <a:off x="5372100" y="3916363"/>
              <a:ext cx="74612" cy="46037"/>
            </a:xfrm>
            <a:prstGeom prst="ellipse">
              <a:avLst/>
            </a:prstGeom>
            <a:solidFill>
              <a:schemeClr val="bg1">
                <a:alpha val="21999"/>
              </a:schemeClr>
            </a:solidFill>
            <a:ln w="6350" cmpd="sng">
              <a:solidFill>
                <a:schemeClr val="bg1">
                  <a:alpha val="48999"/>
                </a:schemeClr>
              </a:solidFill>
              <a:round/>
            </a:ln>
          </p:spPr>
          <p:txBody>
            <a:bodyPr anchor="ctr"/>
            <a:lstStyle/>
            <a:p>
              <a:pPr algn="ctr" eaLnBrk="1" hangingPunct="1"/>
              <a:endParaRPr lang="zh-CN" altLang="en-US" sz="2405">
                <a:solidFill>
                  <a:srgbClr val="FFFFFF"/>
                </a:solidFill>
                <a:cs typeface="+mn-ea"/>
                <a:sym typeface="+mn-lt"/>
              </a:endParaRPr>
            </a:p>
          </p:txBody>
        </p:sp>
        <p:sp>
          <p:nvSpPr>
            <p:cNvPr id="32" name="椭圆 41"/>
            <p:cNvSpPr>
              <a:spLocks noChangeArrowheads="1"/>
            </p:cNvSpPr>
            <p:nvPr/>
          </p:nvSpPr>
          <p:spPr bwMode="auto">
            <a:xfrm>
              <a:off x="4624387" y="4659313"/>
              <a:ext cx="74613" cy="44450"/>
            </a:xfrm>
            <a:prstGeom prst="ellipse">
              <a:avLst/>
            </a:prstGeom>
            <a:solidFill>
              <a:schemeClr val="bg1">
                <a:alpha val="21999"/>
              </a:schemeClr>
            </a:solidFill>
            <a:ln w="6350" cmpd="sng">
              <a:solidFill>
                <a:schemeClr val="bg1">
                  <a:alpha val="48999"/>
                </a:schemeClr>
              </a:solidFill>
              <a:round/>
            </a:ln>
          </p:spPr>
          <p:txBody>
            <a:bodyPr anchor="ctr"/>
            <a:lstStyle/>
            <a:p>
              <a:pPr algn="ctr" eaLnBrk="1" hangingPunct="1"/>
              <a:endParaRPr lang="zh-CN" altLang="en-US" sz="2405">
                <a:solidFill>
                  <a:srgbClr val="FFFFFF"/>
                </a:solidFill>
                <a:cs typeface="+mn-ea"/>
                <a:sym typeface="+mn-lt"/>
              </a:endParaRPr>
            </a:p>
          </p:txBody>
        </p:sp>
      </p:grpSp>
      <p:sp>
        <p:nvSpPr>
          <p:cNvPr id="34" name="TextBox 682"/>
          <p:cNvSpPr txBox="1">
            <a:spLocks noChangeArrowheads="1"/>
          </p:cNvSpPr>
          <p:nvPr/>
        </p:nvSpPr>
        <p:spPr bwMode="auto">
          <a:xfrm>
            <a:off x="8043804" y="2225627"/>
            <a:ext cx="1486304" cy="1017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宋体" panose="02010600030101010101" pitchFamily="2" charset="-122"/>
              </a:defRPr>
            </a:lvl1pPr>
            <a:lvl2pPr marL="742950" indent="-285750">
              <a:defRPr>
                <a:solidFill>
                  <a:schemeClr val="tx1"/>
                </a:solidFill>
                <a:latin typeface="Calibri" charset="0"/>
                <a:ea typeface="宋体" panose="02010600030101010101" pitchFamily="2" charset="-122"/>
              </a:defRPr>
            </a:lvl2pPr>
            <a:lvl3pPr marL="1143000" indent="-228600">
              <a:defRPr>
                <a:solidFill>
                  <a:schemeClr val="tx1"/>
                </a:solidFill>
                <a:latin typeface="Calibri" charset="0"/>
                <a:ea typeface="宋体" panose="02010600030101010101" pitchFamily="2" charset="-122"/>
              </a:defRPr>
            </a:lvl3pPr>
            <a:lvl4pPr marL="1600200" indent="-228600">
              <a:defRPr>
                <a:solidFill>
                  <a:schemeClr val="tx1"/>
                </a:solidFill>
                <a:latin typeface="Calibri" charset="0"/>
                <a:ea typeface="宋体" panose="02010600030101010101" pitchFamily="2" charset="-122"/>
              </a:defRPr>
            </a:lvl4pPr>
            <a:lvl5pPr marL="2057400" indent="-228600">
              <a:defRPr>
                <a:solidFill>
                  <a:schemeClr val="tx1"/>
                </a:solidFill>
                <a:latin typeface="Calibri"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charset="0"/>
                <a:ea typeface="宋体" panose="02010600030101010101" pitchFamily="2" charset="-122"/>
              </a:defRPr>
            </a:lvl9pPr>
          </a:lstStyle>
          <a:p>
            <a:pPr algn="ctr" eaLnBrk="1" hangingPunct="1"/>
            <a:r>
              <a:rPr lang="en-US" sz="6010" dirty="0">
                <a:solidFill>
                  <a:srgbClr val="76434E"/>
                </a:solidFill>
                <a:latin typeface="+mn-lt"/>
                <a:ea typeface="+mn-ea"/>
                <a:cs typeface="+mn-ea"/>
                <a:sym typeface="+mn-lt"/>
              </a:rPr>
              <a:t>20</a:t>
            </a:r>
            <a:r>
              <a:rPr lang="en-US" sz="3205" dirty="0">
                <a:solidFill>
                  <a:srgbClr val="76434E"/>
                </a:solidFill>
                <a:latin typeface="+mn-lt"/>
                <a:ea typeface="+mn-ea"/>
                <a:cs typeface="+mn-ea"/>
                <a:sym typeface="+mn-lt"/>
              </a:rPr>
              <a:t>%</a:t>
            </a:r>
            <a:endParaRPr lang="zh-CN" altLang="en-US" sz="5410" dirty="0">
              <a:solidFill>
                <a:srgbClr val="76434E"/>
              </a:solidFill>
              <a:latin typeface="+mn-lt"/>
              <a:ea typeface="+mn-ea"/>
              <a:cs typeface="+mn-ea"/>
              <a:sym typeface="+mn-lt"/>
            </a:endParaRPr>
          </a:p>
        </p:txBody>
      </p:sp>
      <p:sp>
        <p:nvSpPr>
          <p:cNvPr id="35" name="矩形 1"/>
          <p:cNvSpPr>
            <a:spLocks noChangeArrowheads="1"/>
          </p:cNvSpPr>
          <p:nvPr/>
        </p:nvSpPr>
        <p:spPr bwMode="auto">
          <a:xfrm>
            <a:off x="9399024" y="2297232"/>
            <a:ext cx="2327562" cy="1156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en-US" altLang="zh-CN" sz="1600" dirty="0">
                <a:solidFill>
                  <a:srgbClr val="76434E"/>
                </a:solidFill>
                <a:cs typeface="+mn-ea"/>
                <a:sym typeface="+mn-lt"/>
              </a:rPr>
              <a:t>Click here to add content, content to match the title. </a:t>
            </a:r>
          </a:p>
        </p:txBody>
      </p:sp>
      <p:pic>
        <p:nvPicPr>
          <p:cNvPr id="137" name="Picture 21" descr="E:\Objects_all\flag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18810" y="2246857"/>
            <a:ext cx="545606" cy="937057"/>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21" descr="E:\Objects_all\flag_blu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30452" y="3041125"/>
            <a:ext cx="389954" cy="669731"/>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21"/>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4983518" y="3082776"/>
            <a:ext cx="389358" cy="669731"/>
          </a:xfrm>
          <a:prstGeom prst="rect">
            <a:avLst/>
          </a:prstGeom>
          <a:noFill/>
          <a:extLst>
            <a:ext uri="{909E8E84-426E-40DD-AFC4-6F175D3DCCD1}">
              <a14:hiddenFill xmlns:a14="http://schemas.microsoft.com/office/drawing/2010/main">
                <a:solidFill>
                  <a:srgbClr val="FFFFFF"/>
                </a:solidFill>
              </a14:hiddenFill>
            </a:ext>
          </a:extLst>
        </p:spPr>
      </p:pic>
      <p:sp>
        <p:nvSpPr>
          <p:cNvPr id="135" name="TextBox 682"/>
          <p:cNvSpPr txBox="1">
            <a:spLocks noChangeArrowheads="1"/>
          </p:cNvSpPr>
          <p:nvPr/>
        </p:nvSpPr>
        <p:spPr bwMode="auto">
          <a:xfrm>
            <a:off x="8046308" y="3399486"/>
            <a:ext cx="1486304" cy="1017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宋体" panose="02010600030101010101" pitchFamily="2" charset="-122"/>
              </a:defRPr>
            </a:lvl1pPr>
            <a:lvl2pPr marL="742950" indent="-285750">
              <a:defRPr>
                <a:solidFill>
                  <a:schemeClr val="tx1"/>
                </a:solidFill>
                <a:latin typeface="Calibri" charset="0"/>
                <a:ea typeface="宋体" panose="02010600030101010101" pitchFamily="2" charset="-122"/>
              </a:defRPr>
            </a:lvl2pPr>
            <a:lvl3pPr marL="1143000" indent="-228600">
              <a:defRPr>
                <a:solidFill>
                  <a:schemeClr val="tx1"/>
                </a:solidFill>
                <a:latin typeface="Calibri" charset="0"/>
                <a:ea typeface="宋体" panose="02010600030101010101" pitchFamily="2" charset="-122"/>
              </a:defRPr>
            </a:lvl3pPr>
            <a:lvl4pPr marL="1600200" indent="-228600">
              <a:defRPr>
                <a:solidFill>
                  <a:schemeClr val="tx1"/>
                </a:solidFill>
                <a:latin typeface="Calibri" charset="0"/>
                <a:ea typeface="宋体" panose="02010600030101010101" pitchFamily="2" charset="-122"/>
              </a:defRPr>
            </a:lvl4pPr>
            <a:lvl5pPr marL="2057400" indent="-228600">
              <a:defRPr>
                <a:solidFill>
                  <a:schemeClr val="tx1"/>
                </a:solidFill>
                <a:latin typeface="Calibri"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charset="0"/>
                <a:ea typeface="宋体" panose="02010600030101010101" pitchFamily="2" charset="-122"/>
              </a:defRPr>
            </a:lvl9pPr>
          </a:lstStyle>
          <a:p>
            <a:pPr algn="ctr" eaLnBrk="1" hangingPunct="1"/>
            <a:r>
              <a:rPr lang="en-US" sz="6010" dirty="0">
                <a:solidFill>
                  <a:srgbClr val="76434E"/>
                </a:solidFill>
                <a:latin typeface="+mn-lt"/>
                <a:ea typeface="+mn-ea"/>
                <a:cs typeface="+mn-ea"/>
                <a:sym typeface="+mn-lt"/>
              </a:rPr>
              <a:t>40</a:t>
            </a:r>
            <a:r>
              <a:rPr lang="en-US" sz="3205" dirty="0">
                <a:solidFill>
                  <a:srgbClr val="76434E"/>
                </a:solidFill>
                <a:latin typeface="+mn-lt"/>
                <a:ea typeface="+mn-ea"/>
                <a:cs typeface="+mn-ea"/>
                <a:sym typeface="+mn-lt"/>
              </a:rPr>
              <a:t>%</a:t>
            </a:r>
            <a:endParaRPr lang="zh-CN" altLang="en-US" sz="5410" dirty="0">
              <a:solidFill>
                <a:srgbClr val="76434E"/>
              </a:solidFill>
              <a:latin typeface="+mn-lt"/>
              <a:ea typeface="+mn-ea"/>
              <a:cs typeface="+mn-ea"/>
              <a:sym typeface="+mn-lt"/>
            </a:endParaRPr>
          </a:p>
        </p:txBody>
      </p:sp>
      <p:pic>
        <p:nvPicPr>
          <p:cNvPr id="143" name="Picture 21"/>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7521732" y="3420716"/>
            <a:ext cx="544772" cy="937057"/>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21"/>
          <p:cNvPicPr>
            <a:picLocks noChangeAspect="1" noChangeArrowheads="1"/>
          </p:cNvPicPr>
          <p:nvPr/>
        </p:nvPicPr>
        <p:blipFill>
          <a:blip r:embed="rId6" cstate="email">
            <a:duotone>
              <a:prstClr val="black"/>
              <a:srgbClr val="92D050">
                <a:tint val="45000"/>
                <a:satMod val="400000"/>
              </a:srgbClr>
            </a:duotone>
            <a:extLst>
              <a:ext uri="{28A0092B-C50C-407E-A947-70E740481C1C}">
                <a14:useLocalDpi xmlns:a14="http://schemas.microsoft.com/office/drawing/2010/main"/>
              </a:ext>
            </a:extLst>
          </a:blip>
          <a:stretch>
            <a:fillRect/>
          </a:stretch>
        </p:blipFill>
        <p:spPr bwMode="auto">
          <a:xfrm>
            <a:off x="4502675" y="4423342"/>
            <a:ext cx="389358" cy="669731"/>
          </a:xfrm>
          <a:prstGeom prst="rect">
            <a:avLst/>
          </a:prstGeom>
          <a:noFill/>
          <a:extLst>
            <a:ext uri="{909E8E84-426E-40DD-AFC4-6F175D3DCCD1}">
              <a14:hiddenFill xmlns:a14="http://schemas.microsoft.com/office/drawing/2010/main">
                <a:solidFill>
                  <a:srgbClr val="FFFFFF"/>
                </a:solidFill>
              </a14:hiddenFill>
            </a:ext>
          </a:extLst>
        </p:spPr>
      </p:pic>
      <p:sp>
        <p:nvSpPr>
          <p:cNvPr id="145" name="TextBox 682"/>
          <p:cNvSpPr txBox="1">
            <a:spLocks noChangeArrowheads="1"/>
          </p:cNvSpPr>
          <p:nvPr/>
        </p:nvSpPr>
        <p:spPr bwMode="auto">
          <a:xfrm>
            <a:off x="8056027" y="4543312"/>
            <a:ext cx="1471877" cy="1017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宋体" panose="02010600030101010101" pitchFamily="2" charset="-122"/>
              </a:defRPr>
            </a:lvl1pPr>
            <a:lvl2pPr marL="742950" indent="-285750">
              <a:defRPr>
                <a:solidFill>
                  <a:schemeClr val="tx1"/>
                </a:solidFill>
                <a:latin typeface="Calibri" charset="0"/>
                <a:ea typeface="宋体" panose="02010600030101010101" pitchFamily="2" charset="-122"/>
              </a:defRPr>
            </a:lvl2pPr>
            <a:lvl3pPr marL="1143000" indent="-228600">
              <a:defRPr>
                <a:solidFill>
                  <a:schemeClr val="tx1"/>
                </a:solidFill>
                <a:latin typeface="Calibri" charset="0"/>
                <a:ea typeface="宋体" panose="02010600030101010101" pitchFamily="2" charset="-122"/>
              </a:defRPr>
            </a:lvl3pPr>
            <a:lvl4pPr marL="1600200" indent="-228600">
              <a:defRPr>
                <a:solidFill>
                  <a:schemeClr val="tx1"/>
                </a:solidFill>
                <a:latin typeface="Calibri" charset="0"/>
                <a:ea typeface="宋体" panose="02010600030101010101" pitchFamily="2" charset="-122"/>
              </a:defRPr>
            </a:lvl4pPr>
            <a:lvl5pPr marL="2057400" indent="-228600">
              <a:defRPr>
                <a:solidFill>
                  <a:schemeClr val="tx1"/>
                </a:solidFill>
                <a:latin typeface="Calibri"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charset="0"/>
                <a:ea typeface="宋体" panose="02010600030101010101" pitchFamily="2" charset="-122"/>
              </a:defRPr>
            </a:lvl9pPr>
          </a:lstStyle>
          <a:p>
            <a:pPr algn="ctr" eaLnBrk="1" hangingPunct="1"/>
            <a:r>
              <a:rPr lang="en-US" sz="6010" dirty="0">
                <a:solidFill>
                  <a:srgbClr val="76434E"/>
                </a:solidFill>
                <a:latin typeface="+mn-lt"/>
                <a:ea typeface="+mn-ea"/>
                <a:cs typeface="+mn-ea"/>
                <a:sym typeface="+mn-lt"/>
              </a:rPr>
              <a:t>56</a:t>
            </a:r>
            <a:r>
              <a:rPr lang="en-US" sz="3205" dirty="0">
                <a:solidFill>
                  <a:srgbClr val="76434E"/>
                </a:solidFill>
                <a:latin typeface="+mn-lt"/>
                <a:ea typeface="+mn-ea"/>
                <a:cs typeface="+mn-ea"/>
                <a:sym typeface="+mn-lt"/>
              </a:rPr>
              <a:t>%</a:t>
            </a:r>
            <a:endParaRPr lang="zh-CN" altLang="en-US" sz="5410" dirty="0">
              <a:solidFill>
                <a:srgbClr val="76434E"/>
              </a:solidFill>
              <a:latin typeface="+mn-lt"/>
              <a:ea typeface="+mn-ea"/>
              <a:cs typeface="+mn-ea"/>
              <a:sym typeface="+mn-lt"/>
            </a:endParaRPr>
          </a:p>
        </p:txBody>
      </p:sp>
      <p:pic>
        <p:nvPicPr>
          <p:cNvPr id="147" name="Picture 21" descr="E:\Objects_all\flag_blue.png"/>
          <p:cNvPicPr>
            <a:picLocks noChangeAspect="1" noChangeArrowheads="1"/>
          </p:cNvPicPr>
          <p:nvPr/>
        </p:nvPicPr>
        <p:blipFill>
          <a:blip r:embed="rId4" cstate="email">
            <a:duotone>
              <a:prstClr val="black"/>
              <a:srgbClr val="92D050">
                <a:tint val="45000"/>
                <a:satMod val="400000"/>
              </a:srgbClr>
            </a:duotone>
            <a:extLst>
              <a:ext uri="{28A0092B-C50C-407E-A947-70E740481C1C}">
                <a14:useLocalDpi xmlns:a14="http://schemas.microsoft.com/office/drawing/2010/main"/>
              </a:ext>
            </a:extLst>
          </a:blip>
          <a:srcRect/>
          <a:stretch>
            <a:fillRect/>
          </a:stretch>
        </p:blipFill>
        <p:spPr bwMode="auto">
          <a:xfrm>
            <a:off x="7523819" y="4564542"/>
            <a:ext cx="545606" cy="937057"/>
          </a:xfrm>
          <a:prstGeom prst="rect">
            <a:avLst/>
          </a:prstGeom>
          <a:noFill/>
          <a:extLst>
            <a:ext uri="{909E8E84-426E-40DD-AFC4-6F175D3DCCD1}">
              <a14:hiddenFill xmlns:a14="http://schemas.microsoft.com/office/drawing/2010/main">
                <a:solidFill>
                  <a:srgbClr val="FFFFFF"/>
                </a:solidFill>
              </a14:hiddenFill>
            </a:ext>
          </a:extLst>
        </p:spPr>
      </p:pic>
      <p:pic>
        <p:nvPicPr>
          <p:cNvPr id="148" name="图片 147"/>
          <p:cNvPicPr>
            <a:picLocks noChangeAspect="1"/>
          </p:cNvPicPr>
          <p:nvPr/>
        </p:nvPicPr>
        <p:blipFill>
          <a:blip r:embed="rId8" cstate="email">
            <a:extLst>
              <a:ext uri="{BEBA8EAE-BF5A-486C-A8C5-ECC9F3942E4B}">
                <a14:imgProps xmlns:a14="http://schemas.microsoft.com/office/drawing/2010/main">
                  <a14:imgLayer r:embed="rId9">
                    <a14:imgEffect>
                      <a14:artisticCrisscrossEtching/>
                    </a14:imgEffect>
                    <a14:imgEffect>
                      <a14:colorTemperature colorTemp="11200"/>
                    </a14:imgEffect>
                    <a14:imgEffect>
                      <a14:saturation sat="200000"/>
                    </a14:imgEffect>
                  </a14:imgLayer>
                </a14:imgProps>
              </a:ext>
              <a:ext uri="{28A0092B-C50C-407E-A947-70E740481C1C}">
                <a14:useLocalDpi xmlns:a14="http://schemas.microsoft.com/office/drawing/2010/main"/>
              </a:ext>
            </a:extLst>
          </a:blip>
          <a:stretch>
            <a:fillRect/>
          </a:stretch>
        </p:blipFill>
        <p:spPr>
          <a:xfrm rot="5400000">
            <a:off x="-2490124" y="2401392"/>
            <a:ext cx="6976438" cy="1996188"/>
          </a:xfrm>
          <a:prstGeom prst="rect">
            <a:avLst/>
          </a:prstGeom>
        </p:spPr>
      </p:pic>
      <p:pic>
        <p:nvPicPr>
          <p:cNvPr id="141" name="图片 14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370177" y="404128"/>
            <a:ext cx="5403828" cy="773922"/>
          </a:xfrm>
          <a:prstGeom prst="rect">
            <a:avLst/>
          </a:prstGeom>
        </p:spPr>
      </p:pic>
      <p:sp>
        <p:nvSpPr>
          <p:cNvPr id="142" name="TextBox 33"/>
          <p:cNvSpPr txBox="1"/>
          <p:nvPr/>
        </p:nvSpPr>
        <p:spPr>
          <a:xfrm>
            <a:off x="4999037" y="574806"/>
            <a:ext cx="1857788" cy="416254"/>
          </a:xfrm>
          <a:prstGeom prst="rect">
            <a:avLst/>
          </a:prstGeom>
          <a:noFill/>
        </p:spPr>
        <p:txBody>
          <a:bodyPr wrap="none" lIns="45706" tIns="22853" rIns="45706" bIns="22853" rtlCol="0">
            <a:spAutoFit/>
          </a:bodyPr>
          <a:lstStyle/>
          <a:p>
            <a:r>
              <a:rPr lang="en-US" altLang="zh-CN" sz="2405" b="1" dirty="0">
                <a:solidFill>
                  <a:srgbClr val="76434E"/>
                </a:solidFill>
                <a:cs typeface="+mn-ea"/>
                <a:sym typeface="+mn-lt"/>
              </a:rPr>
              <a:t>Add title text</a:t>
            </a:r>
          </a:p>
        </p:txBody>
      </p:sp>
      <p:sp>
        <p:nvSpPr>
          <p:cNvPr id="149" name="矩形 1"/>
          <p:cNvSpPr>
            <a:spLocks noChangeArrowheads="1"/>
          </p:cNvSpPr>
          <p:nvPr/>
        </p:nvSpPr>
        <p:spPr bwMode="auto">
          <a:xfrm>
            <a:off x="9399024" y="3486319"/>
            <a:ext cx="2327562" cy="1156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lnSpc>
                <a:spcPct val="150000"/>
              </a:lnSpc>
            </a:pPr>
            <a:r>
              <a:rPr lang="en-US" altLang="zh-CN" sz="1600" dirty="0">
                <a:solidFill>
                  <a:srgbClr val="76434E"/>
                </a:solidFill>
                <a:cs typeface="+mn-ea"/>
                <a:sym typeface="+mn-lt"/>
              </a:rPr>
              <a:t>Click here to add content, content to match the title. </a:t>
            </a:r>
          </a:p>
        </p:txBody>
      </p:sp>
      <p:sp>
        <p:nvSpPr>
          <p:cNvPr id="150" name="矩形 1"/>
          <p:cNvSpPr>
            <a:spLocks noChangeArrowheads="1"/>
          </p:cNvSpPr>
          <p:nvPr/>
        </p:nvSpPr>
        <p:spPr bwMode="auto">
          <a:xfrm>
            <a:off x="9399024" y="4618233"/>
            <a:ext cx="2327562" cy="1156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lnSpc>
                <a:spcPct val="150000"/>
              </a:lnSpc>
            </a:pPr>
            <a:r>
              <a:rPr lang="en-US" altLang="zh-CN" sz="1600" dirty="0">
                <a:solidFill>
                  <a:srgbClr val="76434E"/>
                </a:solidFill>
                <a:cs typeface="+mn-ea"/>
                <a:sym typeface="+mn-lt"/>
              </a:rPr>
              <a:t>Click here to add content, content to match the title. </a:t>
            </a:r>
          </a:p>
        </p:txBody>
      </p:sp>
    </p:spTree>
  </p:cSld>
  <p:clrMapOvr>
    <a:masterClrMapping/>
  </p:clrMapOvr>
  <mc:AlternateContent xmlns:mc="http://schemas.openxmlformats.org/markup-compatibility/2006" xmlns:p14="http://schemas.microsoft.com/office/powerpoint/2010/main">
    <mc:Choice Requires="p14">
      <p:transition spd="slow" p14:dur="1500" advClick="0" advTm="10278">
        <p:random/>
      </p:transition>
    </mc:Choice>
    <mc:Fallback xmlns:a14="http://schemas.microsoft.com/office/drawing/2010/main" xmlns="">
      <p:transition spd="slow" advClick="0" advTm="10278">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0"/>
                                            </p:tgtEl>
                                            <p:attrNameLst>
                                              <p:attrName>style.visibility</p:attrName>
                                            </p:attrNameLst>
                                          </p:cBhvr>
                                          <p:to>
                                            <p:strVal val="visible"/>
                                          </p:to>
                                        </p:set>
                                        <p:anim calcmode="lin" valueType="num">
                                          <p:cBhvr>
                                            <p:cTn id="7" dur="500" fill="hold"/>
                                            <p:tgtEl>
                                              <p:spTgt spid="140"/>
                                            </p:tgtEl>
                                            <p:attrNameLst>
                                              <p:attrName>ppt_w</p:attrName>
                                            </p:attrNameLst>
                                          </p:cBhvr>
                                          <p:tavLst>
                                            <p:tav tm="0">
                                              <p:val>
                                                <p:fltVal val="0"/>
                                              </p:val>
                                            </p:tav>
                                            <p:tav tm="100000">
                                              <p:val>
                                                <p:strVal val="#ppt_w"/>
                                              </p:val>
                                            </p:tav>
                                          </p:tavLst>
                                        </p:anim>
                                        <p:anim calcmode="lin" valueType="num">
                                          <p:cBhvr>
                                            <p:cTn id="8" dur="500" fill="hold"/>
                                            <p:tgtEl>
                                              <p:spTgt spid="140"/>
                                            </p:tgtEl>
                                            <p:attrNameLst>
                                              <p:attrName>ppt_h</p:attrName>
                                            </p:attrNameLst>
                                          </p:cBhvr>
                                          <p:tavLst>
                                            <p:tav tm="0">
                                              <p:val>
                                                <p:fltVal val="0"/>
                                              </p:val>
                                            </p:tav>
                                            <p:tav tm="100000">
                                              <p:val>
                                                <p:strVal val="#ppt_h"/>
                                              </p:val>
                                            </p:tav>
                                          </p:tavLst>
                                        </p:anim>
                                        <p:animEffect transition="in" filter="fade">
                                          <p:cBhvr>
                                            <p:cTn id="9" dur="500"/>
                                            <p:tgtEl>
                                              <p:spTgt spid="140"/>
                                            </p:tgtEl>
                                          </p:cBhvr>
                                        </p:animEffect>
                                      </p:childTnLst>
                                    </p:cTn>
                                  </p:par>
                                </p:childTnLst>
                              </p:cTn>
                            </p:par>
                            <p:par>
                              <p:cTn id="10" fill="hold">
                                <p:stCondLst>
                                  <p:cond delay="500"/>
                                </p:stCondLst>
                                <p:childTnLst>
                                  <p:par>
                                    <p:cTn id="11" presetID="49" presetClass="entr" presetSubtype="0" decel="100000" fill="hold" nodeType="afterEffect">
                                      <p:stCondLst>
                                        <p:cond delay="0"/>
                                      </p:stCondLst>
                                      <p:childTnLst>
                                        <p:set>
                                          <p:cBhvr>
                                            <p:cTn id="12" dur="1" fill="hold">
                                              <p:stCondLst>
                                                <p:cond delay="0"/>
                                              </p:stCondLst>
                                            </p:cTn>
                                            <p:tgtEl>
                                              <p:spTgt spid="137"/>
                                            </p:tgtEl>
                                            <p:attrNameLst>
                                              <p:attrName>style.visibility</p:attrName>
                                            </p:attrNameLst>
                                          </p:cBhvr>
                                          <p:to>
                                            <p:strVal val="visible"/>
                                          </p:to>
                                        </p:set>
                                        <p:anim calcmode="lin" valueType="num">
                                          <p:cBhvr>
                                            <p:cTn id="13" dur="500" fill="hold"/>
                                            <p:tgtEl>
                                              <p:spTgt spid="137"/>
                                            </p:tgtEl>
                                            <p:attrNameLst>
                                              <p:attrName>ppt_w</p:attrName>
                                            </p:attrNameLst>
                                          </p:cBhvr>
                                          <p:tavLst>
                                            <p:tav tm="0">
                                              <p:val>
                                                <p:fltVal val="0"/>
                                              </p:val>
                                            </p:tav>
                                            <p:tav tm="100000">
                                              <p:val>
                                                <p:strVal val="#ppt_w"/>
                                              </p:val>
                                            </p:tav>
                                          </p:tavLst>
                                        </p:anim>
                                        <p:anim calcmode="lin" valueType="num">
                                          <p:cBhvr>
                                            <p:cTn id="14" dur="500" fill="hold"/>
                                            <p:tgtEl>
                                              <p:spTgt spid="137"/>
                                            </p:tgtEl>
                                            <p:attrNameLst>
                                              <p:attrName>ppt_h</p:attrName>
                                            </p:attrNameLst>
                                          </p:cBhvr>
                                          <p:tavLst>
                                            <p:tav tm="0">
                                              <p:val>
                                                <p:fltVal val="0"/>
                                              </p:val>
                                            </p:tav>
                                            <p:tav tm="100000">
                                              <p:val>
                                                <p:strVal val="#ppt_h"/>
                                              </p:val>
                                            </p:tav>
                                          </p:tavLst>
                                        </p:anim>
                                        <p:anim calcmode="lin" valueType="num">
                                          <p:cBhvr>
                                            <p:cTn id="15" dur="500" fill="hold"/>
                                            <p:tgtEl>
                                              <p:spTgt spid="137"/>
                                            </p:tgtEl>
                                            <p:attrNameLst>
                                              <p:attrName>style.rotation</p:attrName>
                                            </p:attrNameLst>
                                          </p:cBhvr>
                                          <p:tavLst>
                                            <p:tav tm="0">
                                              <p:val>
                                                <p:fltVal val="360"/>
                                              </p:val>
                                            </p:tav>
                                            <p:tav tm="100000">
                                              <p:val>
                                                <p:fltVal val="0"/>
                                              </p:val>
                                            </p:tav>
                                          </p:tavLst>
                                        </p:anim>
                                        <p:animEffect transition="in" filter="fade">
                                          <p:cBhvr>
                                            <p:cTn id="16" dur="500"/>
                                            <p:tgtEl>
                                              <p:spTgt spid="137"/>
                                            </p:tgtEl>
                                          </p:cBhvr>
                                        </p:animEffect>
                                      </p:childTnLst>
                                    </p:cTn>
                                  </p:par>
                                </p:childTnLst>
                              </p:cTn>
                            </p:par>
                            <p:par>
                              <p:cTn id="17" fill="hold">
                                <p:stCondLst>
                                  <p:cond delay="1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34"/>
                                            </p:tgtEl>
                                            <p:attrNameLst>
                                              <p:attrName>style.visibility</p:attrName>
                                            </p:attrNameLst>
                                          </p:cBhvr>
                                          <p:to>
                                            <p:strVal val="visible"/>
                                          </p:to>
                                        </p:set>
                                        <p:anim calcmode="lin" valueType="num">
                                          <p:cBhvr>
                                            <p:cTn id="20"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34"/>
                                            </p:tgtEl>
                                            <p:attrNameLst>
                                              <p:attrName>ppt_y</p:attrName>
                                            </p:attrNameLst>
                                          </p:cBhvr>
                                          <p:tavLst>
                                            <p:tav tm="0">
                                              <p:val>
                                                <p:strVal val="#ppt_y"/>
                                              </p:val>
                                            </p:tav>
                                            <p:tav tm="100000">
                                              <p:val>
                                                <p:strVal val="#ppt_y"/>
                                              </p:val>
                                            </p:tav>
                                          </p:tavLst>
                                        </p:anim>
                                        <p:anim calcmode="lin" valueType="num">
                                          <p:cBhvr>
                                            <p:cTn id="22"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34"/>
                                            </p:tgtEl>
                                          </p:cBhvr>
                                        </p:animEffect>
                                      </p:childTnLst>
                                    </p:cTn>
                                  </p:par>
                                </p:childTnLst>
                              </p:cTn>
                            </p:par>
                            <p:par>
                              <p:cTn id="25" fill="hold">
                                <p:stCondLst>
                                  <p:cond delay="1600"/>
                                </p:stCondLst>
                                <p:childTnLst>
                                  <p:par>
                                    <p:cTn id="26" presetID="53" presetClass="entr" presetSubtype="16"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500" fill="hold"/>
                                            <p:tgtEl>
                                              <p:spTgt spid="35"/>
                                            </p:tgtEl>
                                            <p:attrNameLst>
                                              <p:attrName>ppt_w</p:attrName>
                                            </p:attrNameLst>
                                          </p:cBhvr>
                                          <p:tavLst>
                                            <p:tav tm="0">
                                              <p:val>
                                                <p:fltVal val="0"/>
                                              </p:val>
                                            </p:tav>
                                            <p:tav tm="100000">
                                              <p:val>
                                                <p:strVal val="#ppt_w"/>
                                              </p:val>
                                            </p:tav>
                                          </p:tavLst>
                                        </p:anim>
                                        <p:anim calcmode="lin" valueType="num">
                                          <p:cBhvr>
                                            <p:cTn id="29" dur="500" fill="hold"/>
                                            <p:tgtEl>
                                              <p:spTgt spid="35"/>
                                            </p:tgtEl>
                                            <p:attrNameLst>
                                              <p:attrName>ppt_h</p:attrName>
                                            </p:attrNameLst>
                                          </p:cBhvr>
                                          <p:tavLst>
                                            <p:tav tm="0">
                                              <p:val>
                                                <p:fltVal val="0"/>
                                              </p:val>
                                            </p:tav>
                                            <p:tav tm="100000">
                                              <p:val>
                                                <p:strVal val="#ppt_h"/>
                                              </p:val>
                                            </p:tav>
                                          </p:tavLst>
                                        </p:anim>
                                        <p:animEffect transition="in" filter="fade">
                                          <p:cBhvr>
                                            <p:cTn id="30" dur="500"/>
                                            <p:tgtEl>
                                              <p:spTgt spid="35"/>
                                            </p:tgtEl>
                                          </p:cBhvr>
                                        </p:animEffect>
                                      </p:childTnLst>
                                    </p:cTn>
                                  </p:par>
                                </p:childTnLst>
                              </p:cTn>
                            </p:par>
                            <p:par>
                              <p:cTn id="31" fill="hold">
                                <p:stCondLst>
                                  <p:cond delay="2100"/>
                                </p:stCondLst>
                                <p:childTnLst>
                                  <p:par>
                                    <p:cTn id="32" presetID="53" presetClass="entr" presetSubtype="16" fill="hold" nodeType="afterEffect">
                                      <p:stCondLst>
                                        <p:cond delay="0"/>
                                      </p:stCondLst>
                                      <p:childTnLst>
                                        <p:set>
                                          <p:cBhvr>
                                            <p:cTn id="33" dur="1" fill="hold">
                                              <p:stCondLst>
                                                <p:cond delay="0"/>
                                              </p:stCondLst>
                                            </p:cTn>
                                            <p:tgtEl>
                                              <p:spTgt spid="134"/>
                                            </p:tgtEl>
                                            <p:attrNameLst>
                                              <p:attrName>style.visibility</p:attrName>
                                            </p:attrNameLst>
                                          </p:cBhvr>
                                          <p:to>
                                            <p:strVal val="visible"/>
                                          </p:to>
                                        </p:set>
                                        <p:anim calcmode="lin" valueType="num">
                                          <p:cBhvr>
                                            <p:cTn id="34" dur="500" fill="hold"/>
                                            <p:tgtEl>
                                              <p:spTgt spid="134"/>
                                            </p:tgtEl>
                                            <p:attrNameLst>
                                              <p:attrName>ppt_w</p:attrName>
                                            </p:attrNameLst>
                                          </p:cBhvr>
                                          <p:tavLst>
                                            <p:tav tm="0">
                                              <p:val>
                                                <p:fltVal val="0"/>
                                              </p:val>
                                            </p:tav>
                                            <p:tav tm="100000">
                                              <p:val>
                                                <p:strVal val="#ppt_w"/>
                                              </p:val>
                                            </p:tav>
                                          </p:tavLst>
                                        </p:anim>
                                        <p:anim calcmode="lin" valueType="num">
                                          <p:cBhvr>
                                            <p:cTn id="35" dur="500" fill="hold"/>
                                            <p:tgtEl>
                                              <p:spTgt spid="134"/>
                                            </p:tgtEl>
                                            <p:attrNameLst>
                                              <p:attrName>ppt_h</p:attrName>
                                            </p:attrNameLst>
                                          </p:cBhvr>
                                          <p:tavLst>
                                            <p:tav tm="0">
                                              <p:val>
                                                <p:fltVal val="0"/>
                                              </p:val>
                                            </p:tav>
                                            <p:tav tm="100000">
                                              <p:val>
                                                <p:strVal val="#ppt_h"/>
                                              </p:val>
                                            </p:tav>
                                          </p:tavLst>
                                        </p:anim>
                                        <p:animEffect transition="in" filter="fade">
                                          <p:cBhvr>
                                            <p:cTn id="36" dur="500"/>
                                            <p:tgtEl>
                                              <p:spTgt spid="134"/>
                                            </p:tgtEl>
                                          </p:cBhvr>
                                        </p:animEffect>
                                      </p:childTnLst>
                                    </p:cTn>
                                  </p:par>
                                </p:childTnLst>
                              </p:cTn>
                            </p:par>
                            <p:par>
                              <p:cTn id="37" fill="hold">
                                <p:stCondLst>
                                  <p:cond delay="2600"/>
                                </p:stCondLst>
                                <p:childTnLst>
                                  <p:par>
                                    <p:cTn id="38" presetID="49" presetClass="entr" presetSubtype="0" decel="100000" fill="hold"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 calcmode="lin" valueType="num">
                                          <p:cBhvr>
                                            <p:cTn id="42" dur="500" fill="hold"/>
                                            <p:tgtEl>
                                              <p:spTgt spid="143"/>
                                            </p:tgtEl>
                                            <p:attrNameLst>
                                              <p:attrName>style.rotation</p:attrName>
                                            </p:attrNameLst>
                                          </p:cBhvr>
                                          <p:tavLst>
                                            <p:tav tm="0">
                                              <p:val>
                                                <p:fltVal val="360"/>
                                              </p:val>
                                            </p:tav>
                                            <p:tav tm="100000">
                                              <p:val>
                                                <p:fltVal val="0"/>
                                              </p:val>
                                            </p:tav>
                                          </p:tavLst>
                                        </p:anim>
                                        <p:animEffect transition="in" filter="fade">
                                          <p:cBhvr>
                                            <p:cTn id="43" dur="500"/>
                                            <p:tgtEl>
                                              <p:spTgt spid="143"/>
                                            </p:tgtEl>
                                          </p:cBhvr>
                                        </p:animEffect>
                                      </p:childTnLst>
                                    </p:cTn>
                                  </p:par>
                                </p:childTnLst>
                              </p:cTn>
                            </p:par>
                            <p:par>
                              <p:cTn id="44" fill="hold">
                                <p:stCondLst>
                                  <p:cond delay="31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135"/>
                                            </p:tgtEl>
                                            <p:attrNameLst>
                                              <p:attrName>style.visibility</p:attrName>
                                            </p:attrNameLst>
                                          </p:cBhvr>
                                          <p:to>
                                            <p:strVal val="visible"/>
                                          </p:to>
                                        </p:set>
                                        <p:anim calcmode="lin" valueType="num">
                                          <p:cBhvr>
                                            <p:cTn id="47" dur="500" fill="hold"/>
                                            <p:tgtEl>
                                              <p:spTgt spid="135"/>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135"/>
                                            </p:tgtEl>
                                            <p:attrNameLst>
                                              <p:attrName>ppt_y</p:attrName>
                                            </p:attrNameLst>
                                          </p:cBhvr>
                                          <p:tavLst>
                                            <p:tav tm="0">
                                              <p:val>
                                                <p:strVal val="#ppt_y"/>
                                              </p:val>
                                            </p:tav>
                                            <p:tav tm="100000">
                                              <p:val>
                                                <p:strVal val="#ppt_y"/>
                                              </p:val>
                                            </p:tav>
                                          </p:tavLst>
                                        </p:anim>
                                        <p:anim calcmode="lin" valueType="num">
                                          <p:cBhvr>
                                            <p:cTn id="49" dur="500" fill="hold"/>
                                            <p:tgtEl>
                                              <p:spTgt spid="135"/>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135"/>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135"/>
                                            </p:tgtEl>
                                          </p:cBhvr>
                                        </p:animEffect>
                                      </p:childTnLst>
                                    </p:cTn>
                                  </p:par>
                                </p:childTnLst>
                              </p:cTn>
                            </p:par>
                            <p:par>
                              <p:cTn id="52" fill="hold">
                                <p:stCondLst>
                                  <p:cond delay="3700"/>
                                </p:stCondLst>
                                <p:childTnLst>
                                  <p:par>
                                    <p:cTn id="53" presetID="53" presetClass="entr" presetSubtype="16" fill="hold" nodeType="afterEffect">
                                      <p:stCondLst>
                                        <p:cond delay="0"/>
                                      </p:stCondLst>
                                      <p:childTnLst>
                                        <p:set>
                                          <p:cBhvr>
                                            <p:cTn id="54" dur="1" fill="hold">
                                              <p:stCondLst>
                                                <p:cond delay="0"/>
                                              </p:stCondLst>
                                            </p:cTn>
                                            <p:tgtEl>
                                              <p:spTgt spid="144"/>
                                            </p:tgtEl>
                                            <p:attrNameLst>
                                              <p:attrName>style.visibility</p:attrName>
                                            </p:attrNameLst>
                                          </p:cBhvr>
                                          <p:to>
                                            <p:strVal val="visible"/>
                                          </p:to>
                                        </p:set>
                                        <p:anim calcmode="lin" valueType="num">
                                          <p:cBhvr>
                                            <p:cTn id="55" dur="500" fill="hold"/>
                                            <p:tgtEl>
                                              <p:spTgt spid="144"/>
                                            </p:tgtEl>
                                            <p:attrNameLst>
                                              <p:attrName>ppt_w</p:attrName>
                                            </p:attrNameLst>
                                          </p:cBhvr>
                                          <p:tavLst>
                                            <p:tav tm="0">
                                              <p:val>
                                                <p:fltVal val="0"/>
                                              </p:val>
                                            </p:tav>
                                            <p:tav tm="100000">
                                              <p:val>
                                                <p:strVal val="#ppt_w"/>
                                              </p:val>
                                            </p:tav>
                                          </p:tavLst>
                                        </p:anim>
                                        <p:anim calcmode="lin" valueType="num">
                                          <p:cBhvr>
                                            <p:cTn id="56" dur="500" fill="hold"/>
                                            <p:tgtEl>
                                              <p:spTgt spid="144"/>
                                            </p:tgtEl>
                                            <p:attrNameLst>
                                              <p:attrName>ppt_h</p:attrName>
                                            </p:attrNameLst>
                                          </p:cBhvr>
                                          <p:tavLst>
                                            <p:tav tm="0">
                                              <p:val>
                                                <p:fltVal val="0"/>
                                              </p:val>
                                            </p:tav>
                                            <p:tav tm="100000">
                                              <p:val>
                                                <p:strVal val="#ppt_h"/>
                                              </p:val>
                                            </p:tav>
                                          </p:tavLst>
                                        </p:anim>
                                        <p:animEffect transition="in" filter="fade">
                                          <p:cBhvr>
                                            <p:cTn id="57" dur="500"/>
                                            <p:tgtEl>
                                              <p:spTgt spid="144"/>
                                            </p:tgtEl>
                                          </p:cBhvr>
                                        </p:animEffect>
                                      </p:childTnLst>
                                    </p:cTn>
                                  </p:par>
                                </p:childTnLst>
                              </p:cTn>
                            </p:par>
                            <p:par>
                              <p:cTn id="58" fill="hold">
                                <p:stCondLst>
                                  <p:cond delay="4200"/>
                                </p:stCondLst>
                                <p:childTnLst>
                                  <p:par>
                                    <p:cTn id="59" presetID="49" presetClass="entr" presetSubtype="0" decel="100000" fill="hold" nodeType="afterEffect">
                                      <p:stCondLst>
                                        <p:cond delay="0"/>
                                      </p:stCondLst>
                                      <p:childTnLst>
                                        <p:set>
                                          <p:cBhvr>
                                            <p:cTn id="60" dur="1" fill="hold">
                                              <p:stCondLst>
                                                <p:cond delay="0"/>
                                              </p:stCondLst>
                                            </p:cTn>
                                            <p:tgtEl>
                                              <p:spTgt spid="147"/>
                                            </p:tgtEl>
                                            <p:attrNameLst>
                                              <p:attrName>style.visibility</p:attrName>
                                            </p:attrNameLst>
                                          </p:cBhvr>
                                          <p:to>
                                            <p:strVal val="visible"/>
                                          </p:to>
                                        </p:set>
                                        <p:anim calcmode="lin" valueType="num">
                                          <p:cBhvr>
                                            <p:cTn id="61" dur="500" fill="hold"/>
                                            <p:tgtEl>
                                              <p:spTgt spid="147"/>
                                            </p:tgtEl>
                                            <p:attrNameLst>
                                              <p:attrName>ppt_w</p:attrName>
                                            </p:attrNameLst>
                                          </p:cBhvr>
                                          <p:tavLst>
                                            <p:tav tm="0">
                                              <p:val>
                                                <p:fltVal val="0"/>
                                              </p:val>
                                            </p:tav>
                                            <p:tav tm="100000">
                                              <p:val>
                                                <p:strVal val="#ppt_w"/>
                                              </p:val>
                                            </p:tav>
                                          </p:tavLst>
                                        </p:anim>
                                        <p:anim calcmode="lin" valueType="num">
                                          <p:cBhvr>
                                            <p:cTn id="62" dur="500" fill="hold"/>
                                            <p:tgtEl>
                                              <p:spTgt spid="147"/>
                                            </p:tgtEl>
                                            <p:attrNameLst>
                                              <p:attrName>ppt_h</p:attrName>
                                            </p:attrNameLst>
                                          </p:cBhvr>
                                          <p:tavLst>
                                            <p:tav tm="0">
                                              <p:val>
                                                <p:fltVal val="0"/>
                                              </p:val>
                                            </p:tav>
                                            <p:tav tm="100000">
                                              <p:val>
                                                <p:strVal val="#ppt_h"/>
                                              </p:val>
                                            </p:tav>
                                          </p:tavLst>
                                        </p:anim>
                                        <p:anim calcmode="lin" valueType="num">
                                          <p:cBhvr>
                                            <p:cTn id="63" dur="500" fill="hold"/>
                                            <p:tgtEl>
                                              <p:spTgt spid="147"/>
                                            </p:tgtEl>
                                            <p:attrNameLst>
                                              <p:attrName>style.rotation</p:attrName>
                                            </p:attrNameLst>
                                          </p:cBhvr>
                                          <p:tavLst>
                                            <p:tav tm="0">
                                              <p:val>
                                                <p:fltVal val="360"/>
                                              </p:val>
                                            </p:tav>
                                            <p:tav tm="100000">
                                              <p:val>
                                                <p:fltVal val="0"/>
                                              </p:val>
                                            </p:tav>
                                          </p:tavLst>
                                        </p:anim>
                                        <p:animEffect transition="in" filter="fade">
                                          <p:cBhvr>
                                            <p:cTn id="64" dur="500"/>
                                            <p:tgtEl>
                                              <p:spTgt spid="147"/>
                                            </p:tgtEl>
                                          </p:cBhvr>
                                        </p:animEffect>
                                      </p:childTnLst>
                                    </p:cTn>
                                  </p:par>
                                </p:childTnLst>
                              </p:cTn>
                            </p:par>
                            <p:par>
                              <p:cTn id="65" fill="hold">
                                <p:stCondLst>
                                  <p:cond delay="47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145"/>
                                            </p:tgtEl>
                                            <p:attrNameLst>
                                              <p:attrName>style.visibility</p:attrName>
                                            </p:attrNameLst>
                                          </p:cBhvr>
                                          <p:to>
                                            <p:strVal val="visible"/>
                                          </p:to>
                                        </p:set>
                                        <p:anim calcmode="lin" valueType="num">
                                          <p:cBhvr>
                                            <p:cTn id="68" dur="500" fill="hold"/>
                                            <p:tgtEl>
                                              <p:spTgt spid="145"/>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145"/>
                                            </p:tgtEl>
                                            <p:attrNameLst>
                                              <p:attrName>ppt_y</p:attrName>
                                            </p:attrNameLst>
                                          </p:cBhvr>
                                          <p:tavLst>
                                            <p:tav tm="0">
                                              <p:val>
                                                <p:strVal val="#ppt_y"/>
                                              </p:val>
                                            </p:tav>
                                            <p:tav tm="100000">
                                              <p:val>
                                                <p:strVal val="#ppt_y"/>
                                              </p:val>
                                            </p:tav>
                                          </p:tavLst>
                                        </p:anim>
                                        <p:anim calcmode="lin" valueType="num">
                                          <p:cBhvr>
                                            <p:cTn id="70" dur="500" fill="hold"/>
                                            <p:tgtEl>
                                              <p:spTgt spid="145"/>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145"/>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145"/>
                                            </p:tgtEl>
                                          </p:cBhvr>
                                        </p:animEffect>
                                      </p:childTnLst>
                                    </p:cTn>
                                  </p:par>
                                </p:childTnLst>
                              </p:cTn>
                            </p:par>
                            <p:par>
                              <p:cTn id="73" fill="hold">
                                <p:stCondLst>
                                  <p:cond delay="5300"/>
                                </p:stCondLst>
                                <p:childTnLst>
                                  <p:par>
                                    <p:cTn id="74" presetID="2" presetClass="entr" presetSubtype="1" fill="hold" nodeType="afterEffect" p14:presetBounceEnd="50000">
                                      <p:stCondLst>
                                        <p:cond delay="0"/>
                                      </p:stCondLst>
                                      <p:childTnLst>
                                        <p:set>
                                          <p:cBhvr>
                                            <p:cTn id="75" dur="1" fill="hold">
                                              <p:stCondLst>
                                                <p:cond delay="0"/>
                                              </p:stCondLst>
                                            </p:cTn>
                                            <p:tgtEl>
                                              <p:spTgt spid="141"/>
                                            </p:tgtEl>
                                            <p:attrNameLst>
                                              <p:attrName>style.visibility</p:attrName>
                                            </p:attrNameLst>
                                          </p:cBhvr>
                                          <p:to>
                                            <p:strVal val="visible"/>
                                          </p:to>
                                        </p:set>
                                        <p:anim calcmode="lin" valueType="num" p14:bounceEnd="50000">
                                          <p:cBhvr additive="base">
                                            <p:cTn id="76" dur="1000" fill="hold"/>
                                            <p:tgtEl>
                                              <p:spTgt spid="141"/>
                                            </p:tgtEl>
                                            <p:attrNameLst>
                                              <p:attrName>ppt_x</p:attrName>
                                            </p:attrNameLst>
                                          </p:cBhvr>
                                          <p:tavLst>
                                            <p:tav tm="0">
                                              <p:val>
                                                <p:strVal val="#ppt_x"/>
                                              </p:val>
                                            </p:tav>
                                            <p:tav tm="100000">
                                              <p:val>
                                                <p:strVal val="#ppt_x"/>
                                              </p:val>
                                            </p:tav>
                                          </p:tavLst>
                                        </p:anim>
                                        <p:anim calcmode="lin" valueType="num" p14:bounceEnd="50000">
                                          <p:cBhvr additive="base">
                                            <p:cTn id="77" dur="1000" fill="hold"/>
                                            <p:tgtEl>
                                              <p:spTgt spid="141"/>
                                            </p:tgtEl>
                                            <p:attrNameLst>
                                              <p:attrName>ppt_y</p:attrName>
                                            </p:attrNameLst>
                                          </p:cBhvr>
                                          <p:tavLst>
                                            <p:tav tm="0">
                                              <p:val>
                                                <p:strVal val="0-#ppt_h/2"/>
                                              </p:val>
                                            </p:tav>
                                            <p:tav tm="100000">
                                              <p:val>
                                                <p:strVal val="#ppt_y"/>
                                              </p:val>
                                            </p:tav>
                                          </p:tavLst>
                                        </p:anim>
                                      </p:childTnLst>
                                    </p:cTn>
                                  </p:par>
                                </p:childTnLst>
                              </p:cTn>
                            </p:par>
                            <p:par>
                              <p:cTn id="78" fill="hold">
                                <p:stCondLst>
                                  <p:cond delay="6300"/>
                                </p:stCondLst>
                                <p:childTnLst>
                                  <p:par>
                                    <p:cTn id="79" presetID="41" presetClass="entr" presetSubtype="0" fill="hold" grpId="0" nodeType="afterEffect">
                                      <p:stCondLst>
                                        <p:cond delay="0"/>
                                      </p:stCondLst>
                                      <p:iterate type="lt">
                                        <p:tmPct val="10000"/>
                                      </p:iterate>
                                      <p:childTnLst>
                                        <p:set>
                                          <p:cBhvr>
                                            <p:cTn id="80" dur="1" fill="hold">
                                              <p:stCondLst>
                                                <p:cond delay="0"/>
                                              </p:stCondLst>
                                            </p:cTn>
                                            <p:tgtEl>
                                              <p:spTgt spid="142"/>
                                            </p:tgtEl>
                                            <p:attrNameLst>
                                              <p:attrName>style.visibility</p:attrName>
                                            </p:attrNameLst>
                                          </p:cBhvr>
                                          <p:to>
                                            <p:strVal val="visible"/>
                                          </p:to>
                                        </p:set>
                                        <p:anim calcmode="lin" valueType="num">
                                          <p:cBhvr>
                                            <p:cTn id="81" dur="500" fill="hold"/>
                                            <p:tgtEl>
                                              <p:spTgt spid="142"/>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142"/>
                                            </p:tgtEl>
                                            <p:attrNameLst>
                                              <p:attrName>ppt_y</p:attrName>
                                            </p:attrNameLst>
                                          </p:cBhvr>
                                          <p:tavLst>
                                            <p:tav tm="0">
                                              <p:val>
                                                <p:strVal val="#ppt_y"/>
                                              </p:val>
                                            </p:tav>
                                            <p:tav tm="100000">
                                              <p:val>
                                                <p:strVal val="#ppt_y"/>
                                              </p:val>
                                            </p:tav>
                                          </p:tavLst>
                                        </p:anim>
                                        <p:anim calcmode="lin" valueType="num">
                                          <p:cBhvr>
                                            <p:cTn id="83" dur="500" fill="hold"/>
                                            <p:tgtEl>
                                              <p:spTgt spid="142"/>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142"/>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142"/>
                                            </p:tgtEl>
                                          </p:cBhvr>
                                        </p:animEffect>
                                      </p:childTnLst>
                                    </p:cTn>
                                  </p:par>
                                </p:childTnLst>
                              </p:cTn>
                            </p:par>
                            <p:par>
                              <p:cTn id="86" fill="hold">
                                <p:stCondLst>
                                  <p:cond delay="7350"/>
                                </p:stCondLst>
                                <p:childTnLst>
                                  <p:par>
                                    <p:cTn id="87" presetID="53" presetClass="entr" presetSubtype="16" fill="hold" grpId="0" nodeType="afterEffect">
                                      <p:stCondLst>
                                        <p:cond delay="0"/>
                                      </p:stCondLst>
                                      <p:childTnLst>
                                        <p:set>
                                          <p:cBhvr>
                                            <p:cTn id="88" dur="1" fill="hold">
                                              <p:stCondLst>
                                                <p:cond delay="0"/>
                                              </p:stCondLst>
                                            </p:cTn>
                                            <p:tgtEl>
                                              <p:spTgt spid="149"/>
                                            </p:tgtEl>
                                            <p:attrNameLst>
                                              <p:attrName>style.visibility</p:attrName>
                                            </p:attrNameLst>
                                          </p:cBhvr>
                                          <p:to>
                                            <p:strVal val="visible"/>
                                          </p:to>
                                        </p:set>
                                        <p:anim calcmode="lin" valueType="num">
                                          <p:cBhvr>
                                            <p:cTn id="89" dur="500" fill="hold"/>
                                            <p:tgtEl>
                                              <p:spTgt spid="149"/>
                                            </p:tgtEl>
                                            <p:attrNameLst>
                                              <p:attrName>ppt_w</p:attrName>
                                            </p:attrNameLst>
                                          </p:cBhvr>
                                          <p:tavLst>
                                            <p:tav tm="0">
                                              <p:val>
                                                <p:fltVal val="0"/>
                                              </p:val>
                                            </p:tav>
                                            <p:tav tm="100000">
                                              <p:val>
                                                <p:strVal val="#ppt_w"/>
                                              </p:val>
                                            </p:tav>
                                          </p:tavLst>
                                        </p:anim>
                                        <p:anim calcmode="lin" valueType="num">
                                          <p:cBhvr>
                                            <p:cTn id="90" dur="500" fill="hold"/>
                                            <p:tgtEl>
                                              <p:spTgt spid="149"/>
                                            </p:tgtEl>
                                            <p:attrNameLst>
                                              <p:attrName>ppt_h</p:attrName>
                                            </p:attrNameLst>
                                          </p:cBhvr>
                                          <p:tavLst>
                                            <p:tav tm="0">
                                              <p:val>
                                                <p:fltVal val="0"/>
                                              </p:val>
                                            </p:tav>
                                            <p:tav tm="100000">
                                              <p:val>
                                                <p:strVal val="#ppt_h"/>
                                              </p:val>
                                            </p:tav>
                                          </p:tavLst>
                                        </p:anim>
                                        <p:animEffect transition="in" filter="fade">
                                          <p:cBhvr>
                                            <p:cTn id="91" dur="500"/>
                                            <p:tgtEl>
                                              <p:spTgt spid="149"/>
                                            </p:tgtEl>
                                          </p:cBhvr>
                                        </p:animEffect>
                                      </p:childTnLst>
                                    </p:cTn>
                                  </p:par>
                                </p:childTnLst>
                              </p:cTn>
                            </p:par>
                            <p:par>
                              <p:cTn id="92" fill="hold">
                                <p:stCondLst>
                                  <p:cond delay="7850"/>
                                </p:stCondLst>
                                <p:childTnLst>
                                  <p:par>
                                    <p:cTn id="93" presetID="53" presetClass="entr" presetSubtype="16" fill="hold" grpId="0" nodeType="afterEffect">
                                      <p:stCondLst>
                                        <p:cond delay="0"/>
                                      </p:stCondLst>
                                      <p:childTnLst>
                                        <p:set>
                                          <p:cBhvr>
                                            <p:cTn id="94" dur="1" fill="hold">
                                              <p:stCondLst>
                                                <p:cond delay="0"/>
                                              </p:stCondLst>
                                            </p:cTn>
                                            <p:tgtEl>
                                              <p:spTgt spid="150"/>
                                            </p:tgtEl>
                                            <p:attrNameLst>
                                              <p:attrName>style.visibility</p:attrName>
                                            </p:attrNameLst>
                                          </p:cBhvr>
                                          <p:to>
                                            <p:strVal val="visible"/>
                                          </p:to>
                                        </p:set>
                                        <p:anim calcmode="lin" valueType="num">
                                          <p:cBhvr>
                                            <p:cTn id="95" dur="500" fill="hold"/>
                                            <p:tgtEl>
                                              <p:spTgt spid="150"/>
                                            </p:tgtEl>
                                            <p:attrNameLst>
                                              <p:attrName>ppt_w</p:attrName>
                                            </p:attrNameLst>
                                          </p:cBhvr>
                                          <p:tavLst>
                                            <p:tav tm="0">
                                              <p:val>
                                                <p:fltVal val="0"/>
                                              </p:val>
                                            </p:tav>
                                            <p:tav tm="100000">
                                              <p:val>
                                                <p:strVal val="#ppt_w"/>
                                              </p:val>
                                            </p:tav>
                                          </p:tavLst>
                                        </p:anim>
                                        <p:anim calcmode="lin" valueType="num">
                                          <p:cBhvr>
                                            <p:cTn id="96" dur="500" fill="hold"/>
                                            <p:tgtEl>
                                              <p:spTgt spid="150"/>
                                            </p:tgtEl>
                                            <p:attrNameLst>
                                              <p:attrName>ppt_h</p:attrName>
                                            </p:attrNameLst>
                                          </p:cBhvr>
                                          <p:tavLst>
                                            <p:tav tm="0">
                                              <p:val>
                                                <p:fltVal val="0"/>
                                              </p:val>
                                            </p:tav>
                                            <p:tav tm="100000">
                                              <p:val>
                                                <p:strVal val="#ppt_h"/>
                                              </p:val>
                                            </p:tav>
                                          </p:tavLst>
                                        </p:anim>
                                        <p:animEffect transition="in" filter="fade">
                                          <p:cBhvr>
                                            <p:cTn id="97" dur="500"/>
                                            <p:tgtEl>
                                              <p:spTgt spid="150"/>
                                            </p:tgtEl>
                                          </p:cBhvr>
                                        </p:animEffect>
                                      </p:childTnLst>
                                    </p:cTn>
                                  </p:par>
                                </p:childTnLst>
                              </p:cTn>
                            </p:par>
                            <p:par>
                              <p:cTn id="98" fill="hold">
                                <p:stCondLst>
                                  <p:cond delay="8350"/>
                                </p:stCondLst>
                                <p:childTnLst>
                                  <p:par>
                                    <p:cTn id="99" presetID="47" presetClass="entr" presetSubtype="0" fill="hold" grpId="0" nodeType="afterEffect">
                                      <p:stCondLst>
                                        <p:cond delay="0"/>
                                      </p:stCondLst>
                                      <p:childTnLst>
                                        <p:set>
                                          <p:cBhvr>
                                            <p:cTn id="100" dur="1" fill="hold">
                                              <p:stCondLst>
                                                <p:cond delay="0"/>
                                              </p:stCondLst>
                                            </p:cTn>
                                            <p:tgtEl>
                                              <p:spTgt spid="136"/>
                                            </p:tgtEl>
                                            <p:attrNameLst>
                                              <p:attrName>style.visibility</p:attrName>
                                            </p:attrNameLst>
                                          </p:cBhvr>
                                          <p:to>
                                            <p:strVal val="visible"/>
                                          </p:to>
                                        </p:set>
                                        <p:animEffect transition="in" filter="fade">
                                          <p:cBhvr>
                                            <p:cTn id="101" dur="300"/>
                                            <p:tgtEl>
                                              <p:spTgt spid="136"/>
                                            </p:tgtEl>
                                          </p:cBhvr>
                                        </p:animEffect>
                                        <p:anim calcmode="lin" valueType="num">
                                          <p:cBhvr>
                                            <p:cTn id="102" dur="300" fill="hold"/>
                                            <p:tgtEl>
                                              <p:spTgt spid="136"/>
                                            </p:tgtEl>
                                            <p:attrNameLst>
                                              <p:attrName>ppt_x</p:attrName>
                                            </p:attrNameLst>
                                          </p:cBhvr>
                                          <p:tavLst>
                                            <p:tav tm="0">
                                              <p:val>
                                                <p:strVal val="#ppt_x"/>
                                              </p:val>
                                            </p:tav>
                                            <p:tav tm="100000">
                                              <p:val>
                                                <p:strVal val="#ppt_x"/>
                                              </p:val>
                                            </p:tav>
                                          </p:tavLst>
                                        </p:anim>
                                        <p:anim calcmode="lin" valueType="num">
                                          <p:cBhvr>
                                            <p:cTn id="103" dur="300" fill="hold"/>
                                            <p:tgtEl>
                                              <p:spTgt spid="1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34" grpId="0"/>
          <p:bldP spid="35" grpId="0"/>
          <p:bldP spid="135" grpId="0"/>
          <p:bldP spid="145" grpId="0"/>
          <p:bldP spid="142" grpId="0"/>
          <p:bldP spid="149" grpId="0"/>
          <p:bldP spid="15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0"/>
                                            </p:tgtEl>
                                            <p:attrNameLst>
                                              <p:attrName>style.visibility</p:attrName>
                                            </p:attrNameLst>
                                          </p:cBhvr>
                                          <p:to>
                                            <p:strVal val="visible"/>
                                          </p:to>
                                        </p:set>
                                        <p:anim calcmode="lin" valueType="num">
                                          <p:cBhvr>
                                            <p:cTn id="7" dur="500" fill="hold"/>
                                            <p:tgtEl>
                                              <p:spTgt spid="140"/>
                                            </p:tgtEl>
                                            <p:attrNameLst>
                                              <p:attrName>ppt_w</p:attrName>
                                            </p:attrNameLst>
                                          </p:cBhvr>
                                          <p:tavLst>
                                            <p:tav tm="0">
                                              <p:val>
                                                <p:fltVal val="0"/>
                                              </p:val>
                                            </p:tav>
                                            <p:tav tm="100000">
                                              <p:val>
                                                <p:strVal val="#ppt_w"/>
                                              </p:val>
                                            </p:tav>
                                          </p:tavLst>
                                        </p:anim>
                                        <p:anim calcmode="lin" valueType="num">
                                          <p:cBhvr>
                                            <p:cTn id="8" dur="500" fill="hold"/>
                                            <p:tgtEl>
                                              <p:spTgt spid="140"/>
                                            </p:tgtEl>
                                            <p:attrNameLst>
                                              <p:attrName>ppt_h</p:attrName>
                                            </p:attrNameLst>
                                          </p:cBhvr>
                                          <p:tavLst>
                                            <p:tav tm="0">
                                              <p:val>
                                                <p:fltVal val="0"/>
                                              </p:val>
                                            </p:tav>
                                            <p:tav tm="100000">
                                              <p:val>
                                                <p:strVal val="#ppt_h"/>
                                              </p:val>
                                            </p:tav>
                                          </p:tavLst>
                                        </p:anim>
                                        <p:animEffect transition="in" filter="fade">
                                          <p:cBhvr>
                                            <p:cTn id="9" dur="500"/>
                                            <p:tgtEl>
                                              <p:spTgt spid="140"/>
                                            </p:tgtEl>
                                          </p:cBhvr>
                                        </p:animEffect>
                                      </p:childTnLst>
                                    </p:cTn>
                                  </p:par>
                                </p:childTnLst>
                              </p:cTn>
                            </p:par>
                            <p:par>
                              <p:cTn id="10" fill="hold">
                                <p:stCondLst>
                                  <p:cond delay="500"/>
                                </p:stCondLst>
                                <p:childTnLst>
                                  <p:par>
                                    <p:cTn id="11" presetID="49" presetClass="entr" presetSubtype="0" decel="100000" fill="hold" nodeType="afterEffect">
                                      <p:stCondLst>
                                        <p:cond delay="0"/>
                                      </p:stCondLst>
                                      <p:childTnLst>
                                        <p:set>
                                          <p:cBhvr>
                                            <p:cTn id="12" dur="1" fill="hold">
                                              <p:stCondLst>
                                                <p:cond delay="0"/>
                                              </p:stCondLst>
                                            </p:cTn>
                                            <p:tgtEl>
                                              <p:spTgt spid="137"/>
                                            </p:tgtEl>
                                            <p:attrNameLst>
                                              <p:attrName>style.visibility</p:attrName>
                                            </p:attrNameLst>
                                          </p:cBhvr>
                                          <p:to>
                                            <p:strVal val="visible"/>
                                          </p:to>
                                        </p:set>
                                        <p:anim calcmode="lin" valueType="num">
                                          <p:cBhvr>
                                            <p:cTn id="13" dur="500" fill="hold"/>
                                            <p:tgtEl>
                                              <p:spTgt spid="137"/>
                                            </p:tgtEl>
                                            <p:attrNameLst>
                                              <p:attrName>ppt_w</p:attrName>
                                            </p:attrNameLst>
                                          </p:cBhvr>
                                          <p:tavLst>
                                            <p:tav tm="0">
                                              <p:val>
                                                <p:fltVal val="0"/>
                                              </p:val>
                                            </p:tav>
                                            <p:tav tm="100000">
                                              <p:val>
                                                <p:strVal val="#ppt_w"/>
                                              </p:val>
                                            </p:tav>
                                          </p:tavLst>
                                        </p:anim>
                                        <p:anim calcmode="lin" valueType="num">
                                          <p:cBhvr>
                                            <p:cTn id="14" dur="500" fill="hold"/>
                                            <p:tgtEl>
                                              <p:spTgt spid="137"/>
                                            </p:tgtEl>
                                            <p:attrNameLst>
                                              <p:attrName>ppt_h</p:attrName>
                                            </p:attrNameLst>
                                          </p:cBhvr>
                                          <p:tavLst>
                                            <p:tav tm="0">
                                              <p:val>
                                                <p:fltVal val="0"/>
                                              </p:val>
                                            </p:tav>
                                            <p:tav tm="100000">
                                              <p:val>
                                                <p:strVal val="#ppt_h"/>
                                              </p:val>
                                            </p:tav>
                                          </p:tavLst>
                                        </p:anim>
                                        <p:anim calcmode="lin" valueType="num">
                                          <p:cBhvr>
                                            <p:cTn id="15" dur="500" fill="hold"/>
                                            <p:tgtEl>
                                              <p:spTgt spid="137"/>
                                            </p:tgtEl>
                                            <p:attrNameLst>
                                              <p:attrName>style.rotation</p:attrName>
                                            </p:attrNameLst>
                                          </p:cBhvr>
                                          <p:tavLst>
                                            <p:tav tm="0">
                                              <p:val>
                                                <p:fltVal val="360"/>
                                              </p:val>
                                            </p:tav>
                                            <p:tav tm="100000">
                                              <p:val>
                                                <p:fltVal val="0"/>
                                              </p:val>
                                            </p:tav>
                                          </p:tavLst>
                                        </p:anim>
                                        <p:animEffect transition="in" filter="fade">
                                          <p:cBhvr>
                                            <p:cTn id="16" dur="500"/>
                                            <p:tgtEl>
                                              <p:spTgt spid="137"/>
                                            </p:tgtEl>
                                          </p:cBhvr>
                                        </p:animEffect>
                                      </p:childTnLst>
                                    </p:cTn>
                                  </p:par>
                                </p:childTnLst>
                              </p:cTn>
                            </p:par>
                            <p:par>
                              <p:cTn id="17" fill="hold">
                                <p:stCondLst>
                                  <p:cond delay="1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34"/>
                                            </p:tgtEl>
                                            <p:attrNameLst>
                                              <p:attrName>style.visibility</p:attrName>
                                            </p:attrNameLst>
                                          </p:cBhvr>
                                          <p:to>
                                            <p:strVal val="visible"/>
                                          </p:to>
                                        </p:set>
                                        <p:anim calcmode="lin" valueType="num">
                                          <p:cBhvr>
                                            <p:cTn id="20"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34"/>
                                            </p:tgtEl>
                                            <p:attrNameLst>
                                              <p:attrName>ppt_y</p:attrName>
                                            </p:attrNameLst>
                                          </p:cBhvr>
                                          <p:tavLst>
                                            <p:tav tm="0">
                                              <p:val>
                                                <p:strVal val="#ppt_y"/>
                                              </p:val>
                                            </p:tav>
                                            <p:tav tm="100000">
                                              <p:val>
                                                <p:strVal val="#ppt_y"/>
                                              </p:val>
                                            </p:tav>
                                          </p:tavLst>
                                        </p:anim>
                                        <p:anim calcmode="lin" valueType="num">
                                          <p:cBhvr>
                                            <p:cTn id="22"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34"/>
                                            </p:tgtEl>
                                          </p:cBhvr>
                                        </p:animEffect>
                                      </p:childTnLst>
                                    </p:cTn>
                                  </p:par>
                                </p:childTnLst>
                              </p:cTn>
                            </p:par>
                            <p:par>
                              <p:cTn id="25" fill="hold">
                                <p:stCondLst>
                                  <p:cond delay="1600"/>
                                </p:stCondLst>
                                <p:childTnLst>
                                  <p:par>
                                    <p:cTn id="26" presetID="53" presetClass="entr" presetSubtype="16"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500" fill="hold"/>
                                            <p:tgtEl>
                                              <p:spTgt spid="35"/>
                                            </p:tgtEl>
                                            <p:attrNameLst>
                                              <p:attrName>ppt_w</p:attrName>
                                            </p:attrNameLst>
                                          </p:cBhvr>
                                          <p:tavLst>
                                            <p:tav tm="0">
                                              <p:val>
                                                <p:fltVal val="0"/>
                                              </p:val>
                                            </p:tav>
                                            <p:tav tm="100000">
                                              <p:val>
                                                <p:strVal val="#ppt_w"/>
                                              </p:val>
                                            </p:tav>
                                          </p:tavLst>
                                        </p:anim>
                                        <p:anim calcmode="lin" valueType="num">
                                          <p:cBhvr>
                                            <p:cTn id="29" dur="500" fill="hold"/>
                                            <p:tgtEl>
                                              <p:spTgt spid="35"/>
                                            </p:tgtEl>
                                            <p:attrNameLst>
                                              <p:attrName>ppt_h</p:attrName>
                                            </p:attrNameLst>
                                          </p:cBhvr>
                                          <p:tavLst>
                                            <p:tav tm="0">
                                              <p:val>
                                                <p:fltVal val="0"/>
                                              </p:val>
                                            </p:tav>
                                            <p:tav tm="100000">
                                              <p:val>
                                                <p:strVal val="#ppt_h"/>
                                              </p:val>
                                            </p:tav>
                                          </p:tavLst>
                                        </p:anim>
                                        <p:animEffect transition="in" filter="fade">
                                          <p:cBhvr>
                                            <p:cTn id="30" dur="500"/>
                                            <p:tgtEl>
                                              <p:spTgt spid="35"/>
                                            </p:tgtEl>
                                          </p:cBhvr>
                                        </p:animEffect>
                                      </p:childTnLst>
                                    </p:cTn>
                                  </p:par>
                                </p:childTnLst>
                              </p:cTn>
                            </p:par>
                            <p:par>
                              <p:cTn id="31" fill="hold">
                                <p:stCondLst>
                                  <p:cond delay="2100"/>
                                </p:stCondLst>
                                <p:childTnLst>
                                  <p:par>
                                    <p:cTn id="32" presetID="53" presetClass="entr" presetSubtype="16" fill="hold" nodeType="afterEffect">
                                      <p:stCondLst>
                                        <p:cond delay="0"/>
                                      </p:stCondLst>
                                      <p:childTnLst>
                                        <p:set>
                                          <p:cBhvr>
                                            <p:cTn id="33" dur="1" fill="hold">
                                              <p:stCondLst>
                                                <p:cond delay="0"/>
                                              </p:stCondLst>
                                            </p:cTn>
                                            <p:tgtEl>
                                              <p:spTgt spid="134"/>
                                            </p:tgtEl>
                                            <p:attrNameLst>
                                              <p:attrName>style.visibility</p:attrName>
                                            </p:attrNameLst>
                                          </p:cBhvr>
                                          <p:to>
                                            <p:strVal val="visible"/>
                                          </p:to>
                                        </p:set>
                                        <p:anim calcmode="lin" valueType="num">
                                          <p:cBhvr>
                                            <p:cTn id="34" dur="500" fill="hold"/>
                                            <p:tgtEl>
                                              <p:spTgt spid="134"/>
                                            </p:tgtEl>
                                            <p:attrNameLst>
                                              <p:attrName>ppt_w</p:attrName>
                                            </p:attrNameLst>
                                          </p:cBhvr>
                                          <p:tavLst>
                                            <p:tav tm="0">
                                              <p:val>
                                                <p:fltVal val="0"/>
                                              </p:val>
                                            </p:tav>
                                            <p:tav tm="100000">
                                              <p:val>
                                                <p:strVal val="#ppt_w"/>
                                              </p:val>
                                            </p:tav>
                                          </p:tavLst>
                                        </p:anim>
                                        <p:anim calcmode="lin" valueType="num">
                                          <p:cBhvr>
                                            <p:cTn id="35" dur="500" fill="hold"/>
                                            <p:tgtEl>
                                              <p:spTgt spid="134"/>
                                            </p:tgtEl>
                                            <p:attrNameLst>
                                              <p:attrName>ppt_h</p:attrName>
                                            </p:attrNameLst>
                                          </p:cBhvr>
                                          <p:tavLst>
                                            <p:tav tm="0">
                                              <p:val>
                                                <p:fltVal val="0"/>
                                              </p:val>
                                            </p:tav>
                                            <p:tav tm="100000">
                                              <p:val>
                                                <p:strVal val="#ppt_h"/>
                                              </p:val>
                                            </p:tav>
                                          </p:tavLst>
                                        </p:anim>
                                        <p:animEffect transition="in" filter="fade">
                                          <p:cBhvr>
                                            <p:cTn id="36" dur="500"/>
                                            <p:tgtEl>
                                              <p:spTgt spid="134"/>
                                            </p:tgtEl>
                                          </p:cBhvr>
                                        </p:animEffect>
                                      </p:childTnLst>
                                    </p:cTn>
                                  </p:par>
                                </p:childTnLst>
                              </p:cTn>
                            </p:par>
                            <p:par>
                              <p:cTn id="37" fill="hold">
                                <p:stCondLst>
                                  <p:cond delay="2600"/>
                                </p:stCondLst>
                                <p:childTnLst>
                                  <p:par>
                                    <p:cTn id="38" presetID="49" presetClass="entr" presetSubtype="0" decel="100000" fill="hold"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 calcmode="lin" valueType="num">
                                          <p:cBhvr>
                                            <p:cTn id="42" dur="500" fill="hold"/>
                                            <p:tgtEl>
                                              <p:spTgt spid="143"/>
                                            </p:tgtEl>
                                            <p:attrNameLst>
                                              <p:attrName>style.rotation</p:attrName>
                                            </p:attrNameLst>
                                          </p:cBhvr>
                                          <p:tavLst>
                                            <p:tav tm="0">
                                              <p:val>
                                                <p:fltVal val="360"/>
                                              </p:val>
                                            </p:tav>
                                            <p:tav tm="100000">
                                              <p:val>
                                                <p:fltVal val="0"/>
                                              </p:val>
                                            </p:tav>
                                          </p:tavLst>
                                        </p:anim>
                                        <p:animEffect transition="in" filter="fade">
                                          <p:cBhvr>
                                            <p:cTn id="43" dur="500"/>
                                            <p:tgtEl>
                                              <p:spTgt spid="143"/>
                                            </p:tgtEl>
                                          </p:cBhvr>
                                        </p:animEffect>
                                      </p:childTnLst>
                                    </p:cTn>
                                  </p:par>
                                </p:childTnLst>
                              </p:cTn>
                            </p:par>
                            <p:par>
                              <p:cTn id="44" fill="hold">
                                <p:stCondLst>
                                  <p:cond delay="31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135"/>
                                            </p:tgtEl>
                                            <p:attrNameLst>
                                              <p:attrName>style.visibility</p:attrName>
                                            </p:attrNameLst>
                                          </p:cBhvr>
                                          <p:to>
                                            <p:strVal val="visible"/>
                                          </p:to>
                                        </p:set>
                                        <p:anim calcmode="lin" valueType="num">
                                          <p:cBhvr>
                                            <p:cTn id="47" dur="500" fill="hold"/>
                                            <p:tgtEl>
                                              <p:spTgt spid="135"/>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135"/>
                                            </p:tgtEl>
                                            <p:attrNameLst>
                                              <p:attrName>ppt_y</p:attrName>
                                            </p:attrNameLst>
                                          </p:cBhvr>
                                          <p:tavLst>
                                            <p:tav tm="0">
                                              <p:val>
                                                <p:strVal val="#ppt_y"/>
                                              </p:val>
                                            </p:tav>
                                            <p:tav tm="100000">
                                              <p:val>
                                                <p:strVal val="#ppt_y"/>
                                              </p:val>
                                            </p:tav>
                                          </p:tavLst>
                                        </p:anim>
                                        <p:anim calcmode="lin" valueType="num">
                                          <p:cBhvr>
                                            <p:cTn id="49" dur="500" fill="hold"/>
                                            <p:tgtEl>
                                              <p:spTgt spid="135"/>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135"/>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135"/>
                                            </p:tgtEl>
                                          </p:cBhvr>
                                        </p:animEffect>
                                      </p:childTnLst>
                                    </p:cTn>
                                  </p:par>
                                </p:childTnLst>
                              </p:cTn>
                            </p:par>
                            <p:par>
                              <p:cTn id="52" fill="hold">
                                <p:stCondLst>
                                  <p:cond delay="3700"/>
                                </p:stCondLst>
                                <p:childTnLst>
                                  <p:par>
                                    <p:cTn id="53" presetID="53" presetClass="entr" presetSubtype="16" fill="hold" nodeType="afterEffect">
                                      <p:stCondLst>
                                        <p:cond delay="0"/>
                                      </p:stCondLst>
                                      <p:childTnLst>
                                        <p:set>
                                          <p:cBhvr>
                                            <p:cTn id="54" dur="1" fill="hold">
                                              <p:stCondLst>
                                                <p:cond delay="0"/>
                                              </p:stCondLst>
                                            </p:cTn>
                                            <p:tgtEl>
                                              <p:spTgt spid="144"/>
                                            </p:tgtEl>
                                            <p:attrNameLst>
                                              <p:attrName>style.visibility</p:attrName>
                                            </p:attrNameLst>
                                          </p:cBhvr>
                                          <p:to>
                                            <p:strVal val="visible"/>
                                          </p:to>
                                        </p:set>
                                        <p:anim calcmode="lin" valueType="num">
                                          <p:cBhvr>
                                            <p:cTn id="55" dur="500" fill="hold"/>
                                            <p:tgtEl>
                                              <p:spTgt spid="144"/>
                                            </p:tgtEl>
                                            <p:attrNameLst>
                                              <p:attrName>ppt_w</p:attrName>
                                            </p:attrNameLst>
                                          </p:cBhvr>
                                          <p:tavLst>
                                            <p:tav tm="0">
                                              <p:val>
                                                <p:fltVal val="0"/>
                                              </p:val>
                                            </p:tav>
                                            <p:tav tm="100000">
                                              <p:val>
                                                <p:strVal val="#ppt_w"/>
                                              </p:val>
                                            </p:tav>
                                          </p:tavLst>
                                        </p:anim>
                                        <p:anim calcmode="lin" valueType="num">
                                          <p:cBhvr>
                                            <p:cTn id="56" dur="500" fill="hold"/>
                                            <p:tgtEl>
                                              <p:spTgt spid="144"/>
                                            </p:tgtEl>
                                            <p:attrNameLst>
                                              <p:attrName>ppt_h</p:attrName>
                                            </p:attrNameLst>
                                          </p:cBhvr>
                                          <p:tavLst>
                                            <p:tav tm="0">
                                              <p:val>
                                                <p:fltVal val="0"/>
                                              </p:val>
                                            </p:tav>
                                            <p:tav tm="100000">
                                              <p:val>
                                                <p:strVal val="#ppt_h"/>
                                              </p:val>
                                            </p:tav>
                                          </p:tavLst>
                                        </p:anim>
                                        <p:animEffect transition="in" filter="fade">
                                          <p:cBhvr>
                                            <p:cTn id="57" dur="500"/>
                                            <p:tgtEl>
                                              <p:spTgt spid="144"/>
                                            </p:tgtEl>
                                          </p:cBhvr>
                                        </p:animEffect>
                                      </p:childTnLst>
                                    </p:cTn>
                                  </p:par>
                                </p:childTnLst>
                              </p:cTn>
                            </p:par>
                            <p:par>
                              <p:cTn id="58" fill="hold">
                                <p:stCondLst>
                                  <p:cond delay="4200"/>
                                </p:stCondLst>
                                <p:childTnLst>
                                  <p:par>
                                    <p:cTn id="59" presetID="49" presetClass="entr" presetSubtype="0" decel="100000" fill="hold" nodeType="afterEffect">
                                      <p:stCondLst>
                                        <p:cond delay="0"/>
                                      </p:stCondLst>
                                      <p:childTnLst>
                                        <p:set>
                                          <p:cBhvr>
                                            <p:cTn id="60" dur="1" fill="hold">
                                              <p:stCondLst>
                                                <p:cond delay="0"/>
                                              </p:stCondLst>
                                            </p:cTn>
                                            <p:tgtEl>
                                              <p:spTgt spid="147"/>
                                            </p:tgtEl>
                                            <p:attrNameLst>
                                              <p:attrName>style.visibility</p:attrName>
                                            </p:attrNameLst>
                                          </p:cBhvr>
                                          <p:to>
                                            <p:strVal val="visible"/>
                                          </p:to>
                                        </p:set>
                                        <p:anim calcmode="lin" valueType="num">
                                          <p:cBhvr>
                                            <p:cTn id="61" dur="500" fill="hold"/>
                                            <p:tgtEl>
                                              <p:spTgt spid="147"/>
                                            </p:tgtEl>
                                            <p:attrNameLst>
                                              <p:attrName>ppt_w</p:attrName>
                                            </p:attrNameLst>
                                          </p:cBhvr>
                                          <p:tavLst>
                                            <p:tav tm="0">
                                              <p:val>
                                                <p:fltVal val="0"/>
                                              </p:val>
                                            </p:tav>
                                            <p:tav tm="100000">
                                              <p:val>
                                                <p:strVal val="#ppt_w"/>
                                              </p:val>
                                            </p:tav>
                                          </p:tavLst>
                                        </p:anim>
                                        <p:anim calcmode="lin" valueType="num">
                                          <p:cBhvr>
                                            <p:cTn id="62" dur="500" fill="hold"/>
                                            <p:tgtEl>
                                              <p:spTgt spid="147"/>
                                            </p:tgtEl>
                                            <p:attrNameLst>
                                              <p:attrName>ppt_h</p:attrName>
                                            </p:attrNameLst>
                                          </p:cBhvr>
                                          <p:tavLst>
                                            <p:tav tm="0">
                                              <p:val>
                                                <p:fltVal val="0"/>
                                              </p:val>
                                            </p:tav>
                                            <p:tav tm="100000">
                                              <p:val>
                                                <p:strVal val="#ppt_h"/>
                                              </p:val>
                                            </p:tav>
                                          </p:tavLst>
                                        </p:anim>
                                        <p:anim calcmode="lin" valueType="num">
                                          <p:cBhvr>
                                            <p:cTn id="63" dur="500" fill="hold"/>
                                            <p:tgtEl>
                                              <p:spTgt spid="147"/>
                                            </p:tgtEl>
                                            <p:attrNameLst>
                                              <p:attrName>style.rotation</p:attrName>
                                            </p:attrNameLst>
                                          </p:cBhvr>
                                          <p:tavLst>
                                            <p:tav tm="0">
                                              <p:val>
                                                <p:fltVal val="360"/>
                                              </p:val>
                                            </p:tav>
                                            <p:tav tm="100000">
                                              <p:val>
                                                <p:fltVal val="0"/>
                                              </p:val>
                                            </p:tav>
                                          </p:tavLst>
                                        </p:anim>
                                        <p:animEffect transition="in" filter="fade">
                                          <p:cBhvr>
                                            <p:cTn id="64" dur="500"/>
                                            <p:tgtEl>
                                              <p:spTgt spid="147"/>
                                            </p:tgtEl>
                                          </p:cBhvr>
                                        </p:animEffect>
                                      </p:childTnLst>
                                    </p:cTn>
                                  </p:par>
                                </p:childTnLst>
                              </p:cTn>
                            </p:par>
                            <p:par>
                              <p:cTn id="65" fill="hold">
                                <p:stCondLst>
                                  <p:cond delay="47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145"/>
                                            </p:tgtEl>
                                            <p:attrNameLst>
                                              <p:attrName>style.visibility</p:attrName>
                                            </p:attrNameLst>
                                          </p:cBhvr>
                                          <p:to>
                                            <p:strVal val="visible"/>
                                          </p:to>
                                        </p:set>
                                        <p:anim calcmode="lin" valueType="num">
                                          <p:cBhvr>
                                            <p:cTn id="68" dur="500" fill="hold"/>
                                            <p:tgtEl>
                                              <p:spTgt spid="145"/>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145"/>
                                            </p:tgtEl>
                                            <p:attrNameLst>
                                              <p:attrName>ppt_y</p:attrName>
                                            </p:attrNameLst>
                                          </p:cBhvr>
                                          <p:tavLst>
                                            <p:tav tm="0">
                                              <p:val>
                                                <p:strVal val="#ppt_y"/>
                                              </p:val>
                                            </p:tav>
                                            <p:tav tm="100000">
                                              <p:val>
                                                <p:strVal val="#ppt_y"/>
                                              </p:val>
                                            </p:tav>
                                          </p:tavLst>
                                        </p:anim>
                                        <p:anim calcmode="lin" valueType="num">
                                          <p:cBhvr>
                                            <p:cTn id="70" dur="500" fill="hold"/>
                                            <p:tgtEl>
                                              <p:spTgt spid="145"/>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145"/>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145"/>
                                            </p:tgtEl>
                                          </p:cBhvr>
                                        </p:animEffect>
                                      </p:childTnLst>
                                    </p:cTn>
                                  </p:par>
                                </p:childTnLst>
                              </p:cTn>
                            </p:par>
                            <p:par>
                              <p:cTn id="73" fill="hold">
                                <p:stCondLst>
                                  <p:cond delay="5300"/>
                                </p:stCondLst>
                                <p:childTnLst>
                                  <p:par>
                                    <p:cTn id="74" presetID="2" presetClass="entr" presetSubtype="1" fill="hold" nodeType="afterEffect">
                                      <p:stCondLst>
                                        <p:cond delay="0"/>
                                      </p:stCondLst>
                                      <p:childTnLst>
                                        <p:set>
                                          <p:cBhvr>
                                            <p:cTn id="75" dur="1" fill="hold">
                                              <p:stCondLst>
                                                <p:cond delay="0"/>
                                              </p:stCondLst>
                                            </p:cTn>
                                            <p:tgtEl>
                                              <p:spTgt spid="141"/>
                                            </p:tgtEl>
                                            <p:attrNameLst>
                                              <p:attrName>style.visibility</p:attrName>
                                            </p:attrNameLst>
                                          </p:cBhvr>
                                          <p:to>
                                            <p:strVal val="visible"/>
                                          </p:to>
                                        </p:set>
                                        <p:anim calcmode="lin" valueType="num">
                                          <p:cBhvr additive="base">
                                            <p:cTn id="76" dur="1000" fill="hold"/>
                                            <p:tgtEl>
                                              <p:spTgt spid="141"/>
                                            </p:tgtEl>
                                            <p:attrNameLst>
                                              <p:attrName>ppt_x</p:attrName>
                                            </p:attrNameLst>
                                          </p:cBhvr>
                                          <p:tavLst>
                                            <p:tav tm="0">
                                              <p:val>
                                                <p:strVal val="#ppt_x"/>
                                              </p:val>
                                            </p:tav>
                                            <p:tav tm="100000">
                                              <p:val>
                                                <p:strVal val="#ppt_x"/>
                                              </p:val>
                                            </p:tav>
                                          </p:tavLst>
                                        </p:anim>
                                        <p:anim calcmode="lin" valueType="num">
                                          <p:cBhvr additive="base">
                                            <p:cTn id="77" dur="1000" fill="hold"/>
                                            <p:tgtEl>
                                              <p:spTgt spid="141"/>
                                            </p:tgtEl>
                                            <p:attrNameLst>
                                              <p:attrName>ppt_y</p:attrName>
                                            </p:attrNameLst>
                                          </p:cBhvr>
                                          <p:tavLst>
                                            <p:tav tm="0">
                                              <p:val>
                                                <p:strVal val="0-#ppt_h/2"/>
                                              </p:val>
                                            </p:tav>
                                            <p:tav tm="100000">
                                              <p:val>
                                                <p:strVal val="#ppt_y"/>
                                              </p:val>
                                            </p:tav>
                                          </p:tavLst>
                                        </p:anim>
                                      </p:childTnLst>
                                    </p:cTn>
                                  </p:par>
                                </p:childTnLst>
                              </p:cTn>
                            </p:par>
                            <p:par>
                              <p:cTn id="78" fill="hold">
                                <p:stCondLst>
                                  <p:cond delay="6300"/>
                                </p:stCondLst>
                                <p:childTnLst>
                                  <p:par>
                                    <p:cTn id="79" presetID="41" presetClass="entr" presetSubtype="0" fill="hold" grpId="0" nodeType="afterEffect">
                                      <p:stCondLst>
                                        <p:cond delay="0"/>
                                      </p:stCondLst>
                                      <p:iterate type="lt">
                                        <p:tmPct val="10000"/>
                                      </p:iterate>
                                      <p:childTnLst>
                                        <p:set>
                                          <p:cBhvr>
                                            <p:cTn id="80" dur="1" fill="hold">
                                              <p:stCondLst>
                                                <p:cond delay="0"/>
                                              </p:stCondLst>
                                            </p:cTn>
                                            <p:tgtEl>
                                              <p:spTgt spid="142"/>
                                            </p:tgtEl>
                                            <p:attrNameLst>
                                              <p:attrName>style.visibility</p:attrName>
                                            </p:attrNameLst>
                                          </p:cBhvr>
                                          <p:to>
                                            <p:strVal val="visible"/>
                                          </p:to>
                                        </p:set>
                                        <p:anim calcmode="lin" valueType="num">
                                          <p:cBhvr>
                                            <p:cTn id="81" dur="500" fill="hold"/>
                                            <p:tgtEl>
                                              <p:spTgt spid="142"/>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142"/>
                                            </p:tgtEl>
                                            <p:attrNameLst>
                                              <p:attrName>ppt_y</p:attrName>
                                            </p:attrNameLst>
                                          </p:cBhvr>
                                          <p:tavLst>
                                            <p:tav tm="0">
                                              <p:val>
                                                <p:strVal val="#ppt_y"/>
                                              </p:val>
                                            </p:tav>
                                            <p:tav tm="100000">
                                              <p:val>
                                                <p:strVal val="#ppt_y"/>
                                              </p:val>
                                            </p:tav>
                                          </p:tavLst>
                                        </p:anim>
                                        <p:anim calcmode="lin" valueType="num">
                                          <p:cBhvr>
                                            <p:cTn id="83" dur="500" fill="hold"/>
                                            <p:tgtEl>
                                              <p:spTgt spid="142"/>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142"/>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142"/>
                                            </p:tgtEl>
                                          </p:cBhvr>
                                        </p:animEffect>
                                      </p:childTnLst>
                                    </p:cTn>
                                  </p:par>
                                </p:childTnLst>
                              </p:cTn>
                            </p:par>
                            <p:par>
                              <p:cTn id="86" fill="hold">
                                <p:stCondLst>
                                  <p:cond delay="7350"/>
                                </p:stCondLst>
                                <p:childTnLst>
                                  <p:par>
                                    <p:cTn id="87" presetID="53" presetClass="entr" presetSubtype="16" fill="hold" grpId="0" nodeType="afterEffect">
                                      <p:stCondLst>
                                        <p:cond delay="0"/>
                                      </p:stCondLst>
                                      <p:childTnLst>
                                        <p:set>
                                          <p:cBhvr>
                                            <p:cTn id="88" dur="1" fill="hold">
                                              <p:stCondLst>
                                                <p:cond delay="0"/>
                                              </p:stCondLst>
                                            </p:cTn>
                                            <p:tgtEl>
                                              <p:spTgt spid="149"/>
                                            </p:tgtEl>
                                            <p:attrNameLst>
                                              <p:attrName>style.visibility</p:attrName>
                                            </p:attrNameLst>
                                          </p:cBhvr>
                                          <p:to>
                                            <p:strVal val="visible"/>
                                          </p:to>
                                        </p:set>
                                        <p:anim calcmode="lin" valueType="num">
                                          <p:cBhvr>
                                            <p:cTn id="89" dur="500" fill="hold"/>
                                            <p:tgtEl>
                                              <p:spTgt spid="149"/>
                                            </p:tgtEl>
                                            <p:attrNameLst>
                                              <p:attrName>ppt_w</p:attrName>
                                            </p:attrNameLst>
                                          </p:cBhvr>
                                          <p:tavLst>
                                            <p:tav tm="0">
                                              <p:val>
                                                <p:fltVal val="0"/>
                                              </p:val>
                                            </p:tav>
                                            <p:tav tm="100000">
                                              <p:val>
                                                <p:strVal val="#ppt_w"/>
                                              </p:val>
                                            </p:tav>
                                          </p:tavLst>
                                        </p:anim>
                                        <p:anim calcmode="lin" valueType="num">
                                          <p:cBhvr>
                                            <p:cTn id="90" dur="500" fill="hold"/>
                                            <p:tgtEl>
                                              <p:spTgt spid="149"/>
                                            </p:tgtEl>
                                            <p:attrNameLst>
                                              <p:attrName>ppt_h</p:attrName>
                                            </p:attrNameLst>
                                          </p:cBhvr>
                                          <p:tavLst>
                                            <p:tav tm="0">
                                              <p:val>
                                                <p:fltVal val="0"/>
                                              </p:val>
                                            </p:tav>
                                            <p:tav tm="100000">
                                              <p:val>
                                                <p:strVal val="#ppt_h"/>
                                              </p:val>
                                            </p:tav>
                                          </p:tavLst>
                                        </p:anim>
                                        <p:animEffect transition="in" filter="fade">
                                          <p:cBhvr>
                                            <p:cTn id="91" dur="500"/>
                                            <p:tgtEl>
                                              <p:spTgt spid="149"/>
                                            </p:tgtEl>
                                          </p:cBhvr>
                                        </p:animEffect>
                                      </p:childTnLst>
                                    </p:cTn>
                                  </p:par>
                                </p:childTnLst>
                              </p:cTn>
                            </p:par>
                            <p:par>
                              <p:cTn id="92" fill="hold">
                                <p:stCondLst>
                                  <p:cond delay="7850"/>
                                </p:stCondLst>
                                <p:childTnLst>
                                  <p:par>
                                    <p:cTn id="93" presetID="53" presetClass="entr" presetSubtype="16" fill="hold" grpId="0" nodeType="afterEffect">
                                      <p:stCondLst>
                                        <p:cond delay="0"/>
                                      </p:stCondLst>
                                      <p:childTnLst>
                                        <p:set>
                                          <p:cBhvr>
                                            <p:cTn id="94" dur="1" fill="hold">
                                              <p:stCondLst>
                                                <p:cond delay="0"/>
                                              </p:stCondLst>
                                            </p:cTn>
                                            <p:tgtEl>
                                              <p:spTgt spid="150"/>
                                            </p:tgtEl>
                                            <p:attrNameLst>
                                              <p:attrName>style.visibility</p:attrName>
                                            </p:attrNameLst>
                                          </p:cBhvr>
                                          <p:to>
                                            <p:strVal val="visible"/>
                                          </p:to>
                                        </p:set>
                                        <p:anim calcmode="lin" valueType="num">
                                          <p:cBhvr>
                                            <p:cTn id="95" dur="500" fill="hold"/>
                                            <p:tgtEl>
                                              <p:spTgt spid="150"/>
                                            </p:tgtEl>
                                            <p:attrNameLst>
                                              <p:attrName>ppt_w</p:attrName>
                                            </p:attrNameLst>
                                          </p:cBhvr>
                                          <p:tavLst>
                                            <p:tav tm="0">
                                              <p:val>
                                                <p:fltVal val="0"/>
                                              </p:val>
                                            </p:tav>
                                            <p:tav tm="100000">
                                              <p:val>
                                                <p:strVal val="#ppt_w"/>
                                              </p:val>
                                            </p:tav>
                                          </p:tavLst>
                                        </p:anim>
                                        <p:anim calcmode="lin" valueType="num">
                                          <p:cBhvr>
                                            <p:cTn id="96" dur="500" fill="hold"/>
                                            <p:tgtEl>
                                              <p:spTgt spid="150"/>
                                            </p:tgtEl>
                                            <p:attrNameLst>
                                              <p:attrName>ppt_h</p:attrName>
                                            </p:attrNameLst>
                                          </p:cBhvr>
                                          <p:tavLst>
                                            <p:tav tm="0">
                                              <p:val>
                                                <p:fltVal val="0"/>
                                              </p:val>
                                            </p:tav>
                                            <p:tav tm="100000">
                                              <p:val>
                                                <p:strVal val="#ppt_h"/>
                                              </p:val>
                                            </p:tav>
                                          </p:tavLst>
                                        </p:anim>
                                        <p:animEffect transition="in" filter="fade">
                                          <p:cBhvr>
                                            <p:cTn id="97" dur="500"/>
                                            <p:tgtEl>
                                              <p:spTgt spid="150"/>
                                            </p:tgtEl>
                                          </p:cBhvr>
                                        </p:animEffect>
                                      </p:childTnLst>
                                    </p:cTn>
                                  </p:par>
                                </p:childTnLst>
                              </p:cTn>
                            </p:par>
                            <p:par>
                              <p:cTn id="98" fill="hold">
                                <p:stCondLst>
                                  <p:cond delay="8350"/>
                                </p:stCondLst>
                                <p:childTnLst>
                                  <p:par>
                                    <p:cTn id="99" presetID="47" presetClass="entr" presetSubtype="0" fill="hold" grpId="0" nodeType="afterEffect">
                                      <p:stCondLst>
                                        <p:cond delay="0"/>
                                      </p:stCondLst>
                                      <p:childTnLst>
                                        <p:set>
                                          <p:cBhvr>
                                            <p:cTn id="100" dur="1" fill="hold">
                                              <p:stCondLst>
                                                <p:cond delay="0"/>
                                              </p:stCondLst>
                                            </p:cTn>
                                            <p:tgtEl>
                                              <p:spTgt spid="136"/>
                                            </p:tgtEl>
                                            <p:attrNameLst>
                                              <p:attrName>style.visibility</p:attrName>
                                            </p:attrNameLst>
                                          </p:cBhvr>
                                          <p:to>
                                            <p:strVal val="visible"/>
                                          </p:to>
                                        </p:set>
                                        <p:animEffect transition="in" filter="fade">
                                          <p:cBhvr>
                                            <p:cTn id="101" dur="300"/>
                                            <p:tgtEl>
                                              <p:spTgt spid="136"/>
                                            </p:tgtEl>
                                          </p:cBhvr>
                                        </p:animEffect>
                                        <p:anim calcmode="lin" valueType="num">
                                          <p:cBhvr>
                                            <p:cTn id="102" dur="300" fill="hold"/>
                                            <p:tgtEl>
                                              <p:spTgt spid="136"/>
                                            </p:tgtEl>
                                            <p:attrNameLst>
                                              <p:attrName>ppt_x</p:attrName>
                                            </p:attrNameLst>
                                          </p:cBhvr>
                                          <p:tavLst>
                                            <p:tav tm="0">
                                              <p:val>
                                                <p:strVal val="#ppt_x"/>
                                              </p:val>
                                            </p:tav>
                                            <p:tav tm="100000">
                                              <p:val>
                                                <p:strVal val="#ppt_x"/>
                                              </p:val>
                                            </p:tav>
                                          </p:tavLst>
                                        </p:anim>
                                        <p:anim calcmode="lin" valueType="num">
                                          <p:cBhvr>
                                            <p:cTn id="103" dur="300" fill="hold"/>
                                            <p:tgtEl>
                                              <p:spTgt spid="1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34" grpId="0"/>
          <p:bldP spid="35" grpId="0"/>
          <p:bldP spid="135" grpId="0"/>
          <p:bldP spid="145" grpId="0"/>
          <p:bldP spid="142" grpId="0"/>
          <p:bldP spid="149" grpId="0"/>
          <p:bldP spid="150"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t="-1000" b="-1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15420" y="4778104"/>
            <a:ext cx="2327115" cy="2144554"/>
          </a:xfrm>
          <a:prstGeom prst="rect">
            <a:avLst/>
          </a:prstGeom>
        </p:spPr>
      </p:pic>
      <p:pic>
        <p:nvPicPr>
          <p:cNvPr id="28" name="Picture 26" descr="E:\Objects_all\flower_small_red.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26920" y="3154192"/>
            <a:ext cx="527187" cy="62105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7" descr="E:\Objects_all\flower_small_yellow.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85781" y="2510787"/>
            <a:ext cx="620080" cy="577432"/>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0800000">
            <a:off x="1754107" y="2510788"/>
            <a:ext cx="3758806" cy="857775"/>
          </a:xfrm>
          <a:prstGeom prst="rect">
            <a:avLst/>
          </a:prstGeom>
        </p:spPr>
      </p:pic>
      <p:pic>
        <p:nvPicPr>
          <p:cNvPr id="40" name="图片 3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0800000">
            <a:off x="1754107" y="3276211"/>
            <a:ext cx="2819424" cy="643404"/>
          </a:xfrm>
          <a:prstGeom prst="rect">
            <a:avLst/>
          </a:prstGeom>
        </p:spPr>
      </p:pic>
      <p:sp>
        <p:nvSpPr>
          <p:cNvPr id="17" name="文本框 40"/>
          <p:cNvSpPr>
            <a:spLocks noChangeArrowheads="1"/>
          </p:cNvSpPr>
          <p:nvPr/>
        </p:nvSpPr>
        <p:spPr bwMode="auto">
          <a:xfrm>
            <a:off x="1995346" y="2524652"/>
            <a:ext cx="2022554" cy="30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5" tIns="45707" rIns="91415" bIns="45707">
            <a:spAutoFit/>
          </a:bodyPr>
          <a:lstStyle/>
          <a:p>
            <a:r>
              <a:rPr lang="en-US" altLang="zh-CN" sz="1405" b="1" dirty="0">
                <a:solidFill>
                  <a:srgbClr val="76434E"/>
                </a:solidFill>
                <a:cs typeface="+mn-ea"/>
                <a:sym typeface="+mn-lt"/>
              </a:rPr>
              <a:t>Add your title text here</a:t>
            </a:r>
          </a:p>
        </p:txBody>
      </p:sp>
      <p:pic>
        <p:nvPicPr>
          <p:cNvPr id="21" name="Picture 26" descr="E:\Objects_all\flower_small_red.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29425" y="4718504"/>
            <a:ext cx="527187" cy="62105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7" descr="E:\Objects_all\flower_small_yellow.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88286" y="4075099"/>
            <a:ext cx="620080" cy="577432"/>
          </a:xfrm>
          <a:prstGeom prst="rect">
            <a:avLst/>
          </a:prstGeom>
          <a:noFill/>
          <a:extLst>
            <a:ext uri="{909E8E84-426E-40DD-AFC4-6F175D3DCCD1}">
              <a14:hiddenFill xmlns:a14="http://schemas.microsoft.com/office/drawing/2010/main">
                <a:solidFill>
                  <a:srgbClr val="FFFFFF"/>
                </a:solidFill>
              </a14:hiddenFill>
            </a:ext>
          </a:extLst>
        </p:spPr>
      </p:pic>
      <p:pic>
        <p:nvPicPr>
          <p:cNvPr id="23" name="图片 2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0800000">
            <a:off x="1756612" y="4075098"/>
            <a:ext cx="3199177" cy="857775"/>
          </a:xfrm>
          <a:prstGeom prst="rect">
            <a:avLst/>
          </a:prstGeom>
        </p:spPr>
      </p:pic>
      <p:pic>
        <p:nvPicPr>
          <p:cNvPr id="24" name="图片 2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0800000">
            <a:off x="1756612" y="4840522"/>
            <a:ext cx="2399654" cy="643404"/>
          </a:xfrm>
          <a:prstGeom prst="rect">
            <a:avLst/>
          </a:prstGeom>
        </p:spPr>
      </p:pic>
      <p:pic>
        <p:nvPicPr>
          <p:cNvPr id="27" name="Picture 26" descr="E:\Objects_all\flower_small_red.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56063" y="3865432"/>
            <a:ext cx="527187" cy="62105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7" descr="E:\Objects_all\flower_small_yellow.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609616" y="2765128"/>
            <a:ext cx="620080" cy="577432"/>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7297677" y="2720331"/>
            <a:ext cx="3400516" cy="600156"/>
          </a:xfrm>
          <a:prstGeom prst="rect">
            <a:avLst/>
          </a:prstGeom>
          <a:noFill/>
        </p:spPr>
        <p:txBody>
          <a:bodyPr wrap="square" lIns="45712" tIns="22856" rIns="45712" bIns="22856" rtlCol="0">
            <a:spAutoFit/>
          </a:bodyPr>
          <a:lstStyle/>
          <a:p>
            <a:r>
              <a:rPr lang="en-US" altLang="zh-CN" dirty="0">
                <a:solidFill>
                  <a:srgbClr val="76434E"/>
                </a:solidFill>
                <a:cs typeface="+mn-ea"/>
                <a:sym typeface="+mn-lt"/>
              </a:rPr>
              <a:t>Click here to add content, content to match the title. </a:t>
            </a:r>
          </a:p>
        </p:txBody>
      </p:sp>
      <p:sp>
        <p:nvSpPr>
          <p:cNvPr id="35" name="TextBox 34"/>
          <p:cNvSpPr txBox="1"/>
          <p:nvPr/>
        </p:nvSpPr>
        <p:spPr>
          <a:xfrm>
            <a:off x="1409269" y="1987887"/>
            <a:ext cx="3094337" cy="323157"/>
          </a:xfrm>
          <a:prstGeom prst="rect">
            <a:avLst/>
          </a:prstGeom>
          <a:noFill/>
        </p:spPr>
        <p:txBody>
          <a:bodyPr wrap="square" lIns="45712" tIns="22856" rIns="45712" bIns="22856" rtlCol="0">
            <a:spAutoFit/>
          </a:bodyPr>
          <a:lstStyle/>
          <a:p>
            <a:r>
              <a:rPr lang="en-US" altLang="zh-CN" b="1" dirty="0">
                <a:solidFill>
                  <a:srgbClr val="76434E"/>
                </a:solidFill>
                <a:cs typeface="+mn-ea"/>
                <a:sym typeface="+mn-lt"/>
              </a:rPr>
              <a:t>Add your title text here</a:t>
            </a:r>
            <a:endParaRPr lang="en-US" b="1" dirty="0">
              <a:solidFill>
                <a:srgbClr val="76434E"/>
              </a:solidFill>
              <a:cs typeface="+mn-ea"/>
              <a:sym typeface="+mn-lt"/>
            </a:endParaRPr>
          </a:p>
        </p:txBody>
      </p:sp>
      <p:pic>
        <p:nvPicPr>
          <p:cNvPr id="2" name="图片 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7744776" y="5330643"/>
            <a:ext cx="2278530" cy="1592015"/>
          </a:xfrm>
          <a:prstGeom prst="rect">
            <a:avLst/>
          </a:prstGeom>
        </p:spPr>
      </p:pic>
      <p:pic>
        <p:nvPicPr>
          <p:cNvPr id="37" name="图片 3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370177" y="404128"/>
            <a:ext cx="5403828" cy="773922"/>
          </a:xfrm>
          <a:prstGeom prst="rect">
            <a:avLst/>
          </a:prstGeom>
        </p:spPr>
      </p:pic>
      <p:sp>
        <p:nvSpPr>
          <p:cNvPr id="38" name="TextBox 33"/>
          <p:cNvSpPr txBox="1"/>
          <p:nvPr/>
        </p:nvSpPr>
        <p:spPr>
          <a:xfrm>
            <a:off x="4999037" y="574806"/>
            <a:ext cx="1857788" cy="416254"/>
          </a:xfrm>
          <a:prstGeom prst="rect">
            <a:avLst/>
          </a:prstGeom>
          <a:noFill/>
        </p:spPr>
        <p:txBody>
          <a:bodyPr wrap="none" lIns="45706" tIns="22853" rIns="45706" bIns="22853" rtlCol="0">
            <a:spAutoFit/>
          </a:bodyPr>
          <a:lstStyle/>
          <a:p>
            <a:r>
              <a:rPr lang="en-US" altLang="zh-CN" sz="2405" b="1" dirty="0">
                <a:solidFill>
                  <a:srgbClr val="76434E"/>
                </a:solidFill>
                <a:cs typeface="+mn-ea"/>
                <a:sym typeface="+mn-lt"/>
              </a:rPr>
              <a:t>Add title text</a:t>
            </a:r>
          </a:p>
        </p:txBody>
      </p:sp>
      <p:sp>
        <p:nvSpPr>
          <p:cNvPr id="39" name="文本框 40"/>
          <p:cNvSpPr>
            <a:spLocks noChangeArrowheads="1"/>
          </p:cNvSpPr>
          <p:nvPr/>
        </p:nvSpPr>
        <p:spPr bwMode="auto">
          <a:xfrm>
            <a:off x="1808367" y="3186216"/>
            <a:ext cx="2022554" cy="30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5" tIns="45707" rIns="91415" bIns="45707">
            <a:spAutoFit/>
          </a:bodyPr>
          <a:lstStyle/>
          <a:p>
            <a:r>
              <a:rPr lang="en-US" altLang="zh-CN" sz="1405" b="1" dirty="0">
                <a:solidFill>
                  <a:srgbClr val="76434E"/>
                </a:solidFill>
                <a:cs typeface="+mn-ea"/>
                <a:sym typeface="+mn-lt"/>
              </a:rPr>
              <a:t>Add your title text here</a:t>
            </a:r>
          </a:p>
        </p:txBody>
      </p:sp>
      <p:sp>
        <p:nvSpPr>
          <p:cNvPr id="41" name="文本框 40"/>
          <p:cNvSpPr>
            <a:spLocks noChangeArrowheads="1"/>
          </p:cNvSpPr>
          <p:nvPr/>
        </p:nvSpPr>
        <p:spPr bwMode="auto">
          <a:xfrm>
            <a:off x="1949629" y="4082818"/>
            <a:ext cx="2022554" cy="30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5" tIns="45707" rIns="91415" bIns="45707">
            <a:spAutoFit/>
          </a:bodyPr>
          <a:lstStyle/>
          <a:p>
            <a:r>
              <a:rPr lang="en-US" altLang="zh-CN" sz="1405" b="1" dirty="0">
                <a:solidFill>
                  <a:srgbClr val="76434E"/>
                </a:solidFill>
                <a:cs typeface="+mn-ea"/>
                <a:sym typeface="+mn-lt"/>
              </a:rPr>
              <a:t>Add your title text here</a:t>
            </a:r>
          </a:p>
        </p:txBody>
      </p:sp>
      <p:sp>
        <p:nvSpPr>
          <p:cNvPr id="42" name="文本框 40"/>
          <p:cNvSpPr>
            <a:spLocks noChangeArrowheads="1"/>
          </p:cNvSpPr>
          <p:nvPr/>
        </p:nvSpPr>
        <p:spPr bwMode="auto">
          <a:xfrm>
            <a:off x="1716377" y="4780211"/>
            <a:ext cx="2022554" cy="30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5" tIns="45707" rIns="91415" bIns="45707">
            <a:spAutoFit/>
          </a:bodyPr>
          <a:lstStyle/>
          <a:p>
            <a:r>
              <a:rPr lang="en-US" altLang="zh-CN" sz="1405" b="1" dirty="0">
                <a:solidFill>
                  <a:srgbClr val="76434E"/>
                </a:solidFill>
                <a:cs typeface="+mn-ea"/>
                <a:sym typeface="+mn-lt"/>
              </a:rPr>
              <a:t>Add your title text here</a:t>
            </a:r>
          </a:p>
        </p:txBody>
      </p:sp>
      <p:sp>
        <p:nvSpPr>
          <p:cNvPr id="43" name="TextBox 34"/>
          <p:cNvSpPr txBox="1"/>
          <p:nvPr/>
        </p:nvSpPr>
        <p:spPr>
          <a:xfrm>
            <a:off x="7297677" y="2278930"/>
            <a:ext cx="3094337" cy="323157"/>
          </a:xfrm>
          <a:prstGeom prst="rect">
            <a:avLst/>
          </a:prstGeom>
          <a:noFill/>
        </p:spPr>
        <p:txBody>
          <a:bodyPr wrap="square" lIns="45712" tIns="22856" rIns="45712" bIns="22856" rtlCol="0">
            <a:spAutoFit/>
          </a:bodyPr>
          <a:lstStyle/>
          <a:p>
            <a:r>
              <a:rPr lang="en-US" altLang="zh-CN" b="1" dirty="0">
                <a:solidFill>
                  <a:srgbClr val="76434E"/>
                </a:solidFill>
                <a:cs typeface="+mn-ea"/>
                <a:sym typeface="+mn-lt"/>
              </a:rPr>
              <a:t>Add your title text here</a:t>
            </a:r>
            <a:endParaRPr lang="en-US" b="1" dirty="0">
              <a:solidFill>
                <a:srgbClr val="76434E"/>
              </a:solidFill>
              <a:cs typeface="+mn-ea"/>
              <a:sym typeface="+mn-lt"/>
            </a:endParaRPr>
          </a:p>
        </p:txBody>
      </p:sp>
      <p:sp>
        <p:nvSpPr>
          <p:cNvPr id="44" name="TextBox 30"/>
          <p:cNvSpPr txBox="1"/>
          <p:nvPr/>
        </p:nvSpPr>
        <p:spPr>
          <a:xfrm>
            <a:off x="7297677" y="3941460"/>
            <a:ext cx="3400516" cy="600156"/>
          </a:xfrm>
          <a:prstGeom prst="rect">
            <a:avLst/>
          </a:prstGeom>
          <a:noFill/>
        </p:spPr>
        <p:txBody>
          <a:bodyPr wrap="square" lIns="45712" tIns="22856" rIns="45712" bIns="22856" rtlCol="0">
            <a:spAutoFit/>
          </a:bodyPr>
          <a:lstStyle/>
          <a:p>
            <a:r>
              <a:rPr lang="en-US" altLang="zh-CN" dirty="0">
                <a:solidFill>
                  <a:srgbClr val="76434E"/>
                </a:solidFill>
                <a:cs typeface="+mn-ea"/>
                <a:sym typeface="+mn-lt"/>
              </a:rPr>
              <a:t>Click here to add content, content to match the title. </a:t>
            </a:r>
          </a:p>
        </p:txBody>
      </p:sp>
    </p:spTree>
  </p:cSld>
  <p:clrMapOvr>
    <a:masterClrMapping/>
  </p:clrMapOvr>
  <mc:AlternateContent xmlns:mc="http://schemas.openxmlformats.org/markup-compatibility/2006" xmlns:p14="http://schemas.microsoft.com/office/powerpoint/2010/main">
    <mc:Choice Requires="p14">
      <p:transition spd="slow" p14:dur="1500" advClick="0" advTm="10278">
        <p:random/>
      </p:transition>
    </mc:Choice>
    <mc:Fallback xmlns:a14="http://schemas.microsoft.com/office/drawing/2010/main" xmlns="">
      <p:transition spd="slow" advClick="0" advTm="10278">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
                                            </p:tgtEl>
                                          </p:cBhvr>
                                        </p:animEffect>
                                      </p:childTnLst>
                                    </p:cTn>
                                  </p:par>
                                </p:childTnLst>
                              </p:cTn>
                            </p:par>
                            <p:par>
                              <p:cTn id="12" fill="hold">
                                <p:stCondLst>
                                  <p:cond delay="1450"/>
                                </p:stCondLst>
                                <p:childTnLst>
                                  <p:par>
                                    <p:cTn id="13" presetID="49" presetClass="entr" presetSubtype="0" decel="10000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500" fill="hold"/>
                                            <p:tgtEl>
                                              <p:spTgt spid="29"/>
                                            </p:tgtEl>
                                            <p:attrNameLst>
                                              <p:attrName>ppt_w</p:attrName>
                                            </p:attrNameLst>
                                          </p:cBhvr>
                                          <p:tavLst>
                                            <p:tav tm="0">
                                              <p:val>
                                                <p:fltVal val="0"/>
                                              </p:val>
                                            </p:tav>
                                            <p:tav tm="100000">
                                              <p:val>
                                                <p:strVal val="#ppt_w"/>
                                              </p:val>
                                            </p:tav>
                                          </p:tavLst>
                                        </p:anim>
                                        <p:anim calcmode="lin" valueType="num">
                                          <p:cBhvr>
                                            <p:cTn id="16" dur="500" fill="hold"/>
                                            <p:tgtEl>
                                              <p:spTgt spid="29"/>
                                            </p:tgtEl>
                                            <p:attrNameLst>
                                              <p:attrName>ppt_h</p:attrName>
                                            </p:attrNameLst>
                                          </p:cBhvr>
                                          <p:tavLst>
                                            <p:tav tm="0">
                                              <p:val>
                                                <p:fltVal val="0"/>
                                              </p:val>
                                            </p:tav>
                                            <p:tav tm="100000">
                                              <p:val>
                                                <p:strVal val="#ppt_h"/>
                                              </p:val>
                                            </p:tav>
                                          </p:tavLst>
                                        </p:anim>
                                        <p:anim calcmode="lin" valueType="num">
                                          <p:cBhvr>
                                            <p:cTn id="17" dur="500" fill="hold"/>
                                            <p:tgtEl>
                                              <p:spTgt spid="29"/>
                                            </p:tgtEl>
                                            <p:attrNameLst>
                                              <p:attrName>style.rotation</p:attrName>
                                            </p:attrNameLst>
                                          </p:cBhvr>
                                          <p:tavLst>
                                            <p:tav tm="0">
                                              <p:val>
                                                <p:fltVal val="360"/>
                                              </p:val>
                                            </p:tav>
                                            <p:tav tm="100000">
                                              <p:val>
                                                <p:fltVal val="0"/>
                                              </p:val>
                                            </p:tav>
                                          </p:tavLst>
                                        </p:anim>
                                        <p:animEffect transition="in" filter="fade">
                                          <p:cBhvr>
                                            <p:cTn id="18" dur="500"/>
                                            <p:tgtEl>
                                              <p:spTgt spid="29"/>
                                            </p:tgtEl>
                                          </p:cBhvr>
                                        </p:animEffect>
                                      </p:childTnLst>
                                    </p:cTn>
                                  </p:par>
                                </p:childTnLst>
                              </p:cTn>
                            </p:par>
                            <p:par>
                              <p:cTn id="19" fill="hold">
                                <p:stCondLst>
                                  <p:cond delay="1950"/>
                                </p:stCondLst>
                                <p:childTnLst>
                                  <p:par>
                                    <p:cTn id="20" presetID="22" presetClass="entr" presetSubtype="8"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par>
                              <p:cTn id="23" fill="hold">
                                <p:stCondLst>
                                  <p:cond delay="2450"/>
                                </p:stCondLst>
                                <p:childTnLst>
                                  <p:par>
                                    <p:cTn id="24" presetID="53" presetClass="entr" presetSubtype="16"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par>
                              <p:cTn id="29" fill="hold">
                                <p:stCondLst>
                                  <p:cond delay="2950"/>
                                </p:stCondLst>
                                <p:childTnLst>
                                  <p:par>
                                    <p:cTn id="30" presetID="49" presetClass="entr" presetSubtype="0" decel="10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 calcmode="lin" valueType="num">
                                          <p:cBhvr>
                                            <p:cTn id="34" dur="500" fill="hold"/>
                                            <p:tgtEl>
                                              <p:spTgt spid="28"/>
                                            </p:tgtEl>
                                            <p:attrNameLst>
                                              <p:attrName>style.rotation</p:attrName>
                                            </p:attrNameLst>
                                          </p:cBhvr>
                                          <p:tavLst>
                                            <p:tav tm="0">
                                              <p:val>
                                                <p:fltVal val="360"/>
                                              </p:val>
                                            </p:tav>
                                            <p:tav tm="100000">
                                              <p:val>
                                                <p:fltVal val="0"/>
                                              </p:val>
                                            </p:tav>
                                          </p:tavLst>
                                        </p:anim>
                                        <p:animEffect transition="in" filter="fade">
                                          <p:cBhvr>
                                            <p:cTn id="35" dur="500"/>
                                            <p:tgtEl>
                                              <p:spTgt spid="28"/>
                                            </p:tgtEl>
                                          </p:cBhvr>
                                        </p:animEffect>
                                      </p:childTnLst>
                                    </p:cTn>
                                  </p:par>
                                </p:childTnLst>
                              </p:cTn>
                            </p:par>
                            <p:par>
                              <p:cTn id="36" fill="hold">
                                <p:stCondLst>
                                  <p:cond delay="3450"/>
                                </p:stCondLst>
                                <p:childTnLst>
                                  <p:par>
                                    <p:cTn id="37" presetID="22" presetClass="entr" presetSubtype="8" fill="hold"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left)">
                                          <p:cBhvr>
                                            <p:cTn id="39" dur="500"/>
                                            <p:tgtEl>
                                              <p:spTgt spid="40"/>
                                            </p:tgtEl>
                                          </p:cBhvr>
                                        </p:animEffect>
                                      </p:childTnLst>
                                    </p:cTn>
                                  </p:par>
                                </p:childTnLst>
                              </p:cTn>
                            </p:par>
                            <p:par>
                              <p:cTn id="40" fill="hold">
                                <p:stCondLst>
                                  <p:cond delay="3950"/>
                                </p:stCondLst>
                                <p:childTnLst>
                                  <p:par>
                                    <p:cTn id="41" presetID="49" presetClass="entr" presetSubtype="0" decel="100000"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 calcmode="lin" valueType="num">
                                          <p:cBhvr>
                                            <p:cTn id="45" dur="500" fill="hold"/>
                                            <p:tgtEl>
                                              <p:spTgt spid="22"/>
                                            </p:tgtEl>
                                            <p:attrNameLst>
                                              <p:attrName>style.rotation</p:attrName>
                                            </p:attrNameLst>
                                          </p:cBhvr>
                                          <p:tavLst>
                                            <p:tav tm="0">
                                              <p:val>
                                                <p:fltVal val="360"/>
                                              </p:val>
                                            </p:tav>
                                            <p:tav tm="100000">
                                              <p:val>
                                                <p:fltVal val="0"/>
                                              </p:val>
                                            </p:tav>
                                          </p:tavLst>
                                        </p:anim>
                                        <p:animEffect transition="in" filter="fade">
                                          <p:cBhvr>
                                            <p:cTn id="46" dur="500"/>
                                            <p:tgtEl>
                                              <p:spTgt spid="22"/>
                                            </p:tgtEl>
                                          </p:cBhvr>
                                        </p:animEffect>
                                      </p:childTnLst>
                                    </p:cTn>
                                  </p:par>
                                </p:childTnLst>
                              </p:cTn>
                            </p:par>
                            <p:par>
                              <p:cTn id="47" fill="hold">
                                <p:stCondLst>
                                  <p:cond delay="4450"/>
                                </p:stCondLst>
                                <p:childTnLst>
                                  <p:par>
                                    <p:cTn id="48" presetID="22" presetClass="entr" presetSubtype="8"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childTnLst>
                              </p:cTn>
                            </p:par>
                            <p:par>
                              <p:cTn id="51" fill="hold">
                                <p:stCondLst>
                                  <p:cond delay="4950"/>
                                </p:stCondLst>
                                <p:childTnLst>
                                  <p:par>
                                    <p:cTn id="52" presetID="49" presetClass="entr" presetSubtype="0" decel="100000" fill="hold"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500" fill="hold"/>
                                            <p:tgtEl>
                                              <p:spTgt spid="21"/>
                                            </p:tgtEl>
                                            <p:attrNameLst>
                                              <p:attrName>ppt_w</p:attrName>
                                            </p:attrNameLst>
                                          </p:cBhvr>
                                          <p:tavLst>
                                            <p:tav tm="0">
                                              <p:val>
                                                <p:fltVal val="0"/>
                                              </p:val>
                                            </p:tav>
                                            <p:tav tm="100000">
                                              <p:val>
                                                <p:strVal val="#ppt_w"/>
                                              </p:val>
                                            </p:tav>
                                          </p:tavLst>
                                        </p:anim>
                                        <p:anim calcmode="lin" valueType="num">
                                          <p:cBhvr>
                                            <p:cTn id="55" dur="500" fill="hold"/>
                                            <p:tgtEl>
                                              <p:spTgt spid="21"/>
                                            </p:tgtEl>
                                            <p:attrNameLst>
                                              <p:attrName>ppt_h</p:attrName>
                                            </p:attrNameLst>
                                          </p:cBhvr>
                                          <p:tavLst>
                                            <p:tav tm="0">
                                              <p:val>
                                                <p:fltVal val="0"/>
                                              </p:val>
                                            </p:tav>
                                            <p:tav tm="100000">
                                              <p:val>
                                                <p:strVal val="#ppt_h"/>
                                              </p:val>
                                            </p:tav>
                                          </p:tavLst>
                                        </p:anim>
                                        <p:anim calcmode="lin" valueType="num">
                                          <p:cBhvr>
                                            <p:cTn id="56" dur="500" fill="hold"/>
                                            <p:tgtEl>
                                              <p:spTgt spid="21"/>
                                            </p:tgtEl>
                                            <p:attrNameLst>
                                              <p:attrName>style.rotation</p:attrName>
                                            </p:attrNameLst>
                                          </p:cBhvr>
                                          <p:tavLst>
                                            <p:tav tm="0">
                                              <p:val>
                                                <p:fltVal val="360"/>
                                              </p:val>
                                            </p:tav>
                                            <p:tav tm="100000">
                                              <p:val>
                                                <p:fltVal val="0"/>
                                              </p:val>
                                            </p:tav>
                                          </p:tavLst>
                                        </p:anim>
                                        <p:animEffect transition="in" filter="fade">
                                          <p:cBhvr>
                                            <p:cTn id="57" dur="500"/>
                                            <p:tgtEl>
                                              <p:spTgt spid="21"/>
                                            </p:tgtEl>
                                          </p:cBhvr>
                                        </p:animEffect>
                                      </p:childTnLst>
                                    </p:cTn>
                                  </p:par>
                                </p:childTnLst>
                              </p:cTn>
                            </p:par>
                            <p:par>
                              <p:cTn id="58" fill="hold">
                                <p:stCondLst>
                                  <p:cond delay="5450"/>
                                </p:stCondLst>
                                <p:childTnLst>
                                  <p:par>
                                    <p:cTn id="59" presetID="22" presetClass="entr" presetSubtype="8" fill="hold"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left)">
                                          <p:cBhvr>
                                            <p:cTn id="61" dur="500"/>
                                            <p:tgtEl>
                                              <p:spTgt spid="24"/>
                                            </p:tgtEl>
                                          </p:cBhvr>
                                        </p:animEffect>
                                      </p:childTnLst>
                                    </p:cTn>
                                  </p:par>
                                </p:childTnLst>
                              </p:cTn>
                            </p:par>
                            <p:par>
                              <p:cTn id="62" fill="hold">
                                <p:stCondLst>
                                  <p:cond delay="5950"/>
                                </p:stCondLst>
                                <p:childTnLst>
                                  <p:par>
                                    <p:cTn id="63" presetID="49" presetClass="entr" presetSubtype="0" decel="100000" fill="hold"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 calcmode="lin" valueType="num">
                                          <p:cBhvr>
                                            <p:cTn id="67" dur="500" fill="hold"/>
                                            <p:tgtEl>
                                              <p:spTgt spid="30"/>
                                            </p:tgtEl>
                                            <p:attrNameLst>
                                              <p:attrName>style.rotation</p:attrName>
                                            </p:attrNameLst>
                                          </p:cBhvr>
                                          <p:tavLst>
                                            <p:tav tm="0">
                                              <p:val>
                                                <p:fltVal val="360"/>
                                              </p:val>
                                            </p:tav>
                                            <p:tav tm="100000">
                                              <p:val>
                                                <p:fltVal val="0"/>
                                              </p:val>
                                            </p:tav>
                                          </p:tavLst>
                                        </p:anim>
                                        <p:animEffect transition="in" filter="fade">
                                          <p:cBhvr>
                                            <p:cTn id="68" dur="500"/>
                                            <p:tgtEl>
                                              <p:spTgt spid="30"/>
                                            </p:tgtEl>
                                          </p:cBhvr>
                                        </p:animEffect>
                                      </p:childTnLst>
                                    </p:cTn>
                                  </p:par>
                                </p:childTnLst>
                              </p:cTn>
                            </p:par>
                            <p:par>
                              <p:cTn id="69" fill="hold">
                                <p:stCondLst>
                                  <p:cond delay="6450"/>
                                </p:stCondLst>
                                <p:childTnLst>
                                  <p:par>
                                    <p:cTn id="70" presetID="37" presetClass="entr" presetSubtype="0" fill="hold" grpId="0"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1000"/>
                                            <p:tgtEl>
                                              <p:spTgt spid="31"/>
                                            </p:tgtEl>
                                          </p:cBhvr>
                                        </p:animEffect>
                                        <p:anim calcmode="lin" valueType="num">
                                          <p:cBhvr>
                                            <p:cTn id="73" dur="1000" fill="hold"/>
                                            <p:tgtEl>
                                              <p:spTgt spid="31"/>
                                            </p:tgtEl>
                                            <p:attrNameLst>
                                              <p:attrName>ppt_x</p:attrName>
                                            </p:attrNameLst>
                                          </p:cBhvr>
                                          <p:tavLst>
                                            <p:tav tm="0">
                                              <p:val>
                                                <p:strVal val="#ppt_x"/>
                                              </p:val>
                                            </p:tav>
                                            <p:tav tm="100000">
                                              <p:val>
                                                <p:strVal val="#ppt_x"/>
                                              </p:val>
                                            </p:tav>
                                          </p:tavLst>
                                        </p:anim>
                                        <p:anim calcmode="lin" valueType="num">
                                          <p:cBhvr>
                                            <p:cTn id="74" dur="900" decel="100000" fill="hold"/>
                                            <p:tgtEl>
                                              <p:spTgt spid="31"/>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6" fill="hold">
                                <p:stCondLst>
                                  <p:cond delay="7450"/>
                                </p:stCondLst>
                                <p:childTnLst>
                                  <p:par>
                                    <p:cTn id="77" presetID="49" presetClass="entr" presetSubtype="0" decel="100000"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 calcmode="lin" valueType="num">
                                          <p:cBhvr>
                                            <p:cTn id="81" dur="500" fill="hold"/>
                                            <p:tgtEl>
                                              <p:spTgt spid="27"/>
                                            </p:tgtEl>
                                            <p:attrNameLst>
                                              <p:attrName>style.rotation</p:attrName>
                                            </p:attrNameLst>
                                          </p:cBhvr>
                                          <p:tavLst>
                                            <p:tav tm="0">
                                              <p:val>
                                                <p:fltVal val="360"/>
                                              </p:val>
                                            </p:tav>
                                            <p:tav tm="100000">
                                              <p:val>
                                                <p:fltVal val="0"/>
                                              </p:val>
                                            </p:tav>
                                          </p:tavLst>
                                        </p:anim>
                                        <p:animEffect transition="in" filter="fade">
                                          <p:cBhvr>
                                            <p:cTn id="82" dur="500"/>
                                            <p:tgtEl>
                                              <p:spTgt spid="27"/>
                                            </p:tgtEl>
                                          </p:cBhvr>
                                        </p:animEffect>
                                      </p:childTnLst>
                                    </p:cTn>
                                  </p:par>
                                </p:childTnLst>
                              </p:cTn>
                            </p:par>
                            <p:par>
                              <p:cTn id="83" fill="hold">
                                <p:stCondLst>
                                  <p:cond delay="7950"/>
                                </p:stCondLst>
                                <p:childTnLst>
                                  <p:par>
                                    <p:cTn id="84" presetID="2" presetClass="entr" presetSubtype="4" fill="hold" nodeType="afterEffect" p14:presetBounceEnd="50000">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14:bounceEnd="50000">
                                          <p:cBhvr additive="base">
                                            <p:cTn id="86" dur="12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87" dur="1200" fill="hold"/>
                                            <p:tgtEl>
                                              <p:spTgt spid="4"/>
                                            </p:tgtEl>
                                            <p:attrNameLst>
                                              <p:attrName>ppt_y</p:attrName>
                                            </p:attrNameLst>
                                          </p:cBhvr>
                                          <p:tavLst>
                                            <p:tav tm="0">
                                              <p:val>
                                                <p:strVal val="1+#ppt_h/2"/>
                                              </p:val>
                                            </p:tav>
                                            <p:tav tm="100000">
                                              <p:val>
                                                <p:strVal val="#ppt_y"/>
                                              </p:val>
                                            </p:tav>
                                          </p:tavLst>
                                        </p:anim>
                                      </p:childTnLst>
                                    </p:cTn>
                                  </p:par>
                                  <p:par>
                                    <p:cTn id="88" presetID="2" presetClass="entr" presetSubtype="8" fill="hold" nodeType="withEffect" p14:presetBounceEnd="50000">
                                      <p:stCondLst>
                                        <p:cond delay="0"/>
                                      </p:stCondLst>
                                      <p:childTnLst>
                                        <p:set>
                                          <p:cBhvr>
                                            <p:cTn id="89" dur="1" fill="hold">
                                              <p:stCondLst>
                                                <p:cond delay="0"/>
                                              </p:stCondLst>
                                            </p:cTn>
                                            <p:tgtEl>
                                              <p:spTgt spid="2"/>
                                            </p:tgtEl>
                                            <p:attrNameLst>
                                              <p:attrName>style.visibility</p:attrName>
                                            </p:attrNameLst>
                                          </p:cBhvr>
                                          <p:to>
                                            <p:strVal val="visible"/>
                                          </p:to>
                                        </p:set>
                                        <p:anim calcmode="lin" valueType="num" p14:bounceEnd="50000">
                                          <p:cBhvr additive="base">
                                            <p:cTn id="90" dur="12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91" dur="1200" fill="hold"/>
                                            <p:tgtEl>
                                              <p:spTgt spid="2"/>
                                            </p:tgtEl>
                                            <p:attrNameLst>
                                              <p:attrName>ppt_y</p:attrName>
                                            </p:attrNameLst>
                                          </p:cBhvr>
                                          <p:tavLst>
                                            <p:tav tm="0">
                                              <p:val>
                                                <p:strVal val="#ppt_y"/>
                                              </p:val>
                                            </p:tav>
                                            <p:tav tm="100000">
                                              <p:val>
                                                <p:strVal val="#ppt_y"/>
                                              </p:val>
                                            </p:tav>
                                          </p:tavLst>
                                        </p:anim>
                                      </p:childTnLst>
                                    </p:cTn>
                                  </p:par>
                                </p:childTnLst>
                              </p:cTn>
                            </p:par>
                            <p:par>
                              <p:cTn id="92" fill="hold">
                                <p:stCondLst>
                                  <p:cond delay="9150"/>
                                </p:stCondLst>
                                <p:childTnLst>
                                  <p:par>
                                    <p:cTn id="93" presetID="2" presetClass="entr" presetSubtype="1" fill="hold" nodeType="afterEffect" p14:presetBounceEnd="50000">
                                      <p:stCondLst>
                                        <p:cond delay="0"/>
                                      </p:stCondLst>
                                      <p:childTnLst>
                                        <p:set>
                                          <p:cBhvr>
                                            <p:cTn id="94" dur="1" fill="hold">
                                              <p:stCondLst>
                                                <p:cond delay="0"/>
                                              </p:stCondLst>
                                            </p:cTn>
                                            <p:tgtEl>
                                              <p:spTgt spid="37"/>
                                            </p:tgtEl>
                                            <p:attrNameLst>
                                              <p:attrName>style.visibility</p:attrName>
                                            </p:attrNameLst>
                                          </p:cBhvr>
                                          <p:to>
                                            <p:strVal val="visible"/>
                                          </p:to>
                                        </p:set>
                                        <p:anim calcmode="lin" valueType="num" p14:bounceEnd="50000">
                                          <p:cBhvr additive="base">
                                            <p:cTn id="95" dur="100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96" dur="1000" fill="hold"/>
                                            <p:tgtEl>
                                              <p:spTgt spid="37"/>
                                            </p:tgtEl>
                                            <p:attrNameLst>
                                              <p:attrName>ppt_y</p:attrName>
                                            </p:attrNameLst>
                                          </p:cBhvr>
                                          <p:tavLst>
                                            <p:tav tm="0">
                                              <p:val>
                                                <p:strVal val="0-#ppt_h/2"/>
                                              </p:val>
                                            </p:tav>
                                            <p:tav tm="100000">
                                              <p:val>
                                                <p:strVal val="#ppt_y"/>
                                              </p:val>
                                            </p:tav>
                                          </p:tavLst>
                                        </p:anim>
                                      </p:childTnLst>
                                    </p:cTn>
                                  </p:par>
                                </p:childTnLst>
                              </p:cTn>
                            </p:par>
                            <p:par>
                              <p:cTn id="97" fill="hold">
                                <p:stCondLst>
                                  <p:cond delay="10150"/>
                                </p:stCondLst>
                                <p:childTnLst>
                                  <p:par>
                                    <p:cTn id="98" presetID="41" presetClass="entr" presetSubtype="0" fill="hold" grpId="0" nodeType="afterEffect">
                                      <p:stCondLst>
                                        <p:cond delay="0"/>
                                      </p:stCondLst>
                                      <p:iterate type="lt">
                                        <p:tmPct val="10000"/>
                                      </p:iterate>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38"/>
                                            </p:tgtEl>
                                            <p:attrNameLst>
                                              <p:attrName>ppt_y</p:attrName>
                                            </p:attrNameLst>
                                          </p:cBhvr>
                                          <p:tavLst>
                                            <p:tav tm="0">
                                              <p:val>
                                                <p:strVal val="#ppt_y"/>
                                              </p:val>
                                            </p:tav>
                                            <p:tav tm="100000">
                                              <p:val>
                                                <p:strVal val="#ppt_y"/>
                                              </p:val>
                                            </p:tav>
                                          </p:tavLst>
                                        </p:anim>
                                        <p:anim calcmode="lin" valueType="num">
                                          <p:cBhvr>
                                            <p:cTn id="102"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tmFilter="0,0; .5, 1; 1, 1"/>
                                            <p:tgtEl>
                                              <p:spTgt spid="38"/>
                                            </p:tgtEl>
                                          </p:cBhvr>
                                        </p:animEffect>
                                      </p:childTnLst>
                                    </p:cTn>
                                  </p:par>
                                </p:childTnLst>
                              </p:cTn>
                            </p:par>
                            <p:par>
                              <p:cTn id="105" fill="hold">
                                <p:stCondLst>
                                  <p:cond delay="11200"/>
                                </p:stCondLst>
                                <p:childTnLst>
                                  <p:par>
                                    <p:cTn id="106" presetID="53" presetClass="entr" presetSubtype="16"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 calcmode="lin" valueType="num">
                                          <p:cBhvr>
                                            <p:cTn id="108" dur="500" fill="hold"/>
                                            <p:tgtEl>
                                              <p:spTgt spid="39"/>
                                            </p:tgtEl>
                                            <p:attrNameLst>
                                              <p:attrName>ppt_w</p:attrName>
                                            </p:attrNameLst>
                                          </p:cBhvr>
                                          <p:tavLst>
                                            <p:tav tm="0">
                                              <p:val>
                                                <p:fltVal val="0"/>
                                              </p:val>
                                            </p:tav>
                                            <p:tav tm="100000">
                                              <p:val>
                                                <p:strVal val="#ppt_w"/>
                                              </p:val>
                                            </p:tav>
                                          </p:tavLst>
                                        </p:anim>
                                        <p:anim calcmode="lin" valueType="num">
                                          <p:cBhvr>
                                            <p:cTn id="109" dur="500" fill="hold"/>
                                            <p:tgtEl>
                                              <p:spTgt spid="39"/>
                                            </p:tgtEl>
                                            <p:attrNameLst>
                                              <p:attrName>ppt_h</p:attrName>
                                            </p:attrNameLst>
                                          </p:cBhvr>
                                          <p:tavLst>
                                            <p:tav tm="0">
                                              <p:val>
                                                <p:fltVal val="0"/>
                                              </p:val>
                                            </p:tav>
                                            <p:tav tm="100000">
                                              <p:val>
                                                <p:strVal val="#ppt_h"/>
                                              </p:val>
                                            </p:tav>
                                          </p:tavLst>
                                        </p:anim>
                                        <p:animEffect transition="in" filter="fade">
                                          <p:cBhvr>
                                            <p:cTn id="110" dur="500"/>
                                            <p:tgtEl>
                                              <p:spTgt spid="39"/>
                                            </p:tgtEl>
                                          </p:cBhvr>
                                        </p:animEffect>
                                      </p:childTnLst>
                                    </p:cTn>
                                  </p:par>
                                </p:childTnLst>
                              </p:cTn>
                            </p:par>
                            <p:par>
                              <p:cTn id="111" fill="hold">
                                <p:stCondLst>
                                  <p:cond delay="11700"/>
                                </p:stCondLst>
                                <p:childTnLst>
                                  <p:par>
                                    <p:cTn id="112" presetID="53" presetClass="entr" presetSubtype="16" fill="hold" grpId="0" nodeType="afterEffect">
                                      <p:stCondLst>
                                        <p:cond delay="0"/>
                                      </p:stCondLst>
                                      <p:childTnLst>
                                        <p:set>
                                          <p:cBhvr>
                                            <p:cTn id="113" dur="1" fill="hold">
                                              <p:stCondLst>
                                                <p:cond delay="0"/>
                                              </p:stCondLst>
                                            </p:cTn>
                                            <p:tgtEl>
                                              <p:spTgt spid="41"/>
                                            </p:tgtEl>
                                            <p:attrNameLst>
                                              <p:attrName>style.visibility</p:attrName>
                                            </p:attrNameLst>
                                          </p:cBhvr>
                                          <p:to>
                                            <p:strVal val="visible"/>
                                          </p:to>
                                        </p:set>
                                        <p:anim calcmode="lin" valueType="num">
                                          <p:cBhvr>
                                            <p:cTn id="114" dur="500" fill="hold"/>
                                            <p:tgtEl>
                                              <p:spTgt spid="41"/>
                                            </p:tgtEl>
                                            <p:attrNameLst>
                                              <p:attrName>ppt_w</p:attrName>
                                            </p:attrNameLst>
                                          </p:cBhvr>
                                          <p:tavLst>
                                            <p:tav tm="0">
                                              <p:val>
                                                <p:fltVal val="0"/>
                                              </p:val>
                                            </p:tav>
                                            <p:tav tm="100000">
                                              <p:val>
                                                <p:strVal val="#ppt_w"/>
                                              </p:val>
                                            </p:tav>
                                          </p:tavLst>
                                        </p:anim>
                                        <p:anim calcmode="lin" valueType="num">
                                          <p:cBhvr>
                                            <p:cTn id="115" dur="500" fill="hold"/>
                                            <p:tgtEl>
                                              <p:spTgt spid="41"/>
                                            </p:tgtEl>
                                            <p:attrNameLst>
                                              <p:attrName>ppt_h</p:attrName>
                                            </p:attrNameLst>
                                          </p:cBhvr>
                                          <p:tavLst>
                                            <p:tav tm="0">
                                              <p:val>
                                                <p:fltVal val="0"/>
                                              </p:val>
                                            </p:tav>
                                            <p:tav tm="100000">
                                              <p:val>
                                                <p:strVal val="#ppt_h"/>
                                              </p:val>
                                            </p:tav>
                                          </p:tavLst>
                                        </p:anim>
                                        <p:animEffect transition="in" filter="fade">
                                          <p:cBhvr>
                                            <p:cTn id="116" dur="500"/>
                                            <p:tgtEl>
                                              <p:spTgt spid="41"/>
                                            </p:tgtEl>
                                          </p:cBhvr>
                                        </p:animEffect>
                                      </p:childTnLst>
                                    </p:cTn>
                                  </p:par>
                                </p:childTnLst>
                              </p:cTn>
                            </p:par>
                            <p:par>
                              <p:cTn id="117" fill="hold">
                                <p:stCondLst>
                                  <p:cond delay="12200"/>
                                </p:stCondLst>
                                <p:childTnLst>
                                  <p:par>
                                    <p:cTn id="118" presetID="53" presetClass="entr" presetSubtype="16"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 calcmode="lin" valueType="num">
                                          <p:cBhvr>
                                            <p:cTn id="120" dur="500" fill="hold"/>
                                            <p:tgtEl>
                                              <p:spTgt spid="42"/>
                                            </p:tgtEl>
                                            <p:attrNameLst>
                                              <p:attrName>ppt_w</p:attrName>
                                            </p:attrNameLst>
                                          </p:cBhvr>
                                          <p:tavLst>
                                            <p:tav tm="0">
                                              <p:val>
                                                <p:fltVal val="0"/>
                                              </p:val>
                                            </p:tav>
                                            <p:tav tm="100000">
                                              <p:val>
                                                <p:strVal val="#ppt_w"/>
                                              </p:val>
                                            </p:tav>
                                          </p:tavLst>
                                        </p:anim>
                                        <p:anim calcmode="lin" valueType="num">
                                          <p:cBhvr>
                                            <p:cTn id="121" dur="500" fill="hold"/>
                                            <p:tgtEl>
                                              <p:spTgt spid="42"/>
                                            </p:tgtEl>
                                            <p:attrNameLst>
                                              <p:attrName>ppt_h</p:attrName>
                                            </p:attrNameLst>
                                          </p:cBhvr>
                                          <p:tavLst>
                                            <p:tav tm="0">
                                              <p:val>
                                                <p:fltVal val="0"/>
                                              </p:val>
                                            </p:tav>
                                            <p:tav tm="100000">
                                              <p:val>
                                                <p:strVal val="#ppt_h"/>
                                              </p:val>
                                            </p:tav>
                                          </p:tavLst>
                                        </p:anim>
                                        <p:animEffect transition="in" filter="fade">
                                          <p:cBhvr>
                                            <p:cTn id="122" dur="500"/>
                                            <p:tgtEl>
                                              <p:spTgt spid="42"/>
                                            </p:tgtEl>
                                          </p:cBhvr>
                                        </p:animEffect>
                                      </p:childTnLst>
                                    </p:cTn>
                                  </p:par>
                                </p:childTnLst>
                              </p:cTn>
                            </p:par>
                            <p:par>
                              <p:cTn id="123" fill="hold">
                                <p:stCondLst>
                                  <p:cond delay="12700"/>
                                </p:stCondLst>
                                <p:childTnLst>
                                  <p:par>
                                    <p:cTn id="124" presetID="41" presetClass="entr" presetSubtype="0" fill="hold" grpId="0" nodeType="afterEffect">
                                      <p:stCondLst>
                                        <p:cond delay="0"/>
                                      </p:stCondLst>
                                      <p:iterate type="lt">
                                        <p:tmPct val="10000"/>
                                      </p:iterate>
                                      <p:childTnLst>
                                        <p:set>
                                          <p:cBhvr>
                                            <p:cTn id="125" dur="1" fill="hold">
                                              <p:stCondLst>
                                                <p:cond delay="0"/>
                                              </p:stCondLst>
                                            </p:cTn>
                                            <p:tgtEl>
                                              <p:spTgt spid="43"/>
                                            </p:tgtEl>
                                            <p:attrNameLst>
                                              <p:attrName>style.visibility</p:attrName>
                                            </p:attrNameLst>
                                          </p:cBhvr>
                                          <p:to>
                                            <p:strVal val="visible"/>
                                          </p:to>
                                        </p:set>
                                        <p:anim calcmode="lin" valueType="num">
                                          <p:cBhvr>
                                            <p:cTn id="12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127" dur="500" fill="hold"/>
                                            <p:tgtEl>
                                              <p:spTgt spid="43"/>
                                            </p:tgtEl>
                                            <p:attrNameLst>
                                              <p:attrName>ppt_y</p:attrName>
                                            </p:attrNameLst>
                                          </p:cBhvr>
                                          <p:tavLst>
                                            <p:tav tm="0">
                                              <p:val>
                                                <p:strVal val="#ppt_y"/>
                                              </p:val>
                                            </p:tav>
                                            <p:tav tm="100000">
                                              <p:val>
                                                <p:strVal val="#ppt_y"/>
                                              </p:val>
                                            </p:tav>
                                          </p:tavLst>
                                        </p:anim>
                                        <p:anim calcmode="lin" valueType="num">
                                          <p:cBhvr>
                                            <p:cTn id="12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12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130" dur="500" tmFilter="0,0; .5, 1; 1, 1"/>
                                            <p:tgtEl>
                                              <p:spTgt spid="43"/>
                                            </p:tgtEl>
                                          </p:cBhvr>
                                        </p:animEffect>
                                      </p:childTnLst>
                                    </p:cTn>
                                  </p:par>
                                </p:childTnLst>
                              </p:cTn>
                            </p:par>
                            <p:par>
                              <p:cTn id="131" fill="hold">
                                <p:stCondLst>
                                  <p:cond delay="14150"/>
                                </p:stCondLst>
                                <p:childTnLst>
                                  <p:par>
                                    <p:cTn id="132" presetID="37" presetClass="entr" presetSubtype="0" fill="hold" grpId="0" nodeType="afterEffect">
                                      <p:stCondLst>
                                        <p:cond delay="0"/>
                                      </p:stCondLst>
                                      <p:childTnLst>
                                        <p:set>
                                          <p:cBhvr>
                                            <p:cTn id="133" dur="1" fill="hold">
                                              <p:stCondLst>
                                                <p:cond delay="0"/>
                                              </p:stCondLst>
                                            </p:cTn>
                                            <p:tgtEl>
                                              <p:spTgt spid="44"/>
                                            </p:tgtEl>
                                            <p:attrNameLst>
                                              <p:attrName>style.visibility</p:attrName>
                                            </p:attrNameLst>
                                          </p:cBhvr>
                                          <p:to>
                                            <p:strVal val="visible"/>
                                          </p:to>
                                        </p:set>
                                        <p:animEffect transition="in" filter="fade">
                                          <p:cBhvr>
                                            <p:cTn id="134" dur="1000"/>
                                            <p:tgtEl>
                                              <p:spTgt spid="44"/>
                                            </p:tgtEl>
                                          </p:cBhvr>
                                        </p:animEffect>
                                        <p:anim calcmode="lin" valueType="num">
                                          <p:cBhvr>
                                            <p:cTn id="135" dur="1000" fill="hold"/>
                                            <p:tgtEl>
                                              <p:spTgt spid="44"/>
                                            </p:tgtEl>
                                            <p:attrNameLst>
                                              <p:attrName>ppt_x</p:attrName>
                                            </p:attrNameLst>
                                          </p:cBhvr>
                                          <p:tavLst>
                                            <p:tav tm="0">
                                              <p:val>
                                                <p:strVal val="#ppt_x"/>
                                              </p:val>
                                            </p:tav>
                                            <p:tav tm="100000">
                                              <p:val>
                                                <p:strVal val="#ppt_x"/>
                                              </p:val>
                                            </p:tav>
                                          </p:tavLst>
                                        </p:anim>
                                        <p:anim calcmode="lin" valueType="num">
                                          <p:cBhvr>
                                            <p:cTn id="136" dur="900" decel="100000" fill="hold"/>
                                            <p:tgtEl>
                                              <p:spTgt spid="44"/>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1" grpId="0"/>
          <p:bldP spid="35" grpId="0"/>
          <p:bldP spid="38" grpId="0"/>
          <p:bldP spid="39" grpId="0"/>
          <p:bldP spid="41" grpId="0"/>
          <p:bldP spid="42" grpId="0"/>
          <p:bldP spid="43" grpId="0"/>
          <p:bldP spid="4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
                                            </p:tgtEl>
                                          </p:cBhvr>
                                        </p:animEffect>
                                      </p:childTnLst>
                                    </p:cTn>
                                  </p:par>
                                </p:childTnLst>
                              </p:cTn>
                            </p:par>
                            <p:par>
                              <p:cTn id="12" fill="hold">
                                <p:stCondLst>
                                  <p:cond delay="1450"/>
                                </p:stCondLst>
                                <p:childTnLst>
                                  <p:par>
                                    <p:cTn id="13" presetID="49" presetClass="entr" presetSubtype="0" decel="10000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500" fill="hold"/>
                                            <p:tgtEl>
                                              <p:spTgt spid="29"/>
                                            </p:tgtEl>
                                            <p:attrNameLst>
                                              <p:attrName>ppt_w</p:attrName>
                                            </p:attrNameLst>
                                          </p:cBhvr>
                                          <p:tavLst>
                                            <p:tav tm="0">
                                              <p:val>
                                                <p:fltVal val="0"/>
                                              </p:val>
                                            </p:tav>
                                            <p:tav tm="100000">
                                              <p:val>
                                                <p:strVal val="#ppt_w"/>
                                              </p:val>
                                            </p:tav>
                                          </p:tavLst>
                                        </p:anim>
                                        <p:anim calcmode="lin" valueType="num">
                                          <p:cBhvr>
                                            <p:cTn id="16" dur="500" fill="hold"/>
                                            <p:tgtEl>
                                              <p:spTgt spid="29"/>
                                            </p:tgtEl>
                                            <p:attrNameLst>
                                              <p:attrName>ppt_h</p:attrName>
                                            </p:attrNameLst>
                                          </p:cBhvr>
                                          <p:tavLst>
                                            <p:tav tm="0">
                                              <p:val>
                                                <p:fltVal val="0"/>
                                              </p:val>
                                            </p:tav>
                                            <p:tav tm="100000">
                                              <p:val>
                                                <p:strVal val="#ppt_h"/>
                                              </p:val>
                                            </p:tav>
                                          </p:tavLst>
                                        </p:anim>
                                        <p:anim calcmode="lin" valueType="num">
                                          <p:cBhvr>
                                            <p:cTn id="17" dur="500" fill="hold"/>
                                            <p:tgtEl>
                                              <p:spTgt spid="29"/>
                                            </p:tgtEl>
                                            <p:attrNameLst>
                                              <p:attrName>style.rotation</p:attrName>
                                            </p:attrNameLst>
                                          </p:cBhvr>
                                          <p:tavLst>
                                            <p:tav tm="0">
                                              <p:val>
                                                <p:fltVal val="360"/>
                                              </p:val>
                                            </p:tav>
                                            <p:tav tm="100000">
                                              <p:val>
                                                <p:fltVal val="0"/>
                                              </p:val>
                                            </p:tav>
                                          </p:tavLst>
                                        </p:anim>
                                        <p:animEffect transition="in" filter="fade">
                                          <p:cBhvr>
                                            <p:cTn id="18" dur="500"/>
                                            <p:tgtEl>
                                              <p:spTgt spid="29"/>
                                            </p:tgtEl>
                                          </p:cBhvr>
                                        </p:animEffect>
                                      </p:childTnLst>
                                    </p:cTn>
                                  </p:par>
                                </p:childTnLst>
                              </p:cTn>
                            </p:par>
                            <p:par>
                              <p:cTn id="19" fill="hold">
                                <p:stCondLst>
                                  <p:cond delay="1950"/>
                                </p:stCondLst>
                                <p:childTnLst>
                                  <p:par>
                                    <p:cTn id="20" presetID="22" presetClass="entr" presetSubtype="8"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par>
                              <p:cTn id="23" fill="hold">
                                <p:stCondLst>
                                  <p:cond delay="2450"/>
                                </p:stCondLst>
                                <p:childTnLst>
                                  <p:par>
                                    <p:cTn id="24" presetID="53" presetClass="entr" presetSubtype="16"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par>
                              <p:cTn id="29" fill="hold">
                                <p:stCondLst>
                                  <p:cond delay="2950"/>
                                </p:stCondLst>
                                <p:childTnLst>
                                  <p:par>
                                    <p:cTn id="30" presetID="49" presetClass="entr" presetSubtype="0" decel="10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 calcmode="lin" valueType="num">
                                          <p:cBhvr>
                                            <p:cTn id="34" dur="500" fill="hold"/>
                                            <p:tgtEl>
                                              <p:spTgt spid="28"/>
                                            </p:tgtEl>
                                            <p:attrNameLst>
                                              <p:attrName>style.rotation</p:attrName>
                                            </p:attrNameLst>
                                          </p:cBhvr>
                                          <p:tavLst>
                                            <p:tav tm="0">
                                              <p:val>
                                                <p:fltVal val="360"/>
                                              </p:val>
                                            </p:tav>
                                            <p:tav tm="100000">
                                              <p:val>
                                                <p:fltVal val="0"/>
                                              </p:val>
                                            </p:tav>
                                          </p:tavLst>
                                        </p:anim>
                                        <p:animEffect transition="in" filter="fade">
                                          <p:cBhvr>
                                            <p:cTn id="35" dur="500"/>
                                            <p:tgtEl>
                                              <p:spTgt spid="28"/>
                                            </p:tgtEl>
                                          </p:cBhvr>
                                        </p:animEffect>
                                      </p:childTnLst>
                                    </p:cTn>
                                  </p:par>
                                </p:childTnLst>
                              </p:cTn>
                            </p:par>
                            <p:par>
                              <p:cTn id="36" fill="hold">
                                <p:stCondLst>
                                  <p:cond delay="3450"/>
                                </p:stCondLst>
                                <p:childTnLst>
                                  <p:par>
                                    <p:cTn id="37" presetID="22" presetClass="entr" presetSubtype="8" fill="hold"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left)">
                                          <p:cBhvr>
                                            <p:cTn id="39" dur="500"/>
                                            <p:tgtEl>
                                              <p:spTgt spid="40"/>
                                            </p:tgtEl>
                                          </p:cBhvr>
                                        </p:animEffect>
                                      </p:childTnLst>
                                    </p:cTn>
                                  </p:par>
                                </p:childTnLst>
                              </p:cTn>
                            </p:par>
                            <p:par>
                              <p:cTn id="40" fill="hold">
                                <p:stCondLst>
                                  <p:cond delay="3950"/>
                                </p:stCondLst>
                                <p:childTnLst>
                                  <p:par>
                                    <p:cTn id="41" presetID="49" presetClass="entr" presetSubtype="0" decel="100000"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 calcmode="lin" valueType="num">
                                          <p:cBhvr>
                                            <p:cTn id="45" dur="500" fill="hold"/>
                                            <p:tgtEl>
                                              <p:spTgt spid="22"/>
                                            </p:tgtEl>
                                            <p:attrNameLst>
                                              <p:attrName>style.rotation</p:attrName>
                                            </p:attrNameLst>
                                          </p:cBhvr>
                                          <p:tavLst>
                                            <p:tav tm="0">
                                              <p:val>
                                                <p:fltVal val="360"/>
                                              </p:val>
                                            </p:tav>
                                            <p:tav tm="100000">
                                              <p:val>
                                                <p:fltVal val="0"/>
                                              </p:val>
                                            </p:tav>
                                          </p:tavLst>
                                        </p:anim>
                                        <p:animEffect transition="in" filter="fade">
                                          <p:cBhvr>
                                            <p:cTn id="46" dur="500"/>
                                            <p:tgtEl>
                                              <p:spTgt spid="22"/>
                                            </p:tgtEl>
                                          </p:cBhvr>
                                        </p:animEffect>
                                      </p:childTnLst>
                                    </p:cTn>
                                  </p:par>
                                </p:childTnLst>
                              </p:cTn>
                            </p:par>
                            <p:par>
                              <p:cTn id="47" fill="hold">
                                <p:stCondLst>
                                  <p:cond delay="4450"/>
                                </p:stCondLst>
                                <p:childTnLst>
                                  <p:par>
                                    <p:cTn id="48" presetID="22" presetClass="entr" presetSubtype="8"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childTnLst>
                              </p:cTn>
                            </p:par>
                            <p:par>
                              <p:cTn id="51" fill="hold">
                                <p:stCondLst>
                                  <p:cond delay="4950"/>
                                </p:stCondLst>
                                <p:childTnLst>
                                  <p:par>
                                    <p:cTn id="52" presetID="49" presetClass="entr" presetSubtype="0" decel="100000" fill="hold"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500" fill="hold"/>
                                            <p:tgtEl>
                                              <p:spTgt spid="21"/>
                                            </p:tgtEl>
                                            <p:attrNameLst>
                                              <p:attrName>ppt_w</p:attrName>
                                            </p:attrNameLst>
                                          </p:cBhvr>
                                          <p:tavLst>
                                            <p:tav tm="0">
                                              <p:val>
                                                <p:fltVal val="0"/>
                                              </p:val>
                                            </p:tav>
                                            <p:tav tm="100000">
                                              <p:val>
                                                <p:strVal val="#ppt_w"/>
                                              </p:val>
                                            </p:tav>
                                          </p:tavLst>
                                        </p:anim>
                                        <p:anim calcmode="lin" valueType="num">
                                          <p:cBhvr>
                                            <p:cTn id="55" dur="500" fill="hold"/>
                                            <p:tgtEl>
                                              <p:spTgt spid="21"/>
                                            </p:tgtEl>
                                            <p:attrNameLst>
                                              <p:attrName>ppt_h</p:attrName>
                                            </p:attrNameLst>
                                          </p:cBhvr>
                                          <p:tavLst>
                                            <p:tav tm="0">
                                              <p:val>
                                                <p:fltVal val="0"/>
                                              </p:val>
                                            </p:tav>
                                            <p:tav tm="100000">
                                              <p:val>
                                                <p:strVal val="#ppt_h"/>
                                              </p:val>
                                            </p:tav>
                                          </p:tavLst>
                                        </p:anim>
                                        <p:anim calcmode="lin" valueType="num">
                                          <p:cBhvr>
                                            <p:cTn id="56" dur="500" fill="hold"/>
                                            <p:tgtEl>
                                              <p:spTgt spid="21"/>
                                            </p:tgtEl>
                                            <p:attrNameLst>
                                              <p:attrName>style.rotation</p:attrName>
                                            </p:attrNameLst>
                                          </p:cBhvr>
                                          <p:tavLst>
                                            <p:tav tm="0">
                                              <p:val>
                                                <p:fltVal val="360"/>
                                              </p:val>
                                            </p:tav>
                                            <p:tav tm="100000">
                                              <p:val>
                                                <p:fltVal val="0"/>
                                              </p:val>
                                            </p:tav>
                                          </p:tavLst>
                                        </p:anim>
                                        <p:animEffect transition="in" filter="fade">
                                          <p:cBhvr>
                                            <p:cTn id="57" dur="500"/>
                                            <p:tgtEl>
                                              <p:spTgt spid="21"/>
                                            </p:tgtEl>
                                          </p:cBhvr>
                                        </p:animEffect>
                                      </p:childTnLst>
                                    </p:cTn>
                                  </p:par>
                                </p:childTnLst>
                              </p:cTn>
                            </p:par>
                            <p:par>
                              <p:cTn id="58" fill="hold">
                                <p:stCondLst>
                                  <p:cond delay="5450"/>
                                </p:stCondLst>
                                <p:childTnLst>
                                  <p:par>
                                    <p:cTn id="59" presetID="22" presetClass="entr" presetSubtype="8" fill="hold"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left)">
                                          <p:cBhvr>
                                            <p:cTn id="61" dur="500"/>
                                            <p:tgtEl>
                                              <p:spTgt spid="24"/>
                                            </p:tgtEl>
                                          </p:cBhvr>
                                        </p:animEffect>
                                      </p:childTnLst>
                                    </p:cTn>
                                  </p:par>
                                </p:childTnLst>
                              </p:cTn>
                            </p:par>
                            <p:par>
                              <p:cTn id="62" fill="hold">
                                <p:stCondLst>
                                  <p:cond delay="5950"/>
                                </p:stCondLst>
                                <p:childTnLst>
                                  <p:par>
                                    <p:cTn id="63" presetID="49" presetClass="entr" presetSubtype="0" decel="100000" fill="hold"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 calcmode="lin" valueType="num">
                                          <p:cBhvr>
                                            <p:cTn id="67" dur="500" fill="hold"/>
                                            <p:tgtEl>
                                              <p:spTgt spid="30"/>
                                            </p:tgtEl>
                                            <p:attrNameLst>
                                              <p:attrName>style.rotation</p:attrName>
                                            </p:attrNameLst>
                                          </p:cBhvr>
                                          <p:tavLst>
                                            <p:tav tm="0">
                                              <p:val>
                                                <p:fltVal val="360"/>
                                              </p:val>
                                            </p:tav>
                                            <p:tav tm="100000">
                                              <p:val>
                                                <p:fltVal val="0"/>
                                              </p:val>
                                            </p:tav>
                                          </p:tavLst>
                                        </p:anim>
                                        <p:animEffect transition="in" filter="fade">
                                          <p:cBhvr>
                                            <p:cTn id="68" dur="500"/>
                                            <p:tgtEl>
                                              <p:spTgt spid="30"/>
                                            </p:tgtEl>
                                          </p:cBhvr>
                                        </p:animEffect>
                                      </p:childTnLst>
                                    </p:cTn>
                                  </p:par>
                                </p:childTnLst>
                              </p:cTn>
                            </p:par>
                            <p:par>
                              <p:cTn id="69" fill="hold">
                                <p:stCondLst>
                                  <p:cond delay="6450"/>
                                </p:stCondLst>
                                <p:childTnLst>
                                  <p:par>
                                    <p:cTn id="70" presetID="37" presetClass="entr" presetSubtype="0" fill="hold" grpId="0"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1000"/>
                                            <p:tgtEl>
                                              <p:spTgt spid="31"/>
                                            </p:tgtEl>
                                          </p:cBhvr>
                                        </p:animEffect>
                                        <p:anim calcmode="lin" valueType="num">
                                          <p:cBhvr>
                                            <p:cTn id="73" dur="1000" fill="hold"/>
                                            <p:tgtEl>
                                              <p:spTgt spid="31"/>
                                            </p:tgtEl>
                                            <p:attrNameLst>
                                              <p:attrName>ppt_x</p:attrName>
                                            </p:attrNameLst>
                                          </p:cBhvr>
                                          <p:tavLst>
                                            <p:tav tm="0">
                                              <p:val>
                                                <p:strVal val="#ppt_x"/>
                                              </p:val>
                                            </p:tav>
                                            <p:tav tm="100000">
                                              <p:val>
                                                <p:strVal val="#ppt_x"/>
                                              </p:val>
                                            </p:tav>
                                          </p:tavLst>
                                        </p:anim>
                                        <p:anim calcmode="lin" valueType="num">
                                          <p:cBhvr>
                                            <p:cTn id="74" dur="900" decel="100000" fill="hold"/>
                                            <p:tgtEl>
                                              <p:spTgt spid="31"/>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6" fill="hold">
                                <p:stCondLst>
                                  <p:cond delay="7450"/>
                                </p:stCondLst>
                                <p:childTnLst>
                                  <p:par>
                                    <p:cTn id="77" presetID="49" presetClass="entr" presetSubtype="0" decel="100000"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 calcmode="lin" valueType="num">
                                          <p:cBhvr>
                                            <p:cTn id="81" dur="500" fill="hold"/>
                                            <p:tgtEl>
                                              <p:spTgt spid="27"/>
                                            </p:tgtEl>
                                            <p:attrNameLst>
                                              <p:attrName>style.rotation</p:attrName>
                                            </p:attrNameLst>
                                          </p:cBhvr>
                                          <p:tavLst>
                                            <p:tav tm="0">
                                              <p:val>
                                                <p:fltVal val="360"/>
                                              </p:val>
                                            </p:tav>
                                            <p:tav tm="100000">
                                              <p:val>
                                                <p:fltVal val="0"/>
                                              </p:val>
                                            </p:tav>
                                          </p:tavLst>
                                        </p:anim>
                                        <p:animEffect transition="in" filter="fade">
                                          <p:cBhvr>
                                            <p:cTn id="82" dur="500"/>
                                            <p:tgtEl>
                                              <p:spTgt spid="27"/>
                                            </p:tgtEl>
                                          </p:cBhvr>
                                        </p:animEffect>
                                      </p:childTnLst>
                                    </p:cTn>
                                  </p:par>
                                </p:childTnLst>
                              </p:cTn>
                            </p:par>
                            <p:par>
                              <p:cTn id="83" fill="hold">
                                <p:stCondLst>
                                  <p:cond delay="7950"/>
                                </p:stCondLst>
                                <p:childTnLst>
                                  <p:par>
                                    <p:cTn id="84" presetID="2" presetClass="entr" presetSubtype="4"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additive="base">
                                            <p:cTn id="86" dur="1200" fill="hold"/>
                                            <p:tgtEl>
                                              <p:spTgt spid="4"/>
                                            </p:tgtEl>
                                            <p:attrNameLst>
                                              <p:attrName>ppt_x</p:attrName>
                                            </p:attrNameLst>
                                          </p:cBhvr>
                                          <p:tavLst>
                                            <p:tav tm="0">
                                              <p:val>
                                                <p:strVal val="#ppt_x"/>
                                              </p:val>
                                            </p:tav>
                                            <p:tav tm="100000">
                                              <p:val>
                                                <p:strVal val="#ppt_x"/>
                                              </p:val>
                                            </p:tav>
                                          </p:tavLst>
                                        </p:anim>
                                        <p:anim calcmode="lin" valueType="num">
                                          <p:cBhvr additive="base">
                                            <p:cTn id="87" dur="1200" fill="hold"/>
                                            <p:tgtEl>
                                              <p:spTgt spid="4"/>
                                            </p:tgtEl>
                                            <p:attrNameLst>
                                              <p:attrName>ppt_y</p:attrName>
                                            </p:attrNameLst>
                                          </p:cBhvr>
                                          <p:tavLst>
                                            <p:tav tm="0">
                                              <p:val>
                                                <p:strVal val="1+#ppt_h/2"/>
                                              </p:val>
                                            </p:tav>
                                            <p:tav tm="100000">
                                              <p:val>
                                                <p:strVal val="#ppt_y"/>
                                              </p:val>
                                            </p:tav>
                                          </p:tavLst>
                                        </p:anim>
                                      </p:childTnLst>
                                    </p:cTn>
                                  </p:par>
                                  <p:par>
                                    <p:cTn id="88" presetID="2" presetClass="entr" presetSubtype="8" fill="hold" nodeType="withEffect">
                                      <p:stCondLst>
                                        <p:cond delay="0"/>
                                      </p:stCondLst>
                                      <p:childTnLst>
                                        <p:set>
                                          <p:cBhvr>
                                            <p:cTn id="89" dur="1" fill="hold">
                                              <p:stCondLst>
                                                <p:cond delay="0"/>
                                              </p:stCondLst>
                                            </p:cTn>
                                            <p:tgtEl>
                                              <p:spTgt spid="2"/>
                                            </p:tgtEl>
                                            <p:attrNameLst>
                                              <p:attrName>style.visibility</p:attrName>
                                            </p:attrNameLst>
                                          </p:cBhvr>
                                          <p:to>
                                            <p:strVal val="visible"/>
                                          </p:to>
                                        </p:set>
                                        <p:anim calcmode="lin" valueType="num">
                                          <p:cBhvr additive="base">
                                            <p:cTn id="90" dur="1200" fill="hold"/>
                                            <p:tgtEl>
                                              <p:spTgt spid="2"/>
                                            </p:tgtEl>
                                            <p:attrNameLst>
                                              <p:attrName>ppt_x</p:attrName>
                                            </p:attrNameLst>
                                          </p:cBhvr>
                                          <p:tavLst>
                                            <p:tav tm="0">
                                              <p:val>
                                                <p:strVal val="0-#ppt_w/2"/>
                                              </p:val>
                                            </p:tav>
                                            <p:tav tm="100000">
                                              <p:val>
                                                <p:strVal val="#ppt_x"/>
                                              </p:val>
                                            </p:tav>
                                          </p:tavLst>
                                        </p:anim>
                                        <p:anim calcmode="lin" valueType="num">
                                          <p:cBhvr additive="base">
                                            <p:cTn id="91" dur="1200" fill="hold"/>
                                            <p:tgtEl>
                                              <p:spTgt spid="2"/>
                                            </p:tgtEl>
                                            <p:attrNameLst>
                                              <p:attrName>ppt_y</p:attrName>
                                            </p:attrNameLst>
                                          </p:cBhvr>
                                          <p:tavLst>
                                            <p:tav tm="0">
                                              <p:val>
                                                <p:strVal val="#ppt_y"/>
                                              </p:val>
                                            </p:tav>
                                            <p:tav tm="100000">
                                              <p:val>
                                                <p:strVal val="#ppt_y"/>
                                              </p:val>
                                            </p:tav>
                                          </p:tavLst>
                                        </p:anim>
                                      </p:childTnLst>
                                    </p:cTn>
                                  </p:par>
                                </p:childTnLst>
                              </p:cTn>
                            </p:par>
                            <p:par>
                              <p:cTn id="92" fill="hold">
                                <p:stCondLst>
                                  <p:cond delay="9150"/>
                                </p:stCondLst>
                                <p:childTnLst>
                                  <p:par>
                                    <p:cTn id="93" presetID="2" presetClass="entr" presetSubtype="1" fill="hold" nodeType="afterEffect">
                                      <p:stCondLst>
                                        <p:cond delay="0"/>
                                      </p:stCondLst>
                                      <p:childTnLst>
                                        <p:set>
                                          <p:cBhvr>
                                            <p:cTn id="94" dur="1" fill="hold">
                                              <p:stCondLst>
                                                <p:cond delay="0"/>
                                              </p:stCondLst>
                                            </p:cTn>
                                            <p:tgtEl>
                                              <p:spTgt spid="37"/>
                                            </p:tgtEl>
                                            <p:attrNameLst>
                                              <p:attrName>style.visibility</p:attrName>
                                            </p:attrNameLst>
                                          </p:cBhvr>
                                          <p:to>
                                            <p:strVal val="visible"/>
                                          </p:to>
                                        </p:set>
                                        <p:anim calcmode="lin" valueType="num">
                                          <p:cBhvr additive="base">
                                            <p:cTn id="95" dur="1000" fill="hold"/>
                                            <p:tgtEl>
                                              <p:spTgt spid="37"/>
                                            </p:tgtEl>
                                            <p:attrNameLst>
                                              <p:attrName>ppt_x</p:attrName>
                                            </p:attrNameLst>
                                          </p:cBhvr>
                                          <p:tavLst>
                                            <p:tav tm="0">
                                              <p:val>
                                                <p:strVal val="#ppt_x"/>
                                              </p:val>
                                            </p:tav>
                                            <p:tav tm="100000">
                                              <p:val>
                                                <p:strVal val="#ppt_x"/>
                                              </p:val>
                                            </p:tav>
                                          </p:tavLst>
                                        </p:anim>
                                        <p:anim calcmode="lin" valueType="num">
                                          <p:cBhvr additive="base">
                                            <p:cTn id="96" dur="1000" fill="hold"/>
                                            <p:tgtEl>
                                              <p:spTgt spid="37"/>
                                            </p:tgtEl>
                                            <p:attrNameLst>
                                              <p:attrName>ppt_y</p:attrName>
                                            </p:attrNameLst>
                                          </p:cBhvr>
                                          <p:tavLst>
                                            <p:tav tm="0">
                                              <p:val>
                                                <p:strVal val="0-#ppt_h/2"/>
                                              </p:val>
                                            </p:tav>
                                            <p:tav tm="100000">
                                              <p:val>
                                                <p:strVal val="#ppt_y"/>
                                              </p:val>
                                            </p:tav>
                                          </p:tavLst>
                                        </p:anim>
                                      </p:childTnLst>
                                    </p:cTn>
                                  </p:par>
                                </p:childTnLst>
                              </p:cTn>
                            </p:par>
                            <p:par>
                              <p:cTn id="97" fill="hold">
                                <p:stCondLst>
                                  <p:cond delay="10150"/>
                                </p:stCondLst>
                                <p:childTnLst>
                                  <p:par>
                                    <p:cTn id="98" presetID="41" presetClass="entr" presetSubtype="0" fill="hold" grpId="0" nodeType="afterEffect">
                                      <p:stCondLst>
                                        <p:cond delay="0"/>
                                      </p:stCondLst>
                                      <p:iterate type="lt">
                                        <p:tmPct val="10000"/>
                                      </p:iterate>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38"/>
                                            </p:tgtEl>
                                            <p:attrNameLst>
                                              <p:attrName>ppt_y</p:attrName>
                                            </p:attrNameLst>
                                          </p:cBhvr>
                                          <p:tavLst>
                                            <p:tav tm="0">
                                              <p:val>
                                                <p:strVal val="#ppt_y"/>
                                              </p:val>
                                            </p:tav>
                                            <p:tav tm="100000">
                                              <p:val>
                                                <p:strVal val="#ppt_y"/>
                                              </p:val>
                                            </p:tav>
                                          </p:tavLst>
                                        </p:anim>
                                        <p:anim calcmode="lin" valueType="num">
                                          <p:cBhvr>
                                            <p:cTn id="102"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tmFilter="0,0; .5, 1; 1, 1"/>
                                            <p:tgtEl>
                                              <p:spTgt spid="38"/>
                                            </p:tgtEl>
                                          </p:cBhvr>
                                        </p:animEffect>
                                      </p:childTnLst>
                                    </p:cTn>
                                  </p:par>
                                </p:childTnLst>
                              </p:cTn>
                            </p:par>
                            <p:par>
                              <p:cTn id="105" fill="hold">
                                <p:stCondLst>
                                  <p:cond delay="11200"/>
                                </p:stCondLst>
                                <p:childTnLst>
                                  <p:par>
                                    <p:cTn id="106" presetID="53" presetClass="entr" presetSubtype="16"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 calcmode="lin" valueType="num">
                                          <p:cBhvr>
                                            <p:cTn id="108" dur="500" fill="hold"/>
                                            <p:tgtEl>
                                              <p:spTgt spid="39"/>
                                            </p:tgtEl>
                                            <p:attrNameLst>
                                              <p:attrName>ppt_w</p:attrName>
                                            </p:attrNameLst>
                                          </p:cBhvr>
                                          <p:tavLst>
                                            <p:tav tm="0">
                                              <p:val>
                                                <p:fltVal val="0"/>
                                              </p:val>
                                            </p:tav>
                                            <p:tav tm="100000">
                                              <p:val>
                                                <p:strVal val="#ppt_w"/>
                                              </p:val>
                                            </p:tav>
                                          </p:tavLst>
                                        </p:anim>
                                        <p:anim calcmode="lin" valueType="num">
                                          <p:cBhvr>
                                            <p:cTn id="109" dur="500" fill="hold"/>
                                            <p:tgtEl>
                                              <p:spTgt spid="39"/>
                                            </p:tgtEl>
                                            <p:attrNameLst>
                                              <p:attrName>ppt_h</p:attrName>
                                            </p:attrNameLst>
                                          </p:cBhvr>
                                          <p:tavLst>
                                            <p:tav tm="0">
                                              <p:val>
                                                <p:fltVal val="0"/>
                                              </p:val>
                                            </p:tav>
                                            <p:tav tm="100000">
                                              <p:val>
                                                <p:strVal val="#ppt_h"/>
                                              </p:val>
                                            </p:tav>
                                          </p:tavLst>
                                        </p:anim>
                                        <p:animEffect transition="in" filter="fade">
                                          <p:cBhvr>
                                            <p:cTn id="110" dur="500"/>
                                            <p:tgtEl>
                                              <p:spTgt spid="39"/>
                                            </p:tgtEl>
                                          </p:cBhvr>
                                        </p:animEffect>
                                      </p:childTnLst>
                                    </p:cTn>
                                  </p:par>
                                </p:childTnLst>
                              </p:cTn>
                            </p:par>
                            <p:par>
                              <p:cTn id="111" fill="hold">
                                <p:stCondLst>
                                  <p:cond delay="11700"/>
                                </p:stCondLst>
                                <p:childTnLst>
                                  <p:par>
                                    <p:cTn id="112" presetID="53" presetClass="entr" presetSubtype="16" fill="hold" grpId="0" nodeType="afterEffect">
                                      <p:stCondLst>
                                        <p:cond delay="0"/>
                                      </p:stCondLst>
                                      <p:childTnLst>
                                        <p:set>
                                          <p:cBhvr>
                                            <p:cTn id="113" dur="1" fill="hold">
                                              <p:stCondLst>
                                                <p:cond delay="0"/>
                                              </p:stCondLst>
                                            </p:cTn>
                                            <p:tgtEl>
                                              <p:spTgt spid="41"/>
                                            </p:tgtEl>
                                            <p:attrNameLst>
                                              <p:attrName>style.visibility</p:attrName>
                                            </p:attrNameLst>
                                          </p:cBhvr>
                                          <p:to>
                                            <p:strVal val="visible"/>
                                          </p:to>
                                        </p:set>
                                        <p:anim calcmode="lin" valueType="num">
                                          <p:cBhvr>
                                            <p:cTn id="114" dur="500" fill="hold"/>
                                            <p:tgtEl>
                                              <p:spTgt spid="41"/>
                                            </p:tgtEl>
                                            <p:attrNameLst>
                                              <p:attrName>ppt_w</p:attrName>
                                            </p:attrNameLst>
                                          </p:cBhvr>
                                          <p:tavLst>
                                            <p:tav tm="0">
                                              <p:val>
                                                <p:fltVal val="0"/>
                                              </p:val>
                                            </p:tav>
                                            <p:tav tm="100000">
                                              <p:val>
                                                <p:strVal val="#ppt_w"/>
                                              </p:val>
                                            </p:tav>
                                          </p:tavLst>
                                        </p:anim>
                                        <p:anim calcmode="lin" valueType="num">
                                          <p:cBhvr>
                                            <p:cTn id="115" dur="500" fill="hold"/>
                                            <p:tgtEl>
                                              <p:spTgt spid="41"/>
                                            </p:tgtEl>
                                            <p:attrNameLst>
                                              <p:attrName>ppt_h</p:attrName>
                                            </p:attrNameLst>
                                          </p:cBhvr>
                                          <p:tavLst>
                                            <p:tav tm="0">
                                              <p:val>
                                                <p:fltVal val="0"/>
                                              </p:val>
                                            </p:tav>
                                            <p:tav tm="100000">
                                              <p:val>
                                                <p:strVal val="#ppt_h"/>
                                              </p:val>
                                            </p:tav>
                                          </p:tavLst>
                                        </p:anim>
                                        <p:animEffect transition="in" filter="fade">
                                          <p:cBhvr>
                                            <p:cTn id="116" dur="500"/>
                                            <p:tgtEl>
                                              <p:spTgt spid="41"/>
                                            </p:tgtEl>
                                          </p:cBhvr>
                                        </p:animEffect>
                                      </p:childTnLst>
                                    </p:cTn>
                                  </p:par>
                                </p:childTnLst>
                              </p:cTn>
                            </p:par>
                            <p:par>
                              <p:cTn id="117" fill="hold">
                                <p:stCondLst>
                                  <p:cond delay="12200"/>
                                </p:stCondLst>
                                <p:childTnLst>
                                  <p:par>
                                    <p:cTn id="118" presetID="53" presetClass="entr" presetSubtype="16"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 calcmode="lin" valueType="num">
                                          <p:cBhvr>
                                            <p:cTn id="120" dur="500" fill="hold"/>
                                            <p:tgtEl>
                                              <p:spTgt spid="42"/>
                                            </p:tgtEl>
                                            <p:attrNameLst>
                                              <p:attrName>ppt_w</p:attrName>
                                            </p:attrNameLst>
                                          </p:cBhvr>
                                          <p:tavLst>
                                            <p:tav tm="0">
                                              <p:val>
                                                <p:fltVal val="0"/>
                                              </p:val>
                                            </p:tav>
                                            <p:tav tm="100000">
                                              <p:val>
                                                <p:strVal val="#ppt_w"/>
                                              </p:val>
                                            </p:tav>
                                          </p:tavLst>
                                        </p:anim>
                                        <p:anim calcmode="lin" valueType="num">
                                          <p:cBhvr>
                                            <p:cTn id="121" dur="500" fill="hold"/>
                                            <p:tgtEl>
                                              <p:spTgt spid="42"/>
                                            </p:tgtEl>
                                            <p:attrNameLst>
                                              <p:attrName>ppt_h</p:attrName>
                                            </p:attrNameLst>
                                          </p:cBhvr>
                                          <p:tavLst>
                                            <p:tav tm="0">
                                              <p:val>
                                                <p:fltVal val="0"/>
                                              </p:val>
                                            </p:tav>
                                            <p:tav tm="100000">
                                              <p:val>
                                                <p:strVal val="#ppt_h"/>
                                              </p:val>
                                            </p:tav>
                                          </p:tavLst>
                                        </p:anim>
                                        <p:animEffect transition="in" filter="fade">
                                          <p:cBhvr>
                                            <p:cTn id="122" dur="500"/>
                                            <p:tgtEl>
                                              <p:spTgt spid="42"/>
                                            </p:tgtEl>
                                          </p:cBhvr>
                                        </p:animEffect>
                                      </p:childTnLst>
                                    </p:cTn>
                                  </p:par>
                                </p:childTnLst>
                              </p:cTn>
                            </p:par>
                            <p:par>
                              <p:cTn id="123" fill="hold">
                                <p:stCondLst>
                                  <p:cond delay="12700"/>
                                </p:stCondLst>
                                <p:childTnLst>
                                  <p:par>
                                    <p:cTn id="124" presetID="41" presetClass="entr" presetSubtype="0" fill="hold" grpId="0" nodeType="afterEffect">
                                      <p:stCondLst>
                                        <p:cond delay="0"/>
                                      </p:stCondLst>
                                      <p:iterate type="lt">
                                        <p:tmPct val="10000"/>
                                      </p:iterate>
                                      <p:childTnLst>
                                        <p:set>
                                          <p:cBhvr>
                                            <p:cTn id="125" dur="1" fill="hold">
                                              <p:stCondLst>
                                                <p:cond delay="0"/>
                                              </p:stCondLst>
                                            </p:cTn>
                                            <p:tgtEl>
                                              <p:spTgt spid="43"/>
                                            </p:tgtEl>
                                            <p:attrNameLst>
                                              <p:attrName>style.visibility</p:attrName>
                                            </p:attrNameLst>
                                          </p:cBhvr>
                                          <p:to>
                                            <p:strVal val="visible"/>
                                          </p:to>
                                        </p:set>
                                        <p:anim calcmode="lin" valueType="num">
                                          <p:cBhvr>
                                            <p:cTn id="12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127" dur="500" fill="hold"/>
                                            <p:tgtEl>
                                              <p:spTgt spid="43"/>
                                            </p:tgtEl>
                                            <p:attrNameLst>
                                              <p:attrName>ppt_y</p:attrName>
                                            </p:attrNameLst>
                                          </p:cBhvr>
                                          <p:tavLst>
                                            <p:tav tm="0">
                                              <p:val>
                                                <p:strVal val="#ppt_y"/>
                                              </p:val>
                                            </p:tav>
                                            <p:tav tm="100000">
                                              <p:val>
                                                <p:strVal val="#ppt_y"/>
                                              </p:val>
                                            </p:tav>
                                          </p:tavLst>
                                        </p:anim>
                                        <p:anim calcmode="lin" valueType="num">
                                          <p:cBhvr>
                                            <p:cTn id="12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12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130" dur="500" tmFilter="0,0; .5, 1; 1, 1"/>
                                            <p:tgtEl>
                                              <p:spTgt spid="43"/>
                                            </p:tgtEl>
                                          </p:cBhvr>
                                        </p:animEffect>
                                      </p:childTnLst>
                                    </p:cTn>
                                  </p:par>
                                </p:childTnLst>
                              </p:cTn>
                            </p:par>
                            <p:par>
                              <p:cTn id="131" fill="hold">
                                <p:stCondLst>
                                  <p:cond delay="14150"/>
                                </p:stCondLst>
                                <p:childTnLst>
                                  <p:par>
                                    <p:cTn id="132" presetID="37" presetClass="entr" presetSubtype="0" fill="hold" grpId="0" nodeType="afterEffect">
                                      <p:stCondLst>
                                        <p:cond delay="0"/>
                                      </p:stCondLst>
                                      <p:childTnLst>
                                        <p:set>
                                          <p:cBhvr>
                                            <p:cTn id="133" dur="1" fill="hold">
                                              <p:stCondLst>
                                                <p:cond delay="0"/>
                                              </p:stCondLst>
                                            </p:cTn>
                                            <p:tgtEl>
                                              <p:spTgt spid="44"/>
                                            </p:tgtEl>
                                            <p:attrNameLst>
                                              <p:attrName>style.visibility</p:attrName>
                                            </p:attrNameLst>
                                          </p:cBhvr>
                                          <p:to>
                                            <p:strVal val="visible"/>
                                          </p:to>
                                        </p:set>
                                        <p:animEffect transition="in" filter="fade">
                                          <p:cBhvr>
                                            <p:cTn id="134" dur="1000"/>
                                            <p:tgtEl>
                                              <p:spTgt spid="44"/>
                                            </p:tgtEl>
                                          </p:cBhvr>
                                        </p:animEffect>
                                        <p:anim calcmode="lin" valueType="num">
                                          <p:cBhvr>
                                            <p:cTn id="135" dur="1000" fill="hold"/>
                                            <p:tgtEl>
                                              <p:spTgt spid="44"/>
                                            </p:tgtEl>
                                            <p:attrNameLst>
                                              <p:attrName>ppt_x</p:attrName>
                                            </p:attrNameLst>
                                          </p:cBhvr>
                                          <p:tavLst>
                                            <p:tav tm="0">
                                              <p:val>
                                                <p:strVal val="#ppt_x"/>
                                              </p:val>
                                            </p:tav>
                                            <p:tav tm="100000">
                                              <p:val>
                                                <p:strVal val="#ppt_x"/>
                                              </p:val>
                                            </p:tav>
                                          </p:tavLst>
                                        </p:anim>
                                        <p:anim calcmode="lin" valueType="num">
                                          <p:cBhvr>
                                            <p:cTn id="136" dur="900" decel="100000" fill="hold"/>
                                            <p:tgtEl>
                                              <p:spTgt spid="44"/>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1" grpId="0"/>
          <p:bldP spid="35" grpId="0"/>
          <p:bldP spid="38" grpId="0"/>
          <p:bldP spid="39" grpId="0"/>
          <p:bldP spid="41" grpId="0"/>
          <p:bldP spid="42" grpId="0"/>
          <p:bldP spid="43" grpId="0"/>
          <p:bldP spid="44"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t="-1000" b="-1000"/>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3263987">
            <a:off x="-78769" y="2917324"/>
            <a:ext cx="4716335" cy="3966456"/>
          </a:xfrm>
          <a:prstGeom prst="rect">
            <a:avLst/>
          </a:prstGeom>
        </p:spPr>
      </p:pic>
      <p:pic>
        <p:nvPicPr>
          <p:cNvPr id="50" name="图片 4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791497">
            <a:off x="7676318" y="666989"/>
            <a:ext cx="3532318" cy="3956591"/>
          </a:xfrm>
          <a:prstGeom prst="rect">
            <a:avLst/>
          </a:prstGeom>
        </p:spPr>
      </p:pic>
      <p:pic>
        <p:nvPicPr>
          <p:cNvPr id="51" name="图片 5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3263987">
            <a:off x="4938562" y="3079595"/>
            <a:ext cx="4716335" cy="3966456"/>
          </a:xfrm>
          <a:prstGeom prst="rect">
            <a:avLst/>
          </a:prstGeom>
        </p:spPr>
      </p:pic>
      <p:pic>
        <p:nvPicPr>
          <p:cNvPr id="55" name="Picture 9" descr="E:\Objects_all\Toby_dog.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794722" y="4940802"/>
            <a:ext cx="1658575" cy="1627595"/>
          </a:xfrm>
          <a:prstGeom prst="rect">
            <a:avLst/>
          </a:prstGeom>
          <a:noFill/>
          <a:extLst>
            <a:ext uri="{909E8E84-426E-40DD-AFC4-6F175D3DCCD1}">
              <a14:hiddenFill xmlns:a14="http://schemas.microsoft.com/office/drawing/2010/main">
                <a:solidFill>
                  <a:srgbClr val="FFFFFF"/>
                </a:solidFill>
              </a14:hiddenFill>
            </a:ext>
          </a:extLst>
        </p:spPr>
      </p:pic>
      <p:pic>
        <p:nvPicPr>
          <p:cNvPr id="56" name="图片 5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651399" y="4037238"/>
            <a:ext cx="2540602" cy="2580517"/>
          </a:xfrm>
          <a:prstGeom prst="rect">
            <a:avLst/>
          </a:prstGeom>
        </p:spPr>
      </p:pic>
      <p:pic>
        <p:nvPicPr>
          <p:cNvPr id="11" name="图片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3263987">
            <a:off x="2610973" y="1033369"/>
            <a:ext cx="4716335" cy="3966456"/>
          </a:xfrm>
          <a:prstGeom prst="rect">
            <a:avLst/>
          </a:prstGeom>
        </p:spPr>
      </p:pic>
      <p:sp>
        <p:nvSpPr>
          <p:cNvPr id="12" name="TextBox 11"/>
          <p:cNvSpPr txBox="1"/>
          <p:nvPr/>
        </p:nvSpPr>
        <p:spPr>
          <a:xfrm>
            <a:off x="3783481" y="3015213"/>
            <a:ext cx="1998481" cy="377275"/>
          </a:xfrm>
          <a:prstGeom prst="rect">
            <a:avLst/>
          </a:prstGeom>
          <a:noFill/>
        </p:spPr>
        <p:txBody>
          <a:bodyPr wrap="square" lIns="45712" tIns="22856" rIns="45712" bIns="22856" rtlCol="0">
            <a:spAutoFit/>
          </a:bodyPr>
          <a:lstStyle/>
          <a:p>
            <a:pPr>
              <a:lnSpc>
                <a:spcPct val="150000"/>
              </a:lnSpc>
            </a:pPr>
            <a:r>
              <a:rPr lang="en-US" altLang="zh-CN" sz="1600" dirty="0">
                <a:solidFill>
                  <a:schemeClr val="bg1"/>
                </a:solidFill>
                <a:cs typeface="+mn-ea"/>
                <a:sym typeface="+mn-lt"/>
              </a:rPr>
              <a:t>Fill in the description</a:t>
            </a:r>
          </a:p>
        </p:txBody>
      </p:sp>
      <p:pic>
        <p:nvPicPr>
          <p:cNvPr id="17" name="图片 1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70177" y="404128"/>
            <a:ext cx="5403828" cy="773922"/>
          </a:xfrm>
          <a:prstGeom prst="rect">
            <a:avLst/>
          </a:prstGeom>
        </p:spPr>
      </p:pic>
      <p:sp>
        <p:nvSpPr>
          <p:cNvPr id="18" name="TextBox 33"/>
          <p:cNvSpPr txBox="1"/>
          <p:nvPr/>
        </p:nvSpPr>
        <p:spPr>
          <a:xfrm>
            <a:off x="4999037" y="574806"/>
            <a:ext cx="1857788" cy="416254"/>
          </a:xfrm>
          <a:prstGeom prst="rect">
            <a:avLst/>
          </a:prstGeom>
          <a:noFill/>
        </p:spPr>
        <p:txBody>
          <a:bodyPr wrap="none" lIns="45706" tIns="22853" rIns="45706" bIns="22853" rtlCol="0">
            <a:spAutoFit/>
          </a:bodyPr>
          <a:lstStyle/>
          <a:p>
            <a:r>
              <a:rPr lang="en-US" altLang="zh-CN" sz="2405" b="1" dirty="0">
                <a:solidFill>
                  <a:srgbClr val="76434E"/>
                </a:solidFill>
                <a:cs typeface="+mn-ea"/>
                <a:sym typeface="+mn-lt"/>
              </a:rPr>
              <a:t>Add title text</a:t>
            </a:r>
          </a:p>
        </p:txBody>
      </p:sp>
      <p:sp>
        <p:nvSpPr>
          <p:cNvPr id="19" name="TextBox 11"/>
          <p:cNvSpPr txBox="1"/>
          <p:nvPr/>
        </p:nvSpPr>
        <p:spPr>
          <a:xfrm>
            <a:off x="8025375" y="2632373"/>
            <a:ext cx="1998481" cy="377275"/>
          </a:xfrm>
          <a:prstGeom prst="rect">
            <a:avLst/>
          </a:prstGeom>
          <a:noFill/>
        </p:spPr>
        <p:txBody>
          <a:bodyPr wrap="square" lIns="45712" tIns="22856" rIns="45712" bIns="22856" rtlCol="0">
            <a:spAutoFit/>
          </a:bodyPr>
          <a:lstStyle/>
          <a:p>
            <a:pPr>
              <a:lnSpc>
                <a:spcPct val="150000"/>
              </a:lnSpc>
            </a:pPr>
            <a:r>
              <a:rPr lang="en-US" altLang="zh-CN" sz="1600" dirty="0">
                <a:solidFill>
                  <a:schemeClr val="bg1"/>
                </a:solidFill>
                <a:cs typeface="+mn-ea"/>
                <a:sym typeface="+mn-lt"/>
              </a:rPr>
              <a:t>Fill in the description</a:t>
            </a:r>
          </a:p>
        </p:txBody>
      </p:sp>
      <p:sp>
        <p:nvSpPr>
          <p:cNvPr id="20" name="TextBox 11"/>
          <p:cNvSpPr txBox="1"/>
          <p:nvPr/>
        </p:nvSpPr>
        <p:spPr>
          <a:xfrm>
            <a:off x="6095240" y="5145742"/>
            <a:ext cx="1998481" cy="377275"/>
          </a:xfrm>
          <a:prstGeom prst="rect">
            <a:avLst/>
          </a:prstGeom>
          <a:noFill/>
        </p:spPr>
        <p:txBody>
          <a:bodyPr wrap="square" lIns="45712" tIns="22856" rIns="45712" bIns="22856" rtlCol="0">
            <a:spAutoFit/>
          </a:bodyPr>
          <a:lstStyle/>
          <a:p>
            <a:pPr>
              <a:lnSpc>
                <a:spcPct val="150000"/>
              </a:lnSpc>
            </a:pPr>
            <a:r>
              <a:rPr lang="en-US" altLang="zh-CN" sz="1600" dirty="0">
                <a:solidFill>
                  <a:schemeClr val="bg1"/>
                </a:solidFill>
                <a:cs typeface="+mn-ea"/>
                <a:sym typeface="+mn-lt"/>
              </a:rPr>
              <a:t>Fill in the description</a:t>
            </a:r>
          </a:p>
        </p:txBody>
      </p:sp>
      <p:sp>
        <p:nvSpPr>
          <p:cNvPr id="21" name="TextBox 11"/>
          <p:cNvSpPr txBox="1"/>
          <p:nvPr/>
        </p:nvSpPr>
        <p:spPr>
          <a:xfrm>
            <a:off x="1091531" y="4956135"/>
            <a:ext cx="1998481" cy="377275"/>
          </a:xfrm>
          <a:prstGeom prst="rect">
            <a:avLst/>
          </a:prstGeom>
          <a:noFill/>
        </p:spPr>
        <p:txBody>
          <a:bodyPr wrap="square" lIns="45712" tIns="22856" rIns="45712" bIns="22856" rtlCol="0">
            <a:spAutoFit/>
          </a:bodyPr>
          <a:lstStyle/>
          <a:p>
            <a:pPr>
              <a:lnSpc>
                <a:spcPct val="150000"/>
              </a:lnSpc>
            </a:pPr>
            <a:r>
              <a:rPr lang="en-US" altLang="zh-CN" sz="1600" dirty="0">
                <a:solidFill>
                  <a:schemeClr val="bg1"/>
                </a:solidFill>
                <a:cs typeface="+mn-ea"/>
                <a:sym typeface="+mn-lt"/>
              </a:rPr>
              <a:t>Fill in the description</a:t>
            </a:r>
          </a:p>
        </p:txBody>
      </p:sp>
    </p:spTree>
  </p:cSld>
  <p:clrMapOvr>
    <a:masterClrMapping/>
  </p:clrMapOvr>
  <mc:AlternateContent xmlns:mc="http://schemas.openxmlformats.org/markup-compatibility/2006" xmlns:p14="http://schemas.microsoft.com/office/powerpoint/2010/main">
    <mc:Choice Requires="p14">
      <p:transition spd="slow" p14:dur="1500" advClick="0" advTm="10278">
        <p:random/>
      </p:transition>
    </mc:Choice>
    <mc:Fallback xmlns:a14="http://schemas.microsoft.com/office/drawing/2010/main" xmlns="">
      <p:transition spd="slow" advClick="0" advTm="10278">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3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par>
                                    <p:cTn id="11" presetID="10" presetClass="entr" presetSubtype="0" fill="hold" nodeType="withEffect">
                                      <p:stCondLst>
                                        <p:cond delay="60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1000"/>
                                            <p:tgtEl>
                                              <p:spTgt spid="51"/>
                                            </p:tgtEl>
                                          </p:cBhvr>
                                        </p:animEffect>
                                      </p:childTnLst>
                                    </p:cTn>
                                  </p:par>
                                  <p:par>
                                    <p:cTn id="14" presetID="10" presetClass="entr" presetSubtype="0" fill="hold" nodeType="withEffect">
                                      <p:stCondLst>
                                        <p:cond delay="90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par>
                              <p:cTn id="23" fill="hold">
                                <p:stCondLst>
                                  <p:cond delay="1500"/>
                                </p:stCondLst>
                                <p:childTnLst>
                                  <p:par>
                                    <p:cTn id="24" presetID="2" presetClass="entr" presetSubtype="4" fill="hold" nodeType="afterEffect" p14:presetBounceEnd="50000">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14:bounceEnd="50000">
                                          <p:cBhvr additive="base">
                                            <p:cTn id="26" dur="1200" fill="hold"/>
                                            <p:tgtEl>
                                              <p:spTgt spid="55"/>
                                            </p:tgtEl>
                                            <p:attrNameLst>
                                              <p:attrName>ppt_x</p:attrName>
                                            </p:attrNameLst>
                                          </p:cBhvr>
                                          <p:tavLst>
                                            <p:tav tm="0">
                                              <p:val>
                                                <p:strVal val="#ppt_x"/>
                                              </p:val>
                                            </p:tav>
                                            <p:tav tm="100000">
                                              <p:val>
                                                <p:strVal val="#ppt_x"/>
                                              </p:val>
                                            </p:tav>
                                          </p:tavLst>
                                        </p:anim>
                                        <p:anim calcmode="lin" valueType="num" p14:bounceEnd="50000">
                                          <p:cBhvr additive="base">
                                            <p:cTn id="27" dur="1200" fill="hold"/>
                                            <p:tgtEl>
                                              <p:spTgt spid="55"/>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14:presetBounceEnd="50000">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14:bounceEnd="50000">
                                          <p:cBhvr additive="base">
                                            <p:cTn id="30" dur="1200" fill="hold"/>
                                            <p:tgtEl>
                                              <p:spTgt spid="56"/>
                                            </p:tgtEl>
                                            <p:attrNameLst>
                                              <p:attrName>ppt_x</p:attrName>
                                            </p:attrNameLst>
                                          </p:cBhvr>
                                          <p:tavLst>
                                            <p:tav tm="0">
                                              <p:val>
                                                <p:strVal val="#ppt_x"/>
                                              </p:val>
                                            </p:tav>
                                            <p:tav tm="100000">
                                              <p:val>
                                                <p:strVal val="#ppt_x"/>
                                              </p:val>
                                            </p:tav>
                                          </p:tavLst>
                                        </p:anim>
                                        <p:anim calcmode="lin" valueType="num" p14:bounceEnd="50000">
                                          <p:cBhvr additive="base">
                                            <p:cTn id="31" dur="1200" fill="hold"/>
                                            <p:tgtEl>
                                              <p:spTgt spid="56"/>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1" fill="hold" nodeType="afterEffect" p14:presetBounceEnd="50000">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14:bounceEnd="50000">
                                          <p:cBhvr additive="base">
                                            <p:cTn id="35" dur="10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36" dur="1000" fill="hold"/>
                                            <p:tgtEl>
                                              <p:spTgt spid="17"/>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8"/>
                                            </p:tgtEl>
                                            <p:attrNameLst>
                                              <p:attrName>ppt_y</p:attrName>
                                            </p:attrNameLst>
                                          </p:cBhvr>
                                          <p:tavLst>
                                            <p:tav tm="0">
                                              <p:val>
                                                <p:strVal val="#ppt_y"/>
                                              </p:val>
                                            </p:tav>
                                            <p:tav tm="100000">
                                              <p:val>
                                                <p:strVal val="#ppt_y"/>
                                              </p:val>
                                            </p:tav>
                                          </p:tavLst>
                                        </p:anim>
                                        <p:anim calcmode="lin" valueType="num">
                                          <p:cBhvr>
                                            <p:cTn id="42"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8"/>
                                            </p:tgtEl>
                                          </p:cBhvr>
                                        </p:animEffect>
                                      </p:childTnLst>
                                    </p:cTn>
                                  </p:par>
                                </p:childTnLst>
                              </p:cTn>
                            </p:par>
                            <p:par>
                              <p:cTn id="45" fill="hold">
                                <p:stCondLst>
                                  <p:cond delay="505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childTnLst>
                              </p:cTn>
                            </p:par>
                            <p:par>
                              <p:cTn id="51" fill="hold">
                                <p:stCondLst>
                                  <p:cond delay="5550"/>
                                </p:stCondLst>
                                <p:childTnLst>
                                  <p:par>
                                    <p:cTn id="52" presetID="53" presetClass="entr" presetSubtype="16"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childTnLst>
                              </p:cTn>
                            </p:par>
                            <p:par>
                              <p:cTn id="57" fill="hold">
                                <p:stCondLst>
                                  <p:cond delay="60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19" grpId="0"/>
          <p:bldP spid="20" grpId="0"/>
          <p:bldP spid="2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3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par>
                                    <p:cTn id="11" presetID="10" presetClass="entr" presetSubtype="0" fill="hold" nodeType="withEffect">
                                      <p:stCondLst>
                                        <p:cond delay="60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1000"/>
                                            <p:tgtEl>
                                              <p:spTgt spid="51"/>
                                            </p:tgtEl>
                                          </p:cBhvr>
                                        </p:animEffect>
                                      </p:childTnLst>
                                    </p:cTn>
                                  </p:par>
                                  <p:par>
                                    <p:cTn id="14" presetID="10" presetClass="entr" presetSubtype="0" fill="hold" nodeType="withEffect">
                                      <p:stCondLst>
                                        <p:cond delay="90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additive="base">
                                            <p:cTn id="26" dur="1200" fill="hold"/>
                                            <p:tgtEl>
                                              <p:spTgt spid="55"/>
                                            </p:tgtEl>
                                            <p:attrNameLst>
                                              <p:attrName>ppt_x</p:attrName>
                                            </p:attrNameLst>
                                          </p:cBhvr>
                                          <p:tavLst>
                                            <p:tav tm="0">
                                              <p:val>
                                                <p:strVal val="#ppt_x"/>
                                              </p:val>
                                            </p:tav>
                                            <p:tav tm="100000">
                                              <p:val>
                                                <p:strVal val="#ppt_x"/>
                                              </p:val>
                                            </p:tav>
                                          </p:tavLst>
                                        </p:anim>
                                        <p:anim calcmode="lin" valueType="num">
                                          <p:cBhvr additive="base">
                                            <p:cTn id="27" dur="1200" fill="hold"/>
                                            <p:tgtEl>
                                              <p:spTgt spid="55"/>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additive="base">
                                            <p:cTn id="30" dur="1200" fill="hold"/>
                                            <p:tgtEl>
                                              <p:spTgt spid="56"/>
                                            </p:tgtEl>
                                            <p:attrNameLst>
                                              <p:attrName>ppt_x</p:attrName>
                                            </p:attrNameLst>
                                          </p:cBhvr>
                                          <p:tavLst>
                                            <p:tav tm="0">
                                              <p:val>
                                                <p:strVal val="#ppt_x"/>
                                              </p:val>
                                            </p:tav>
                                            <p:tav tm="100000">
                                              <p:val>
                                                <p:strVal val="#ppt_x"/>
                                              </p:val>
                                            </p:tav>
                                          </p:tavLst>
                                        </p:anim>
                                        <p:anim calcmode="lin" valueType="num">
                                          <p:cBhvr additive="base">
                                            <p:cTn id="31" dur="1200" fill="hold"/>
                                            <p:tgtEl>
                                              <p:spTgt spid="56"/>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1"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1000" fill="hold"/>
                                            <p:tgtEl>
                                              <p:spTgt spid="17"/>
                                            </p:tgtEl>
                                            <p:attrNameLst>
                                              <p:attrName>ppt_x</p:attrName>
                                            </p:attrNameLst>
                                          </p:cBhvr>
                                          <p:tavLst>
                                            <p:tav tm="0">
                                              <p:val>
                                                <p:strVal val="#ppt_x"/>
                                              </p:val>
                                            </p:tav>
                                            <p:tav tm="100000">
                                              <p:val>
                                                <p:strVal val="#ppt_x"/>
                                              </p:val>
                                            </p:tav>
                                          </p:tavLst>
                                        </p:anim>
                                        <p:anim calcmode="lin" valueType="num">
                                          <p:cBhvr additive="base">
                                            <p:cTn id="36" dur="1000" fill="hold"/>
                                            <p:tgtEl>
                                              <p:spTgt spid="17"/>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8"/>
                                            </p:tgtEl>
                                            <p:attrNameLst>
                                              <p:attrName>ppt_y</p:attrName>
                                            </p:attrNameLst>
                                          </p:cBhvr>
                                          <p:tavLst>
                                            <p:tav tm="0">
                                              <p:val>
                                                <p:strVal val="#ppt_y"/>
                                              </p:val>
                                            </p:tav>
                                            <p:tav tm="100000">
                                              <p:val>
                                                <p:strVal val="#ppt_y"/>
                                              </p:val>
                                            </p:tav>
                                          </p:tavLst>
                                        </p:anim>
                                        <p:anim calcmode="lin" valueType="num">
                                          <p:cBhvr>
                                            <p:cTn id="42"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8"/>
                                            </p:tgtEl>
                                          </p:cBhvr>
                                        </p:animEffect>
                                      </p:childTnLst>
                                    </p:cTn>
                                  </p:par>
                                </p:childTnLst>
                              </p:cTn>
                            </p:par>
                            <p:par>
                              <p:cTn id="45" fill="hold">
                                <p:stCondLst>
                                  <p:cond delay="505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childTnLst>
                              </p:cTn>
                            </p:par>
                            <p:par>
                              <p:cTn id="51" fill="hold">
                                <p:stCondLst>
                                  <p:cond delay="5550"/>
                                </p:stCondLst>
                                <p:childTnLst>
                                  <p:par>
                                    <p:cTn id="52" presetID="53" presetClass="entr" presetSubtype="16"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childTnLst>
                              </p:cTn>
                            </p:par>
                            <p:par>
                              <p:cTn id="57" fill="hold">
                                <p:stCondLst>
                                  <p:cond delay="60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19" grpId="0"/>
          <p:bldP spid="20" grpId="0"/>
          <p:bldP spid="21"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t="-1000" b="-1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57213" y="2184797"/>
            <a:ext cx="1369751" cy="1308558"/>
          </a:xfrm>
          <a:prstGeom prst="rect">
            <a:avLst/>
          </a:prstGeom>
          <a:effectLst>
            <a:outerShdw blurRad="50800" dist="38100" dir="2700000" algn="tl" rotWithShape="0">
              <a:prstClr val="black">
                <a:alpha val="40000"/>
              </a:prstClr>
            </a:outerShdw>
          </a:effectLst>
        </p:spPr>
      </p:pic>
      <p:pic>
        <p:nvPicPr>
          <p:cNvPr id="28" name="图片 2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90834" y="2155678"/>
            <a:ext cx="1369751" cy="1308558"/>
          </a:xfrm>
          <a:prstGeom prst="rect">
            <a:avLst/>
          </a:prstGeom>
          <a:effectLst>
            <a:outerShdw blurRad="50800" dist="38100" dir="2700000" algn="tl" rotWithShape="0">
              <a:prstClr val="black">
                <a:alpha val="40000"/>
              </a:prstClr>
            </a:outerShdw>
          </a:effectLst>
        </p:spPr>
      </p:pic>
      <p:pic>
        <p:nvPicPr>
          <p:cNvPr id="29" name="图片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15514" y="2183334"/>
            <a:ext cx="1369751" cy="1308558"/>
          </a:xfrm>
          <a:prstGeom prst="rect">
            <a:avLst/>
          </a:prstGeom>
          <a:effectLst>
            <a:outerShdw blurRad="50800" dist="38100" dir="2700000" algn="tl" rotWithShape="0">
              <a:prstClr val="black">
                <a:alpha val="40000"/>
              </a:prstClr>
            </a:outerShdw>
          </a:effectLst>
        </p:spPr>
      </p:pic>
      <p:pic>
        <p:nvPicPr>
          <p:cNvPr id="30" name="图片 2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95509" y="2208201"/>
            <a:ext cx="1369751" cy="1308558"/>
          </a:xfrm>
          <a:prstGeom prst="rect">
            <a:avLst/>
          </a:prstGeom>
          <a:effectLst>
            <a:outerShdw blurRad="50800" dist="38100" dir="2700000" algn="tl" rotWithShape="0">
              <a:prstClr val="black">
                <a:alpha val="40000"/>
              </a:prstClr>
            </a:outerShdw>
          </a:effectLst>
        </p:spPr>
      </p:pic>
      <p:pic>
        <p:nvPicPr>
          <p:cNvPr id="32" name="图片 3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10207" y="2190610"/>
            <a:ext cx="1369751" cy="1308558"/>
          </a:xfrm>
          <a:prstGeom prst="rect">
            <a:avLst/>
          </a:prstGeom>
          <a:effectLst>
            <a:outerShdw blurRad="50800" dist="38100" dir="2700000" algn="tl" rotWithShape="0">
              <a:prstClr val="black">
                <a:alpha val="40000"/>
              </a:prstClr>
            </a:outerShdw>
          </a:effectLst>
        </p:spPr>
      </p:pic>
      <p:pic>
        <p:nvPicPr>
          <p:cNvPr id="33" name="图片 3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40728" y="2155053"/>
            <a:ext cx="1369751" cy="1308558"/>
          </a:xfrm>
          <a:prstGeom prst="rect">
            <a:avLst/>
          </a:prstGeom>
          <a:effectLst>
            <a:outerShdw blurRad="50800" dist="38100" dir="2700000" algn="tl" rotWithShape="0">
              <a:prstClr val="black">
                <a:alpha val="40000"/>
              </a:prstClr>
            </a:outerShdw>
          </a:effectLst>
        </p:spPr>
      </p:pic>
      <p:sp>
        <p:nvSpPr>
          <p:cNvPr id="3" name="TextBox 2"/>
          <p:cNvSpPr txBox="1"/>
          <p:nvPr/>
        </p:nvSpPr>
        <p:spPr>
          <a:xfrm>
            <a:off x="1975867" y="2193032"/>
            <a:ext cx="8485948" cy="1017518"/>
          </a:xfrm>
          <a:prstGeom prst="rect">
            <a:avLst/>
          </a:prstGeom>
          <a:noFill/>
        </p:spPr>
        <p:txBody>
          <a:bodyPr wrap="square" rtlCol="0">
            <a:spAutoFit/>
          </a:bodyPr>
          <a:lstStyle/>
          <a:p>
            <a:pPr algn="dist"/>
            <a:r>
              <a:rPr lang="en-US" altLang="zh-CN" sz="6010" b="1" dirty="0">
                <a:solidFill>
                  <a:srgbClr val="76434E"/>
                </a:solidFill>
                <a:cs typeface="+mn-ea"/>
                <a:sym typeface="+mn-lt"/>
              </a:rPr>
              <a:t>T  H  A  N  K  S </a:t>
            </a:r>
            <a:endParaRPr lang="zh-CN" altLang="en-US" sz="6010" b="1" dirty="0">
              <a:solidFill>
                <a:srgbClr val="76434E"/>
              </a:solidFill>
              <a:cs typeface="+mn-ea"/>
              <a:sym typeface="+mn-lt"/>
            </a:endParaRPr>
          </a:p>
        </p:txBody>
      </p:sp>
      <p:pic>
        <p:nvPicPr>
          <p:cNvPr id="35" name="Picture 18" descr="E:\Objects_all\bunting_flags.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55960" y="-165835"/>
            <a:ext cx="5376675" cy="139202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3" name="图片 4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48963" y="3026203"/>
            <a:ext cx="3355876" cy="2339037"/>
          </a:xfrm>
          <a:prstGeom prst="rect">
            <a:avLst/>
          </a:prstGeom>
        </p:spPr>
      </p:pic>
      <p:pic>
        <p:nvPicPr>
          <p:cNvPr id="44" name="图片 4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990962" y="4928511"/>
            <a:ext cx="4592573" cy="2769591"/>
          </a:xfrm>
          <a:prstGeom prst="rect">
            <a:avLst/>
          </a:prstGeom>
        </p:spPr>
      </p:pic>
      <p:pic>
        <p:nvPicPr>
          <p:cNvPr id="45" name="图片 4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28040" y="4752931"/>
            <a:ext cx="3386412" cy="3120751"/>
          </a:xfrm>
          <a:prstGeom prst="rect">
            <a:avLst/>
          </a:prstGeom>
        </p:spPr>
      </p:pic>
      <p:pic>
        <p:nvPicPr>
          <p:cNvPr id="46" name="图片 4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300643" y="4464347"/>
            <a:ext cx="2558894" cy="2827608"/>
          </a:xfrm>
          <a:prstGeom prst="rect">
            <a:avLst/>
          </a:prstGeom>
        </p:spPr>
      </p:pic>
      <p:pic>
        <p:nvPicPr>
          <p:cNvPr id="47" name="图片 4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 y="4346807"/>
            <a:ext cx="2693251" cy="3526876"/>
          </a:xfrm>
          <a:prstGeom prst="rect">
            <a:avLst/>
          </a:prstGeom>
        </p:spPr>
      </p:pic>
      <p:pic>
        <p:nvPicPr>
          <p:cNvPr id="48" name="图片 47"/>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43477" y="1380938"/>
            <a:ext cx="2894787" cy="3664287"/>
          </a:xfrm>
          <a:prstGeom prst="rect">
            <a:avLst/>
          </a:prstGeom>
        </p:spPr>
      </p:pic>
      <p:pic>
        <p:nvPicPr>
          <p:cNvPr id="49" name="图片 48"/>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894520">
            <a:off x="8296233" y="4200998"/>
            <a:ext cx="789100" cy="1103866"/>
          </a:xfrm>
          <a:prstGeom prst="rect">
            <a:avLst/>
          </a:prstGeom>
        </p:spPr>
      </p:pic>
      <p:pic>
        <p:nvPicPr>
          <p:cNvPr id="50" name="图片 49"/>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595598">
            <a:off x="1684972" y="4019075"/>
            <a:ext cx="789100" cy="1103866"/>
          </a:xfrm>
          <a:prstGeom prst="rect">
            <a:avLst/>
          </a:prstGeom>
        </p:spPr>
      </p:pic>
      <p:pic>
        <p:nvPicPr>
          <p:cNvPr id="51" name="图片 50"/>
          <p:cNvPicPr>
            <a:picLocks noChangeAspect="1"/>
          </p:cNvPicPr>
          <p:nvPr/>
        </p:nvPicPr>
        <p:blipFill>
          <a:blip r:embed="rId13" cstate="email">
            <a:clrChange>
              <a:clrFrom>
                <a:srgbClr val="29949A"/>
              </a:clrFrom>
              <a:clrTo>
                <a:srgbClr val="29949A">
                  <a:alpha val="0"/>
                </a:srgbClr>
              </a:clrTo>
            </a:clrChange>
            <a:extLst>
              <a:ext uri="{28A0092B-C50C-407E-A947-70E740481C1C}">
                <a14:useLocalDpi xmlns:a14="http://schemas.microsoft.com/office/drawing/2010/main"/>
              </a:ext>
            </a:extLst>
          </a:blip>
          <a:stretch>
            <a:fillRect/>
          </a:stretch>
        </p:blipFill>
        <p:spPr>
          <a:xfrm rot="1299271">
            <a:off x="6191719" y="4938413"/>
            <a:ext cx="1522586" cy="11688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10278">
        <p:random/>
      </p:transition>
    </mc:Choice>
    <mc:Fallback xmlns:a14="http://schemas.microsoft.com/office/drawing/2010/main" xmlns="">
      <p:transition spd="slow" advClick="0" advTm="10278">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8" presetClass="entr" presetSubtype="0" accel="50000" fill="hold" grpId="0" nodeType="afterEffect">
                                      <p:stCondLst>
                                        <p:cond delay="0"/>
                                      </p:stCondLst>
                                      <p:iterate type="lt">
                                        <p:tmPct val="50000"/>
                                      </p:iterate>
                                      <p:childTnLst>
                                        <p:set>
                                          <p:cBhvr>
                                            <p:cTn id="12" dur="1" fill="hold">
                                              <p:stCondLst>
                                                <p:cond delay="0"/>
                                              </p:stCondLst>
                                            </p:cTn>
                                            <p:tgtEl>
                                              <p:spTgt spid="3"/>
                                            </p:tgtEl>
                                            <p:attrNameLst>
                                              <p:attrName>style.visibility</p:attrName>
                                            </p:attrNameLst>
                                          </p:cBhvr>
                                          <p:to>
                                            <p:strVal val="visible"/>
                                          </p:to>
                                        </p:set>
                                        <p:set>
                                          <p:cBhvr>
                                            <p:cTn id="13" dur="455" fill="hold">
                                              <p:stCondLst>
                                                <p:cond delay="0"/>
                                              </p:stCondLst>
                                            </p:cTn>
                                            <p:tgtEl>
                                              <p:spTgt spid="3"/>
                                            </p:tgtEl>
                                            <p:attrNameLst>
                                              <p:attrName>style.rotation</p:attrName>
                                            </p:attrNameLst>
                                          </p:cBhvr>
                                          <p:to>
                                            <p:strVal val="-45.0"/>
                                          </p:to>
                                        </p:set>
                                        <p:anim calcmode="lin" valueType="num">
                                          <p:cBhvr>
                                            <p:cTn id="14"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15"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6"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7"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par>
                                    <p:cTn id="18" presetID="2" presetClass="entr" presetSubtype="1" fill="hold" nodeType="withEffect" p14:presetBounceEnd="51000">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14:bounceEnd="51000">
                                          <p:cBhvr additive="base">
                                            <p:cTn id="20" dur="1200" fill="hold"/>
                                            <p:tgtEl>
                                              <p:spTgt spid="4"/>
                                            </p:tgtEl>
                                            <p:attrNameLst>
                                              <p:attrName>ppt_x</p:attrName>
                                            </p:attrNameLst>
                                          </p:cBhvr>
                                          <p:tavLst>
                                            <p:tav tm="0">
                                              <p:val>
                                                <p:strVal val="#ppt_x"/>
                                              </p:val>
                                            </p:tav>
                                            <p:tav tm="100000">
                                              <p:val>
                                                <p:strVal val="#ppt_x"/>
                                              </p:val>
                                            </p:tav>
                                          </p:tavLst>
                                        </p:anim>
                                        <p:anim calcmode="lin" valueType="num" p14:bounceEnd="51000">
                                          <p:cBhvr additive="base">
                                            <p:cTn id="21" dur="1200" fill="hold"/>
                                            <p:tgtEl>
                                              <p:spTgt spid="4"/>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14:presetBounceEnd="51000">
                                      <p:stCondLst>
                                        <p:cond delay="300"/>
                                      </p:stCondLst>
                                      <p:childTnLst>
                                        <p:set>
                                          <p:cBhvr>
                                            <p:cTn id="23" dur="1" fill="hold">
                                              <p:stCondLst>
                                                <p:cond delay="0"/>
                                              </p:stCondLst>
                                            </p:cTn>
                                            <p:tgtEl>
                                              <p:spTgt spid="28"/>
                                            </p:tgtEl>
                                            <p:attrNameLst>
                                              <p:attrName>style.visibility</p:attrName>
                                            </p:attrNameLst>
                                          </p:cBhvr>
                                          <p:to>
                                            <p:strVal val="visible"/>
                                          </p:to>
                                        </p:set>
                                        <p:anim calcmode="lin" valueType="num" p14:bounceEnd="51000">
                                          <p:cBhvr additive="base">
                                            <p:cTn id="24" dur="1200" fill="hold"/>
                                            <p:tgtEl>
                                              <p:spTgt spid="28"/>
                                            </p:tgtEl>
                                            <p:attrNameLst>
                                              <p:attrName>ppt_x</p:attrName>
                                            </p:attrNameLst>
                                          </p:cBhvr>
                                          <p:tavLst>
                                            <p:tav tm="0">
                                              <p:val>
                                                <p:strVal val="#ppt_x"/>
                                              </p:val>
                                            </p:tav>
                                            <p:tav tm="100000">
                                              <p:val>
                                                <p:strVal val="#ppt_x"/>
                                              </p:val>
                                            </p:tav>
                                          </p:tavLst>
                                        </p:anim>
                                        <p:anim calcmode="lin" valueType="num" p14:bounceEnd="51000">
                                          <p:cBhvr additive="base">
                                            <p:cTn id="25" dur="1200" fill="hold"/>
                                            <p:tgtEl>
                                              <p:spTgt spid="28"/>
                                            </p:tgtEl>
                                            <p:attrNameLst>
                                              <p:attrName>ppt_y</p:attrName>
                                            </p:attrNameLst>
                                          </p:cBhvr>
                                          <p:tavLst>
                                            <p:tav tm="0">
                                              <p:val>
                                                <p:strVal val="0-#ppt_h/2"/>
                                              </p:val>
                                            </p:tav>
                                            <p:tav tm="100000">
                                              <p:val>
                                                <p:strVal val="#ppt_y"/>
                                              </p:val>
                                            </p:tav>
                                          </p:tavLst>
                                        </p:anim>
                                      </p:childTnLst>
                                    </p:cTn>
                                  </p:par>
                                  <p:par>
                                    <p:cTn id="26" presetID="2" presetClass="entr" presetSubtype="1" fill="hold" nodeType="withEffect" p14:presetBounceEnd="51000">
                                      <p:stCondLst>
                                        <p:cond delay="600"/>
                                      </p:stCondLst>
                                      <p:childTnLst>
                                        <p:set>
                                          <p:cBhvr>
                                            <p:cTn id="27" dur="1" fill="hold">
                                              <p:stCondLst>
                                                <p:cond delay="0"/>
                                              </p:stCondLst>
                                            </p:cTn>
                                            <p:tgtEl>
                                              <p:spTgt spid="29"/>
                                            </p:tgtEl>
                                            <p:attrNameLst>
                                              <p:attrName>style.visibility</p:attrName>
                                            </p:attrNameLst>
                                          </p:cBhvr>
                                          <p:to>
                                            <p:strVal val="visible"/>
                                          </p:to>
                                        </p:set>
                                        <p:anim calcmode="lin" valueType="num" p14:bounceEnd="51000">
                                          <p:cBhvr additive="base">
                                            <p:cTn id="28" dur="1200" fill="hold"/>
                                            <p:tgtEl>
                                              <p:spTgt spid="29"/>
                                            </p:tgtEl>
                                            <p:attrNameLst>
                                              <p:attrName>ppt_x</p:attrName>
                                            </p:attrNameLst>
                                          </p:cBhvr>
                                          <p:tavLst>
                                            <p:tav tm="0">
                                              <p:val>
                                                <p:strVal val="#ppt_x"/>
                                              </p:val>
                                            </p:tav>
                                            <p:tav tm="100000">
                                              <p:val>
                                                <p:strVal val="#ppt_x"/>
                                              </p:val>
                                            </p:tav>
                                          </p:tavLst>
                                        </p:anim>
                                        <p:anim calcmode="lin" valueType="num" p14:bounceEnd="51000">
                                          <p:cBhvr additive="base">
                                            <p:cTn id="29" dur="1200" fill="hold"/>
                                            <p:tgtEl>
                                              <p:spTgt spid="29"/>
                                            </p:tgtEl>
                                            <p:attrNameLst>
                                              <p:attrName>ppt_y</p:attrName>
                                            </p:attrNameLst>
                                          </p:cBhvr>
                                          <p:tavLst>
                                            <p:tav tm="0">
                                              <p:val>
                                                <p:strVal val="0-#ppt_h/2"/>
                                              </p:val>
                                            </p:tav>
                                            <p:tav tm="100000">
                                              <p:val>
                                                <p:strVal val="#ppt_y"/>
                                              </p:val>
                                            </p:tav>
                                          </p:tavLst>
                                        </p:anim>
                                      </p:childTnLst>
                                    </p:cTn>
                                  </p:par>
                                  <p:par>
                                    <p:cTn id="30" presetID="2" presetClass="entr" presetSubtype="1" fill="hold" nodeType="withEffect" p14:presetBounceEnd="51000">
                                      <p:stCondLst>
                                        <p:cond delay="900"/>
                                      </p:stCondLst>
                                      <p:childTnLst>
                                        <p:set>
                                          <p:cBhvr>
                                            <p:cTn id="31" dur="1" fill="hold">
                                              <p:stCondLst>
                                                <p:cond delay="0"/>
                                              </p:stCondLst>
                                            </p:cTn>
                                            <p:tgtEl>
                                              <p:spTgt spid="30"/>
                                            </p:tgtEl>
                                            <p:attrNameLst>
                                              <p:attrName>style.visibility</p:attrName>
                                            </p:attrNameLst>
                                          </p:cBhvr>
                                          <p:to>
                                            <p:strVal val="visible"/>
                                          </p:to>
                                        </p:set>
                                        <p:anim calcmode="lin" valueType="num" p14:bounceEnd="51000">
                                          <p:cBhvr additive="base">
                                            <p:cTn id="32" dur="1200" fill="hold"/>
                                            <p:tgtEl>
                                              <p:spTgt spid="30"/>
                                            </p:tgtEl>
                                            <p:attrNameLst>
                                              <p:attrName>ppt_x</p:attrName>
                                            </p:attrNameLst>
                                          </p:cBhvr>
                                          <p:tavLst>
                                            <p:tav tm="0">
                                              <p:val>
                                                <p:strVal val="#ppt_x"/>
                                              </p:val>
                                            </p:tav>
                                            <p:tav tm="100000">
                                              <p:val>
                                                <p:strVal val="#ppt_x"/>
                                              </p:val>
                                            </p:tav>
                                          </p:tavLst>
                                        </p:anim>
                                        <p:anim calcmode="lin" valueType="num" p14:bounceEnd="51000">
                                          <p:cBhvr additive="base">
                                            <p:cTn id="33" dur="1200" fill="hold"/>
                                            <p:tgtEl>
                                              <p:spTgt spid="30"/>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14:presetBounceEnd="51000">
                                      <p:stCondLst>
                                        <p:cond delay="1200"/>
                                      </p:stCondLst>
                                      <p:childTnLst>
                                        <p:set>
                                          <p:cBhvr>
                                            <p:cTn id="35" dur="1" fill="hold">
                                              <p:stCondLst>
                                                <p:cond delay="0"/>
                                              </p:stCondLst>
                                            </p:cTn>
                                            <p:tgtEl>
                                              <p:spTgt spid="32"/>
                                            </p:tgtEl>
                                            <p:attrNameLst>
                                              <p:attrName>style.visibility</p:attrName>
                                            </p:attrNameLst>
                                          </p:cBhvr>
                                          <p:to>
                                            <p:strVal val="visible"/>
                                          </p:to>
                                        </p:set>
                                        <p:anim calcmode="lin" valueType="num" p14:bounceEnd="51000">
                                          <p:cBhvr additive="base">
                                            <p:cTn id="36" dur="1200" fill="hold"/>
                                            <p:tgtEl>
                                              <p:spTgt spid="32"/>
                                            </p:tgtEl>
                                            <p:attrNameLst>
                                              <p:attrName>ppt_x</p:attrName>
                                            </p:attrNameLst>
                                          </p:cBhvr>
                                          <p:tavLst>
                                            <p:tav tm="0">
                                              <p:val>
                                                <p:strVal val="#ppt_x"/>
                                              </p:val>
                                            </p:tav>
                                            <p:tav tm="100000">
                                              <p:val>
                                                <p:strVal val="#ppt_x"/>
                                              </p:val>
                                            </p:tav>
                                          </p:tavLst>
                                        </p:anim>
                                        <p:anim calcmode="lin" valueType="num" p14:bounceEnd="51000">
                                          <p:cBhvr additive="base">
                                            <p:cTn id="37" dur="1200" fill="hold"/>
                                            <p:tgtEl>
                                              <p:spTgt spid="32"/>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14:presetBounceEnd="51000">
                                      <p:stCondLst>
                                        <p:cond delay="1500"/>
                                      </p:stCondLst>
                                      <p:childTnLst>
                                        <p:set>
                                          <p:cBhvr>
                                            <p:cTn id="39" dur="1" fill="hold">
                                              <p:stCondLst>
                                                <p:cond delay="0"/>
                                              </p:stCondLst>
                                            </p:cTn>
                                            <p:tgtEl>
                                              <p:spTgt spid="33"/>
                                            </p:tgtEl>
                                            <p:attrNameLst>
                                              <p:attrName>style.visibility</p:attrName>
                                            </p:attrNameLst>
                                          </p:cBhvr>
                                          <p:to>
                                            <p:strVal val="visible"/>
                                          </p:to>
                                        </p:set>
                                        <p:anim calcmode="lin" valueType="num" p14:bounceEnd="51000">
                                          <p:cBhvr additive="base">
                                            <p:cTn id="40" dur="1200" fill="hold"/>
                                            <p:tgtEl>
                                              <p:spTgt spid="33"/>
                                            </p:tgtEl>
                                            <p:attrNameLst>
                                              <p:attrName>ppt_x</p:attrName>
                                            </p:attrNameLst>
                                          </p:cBhvr>
                                          <p:tavLst>
                                            <p:tav tm="0">
                                              <p:val>
                                                <p:strVal val="#ppt_x"/>
                                              </p:val>
                                            </p:tav>
                                            <p:tav tm="100000">
                                              <p:val>
                                                <p:strVal val="#ppt_x"/>
                                              </p:val>
                                            </p:tav>
                                          </p:tavLst>
                                        </p:anim>
                                        <p:anim calcmode="lin" valueType="num" p14:bounceEnd="51000">
                                          <p:cBhvr additive="base">
                                            <p:cTn id="41" dur="1200" fill="hold"/>
                                            <p:tgtEl>
                                              <p:spTgt spid="33"/>
                                            </p:tgtEl>
                                            <p:attrNameLst>
                                              <p:attrName>ppt_y</p:attrName>
                                            </p:attrNameLst>
                                          </p:cBhvr>
                                          <p:tavLst>
                                            <p:tav tm="0">
                                              <p:val>
                                                <p:strVal val="0-#ppt_h/2"/>
                                              </p:val>
                                            </p:tav>
                                            <p:tav tm="100000">
                                              <p:val>
                                                <p:strVal val="#ppt_y"/>
                                              </p:val>
                                            </p:tav>
                                          </p:tavLst>
                                        </p:anim>
                                      </p:childTnLst>
                                    </p:cTn>
                                  </p:par>
                                </p:childTnLst>
                              </p:cTn>
                            </p:par>
                            <p:par>
                              <p:cTn id="42" fill="hold">
                                <p:stCondLst>
                                  <p:cond delay="10000"/>
                                </p:stCondLst>
                                <p:childTnLst>
                                  <p:par>
                                    <p:cTn id="43" presetID="2" presetClass="entr" presetSubtype="4" fill="hold" nodeType="afterEffect" p14:presetBounceEnd="50000">
                                      <p:stCondLst>
                                        <p:cond delay="0"/>
                                      </p:stCondLst>
                                      <p:childTnLst>
                                        <p:set>
                                          <p:cBhvr>
                                            <p:cTn id="44" dur="1" fill="hold">
                                              <p:stCondLst>
                                                <p:cond delay="0"/>
                                              </p:stCondLst>
                                            </p:cTn>
                                            <p:tgtEl>
                                              <p:spTgt spid="48"/>
                                            </p:tgtEl>
                                            <p:attrNameLst>
                                              <p:attrName>style.visibility</p:attrName>
                                            </p:attrNameLst>
                                          </p:cBhvr>
                                          <p:to>
                                            <p:strVal val="visible"/>
                                          </p:to>
                                        </p:set>
                                        <p:anim calcmode="lin" valueType="num" p14:bounceEnd="50000">
                                          <p:cBhvr additive="base">
                                            <p:cTn id="45" dur="1000" fill="hold"/>
                                            <p:tgtEl>
                                              <p:spTgt spid="48"/>
                                            </p:tgtEl>
                                            <p:attrNameLst>
                                              <p:attrName>ppt_x</p:attrName>
                                            </p:attrNameLst>
                                          </p:cBhvr>
                                          <p:tavLst>
                                            <p:tav tm="0">
                                              <p:val>
                                                <p:strVal val="#ppt_x"/>
                                              </p:val>
                                            </p:tav>
                                            <p:tav tm="100000">
                                              <p:val>
                                                <p:strVal val="#ppt_x"/>
                                              </p:val>
                                            </p:tav>
                                          </p:tavLst>
                                        </p:anim>
                                        <p:anim calcmode="lin" valueType="num" p14:bounceEnd="50000">
                                          <p:cBhvr additive="base">
                                            <p:cTn id="46" dur="1000" fill="hold"/>
                                            <p:tgtEl>
                                              <p:spTgt spid="48"/>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14:presetBounceEnd="50000">
                                      <p:stCondLst>
                                        <p:cond delay="200"/>
                                      </p:stCondLst>
                                      <p:childTnLst>
                                        <p:set>
                                          <p:cBhvr>
                                            <p:cTn id="48" dur="1" fill="hold">
                                              <p:stCondLst>
                                                <p:cond delay="0"/>
                                              </p:stCondLst>
                                            </p:cTn>
                                            <p:tgtEl>
                                              <p:spTgt spid="47"/>
                                            </p:tgtEl>
                                            <p:attrNameLst>
                                              <p:attrName>style.visibility</p:attrName>
                                            </p:attrNameLst>
                                          </p:cBhvr>
                                          <p:to>
                                            <p:strVal val="visible"/>
                                          </p:to>
                                        </p:set>
                                        <p:anim calcmode="lin" valueType="num" p14:bounceEnd="50000">
                                          <p:cBhvr additive="base">
                                            <p:cTn id="49" dur="1000" fill="hold"/>
                                            <p:tgtEl>
                                              <p:spTgt spid="47"/>
                                            </p:tgtEl>
                                            <p:attrNameLst>
                                              <p:attrName>ppt_x</p:attrName>
                                            </p:attrNameLst>
                                          </p:cBhvr>
                                          <p:tavLst>
                                            <p:tav tm="0">
                                              <p:val>
                                                <p:strVal val="#ppt_x"/>
                                              </p:val>
                                            </p:tav>
                                            <p:tav tm="100000">
                                              <p:val>
                                                <p:strVal val="#ppt_x"/>
                                              </p:val>
                                            </p:tav>
                                          </p:tavLst>
                                        </p:anim>
                                        <p:anim calcmode="lin" valueType="num" p14:bounceEnd="50000">
                                          <p:cBhvr additive="base">
                                            <p:cTn id="50" dur="1000" fill="hold"/>
                                            <p:tgtEl>
                                              <p:spTgt spid="47"/>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14:presetBounceEnd="50000">
                                      <p:stCondLst>
                                        <p:cond delay="400"/>
                                      </p:stCondLst>
                                      <p:childTnLst>
                                        <p:set>
                                          <p:cBhvr>
                                            <p:cTn id="52" dur="1" fill="hold">
                                              <p:stCondLst>
                                                <p:cond delay="0"/>
                                              </p:stCondLst>
                                            </p:cTn>
                                            <p:tgtEl>
                                              <p:spTgt spid="46"/>
                                            </p:tgtEl>
                                            <p:attrNameLst>
                                              <p:attrName>style.visibility</p:attrName>
                                            </p:attrNameLst>
                                          </p:cBhvr>
                                          <p:to>
                                            <p:strVal val="visible"/>
                                          </p:to>
                                        </p:set>
                                        <p:anim calcmode="lin" valueType="num" p14:bounceEnd="50000">
                                          <p:cBhvr additive="base">
                                            <p:cTn id="53" dur="1000" fill="hold"/>
                                            <p:tgtEl>
                                              <p:spTgt spid="46"/>
                                            </p:tgtEl>
                                            <p:attrNameLst>
                                              <p:attrName>ppt_x</p:attrName>
                                            </p:attrNameLst>
                                          </p:cBhvr>
                                          <p:tavLst>
                                            <p:tav tm="0">
                                              <p:val>
                                                <p:strVal val="#ppt_x"/>
                                              </p:val>
                                            </p:tav>
                                            <p:tav tm="100000">
                                              <p:val>
                                                <p:strVal val="#ppt_x"/>
                                              </p:val>
                                            </p:tav>
                                          </p:tavLst>
                                        </p:anim>
                                        <p:anim calcmode="lin" valueType="num" p14:bounceEnd="50000">
                                          <p:cBhvr additive="base">
                                            <p:cTn id="54" dur="1000" fill="hold"/>
                                            <p:tgtEl>
                                              <p:spTgt spid="46"/>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14:presetBounceEnd="50000">
                                      <p:stCondLst>
                                        <p:cond delay="600"/>
                                      </p:stCondLst>
                                      <p:childTnLst>
                                        <p:set>
                                          <p:cBhvr>
                                            <p:cTn id="56" dur="1" fill="hold">
                                              <p:stCondLst>
                                                <p:cond delay="0"/>
                                              </p:stCondLst>
                                            </p:cTn>
                                            <p:tgtEl>
                                              <p:spTgt spid="45"/>
                                            </p:tgtEl>
                                            <p:attrNameLst>
                                              <p:attrName>style.visibility</p:attrName>
                                            </p:attrNameLst>
                                          </p:cBhvr>
                                          <p:to>
                                            <p:strVal val="visible"/>
                                          </p:to>
                                        </p:set>
                                        <p:anim calcmode="lin" valueType="num" p14:bounceEnd="50000">
                                          <p:cBhvr additive="base">
                                            <p:cTn id="57" dur="1000" fill="hold"/>
                                            <p:tgtEl>
                                              <p:spTgt spid="45"/>
                                            </p:tgtEl>
                                            <p:attrNameLst>
                                              <p:attrName>ppt_x</p:attrName>
                                            </p:attrNameLst>
                                          </p:cBhvr>
                                          <p:tavLst>
                                            <p:tav tm="0">
                                              <p:val>
                                                <p:strVal val="#ppt_x"/>
                                              </p:val>
                                            </p:tav>
                                            <p:tav tm="100000">
                                              <p:val>
                                                <p:strVal val="#ppt_x"/>
                                              </p:val>
                                            </p:tav>
                                          </p:tavLst>
                                        </p:anim>
                                        <p:anim calcmode="lin" valueType="num" p14:bounceEnd="50000">
                                          <p:cBhvr additive="base">
                                            <p:cTn id="58" dur="1000" fill="hold"/>
                                            <p:tgtEl>
                                              <p:spTgt spid="45"/>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14:presetBounceEnd="50000">
                                      <p:stCondLst>
                                        <p:cond delay="800"/>
                                      </p:stCondLst>
                                      <p:childTnLst>
                                        <p:set>
                                          <p:cBhvr>
                                            <p:cTn id="60" dur="1" fill="hold">
                                              <p:stCondLst>
                                                <p:cond delay="0"/>
                                              </p:stCondLst>
                                            </p:cTn>
                                            <p:tgtEl>
                                              <p:spTgt spid="44"/>
                                            </p:tgtEl>
                                            <p:attrNameLst>
                                              <p:attrName>style.visibility</p:attrName>
                                            </p:attrNameLst>
                                          </p:cBhvr>
                                          <p:to>
                                            <p:strVal val="visible"/>
                                          </p:to>
                                        </p:set>
                                        <p:anim calcmode="lin" valueType="num" p14:bounceEnd="50000">
                                          <p:cBhvr additive="base">
                                            <p:cTn id="61" dur="1000" fill="hold"/>
                                            <p:tgtEl>
                                              <p:spTgt spid="44"/>
                                            </p:tgtEl>
                                            <p:attrNameLst>
                                              <p:attrName>ppt_x</p:attrName>
                                            </p:attrNameLst>
                                          </p:cBhvr>
                                          <p:tavLst>
                                            <p:tav tm="0">
                                              <p:val>
                                                <p:strVal val="#ppt_x"/>
                                              </p:val>
                                            </p:tav>
                                            <p:tav tm="100000">
                                              <p:val>
                                                <p:strVal val="#ppt_x"/>
                                              </p:val>
                                            </p:tav>
                                          </p:tavLst>
                                        </p:anim>
                                        <p:anim calcmode="lin" valueType="num" p14:bounceEnd="50000">
                                          <p:cBhvr additive="base">
                                            <p:cTn id="62" dur="1000" fill="hold"/>
                                            <p:tgtEl>
                                              <p:spTgt spid="44"/>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14:presetBounceEnd="50000">
                                      <p:stCondLst>
                                        <p:cond delay="1000"/>
                                      </p:stCondLst>
                                      <p:childTnLst>
                                        <p:set>
                                          <p:cBhvr>
                                            <p:cTn id="64" dur="1" fill="hold">
                                              <p:stCondLst>
                                                <p:cond delay="0"/>
                                              </p:stCondLst>
                                            </p:cTn>
                                            <p:tgtEl>
                                              <p:spTgt spid="43"/>
                                            </p:tgtEl>
                                            <p:attrNameLst>
                                              <p:attrName>style.visibility</p:attrName>
                                            </p:attrNameLst>
                                          </p:cBhvr>
                                          <p:to>
                                            <p:strVal val="visible"/>
                                          </p:to>
                                        </p:set>
                                        <p:anim calcmode="lin" valueType="num" p14:bounceEnd="50000">
                                          <p:cBhvr additive="base">
                                            <p:cTn id="65" dur="1000" fill="hold"/>
                                            <p:tgtEl>
                                              <p:spTgt spid="43"/>
                                            </p:tgtEl>
                                            <p:attrNameLst>
                                              <p:attrName>ppt_x</p:attrName>
                                            </p:attrNameLst>
                                          </p:cBhvr>
                                          <p:tavLst>
                                            <p:tav tm="0">
                                              <p:val>
                                                <p:strVal val="#ppt_x"/>
                                              </p:val>
                                            </p:tav>
                                            <p:tav tm="100000">
                                              <p:val>
                                                <p:strVal val="#ppt_x"/>
                                              </p:val>
                                            </p:tav>
                                          </p:tavLst>
                                        </p:anim>
                                        <p:anim calcmode="lin" valueType="num" p14:bounceEnd="50000">
                                          <p:cBhvr additive="base">
                                            <p:cTn id="66" dur="1000" fill="hold"/>
                                            <p:tgtEl>
                                              <p:spTgt spid="43"/>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14:presetBounceEnd="50000">
                                      <p:stCondLst>
                                        <p:cond delay="1200"/>
                                      </p:stCondLst>
                                      <p:childTnLst>
                                        <p:set>
                                          <p:cBhvr>
                                            <p:cTn id="68" dur="1" fill="hold">
                                              <p:stCondLst>
                                                <p:cond delay="0"/>
                                              </p:stCondLst>
                                            </p:cTn>
                                            <p:tgtEl>
                                              <p:spTgt spid="49"/>
                                            </p:tgtEl>
                                            <p:attrNameLst>
                                              <p:attrName>style.visibility</p:attrName>
                                            </p:attrNameLst>
                                          </p:cBhvr>
                                          <p:to>
                                            <p:strVal val="visible"/>
                                          </p:to>
                                        </p:set>
                                        <p:anim calcmode="lin" valueType="num" p14:bounceEnd="50000">
                                          <p:cBhvr additive="base">
                                            <p:cTn id="69" dur="1000" fill="hold"/>
                                            <p:tgtEl>
                                              <p:spTgt spid="49"/>
                                            </p:tgtEl>
                                            <p:attrNameLst>
                                              <p:attrName>ppt_x</p:attrName>
                                            </p:attrNameLst>
                                          </p:cBhvr>
                                          <p:tavLst>
                                            <p:tav tm="0">
                                              <p:val>
                                                <p:strVal val="#ppt_x"/>
                                              </p:val>
                                            </p:tav>
                                            <p:tav tm="100000">
                                              <p:val>
                                                <p:strVal val="#ppt_x"/>
                                              </p:val>
                                            </p:tav>
                                          </p:tavLst>
                                        </p:anim>
                                        <p:anim calcmode="lin" valueType="num" p14:bounceEnd="50000">
                                          <p:cBhvr additive="base">
                                            <p:cTn id="70" dur="1000" fill="hold"/>
                                            <p:tgtEl>
                                              <p:spTgt spid="49"/>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14:presetBounceEnd="50000">
                                      <p:stCondLst>
                                        <p:cond delay="1200"/>
                                      </p:stCondLst>
                                      <p:childTnLst>
                                        <p:set>
                                          <p:cBhvr>
                                            <p:cTn id="72" dur="1" fill="hold">
                                              <p:stCondLst>
                                                <p:cond delay="0"/>
                                              </p:stCondLst>
                                            </p:cTn>
                                            <p:tgtEl>
                                              <p:spTgt spid="50"/>
                                            </p:tgtEl>
                                            <p:attrNameLst>
                                              <p:attrName>style.visibility</p:attrName>
                                            </p:attrNameLst>
                                          </p:cBhvr>
                                          <p:to>
                                            <p:strVal val="visible"/>
                                          </p:to>
                                        </p:set>
                                        <p:anim calcmode="lin" valueType="num" p14:bounceEnd="50000">
                                          <p:cBhvr additive="base">
                                            <p:cTn id="73" dur="1000" fill="hold"/>
                                            <p:tgtEl>
                                              <p:spTgt spid="50"/>
                                            </p:tgtEl>
                                            <p:attrNameLst>
                                              <p:attrName>ppt_x</p:attrName>
                                            </p:attrNameLst>
                                          </p:cBhvr>
                                          <p:tavLst>
                                            <p:tav tm="0">
                                              <p:val>
                                                <p:strVal val="#ppt_x"/>
                                              </p:val>
                                            </p:tav>
                                            <p:tav tm="100000">
                                              <p:val>
                                                <p:strVal val="#ppt_x"/>
                                              </p:val>
                                            </p:tav>
                                          </p:tavLst>
                                        </p:anim>
                                        <p:anim calcmode="lin" valueType="num" p14:bounceEnd="50000">
                                          <p:cBhvr additive="base">
                                            <p:cTn id="74" dur="1000" fill="hold"/>
                                            <p:tgtEl>
                                              <p:spTgt spid="50"/>
                                            </p:tgtEl>
                                            <p:attrNameLst>
                                              <p:attrName>ppt_y</p:attrName>
                                            </p:attrNameLst>
                                          </p:cBhvr>
                                          <p:tavLst>
                                            <p:tav tm="0">
                                              <p:val>
                                                <p:strVal val="1+#ppt_h/2"/>
                                              </p:val>
                                            </p:tav>
                                            <p:tav tm="100000">
                                              <p:val>
                                                <p:strVal val="#ppt_y"/>
                                              </p:val>
                                            </p:tav>
                                          </p:tavLst>
                                        </p:anim>
                                      </p:childTnLst>
                                    </p:cTn>
                                  </p:par>
                                </p:childTnLst>
                              </p:cTn>
                            </p:par>
                            <p:par>
                              <p:cTn id="75" fill="hold">
                                <p:stCondLst>
                                  <p:cond delay="11000"/>
                                </p:stCondLst>
                                <p:childTnLst>
                                  <p:par>
                                    <p:cTn id="76" presetID="37" presetClass="entr" presetSubtype="0" fill="hold" nodeType="afterEffect">
                                      <p:stCondLst>
                                        <p:cond delay="0"/>
                                      </p:stCondLst>
                                      <p:childTnLst>
                                        <p:set>
                                          <p:cBhvr>
                                            <p:cTn id="77" dur="1" fill="hold">
                                              <p:stCondLst>
                                                <p:cond delay="0"/>
                                              </p:stCondLst>
                                            </p:cTn>
                                            <p:tgtEl>
                                              <p:spTgt spid="51"/>
                                            </p:tgtEl>
                                            <p:attrNameLst>
                                              <p:attrName>style.visibility</p:attrName>
                                            </p:attrNameLst>
                                          </p:cBhvr>
                                          <p:to>
                                            <p:strVal val="visible"/>
                                          </p:to>
                                        </p:set>
                                        <p:animEffect transition="in" filter="fade">
                                          <p:cBhvr>
                                            <p:cTn id="78" dur="800"/>
                                            <p:tgtEl>
                                              <p:spTgt spid="51"/>
                                            </p:tgtEl>
                                          </p:cBhvr>
                                        </p:animEffect>
                                        <p:anim calcmode="lin" valueType="num">
                                          <p:cBhvr>
                                            <p:cTn id="79" dur="800" fill="hold"/>
                                            <p:tgtEl>
                                              <p:spTgt spid="51"/>
                                            </p:tgtEl>
                                            <p:attrNameLst>
                                              <p:attrName>ppt_x</p:attrName>
                                            </p:attrNameLst>
                                          </p:cBhvr>
                                          <p:tavLst>
                                            <p:tav tm="0">
                                              <p:val>
                                                <p:strVal val="#ppt_x"/>
                                              </p:val>
                                            </p:tav>
                                            <p:tav tm="100000">
                                              <p:val>
                                                <p:strVal val="#ppt_x"/>
                                              </p:val>
                                            </p:tav>
                                          </p:tavLst>
                                        </p:anim>
                                        <p:anim calcmode="lin" valueType="num">
                                          <p:cBhvr>
                                            <p:cTn id="80" dur="720" decel="100000" fill="hold"/>
                                            <p:tgtEl>
                                              <p:spTgt spid="51"/>
                                            </p:tgtEl>
                                            <p:attrNameLst>
                                              <p:attrName>ppt_y</p:attrName>
                                            </p:attrNameLst>
                                          </p:cBhvr>
                                          <p:tavLst>
                                            <p:tav tm="0">
                                              <p:val>
                                                <p:strVal val="#ppt_y+1"/>
                                              </p:val>
                                            </p:tav>
                                            <p:tav tm="100000">
                                              <p:val>
                                                <p:strVal val="#ppt_y-.03"/>
                                              </p:val>
                                            </p:tav>
                                          </p:tavLst>
                                        </p:anim>
                                        <p:anim calcmode="lin" valueType="num">
                                          <p:cBhvr>
                                            <p:cTn id="81" dur="80" accel="100000" fill="hold">
                                              <p:stCondLst>
                                                <p:cond delay="720"/>
                                              </p:stCondLst>
                                            </p:cTn>
                                            <p:tgtEl>
                                              <p:spTgt spid="5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8" presetClass="entr" presetSubtype="0" accel="50000" fill="hold" grpId="0" nodeType="afterEffect">
                                      <p:stCondLst>
                                        <p:cond delay="0"/>
                                      </p:stCondLst>
                                      <p:iterate type="lt">
                                        <p:tmPct val="50000"/>
                                      </p:iterate>
                                      <p:childTnLst>
                                        <p:set>
                                          <p:cBhvr>
                                            <p:cTn id="12" dur="1" fill="hold">
                                              <p:stCondLst>
                                                <p:cond delay="0"/>
                                              </p:stCondLst>
                                            </p:cTn>
                                            <p:tgtEl>
                                              <p:spTgt spid="3"/>
                                            </p:tgtEl>
                                            <p:attrNameLst>
                                              <p:attrName>style.visibility</p:attrName>
                                            </p:attrNameLst>
                                          </p:cBhvr>
                                          <p:to>
                                            <p:strVal val="visible"/>
                                          </p:to>
                                        </p:set>
                                        <p:set>
                                          <p:cBhvr>
                                            <p:cTn id="13" dur="455" fill="hold">
                                              <p:stCondLst>
                                                <p:cond delay="0"/>
                                              </p:stCondLst>
                                            </p:cTn>
                                            <p:tgtEl>
                                              <p:spTgt spid="3"/>
                                            </p:tgtEl>
                                            <p:attrNameLst>
                                              <p:attrName>style.rotation</p:attrName>
                                            </p:attrNameLst>
                                          </p:cBhvr>
                                          <p:to>
                                            <p:strVal val="-45.0"/>
                                          </p:to>
                                        </p:set>
                                        <p:anim calcmode="lin" valueType="num">
                                          <p:cBhvr>
                                            <p:cTn id="14"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15"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6"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7"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1200" fill="hold"/>
                                            <p:tgtEl>
                                              <p:spTgt spid="4"/>
                                            </p:tgtEl>
                                            <p:attrNameLst>
                                              <p:attrName>ppt_x</p:attrName>
                                            </p:attrNameLst>
                                          </p:cBhvr>
                                          <p:tavLst>
                                            <p:tav tm="0">
                                              <p:val>
                                                <p:strVal val="#ppt_x"/>
                                              </p:val>
                                            </p:tav>
                                            <p:tav tm="100000">
                                              <p:val>
                                                <p:strVal val="#ppt_x"/>
                                              </p:val>
                                            </p:tav>
                                          </p:tavLst>
                                        </p:anim>
                                        <p:anim calcmode="lin" valueType="num">
                                          <p:cBhvr additive="base">
                                            <p:cTn id="21" dur="1200" fill="hold"/>
                                            <p:tgtEl>
                                              <p:spTgt spid="4"/>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stCondLst>
                                        <p:cond delay="30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1200" fill="hold"/>
                                            <p:tgtEl>
                                              <p:spTgt spid="28"/>
                                            </p:tgtEl>
                                            <p:attrNameLst>
                                              <p:attrName>ppt_x</p:attrName>
                                            </p:attrNameLst>
                                          </p:cBhvr>
                                          <p:tavLst>
                                            <p:tav tm="0">
                                              <p:val>
                                                <p:strVal val="#ppt_x"/>
                                              </p:val>
                                            </p:tav>
                                            <p:tav tm="100000">
                                              <p:val>
                                                <p:strVal val="#ppt_x"/>
                                              </p:val>
                                            </p:tav>
                                          </p:tavLst>
                                        </p:anim>
                                        <p:anim calcmode="lin" valueType="num">
                                          <p:cBhvr additive="base">
                                            <p:cTn id="25" dur="1200" fill="hold"/>
                                            <p:tgtEl>
                                              <p:spTgt spid="28"/>
                                            </p:tgtEl>
                                            <p:attrNameLst>
                                              <p:attrName>ppt_y</p:attrName>
                                            </p:attrNameLst>
                                          </p:cBhvr>
                                          <p:tavLst>
                                            <p:tav tm="0">
                                              <p:val>
                                                <p:strVal val="0-#ppt_h/2"/>
                                              </p:val>
                                            </p:tav>
                                            <p:tav tm="100000">
                                              <p:val>
                                                <p:strVal val="#ppt_y"/>
                                              </p:val>
                                            </p:tav>
                                          </p:tavLst>
                                        </p:anim>
                                      </p:childTnLst>
                                    </p:cTn>
                                  </p:par>
                                  <p:par>
                                    <p:cTn id="26" presetID="2" presetClass="entr" presetSubtype="1" fill="hold" nodeType="withEffect">
                                      <p:stCondLst>
                                        <p:cond delay="60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1200" fill="hold"/>
                                            <p:tgtEl>
                                              <p:spTgt spid="29"/>
                                            </p:tgtEl>
                                            <p:attrNameLst>
                                              <p:attrName>ppt_x</p:attrName>
                                            </p:attrNameLst>
                                          </p:cBhvr>
                                          <p:tavLst>
                                            <p:tav tm="0">
                                              <p:val>
                                                <p:strVal val="#ppt_x"/>
                                              </p:val>
                                            </p:tav>
                                            <p:tav tm="100000">
                                              <p:val>
                                                <p:strVal val="#ppt_x"/>
                                              </p:val>
                                            </p:tav>
                                          </p:tavLst>
                                        </p:anim>
                                        <p:anim calcmode="lin" valueType="num">
                                          <p:cBhvr additive="base">
                                            <p:cTn id="29" dur="1200" fill="hold"/>
                                            <p:tgtEl>
                                              <p:spTgt spid="29"/>
                                            </p:tgtEl>
                                            <p:attrNameLst>
                                              <p:attrName>ppt_y</p:attrName>
                                            </p:attrNameLst>
                                          </p:cBhvr>
                                          <p:tavLst>
                                            <p:tav tm="0">
                                              <p:val>
                                                <p:strVal val="0-#ppt_h/2"/>
                                              </p:val>
                                            </p:tav>
                                            <p:tav tm="100000">
                                              <p:val>
                                                <p:strVal val="#ppt_y"/>
                                              </p:val>
                                            </p:tav>
                                          </p:tavLst>
                                        </p:anim>
                                      </p:childTnLst>
                                    </p:cTn>
                                  </p:par>
                                  <p:par>
                                    <p:cTn id="30" presetID="2" presetClass="entr" presetSubtype="1" fill="hold" nodeType="withEffect">
                                      <p:stCondLst>
                                        <p:cond delay="90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1200" fill="hold"/>
                                            <p:tgtEl>
                                              <p:spTgt spid="30"/>
                                            </p:tgtEl>
                                            <p:attrNameLst>
                                              <p:attrName>ppt_x</p:attrName>
                                            </p:attrNameLst>
                                          </p:cBhvr>
                                          <p:tavLst>
                                            <p:tav tm="0">
                                              <p:val>
                                                <p:strVal val="#ppt_x"/>
                                              </p:val>
                                            </p:tav>
                                            <p:tav tm="100000">
                                              <p:val>
                                                <p:strVal val="#ppt_x"/>
                                              </p:val>
                                            </p:tav>
                                          </p:tavLst>
                                        </p:anim>
                                        <p:anim calcmode="lin" valueType="num">
                                          <p:cBhvr additive="base">
                                            <p:cTn id="33" dur="1200" fill="hold"/>
                                            <p:tgtEl>
                                              <p:spTgt spid="30"/>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120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1200" fill="hold"/>
                                            <p:tgtEl>
                                              <p:spTgt spid="32"/>
                                            </p:tgtEl>
                                            <p:attrNameLst>
                                              <p:attrName>ppt_x</p:attrName>
                                            </p:attrNameLst>
                                          </p:cBhvr>
                                          <p:tavLst>
                                            <p:tav tm="0">
                                              <p:val>
                                                <p:strVal val="#ppt_x"/>
                                              </p:val>
                                            </p:tav>
                                            <p:tav tm="100000">
                                              <p:val>
                                                <p:strVal val="#ppt_x"/>
                                              </p:val>
                                            </p:tav>
                                          </p:tavLst>
                                        </p:anim>
                                        <p:anim calcmode="lin" valueType="num">
                                          <p:cBhvr additive="base">
                                            <p:cTn id="37" dur="1200" fill="hold"/>
                                            <p:tgtEl>
                                              <p:spTgt spid="32"/>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150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1200" fill="hold"/>
                                            <p:tgtEl>
                                              <p:spTgt spid="33"/>
                                            </p:tgtEl>
                                            <p:attrNameLst>
                                              <p:attrName>ppt_x</p:attrName>
                                            </p:attrNameLst>
                                          </p:cBhvr>
                                          <p:tavLst>
                                            <p:tav tm="0">
                                              <p:val>
                                                <p:strVal val="#ppt_x"/>
                                              </p:val>
                                            </p:tav>
                                            <p:tav tm="100000">
                                              <p:val>
                                                <p:strVal val="#ppt_x"/>
                                              </p:val>
                                            </p:tav>
                                          </p:tavLst>
                                        </p:anim>
                                        <p:anim calcmode="lin" valueType="num">
                                          <p:cBhvr additive="base">
                                            <p:cTn id="41" dur="1200" fill="hold"/>
                                            <p:tgtEl>
                                              <p:spTgt spid="33"/>
                                            </p:tgtEl>
                                            <p:attrNameLst>
                                              <p:attrName>ppt_y</p:attrName>
                                            </p:attrNameLst>
                                          </p:cBhvr>
                                          <p:tavLst>
                                            <p:tav tm="0">
                                              <p:val>
                                                <p:strVal val="0-#ppt_h/2"/>
                                              </p:val>
                                            </p:tav>
                                            <p:tav tm="100000">
                                              <p:val>
                                                <p:strVal val="#ppt_y"/>
                                              </p:val>
                                            </p:tav>
                                          </p:tavLst>
                                        </p:anim>
                                      </p:childTnLst>
                                    </p:cTn>
                                  </p:par>
                                </p:childTnLst>
                              </p:cTn>
                            </p:par>
                            <p:par>
                              <p:cTn id="42" fill="hold">
                                <p:stCondLst>
                                  <p:cond delay="10000"/>
                                </p:stCondLst>
                                <p:childTnLst>
                                  <p:par>
                                    <p:cTn id="43" presetID="2" presetClass="entr" presetSubtype="4" fill="hold" nodeType="afterEffect">
                                      <p:stCondLst>
                                        <p:cond delay="0"/>
                                      </p:stCondLst>
                                      <p:childTnLst>
                                        <p:set>
                                          <p:cBhvr>
                                            <p:cTn id="44" dur="1" fill="hold">
                                              <p:stCondLst>
                                                <p:cond delay="0"/>
                                              </p:stCondLst>
                                            </p:cTn>
                                            <p:tgtEl>
                                              <p:spTgt spid="48"/>
                                            </p:tgtEl>
                                            <p:attrNameLst>
                                              <p:attrName>style.visibility</p:attrName>
                                            </p:attrNameLst>
                                          </p:cBhvr>
                                          <p:to>
                                            <p:strVal val="visible"/>
                                          </p:to>
                                        </p:set>
                                        <p:anim calcmode="lin" valueType="num">
                                          <p:cBhvr additive="base">
                                            <p:cTn id="45" dur="1000" fill="hold"/>
                                            <p:tgtEl>
                                              <p:spTgt spid="48"/>
                                            </p:tgtEl>
                                            <p:attrNameLst>
                                              <p:attrName>ppt_x</p:attrName>
                                            </p:attrNameLst>
                                          </p:cBhvr>
                                          <p:tavLst>
                                            <p:tav tm="0">
                                              <p:val>
                                                <p:strVal val="#ppt_x"/>
                                              </p:val>
                                            </p:tav>
                                            <p:tav tm="100000">
                                              <p:val>
                                                <p:strVal val="#ppt_x"/>
                                              </p:val>
                                            </p:tav>
                                          </p:tavLst>
                                        </p:anim>
                                        <p:anim calcmode="lin" valueType="num">
                                          <p:cBhvr additive="base">
                                            <p:cTn id="46" dur="1000" fill="hold"/>
                                            <p:tgtEl>
                                              <p:spTgt spid="48"/>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200"/>
                                      </p:stCondLst>
                                      <p:childTnLst>
                                        <p:set>
                                          <p:cBhvr>
                                            <p:cTn id="48" dur="1" fill="hold">
                                              <p:stCondLst>
                                                <p:cond delay="0"/>
                                              </p:stCondLst>
                                            </p:cTn>
                                            <p:tgtEl>
                                              <p:spTgt spid="47"/>
                                            </p:tgtEl>
                                            <p:attrNameLst>
                                              <p:attrName>style.visibility</p:attrName>
                                            </p:attrNameLst>
                                          </p:cBhvr>
                                          <p:to>
                                            <p:strVal val="visible"/>
                                          </p:to>
                                        </p:set>
                                        <p:anim calcmode="lin" valueType="num">
                                          <p:cBhvr additive="base">
                                            <p:cTn id="49" dur="1000" fill="hold"/>
                                            <p:tgtEl>
                                              <p:spTgt spid="47"/>
                                            </p:tgtEl>
                                            <p:attrNameLst>
                                              <p:attrName>ppt_x</p:attrName>
                                            </p:attrNameLst>
                                          </p:cBhvr>
                                          <p:tavLst>
                                            <p:tav tm="0">
                                              <p:val>
                                                <p:strVal val="#ppt_x"/>
                                              </p:val>
                                            </p:tav>
                                            <p:tav tm="100000">
                                              <p:val>
                                                <p:strVal val="#ppt_x"/>
                                              </p:val>
                                            </p:tav>
                                          </p:tavLst>
                                        </p:anim>
                                        <p:anim calcmode="lin" valueType="num">
                                          <p:cBhvr additive="base">
                                            <p:cTn id="50" dur="1000" fill="hold"/>
                                            <p:tgtEl>
                                              <p:spTgt spid="47"/>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400"/>
                                      </p:stCondLst>
                                      <p:childTnLst>
                                        <p:set>
                                          <p:cBhvr>
                                            <p:cTn id="52" dur="1" fill="hold">
                                              <p:stCondLst>
                                                <p:cond delay="0"/>
                                              </p:stCondLst>
                                            </p:cTn>
                                            <p:tgtEl>
                                              <p:spTgt spid="46"/>
                                            </p:tgtEl>
                                            <p:attrNameLst>
                                              <p:attrName>style.visibility</p:attrName>
                                            </p:attrNameLst>
                                          </p:cBhvr>
                                          <p:to>
                                            <p:strVal val="visible"/>
                                          </p:to>
                                        </p:set>
                                        <p:anim calcmode="lin" valueType="num">
                                          <p:cBhvr additive="base">
                                            <p:cTn id="53" dur="1000" fill="hold"/>
                                            <p:tgtEl>
                                              <p:spTgt spid="46"/>
                                            </p:tgtEl>
                                            <p:attrNameLst>
                                              <p:attrName>ppt_x</p:attrName>
                                            </p:attrNameLst>
                                          </p:cBhvr>
                                          <p:tavLst>
                                            <p:tav tm="0">
                                              <p:val>
                                                <p:strVal val="#ppt_x"/>
                                              </p:val>
                                            </p:tav>
                                            <p:tav tm="100000">
                                              <p:val>
                                                <p:strVal val="#ppt_x"/>
                                              </p:val>
                                            </p:tav>
                                          </p:tavLst>
                                        </p:anim>
                                        <p:anim calcmode="lin" valueType="num">
                                          <p:cBhvr additive="base">
                                            <p:cTn id="54" dur="1000" fill="hold"/>
                                            <p:tgtEl>
                                              <p:spTgt spid="46"/>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600"/>
                                      </p:stCondLst>
                                      <p:childTnLst>
                                        <p:set>
                                          <p:cBhvr>
                                            <p:cTn id="56" dur="1" fill="hold">
                                              <p:stCondLst>
                                                <p:cond delay="0"/>
                                              </p:stCondLst>
                                            </p:cTn>
                                            <p:tgtEl>
                                              <p:spTgt spid="45"/>
                                            </p:tgtEl>
                                            <p:attrNameLst>
                                              <p:attrName>style.visibility</p:attrName>
                                            </p:attrNameLst>
                                          </p:cBhvr>
                                          <p:to>
                                            <p:strVal val="visible"/>
                                          </p:to>
                                        </p:set>
                                        <p:anim calcmode="lin" valueType="num">
                                          <p:cBhvr additive="base">
                                            <p:cTn id="57" dur="1000" fill="hold"/>
                                            <p:tgtEl>
                                              <p:spTgt spid="45"/>
                                            </p:tgtEl>
                                            <p:attrNameLst>
                                              <p:attrName>ppt_x</p:attrName>
                                            </p:attrNameLst>
                                          </p:cBhvr>
                                          <p:tavLst>
                                            <p:tav tm="0">
                                              <p:val>
                                                <p:strVal val="#ppt_x"/>
                                              </p:val>
                                            </p:tav>
                                            <p:tav tm="100000">
                                              <p:val>
                                                <p:strVal val="#ppt_x"/>
                                              </p:val>
                                            </p:tav>
                                          </p:tavLst>
                                        </p:anim>
                                        <p:anim calcmode="lin" valueType="num">
                                          <p:cBhvr additive="base">
                                            <p:cTn id="58" dur="1000" fill="hold"/>
                                            <p:tgtEl>
                                              <p:spTgt spid="45"/>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800"/>
                                      </p:stCondLst>
                                      <p:childTnLst>
                                        <p:set>
                                          <p:cBhvr>
                                            <p:cTn id="60" dur="1" fill="hold">
                                              <p:stCondLst>
                                                <p:cond delay="0"/>
                                              </p:stCondLst>
                                            </p:cTn>
                                            <p:tgtEl>
                                              <p:spTgt spid="44"/>
                                            </p:tgtEl>
                                            <p:attrNameLst>
                                              <p:attrName>style.visibility</p:attrName>
                                            </p:attrNameLst>
                                          </p:cBhvr>
                                          <p:to>
                                            <p:strVal val="visible"/>
                                          </p:to>
                                        </p:set>
                                        <p:anim calcmode="lin" valueType="num">
                                          <p:cBhvr additive="base">
                                            <p:cTn id="61" dur="1000" fill="hold"/>
                                            <p:tgtEl>
                                              <p:spTgt spid="44"/>
                                            </p:tgtEl>
                                            <p:attrNameLst>
                                              <p:attrName>ppt_x</p:attrName>
                                            </p:attrNameLst>
                                          </p:cBhvr>
                                          <p:tavLst>
                                            <p:tav tm="0">
                                              <p:val>
                                                <p:strVal val="#ppt_x"/>
                                              </p:val>
                                            </p:tav>
                                            <p:tav tm="100000">
                                              <p:val>
                                                <p:strVal val="#ppt_x"/>
                                              </p:val>
                                            </p:tav>
                                          </p:tavLst>
                                        </p:anim>
                                        <p:anim calcmode="lin" valueType="num">
                                          <p:cBhvr additive="base">
                                            <p:cTn id="62" dur="1000" fill="hold"/>
                                            <p:tgtEl>
                                              <p:spTgt spid="44"/>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1000"/>
                                      </p:stCondLst>
                                      <p:childTnLst>
                                        <p:set>
                                          <p:cBhvr>
                                            <p:cTn id="64" dur="1" fill="hold">
                                              <p:stCondLst>
                                                <p:cond delay="0"/>
                                              </p:stCondLst>
                                            </p:cTn>
                                            <p:tgtEl>
                                              <p:spTgt spid="43"/>
                                            </p:tgtEl>
                                            <p:attrNameLst>
                                              <p:attrName>style.visibility</p:attrName>
                                            </p:attrNameLst>
                                          </p:cBhvr>
                                          <p:to>
                                            <p:strVal val="visible"/>
                                          </p:to>
                                        </p:set>
                                        <p:anim calcmode="lin" valueType="num">
                                          <p:cBhvr additive="base">
                                            <p:cTn id="65" dur="1000" fill="hold"/>
                                            <p:tgtEl>
                                              <p:spTgt spid="43"/>
                                            </p:tgtEl>
                                            <p:attrNameLst>
                                              <p:attrName>ppt_x</p:attrName>
                                            </p:attrNameLst>
                                          </p:cBhvr>
                                          <p:tavLst>
                                            <p:tav tm="0">
                                              <p:val>
                                                <p:strVal val="#ppt_x"/>
                                              </p:val>
                                            </p:tav>
                                            <p:tav tm="100000">
                                              <p:val>
                                                <p:strVal val="#ppt_x"/>
                                              </p:val>
                                            </p:tav>
                                          </p:tavLst>
                                        </p:anim>
                                        <p:anim calcmode="lin" valueType="num">
                                          <p:cBhvr additive="base">
                                            <p:cTn id="66" dur="1000" fill="hold"/>
                                            <p:tgtEl>
                                              <p:spTgt spid="43"/>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1200"/>
                                      </p:stCondLst>
                                      <p:childTnLst>
                                        <p:set>
                                          <p:cBhvr>
                                            <p:cTn id="68" dur="1" fill="hold">
                                              <p:stCondLst>
                                                <p:cond delay="0"/>
                                              </p:stCondLst>
                                            </p:cTn>
                                            <p:tgtEl>
                                              <p:spTgt spid="49"/>
                                            </p:tgtEl>
                                            <p:attrNameLst>
                                              <p:attrName>style.visibility</p:attrName>
                                            </p:attrNameLst>
                                          </p:cBhvr>
                                          <p:to>
                                            <p:strVal val="visible"/>
                                          </p:to>
                                        </p:set>
                                        <p:anim calcmode="lin" valueType="num">
                                          <p:cBhvr additive="base">
                                            <p:cTn id="69" dur="1000" fill="hold"/>
                                            <p:tgtEl>
                                              <p:spTgt spid="49"/>
                                            </p:tgtEl>
                                            <p:attrNameLst>
                                              <p:attrName>ppt_x</p:attrName>
                                            </p:attrNameLst>
                                          </p:cBhvr>
                                          <p:tavLst>
                                            <p:tav tm="0">
                                              <p:val>
                                                <p:strVal val="#ppt_x"/>
                                              </p:val>
                                            </p:tav>
                                            <p:tav tm="100000">
                                              <p:val>
                                                <p:strVal val="#ppt_x"/>
                                              </p:val>
                                            </p:tav>
                                          </p:tavLst>
                                        </p:anim>
                                        <p:anim calcmode="lin" valueType="num">
                                          <p:cBhvr additive="base">
                                            <p:cTn id="70" dur="1000" fill="hold"/>
                                            <p:tgtEl>
                                              <p:spTgt spid="49"/>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1200"/>
                                      </p:stCondLst>
                                      <p:childTnLst>
                                        <p:set>
                                          <p:cBhvr>
                                            <p:cTn id="72" dur="1" fill="hold">
                                              <p:stCondLst>
                                                <p:cond delay="0"/>
                                              </p:stCondLst>
                                            </p:cTn>
                                            <p:tgtEl>
                                              <p:spTgt spid="50"/>
                                            </p:tgtEl>
                                            <p:attrNameLst>
                                              <p:attrName>style.visibility</p:attrName>
                                            </p:attrNameLst>
                                          </p:cBhvr>
                                          <p:to>
                                            <p:strVal val="visible"/>
                                          </p:to>
                                        </p:set>
                                        <p:anim calcmode="lin" valueType="num">
                                          <p:cBhvr additive="base">
                                            <p:cTn id="73" dur="1000" fill="hold"/>
                                            <p:tgtEl>
                                              <p:spTgt spid="50"/>
                                            </p:tgtEl>
                                            <p:attrNameLst>
                                              <p:attrName>ppt_x</p:attrName>
                                            </p:attrNameLst>
                                          </p:cBhvr>
                                          <p:tavLst>
                                            <p:tav tm="0">
                                              <p:val>
                                                <p:strVal val="#ppt_x"/>
                                              </p:val>
                                            </p:tav>
                                            <p:tav tm="100000">
                                              <p:val>
                                                <p:strVal val="#ppt_x"/>
                                              </p:val>
                                            </p:tav>
                                          </p:tavLst>
                                        </p:anim>
                                        <p:anim calcmode="lin" valueType="num">
                                          <p:cBhvr additive="base">
                                            <p:cTn id="74" dur="1000" fill="hold"/>
                                            <p:tgtEl>
                                              <p:spTgt spid="50"/>
                                            </p:tgtEl>
                                            <p:attrNameLst>
                                              <p:attrName>ppt_y</p:attrName>
                                            </p:attrNameLst>
                                          </p:cBhvr>
                                          <p:tavLst>
                                            <p:tav tm="0">
                                              <p:val>
                                                <p:strVal val="1+#ppt_h/2"/>
                                              </p:val>
                                            </p:tav>
                                            <p:tav tm="100000">
                                              <p:val>
                                                <p:strVal val="#ppt_y"/>
                                              </p:val>
                                            </p:tav>
                                          </p:tavLst>
                                        </p:anim>
                                      </p:childTnLst>
                                    </p:cTn>
                                  </p:par>
                                </p:childTnLst>
                              </p:cTn>
                            </p:par>
                            <p:par>
                              <p:cTn id="75" fill="hold">
                                <p:stCondLst>
                                  <p:cond delay="11000"/>
                                </p:stCondLst>
                                <p:childTnLst>
                                  <p:par>
                                    <p:cTn id="76" presetID="37" presetClass="entr" presetSubtype="0" fill="hold" nodeType="afterEffect">
                                      <p:stCondLst>
                                        <p:cond delay="0"/>
                                      </p:stCondLst>
                                      <p:childTnLst>
                                        <p:set>
                                          <p:cBhvr>
                                            <p:cTn id="77" dur="1" fill="hold">
                                              <p:stCondLst>
                                                <p:cond delay="0"/>
                                              </p:stCondLst>
                                            </p:cTn>
                                            <p:tgtEl>
                                              <p:spTgt spid="51"/>
                                            </p:tgtEl>
                                            <p:attrNameLst>
                                              <p:attrName>style.visibility</p:attrName>
                                            </p:attrNameLst>
                                          </p:cBhvr>
                                          <p:to>
                                            <p:strVal val="visible"/>
                                          </p:to>
                                        </p:set>
                                        <p:animEffect transition="in" filter="fade">
                                          <p:cBhvr>
                                            <p:cTn id="78" dur="800"/>
                                            <p:tgtEl>
                                              <p:spTgt spid="51"/>
                                            </p:tgtEl>
                                          </p:cBhvr>
                                        </p:animEffect>
                                        <p:anim calcmode="lin" valueType="num">
                                          <p:cBhvr>
                                            <p:cTn id="79" dur="800" fill="hold"/>
                                            <p:tgtEl>
                                              <p:spTgt spid="51"/>
                                            </p:tgtEl>
                                            <p:attrNameLst>
                                              <p:attrName>ppt_x</p:attrName>
                                            </p:attrNameLst>
                                          </p:cBhvr>
                                          <p:tavLst>
                                            <p:tav tm="0">
                                              <p:val>
                                                <p:strVal val="#ppt_x"/>
                                              </p:val>
                                            </p:tav>
                                            <p:tav tm="100000">
                                              <p:val>
                                                <p:strVal val="#ppt_x"/>
                                              </p:val>
                                            </p:tav>
                                          </p:tavLst>
                                        </p:anim>
                                        <p:anim calcmode="lin" valueType="num">
                                          <p:cBhvr>
                                            <p:cTn id="80" dur="720" decel="100000" fill="hold"/>
                                            <p:tgtEl>
                                              <p:spTgt spid="51"/>
                                            </p:tgtEl>
                                            <p:attrNameLst>
                                              <p:attrName>ppt_y</p:attrName>
                                            </p:attrNameLst>
                                          </p:cBhvr>
                                          <p:tavLst>
                                            <p:tav tm="0">
                                              <p:val>
                                                <p:strVal val="#ppt_y+1"/>
                                              </p:val>
                                            </p:tav>
                                            <p:tav tm="100000">
                                              <p:val>
                                                <p:strVal val="#ppt_y-.03"/>
                                              </p:val>
                                            </p:tav>
                                          </p:tavLst>
                                        </p:anim>
                                        <p:anim calcmode="lin" valueType="num">
                                          <p:cBhvr>
                                            <p:cTn id="81" dur="80" accel="100000" fill="hold">
                                              <p:stCondLst>
                                                <p:cond delay="720"/>
                                              </p:stCondLst>
                                            </p:cTn>
                                            <p:tgtEl>
                                              <p:spTgt spid="5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t="-1000" b="-1000"/>
          </a:stretch>
        </a:blipFill>
        <a:effectLst/>
      </p:bgPr>
    </p:bg>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03871" y="815649"/>
            <a:ext cx="4669443" cy="773922"/>
          </a:xfrm>
          <a:prstGeom prst="rect">
            <a:avLst/>
          </a:prstGeom>
        </p:spPr>
      </p:pic>
      <p:pic>
        <p:nvPicPr>
          <p:cNvPr id="4" name="图片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55310" y="1691479"/>
            <a:ext cx="3965497" cy="4027798"/>
          </a:xfrm>
          <a:prstGeom prst="rect">
            <a:avLst/>
          </a:prstGeom>
        </p:spPr>
      </p:pic>
      <p:sp>
        <p:nvSpPr>
          <p:cNvPr id="19" name="TextBox 18"/>
          <p:cNvSpPr txBox="1"/>
          <p:nvPr/>
        </p:nvSpPr>
        <p:spPr>
          <a:xfrm>
            <a:off x="2251175" y="889249"/>
            <a:ext cx="3995522" cy="600926"/>
          </a:xfrm>
          <a:prstGeom prst="rect">
            <a:avLst/>
          </a:prstGeom>
          <a:noFill/>
        </p:spPr>
        <p:txBody>
          <a:bodyPr wrap="square" lIns="45712" tIns="22856" rIns="45712" bIns="22856" rtlCol="0">
            <a:spAutoFit/>
          </a:bodyPr>
          <a:lstStyle/>
          <a:p>
            <a:pPr algn="ctr"/>
            <a:r>
              <a:rPr lang="en-US" sz="3605" b="1" dirty="0">
                <a:solidFill>
                  <a:srgbClr val="76434E"/>
                </a:solidFill>
                <a:cs typeface="+mn-ea"/>
                <a:sym typeface="+mn-lt"/>
              </a:rPr>
              <a:t>---</a:t>
            </a:r>
            <a:r>
              <a:rPr lang="en-US" altLang="zh-CN" sz="3605" b="1" dirty="0">
                <a:solidFill>
                  <a:srgbClr val="76434E"/>
                </a:solidFill>
                <a:cs typeface="+mn-ea"/>
                <a:sym typeface="+mn-lt"/>
              </a:rPr>
              <a:t>CONTENTS</a:t>
            </a:r>
            <a:r>
              <a:rPr lang="en-US" sz="3605" b="1" dirty="0">
                <a:solidFill>
                  <a:srgbClr val="76434E"/>
                </a:solidFill>
                <a:cs typeface="+mn-ea"/>
                <a:sym typeface="+mn-lt"/>
              </a:rPr>
              <a:t>---</a:t>
            </a:r>
          </a:p>
        </p:txBody>
      </p:sp>
      <p:pic>
        <p:nvPicPr>
          <p:cNvPr id="5" name="图片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0800000">
            <a:off x="2855963" y="2426942"/>
            <a:ext cx="3236233" cy="524675"/>
          </a:xfrm>
          <a:prstGeom prst="rect">
            <a:avLst/>
          </a:prstGeom>
        </p:spPr>
      </p:pic>
      <p:sp>
        <p:nvSpPr>
          <p:cNvPr id="28" name="TextBox 27"/>
          <p:cNvSpPr txBox="1"/>
          <p:nvPr/>
        </p:nvSpPr>
        <p:spPr>
          <a:xfrm>
            <a:off x="3023631" y="2262206"/>
            <a:ext cx="2520341" cy="416260"/>
          </a:xfrm>
          <a:prstGeom prst="rect">
            <a:avLst/>
          </a:prstGeom>
          <a:noFill/>
        </p:spPr>
        <p:txBody>
          <a:bodyPr wrap="square" lIns="45712" tIns="22856" rIns="45712" bIns="22856" rtlCol="0">
            <a:spAutoFit/>
          </a:bodyPr>
          <a:lstStyle/>
          <a:p>
            <a:r>
              <a:rPr lang="en-US" sz="2405" b="1" dirty="0">
                <a:solidFill>
                  <a:srgbClr val="76434E"/>
                </a:solidFill>
                <a:cs typeface="+mn-ea"/>
                <a:sym typeface="+mn-lt"/>
              </a:rPr>
              <a:t>01</a:t>
            </a:r>
            <a:r>
              <a:rPr lang="en-US" sz="2005" b="1" dirty="0">
                <a:solidFill>
                  <a:srgbClr val="76434E"/>
                </a:solidFill>
                <a:cs typeface="+mn-ea"/>
                <a:sym typeface="+mn-lt"/>
              </a:rPr>
              <a:t>  </a:t>
            </a:r>
            <a:r>
              <a:rPr lang="en-US" altLang="zh-CN" sz="2400" b="1" dirty="0">
                <a:solidFill>
                  <a:srgbClr val="76434E"/>
                </a:solidFill>
                <a:cs typeface="+mn-ea"/>
                <a:sym typeface="+mn-lt"/>
              </a:rPr>
              <a:t>Add title text</a:t>
            </a:r>
            <a:endParaRPr lang="en-US" sz="2005" b="1" dirty="0">
              <a:solidFill>
                <a:srgbClr val="76434E"/>
              </a:solidFill>
              <a:cs typeface="+mn-ea"/>
              <a:sym typeface="+mn-lt"/>
            </a:endParaRPr>
          </a:p>
        </p:txBody>
      </p:sp>
      <p:pic>
        <p:nvPicPr>
          <p:cNvPr id="7" name="图片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104363" y="393293"/>
            <a:ext cx="1216793" cy="1892375"/>
          </a:xfrm>
          <a:prstGeom prst="rect">
            <a:avLst/>
          </a:prstGeom>
        </p:spPr>
      </p:pic>
      <p:pic>
        <p:nvPicPr>
          <p:cNvPr id="9" name="图片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638972">
            <a:off x="2113330" y="2231240"/>
            <a:ext cx="705035" cy="789718"/>
          </a:xfrm>
          <a:prstGeom prst="rect">
            <a:avLst/>
          </a:prstGeom>
        </p:spPr>
      </p:pic>
      <p:pic>
        <p:nvPicPr>
          <p:cNvPr id="21" name="图片 2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0800000">
            <a:off x="2866488" y="3321976"/>
            <a:ext cx="3236233" cy="524675"/>
          </a:xfrm>
          <a:prstGeom prst="rect">
            <a:avLst/>
          </a:prstGeom>
        </p:spPr>
      </p:pic>
      <p:sp>
        <p:nvSpPr>
          <p:cNvPr id="22" name="TextBox 21"/>
          <p:cNvSpPr txBox="1"/>
          <p:nvPr/>
        </p:nvSpPr>
        <p:spPr>
          <a:xfrm>
            <a:off x="3049951" y="3157240"/>
            <a:ext cx="2520341" cy="416164"/>
          </a:xfrm>
          <a:prstGeom prst="rect">
            <a:avLst/>
          </a:prstGeom>
          <a:noFill/>
        </p:spPr>
        <p:txBody>
          <a:bodyPr wrap="square" lIns="45712" tIns="22856" rIns="45712" bIns="22856" rtlCol="0">
            <a:spAutoFit/>
          </a:bodyPr>
          <a:lstStyle/>
          <a:p>
            <a:r>
              <a:rPr lang="en-US" sz="2405" b="1" dirty="0">
                <a:solidFill>
                  <a:srgbClr val="76434E"/>
                </a:solidFill>
                <a:cs typeface="+mn-ea"/>
                <a:sym typeface="+mn-lt"/>
              </a:rPr>
              <a:t>02 </a:t>
            </a:r>
            <a:r>
              <a:rPr lang="en-US" altLang="zh-CN" sz="2400" b="1" dirty="0">
                <a:solidFill>
                  <a:srgbClr val="76434E"/>
                </a:solidFill>
                <a:cs typeface="+mn-ea"/>
                <a:sym typeface="+mn-lt"/>
              </a:rPr>
              <a:t>Add title text</a:t>
            </a:r>
            <a:endParaRPr lang="en-US" sz="2005" b="1" dirty="0">
              <a:solidFill>
                <a:srgbClr val="76434E"/>
              </a:solidFill>
              <a:cs typeface="+mn-ea"/>
              <a:sym typeface="+mn-lt"/>
            </a:endParaRPr>
          </a:p>
        </p:txBody>
      </p:sp>
      <p:pic>
        <p:nvPicPr>
          <p:cNvPr id="23" name="图片 2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638972">
            <a:off x="2123855" y="3126274"/>
            <a:ext cx="705035" cy="789718"/>
          </a:xfrm>
          <a:prstGeom prst="rect">
            <a:avLst/>
          </a:prstGeom>
        </p:spPr>
      </p:pic>
      <p:pic>
        <p:nvPicPr>
          <p:cNvPr id="24" name="图片 2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0800000">
            <a:off x="2850693" y="4238074"/>
            <a:ext cx="3236233" cy="524675"/>
          </a:xfrm>
          <a:prstGeom prst="rect">
            <a:avLst/>
          </a:prstGeom>
        </p:spPr>
      </p:pic>
      <p:sp>
        <p:nvSpPr>
          <p:cNvPr id="26" name="TextBox 25"/>
          <p:cNvSpPr txBox="1"/>
          <p:nvPr/>
        </p:nvSpPr>
        <p:spPr>
          <a:xfrm>
            <a:off x="3034156" y="4073338"/>
            <a:ext cx="2520341" cy="416164"/>
          </a:xfrm>
          <a:prstGeom prst="rect">
            <a:avLst/>
          </a:prstGeom>
          <a:noFill/>
        </p:spPr>
        <p:txBody>
          <a:bodyPr wrap="square" lIns="45712" tIns="22856" rIns="45712" bIns="22856" rtlCol="0">
            <a:spAutoFit/>
          </a:bodyPr>
          <a:lstStyle/>
          <a:p>
            <a:r>
              <a:rPr lang="en-US" sz="2405" b="1" dirty="0">
                <a:solidFill>
                  <a:srgbClr val="76434E"/>
                </a:solidFill>
                <a:cs typeface="+mn-ea"/>
                <a:sym typeface="+mn-lt"/>
              </a:rPr>
              <a:t>03 </a:t>
            </a:r>
            <a:r>
              <a:rPr lang="en-US" altLang="zh-CN" sz="2400" b="1" dirty="0">
                <a:solidFill>
                  <a:srgbClr val="76434E"/>
                </a:solidFill>
                <a:cs typeface="+mn-ea"/>
                <a:sym typeface="+mn-lt"/>
              </a:rPr>
              <a:t>Add title text</a:t>
            </a:r>
            <a:endParaRPr lang="en-US" sz="2005" b="1" dirty="0">
              <a:solidFill>
                <a:srgbClr val="76434E"/>
              </a:solidFill>
              <a:cs typeface="+mn-ea"/>
              <a:sym typeface="+mn-lt"/>
            </a:endParaRPr>
          </a:p>
        </p:txBody>
      </p:sp>
      <p:pic>
        <p:nvPicPr>
          <p:cNvPr id="27" name="图片 2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638972">
            <a:off x="2108060" y="4042372"/>
            <a:ext cx="705035" cy="789718"/>
          </a:xfrm>
          <a:prstGeom prst="rect">
            <a:avLst/>
          </a:prstGeom>
        </p:spPr>
      </p:pic>
      <p:pic>
        <p:nvPicPr>
          <p:cNvPr id="35" name="图片 3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0800000">
            <a:off x="2861218" y="5133107"/>
            <a:ext cx="3236233" cy="524675"/>
          </a:xfrm>
          <a:prstGeom prst="rect">
            <a:avLst/>
          </a:prstGeom>
        </p:spPr>
      </p:pic>
      <p:sp>
        <p:nvSpPr>
          <p:cNvPr id="36" name="TextBox 35"/>
          <p:cNvSpPr txBox="1"/>
          <p:nvPr/>
        </p:nvSpPr>
        <p:spPr>
          <a:xfrm>
            <a:off x="3060476" y="4968371"/>
            <a:ext cx="2520341" cy="416164"/>
          </a:xfrm>
          <a:prstGeom prst="rect">
            <a:avLst/>
          </a:prstGeom>
          <a:noFill/>
        </p:spPr>
        <p:txBody>
          <a:bodyPr wrap="square" lIns="45712" tIns="22856" rIns="45712" bIns="22856" rtlCol="0">
            <a:spAutoFit/>
          </a:bodyPr>
          <a:lstStyle/>
          <a:p>
            <a:r>
              <a:rPr lang="en-US" sz="2405" b="1" dirty="0">
                <a:solidFill>
                  <a:srgbClr val="76434E"/>
                </a:solidFill>
                <a:cs typeface="+mn-ea"/>
                <a:sym typeface="+mn-lt"/>
              </a:rPr>
              <a:t>04 </a:t>
            </a:r>
            <a:r>
              <a:rPr lang="en-US" altLang="zh-CN" sz="2400" b="1" dirty="0">
                <a:solidFill>
                  <a:srgbClr val="76434E"/>
                </a:solidFill>
                <a:cs typeface="+mn-ea"/>
                <a:sym typeface="+mn-lt"/>
              </a:rPr>
              <a:t>Add title text</a:t>
            </a:r>
            <a:endParaRPr lang="en-US" sz="2005" b="1" dirty="0">
              <a:solidFill>
                <a:srgbClr val="76434E"/>
              </a:solidFill>
              <a:cs typeface="+mn-ea"/>
              <a:sym typeface="+mn-lt"/>
            </a:endParaRPr>
          </a:p>
        </p:txBody>
      </p:sp>
      <p:pic>
        <p:nvPicPr>
          <p:cNvPr id="37" name="图片 3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638972">
            <a:off x="2118586" y="4937405"/>
            <a:ext cx="705035" cy="789718"/>
          </a:xfrm>
          <a:prstGeom prst="rect">
            <a:avLst/>
          </a:prstGeom>
        </p:spPr>
      </p:pic>
    </p:spTree>
  </p:cSld>
  <p:clrMapOvr>
    <a:masterClrMapping/>
  </p:clrMapOvr>
  <p:transition spd="slow" advClick="0" advTm="10278">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mph" presetSubtype="0" fill="hold" nodeType="afterEffect">
                                      <p:stCondLst>
                                        <p:cond delay="0"/>
                                      </p:stCondLst>
                                      <p:childTnLst>
                                        <p:animEffect transition="out" filter="fade">
                                          <p:cBhvr>
                                            <p:cTn id="23" dur="800" tmFilter="0, 0; .2, .5; .8, .5; 1, 0"/>
                                            <p:tgtEl>
                                              <p:spTgt spid="4"/>
                                            </p:tgtEl>
                                          </p:cBhvr>
                                        </p:animEffect>
                                        <p:animScale>
                                          <p:cBhvr>
                                            <p:cTn id="24" dur="400" autoRev="1" fill="hold"/>
                                            <p:tgtEl>
                                              <p:spTgt spid="4"/>
                                            </p:tgtEl>
                                          </p:cBhvr>
                                          <p:by x="105000" y="105000"/>
                                        </p:animScale>
                                      </p:childTnLst>
                                    </p:cTn>
                                  </p:par>
                                </p:childTnLst>
                              </p:cTn>
                            </p:par>
                            <p:par>
                              <p:cTn id="25" fill="hold">
                                <p:stCondLst>
                                  <p:cond delay="3000"/>
                                </p:stCondLst>
                                <p:childTnLst>
                                  <p:par>
                                    <p:cTn id="26" presetID="64" presetClass="path" presetSubtype="0" accel="50000" decel="50000" fill="hold" nodeType="afterEffect">
                                      <p:stCondLst>
                                        <p:cond delay="0"/>
                                      </p:stCondLst>
                                      <p:childTnLst>
                                        <p:animMotion origin="layout" path="M -2.41685E-6 2.08817E-6 L 0.22904 2.08817E-6 " pathEditMode="relative" rAng="0" ptsTypes="AA">
                                          <p:cBhvr>
                                            <p:cTn id="27" dur="2000" fill="hold"/>
                                            <p:tgtEl>
                                              <p:spTgt spid="4"/>
                                            </p:tgtEl>
                                            <p:attrNameLst>
                                              <p:attrName>ppt_x</p:attrName>
                                              <p:attrName>ppt_y</p:attrName>
                                            </p:attrNameLst>
                                          </p:cBhvr>
                                          <p:rCtr x="11452" y="0"/>
                                        </p:animMotion>
                                      </p:childTnLst>
                                    </p:cTn>
                                  </p:par>
                                </p:childTnLst>
                              </p:cTn>
                            </p:par>
                            <p:par>
                              <p:cTn id="28" fill="hold">
                                <p:stCondLst>
                                  <p:cond delay="5000"/>
                                </p:stCondLst>
                                <p:childTnLst>
                                  <p:par>
                                    <p:cTn id="29" presetID="2" presetClass="entr" presetSubtype="1" fill="hold" nodeType="afterEffect" p14:presetBounceEnd="50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50000">
                                          <p:cBhvr additive="base">
                                            <p:cTn id="31" dur="10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32" dur="1000" fill="hold"/>
                                            <p:tgtEl>
                                              <p:spTgt spid="17"/>
                                            </p:tgtEl>
                                            <p:attrNameLst>
                                              <p:attrName>ppt_y</p:attrName>
                                            </p:attrNameLst>
                                          </p:cBhvr>
                                          <p:tavLst>
                                            <p:tav tm="0">
                                              <p:val>
                                                <p:strVal val="0-#ppt_h/2"/>
                                              </p:val>
                                            </p:tav>
                                            <p:tav tm="100000">
                                              <p:val>
                                                <p:strVal val="#ppt_y"/>
                                              </p:val>
                                            </p:tav>
                                          </p:tavLst>
                                        </p:anim>
                                      </p:childTnLst>
                                    </p:cTn>
                                  </p:par>
                                </p:childTnLst>
                              </p:cTn>
                            </p:par>
                            <p:par>
                              <p:cTn id="33" fill="hold">
                                <p:stCondLst>
                                  <p:cond delay="6000"/>
                                </p:stCondLst>
                                <p:childTnLst>
                                  <p:par>
                                    <p:cTn id="34" presetID="16" presetClass="entr" presetSubtype="37"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outVertical)">
                                          <p:cBhvr>
                                            <p:cTn id="36" dur="800"/>
                                            <p:tgtEl>
                                              <p:spTgt spid="19"/>
                                            </p:tgtEl>
                                          </p:cBhvr>
                                        </p:animEffect>
                                      </p:childTnLst>
                                    </p:cTn>
                                  </p:par>
                                </p:childTnLst>
                              </p:cTn>
                            </p:par>
                            <p:par>
                              <p:cTn id="37" fill="hold">
                                <p:stCondLst>
                                  <p:cond delay="7000"/>
                                </p:stCondLst>
                                <p:childTnLst>
                                  <p:par>
                                    <p:cTn id="38" presetID="10" presetClass="entr" presetSubtype="0"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8" presetClass="emph" presetSubtype="0" fill="hold" nodeType="withEffect">
                                      <p:stCondLst>
                                        <p:cond delay="0"/>
                                      </p:stCondLst>
                                      <p:childTnLst>
                                        <p:animRot by="21600000">
                                          <p:cBhvr>
                                            <p:cTn id="42" dur="1000" fill="hold"/>
                                            <p:tgtEl>
                                              <p:spTgt spid="9"/>
                                            </p:tgtEl>
                                            <p:attrNameLst>
                                              <p:attrName>r</p:attrName>
                                            </p:attrNameLst>
                                          </p:cBhvr>
                                        </p:animRot>
                                      </p:childTnLst>
                                    </p:cTn>
                                  </p:par>
                                </p:childTnLst>
                              </p:cTn>
                            </p:par>
                            <p:par>
                              <p:cTn id="43" fill="hold">
                                <p:stCondLst>
                                  <p:cond delay="7500"/>
                                </p:stCondLst>
                                <p:childTnLst>
                                  <p:par>
                                    <p:cTn id="44" presetID="22" presetClass="entr" presetSubtype="8"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700"/>
                                            <p:tgtEl>
                                              <p:spTgt spid="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childTnLst>
                              </p:cTn>
                            </p:par>
                            <p:par>
                              <p:cTn id="50" fill="hold">
                                <p:stCondLst>
                                  <p:cond delay="8500"/>
                                </p:stCondLst>
                                <p:childTnLst>
                                  <p:par>
                                    <p:cTn id="51" presetID="10" presetClass="entr" presetSubtype="0"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par>
                                    <p:cTn id="54" presetID="8" presetClass="emph" presetSubtype="0" fill="hold" nodeType="withEffect">
                                      <p:stCondLst>
                                        <p:cond delay="0"/>
                                      </p:stCondLst>
                                      <p:childTnLst>
                                        <p:animRot by="21600000">
                                          <p:cBhvr>
                                            <p:cTn id="55" dur="1000" fill="hold"/>
                                            <p:tgtEl>
                                              <p:spTgt spid="23"/>
                                            </p:tgtEl>
                                            <p:attrNameLst>
                                              <p:attrName>r</p:attrName>
                                            </p:attrNameLst>
                                          </p:cBhvr>
                                        </p:animRot>
                                      </p:childTnLst>
                                    </p:cTn>
                                  </p:par>
                                </p:childTnLst>
                              </p:cTn>
                            </p:par>
                            <p:par>
                              <p:cTn id="56" fill="hold">
                                <p:stCondLst>
                                  <p:cond delay="9000"/>
                                </p:stCondLst>
                                <p:childTnLst>
                                  <p:par>
                                    <p:cTn id="57" presetID="22" presetClass="entr" presetSubtype="8"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left)">
                                          <p:cBhvr>
                                            <p:cTn id="59" dur="700"/>
                                            <p:tgtEl>
                                              <p:spTgt spid="21"/>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par>
                              <p:cTn id="63" fill="hold">
                                <p:stCondLst>
                                  <p:cond delay="10000"/>
                                </p:stCondLst>
                                <p:childTnLst>
                                  <p:par>
                                    <p:cTn id="64" presetID="10" presetClass="entr" presetSubtype="0" fill="hold"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par>
                                    <p:cTn id="67" presetID="8" presetClass="emph" presetSubtype="0" fill="hold" nodeType="withEffect">
                                      <p:stCondLst>
                                        <p:cond delay="0"/>
                                      </p:stCondLst>
                                      <p:childTnLst>
                                        <p:animRot by="21600000">
                                          <p:cBhvr>
                                            <p:cTn id="68" dur="1000" fill="hold"/>
                                            <p:tgtEl>
                                              <p:spTgt spid="27"/>
                                            </p:tgtEl>
                                            <p:attrNameLst>
                                              <p:attrName>r</p:attrName>
                                            </p:attrNameLst>
                                          </p:cBhvr>
                                        </p:animRot>
                                      </p:childTnLst>
                                    </p:cTn>
                                  </p:par>
                                </p:childTnLst>
                              </p:cTn>
                            </p:par>
                            <p:par>
                              <p:cTn id="69" fill="hold">
                                <p:stCondLst>
                                  <p:cond delay="10500"/>
                                </p:stCondLst>
                                <p:childTnLst>
                                  <p:par>
                                    <p:cTn id="70" presetID="22" presetClass="entr" presetSubtype="8" fill="hold"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left)">
                                          <p:cBhvr>
                                            <p:cTn id="72" dur="700"/>
                                            <p:tgtEl>
                                              <p:spTgt spid="24"/>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left)">
                                          <p:cBhvr>
                                            <p:cTn id="75" dur="500"/>
                                            <p:tgtEl>
                                              <p:spTgt spid="26"/>
                                            </p:tgtEl>
                                          </p:cBhvr>
                                        </p:animEffect>
                                      </p:childTnLst>
                                    </p:cTn>
                                  </p:par>
                                </p:childTnLst>
                              </p:cTn>
                            </p:par>
                            <p:par>
                              <p:cTn id="76" fill="hold">
                                <p:stCondLst>
                                  <p:cond delay="11500"/>
                                </p:stCondLst>
                                <p:childTnLst>
                                  <p:par>
                                    <p:cTn id="77" presetID="10" presetClass="entr" presetSubtype="0" fill="hold" nodeType="after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fade">
                                          <p:cBhvr>
                                            <p:cTn id="79" dur="500"/>
                                            <p:tgtEl>
                                              <p:spTgt spid="37"/>
                                            </p:tgtEl>
                                          </p:cBhvr>
                                        </p:animEffect>
                                      </p:childTnLst>
                                    </p:cTn>
                                  </p:par>
                                  <p:par>
                                    <p:cTn id="80" presetID="8" presetClass="emph" presetSubtype="0" fill="hold" nodeType="withEffect">
                                      <p:stCondLst>
                                        <p:cond delay="0"/>
                                      </p:stCondLst>
                                      <p:childTnLst>
                                        <p:animRot by="21600000">
                                          <p:cBhvr>
                                            <p:cTn id="81" dur="1000" fill="hold"/>
                                            <p:tgtEl>
                                              <p:spTgt spid="37"/>
                                            </p:tgtEl>
                                            <p:attrNameLst>
                                              <p:attrName>r</p:attrName>
                                            </p:attrNameLst>
                                          </p:cBhvr>
                                        </p:animRot>
                                      </p:childTnLst>
                                    </p:cTn>
                                  </p:par>
                                </p:childTnLst>
                              </p:cTn>
                            </p:par>
                            <p:par>
                              <p:cTn id="82" fill="hold">
                                <p:stCondLst>
                                  <p:cond delay="12000"/>
                                </p:stCondLst>
                                <p:childTnLst>
                                  <p:par>
                                    <p:cTn id="83" presetID="22" presetClass="entr" presetSubtype="8" fill="hold" nodeType="after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wipe(left)">
                                          <p:cBhvr>
                                            <p:cTn id="85" dur="700"/>
                                            <p:tgtEl>
                                              <p:spTgt spid="35"/>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left)">
                                          <p:cBhvr>
                                            <p:cTn id="88" dur="500"/>
                                            <p:tgtEl>
                                              <p:spTgt spid="36"/>
                                            </p:tgtEl>
                                          </p:cBhvr>
                                        </p:animEffect>
                                      </p:childTnLst>
                                    </p:cTn>
                                  </p:par>
                                </p:childTnLst>
                              </p:cTn>
                            </p:par>
                            <p:par>
                              <p:cTn id="89" fill="hold">
                                <p:stCondLst>
                                  <p:cond delay="13000"/>
                                </p:stCondLst>
                                <p:childTnLst>
                                  <p:par>
                                    <p:cTn id="90" presetID="47" presetClass="entr" presetSubtype="0" fill="hold" nodeType="afterEffect">
                                      <p:stCondLst>
                                        <p:cond delay="0"/>
                                      </p:stCondLst>
                                      <p:childTnLst>
                                        <p:set>
                                          <p:cBhvr>
                                            <p:cTn id="91" dur="1" fill="hold">
                                              <p:stCondLst>
                                                <p:cond delay="0"/>
                                              </p:stCondLst>
                                            </p:cTn>
                                            <p:tgtEl>
                                              <p:spTgt spid="7"/>
                                            </p:tgtEl>
                                            <p:attrNameLst>
                                              <p:attrName>style.visibility</p:attrName>
                                            </p:attrNameLst>
                                          </p:cBhvr>
                                          <p:to>
                                            <p:strVal val="visible"/>
                                          </p:to>
                                        </p:set>
                                        <p:animEffect transition="in" filter="fade">
                                          <p:cBhvr>
                                            <p:cTn id="92" dur="1000"/>
                                            <p:tgtEl>
                                              <p:spTgt spid="7"/>
                                            </p:tgtEl>
                                          </p:cBhvr>
                                        </p:animEffect>
                                        <p:anim calcmode="lin" valueType="num">
                                          <p:cBhvr>
                                            <p:cTn id="93" dur="1000" fill="hold"/>
                                            <p:tgtEl>
                                              <p:spTgt spid="7"/>
                                            </p:tgtEl>
                                            <p:attrNameLst>
                                              <p:attrName>ppt_x</p:attrName>
                                            </p:attrNameLst>
                                          </p:cBhvr>
                                          <p:tavLst>
                                            <p:tav tm="0">
                                              <p:val>
                                                <p:strVal val="#ppt_x"/>
                                              </p:val>
                                            </p:tav>
                                            <p:tav tm="100000">
                                              <p:val>
                                                <p:strVal val="#ppt_x"/>
                                              </p:val>
                                            </p:tav>
                                          </p:tavLst>
                                        </p:anim>
                                        <p:anim calcmode="lin" valueType="num">
                                          <p:cBhvr>
                                            <p:cTn id="9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8" grpId="0"/>
          <p:bldP spid="22" grpId="0"/>
          <p:bldP spid="26" grpId="0"/>
          <p:bldP spid="36"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mph" presetSubtype="0" fill="hold" nodeType="afterEffect">
                                      <p:stCondLst>
                                        <p:cond delay="0"/>
                                      </p:stCondLst>
                                      <p:childTnLst>
                                        <p:animEffect transition="out" filter="fade">
                                          <p:cBhvr>
                                            <p:cTn id="23" dur="800" tmFilter="0, 0; .2, .5; .8, .5; 1, 0"/>
                                            <p:tgtEl>
                                              <p:spTgt spid="4"/>
                                            </p:tgtEl>
                                          </p:cBhvr>
                                        </p:animEffect>
                                        <p:animScale>
                                          <p:cBhvr>
                                            <p:cTn id="24" dur="400" autoRev="1" fill="hold"/>
                                            <p:tgtEl>
                                              <p:spTgt spid="4"/>
                                            </p:tgtEl>
                                          </p:cBhvr>
                                          <p:by x="105000" y="105000"/>
                                        </p:animScale>
                                      </p:childTnLst>
                                    </p:cTn>
                                  </p:par>
                                </p:childTnLst>
                              </p:cTn>
                            </p:par>
                            <p:par>
                              <p:cTn id="25" fill="hold">
                                <p:stCondLst>
                                  <p:cond delay="3000"/>
                                </p:stCondLst>
                                <p:childTnLst>
                                  <p:par>
                                    <p:cTn id="26" presetID="64" presetClass="path" presetSubtype="0" accel="50000" decel="50000" fill="hold" nodeType="afterEffect">
                                      <p:stCondLst>
                                        <p:cond delay="0"/>
                                      </p:stCondLst>
                                      <p:childTnLst>
                                        <p:animMotion origin="layout" path="M -2.41685E-6 2.08817E-6 L 0.22904 2.08817E-6 " pathEditMode="relative" rAng="0" ptsTypes="AA">
                                          <p:cBhvr>
                                            <p:cTn id="27" dur="2000" fill="hold"/>
                                            <p:tgtEl>
                                              <p:spTgt spid="4"/>
                                            </p:tgtEl>
                                            <p:attrNameLst>
                                              <p:attrName>ppt_x</p:attrName>
                                              <p:attrName>ppt_y</p:attrName>
                                            </p:attrNameLst>
                                          </p:cBhvr>
                                          <p:rCtr x="11452" y="0"/>
                                        </p:animMotion>
                                      </p:childTnLst>
                                    </p:cTn>
                                  </p:par>
                                </p:childTnLst>
                              </p:cTn>
                            </p:par>
                            <p:par>
                              <p:cTn id="28" fill="hold">
                                <p:stCondLst>
                                  <p:cond delay="5000"/>
                                </p:stCondLst>
                                <p:childTnLst>
                                  <p:par>
                                    <p:cTn id="29" presetID="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0-#ppt_h/2"/>
                                              </p:val>
                                            </p:tav>
                                            <p:tav tm="100000">
                                              <p:val>
                                                <p:strVal val="#ppt_y"/>
                                              </p:val>
                                            </p:tav>
                                          </p:tavLst>
                                        </p:anim>
                                      </p:childTnLst>
                                    </p:cTn>
                                  </p:par>
                                </p:childTnLst>
                              </p:cTn>
                            </p:par>
                            <p:par>
                              <p:cTn id="33" fill="hold">
                                <p:stCondLst>
                                  <p:cond delay="6000"/>
                                </p:stCondLst>
                                <p:childTnLst>
                                  <p:par>
                                    <p:cTn id="34" presetID="16" presetClass="entr" presetSubtype="37"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outVertical)">
                                          <p:cBhvr>
                                            <p:cTn id="36" dur="800"/>
                                            <p:tgtEl>
                                              <p:spTgt spid="19"/>
                                            </p:tgtEl>
                                          </p:cBhvr>
                                        </p:animEffect>
                                      </p:childTnLst>
                                    </p:cTn>
                                  </p:par>
                                </p:childTnLst>
                              </p:cTn>
                            </p:par>
                            <p:par>
                              <p:cTn id="37" fill="hold">
                                <p:stCondLst>
                                  <p:cond delay="7000"/>
                                </p:stCondLst>
                                <p:childTnLst>
                                  <p:par>
                                    <p:cTn id="38" presetID="10" presetClass="entr" presetSubtype="0"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8" presetClass="emph" presetSubtype="0" fill="hold" nodeType="withEffect">
                                      <p:stCondLst>
                                        <p:cond delay="0"/>
                                      </p:stCondLst>
                                      <p:childTnLst>
                                        <p:animRot by="21600000">
                                          <p:cBhvr>
                                            <p:cTn id="42" dur="1000" fill="hold"/>
                                            <p:tgtEl>
                                              <p:spTgt spid="9"/>
                                            </p:tgtEl>
                                            <p:attrNameLst>
                                              <p:attrName>r</p:attrName>
                                            </p:attrNameLst>
                                          </p:cBhvr>
                                        </p:animRot>
                                      </p:childTnLst>
                                    </p:cTn>
                                  </p:par>
                                </p:childTnLst>
                              </p:cTn>
                            </p:par>
                            <p:par>
                              <p:cTn id="43" fill="hold">
                                <p:stCondLst>
                                  <p:cond delay="7500"/>
                                </p:stCondLst>
                                <p:childTnLst>
                                  <p:par>
                                    <p:cTn id="44" presetID="22" presetClass="entr" presetSubtype="8"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700"/>
                                            <p:tgtEl>
                                              <p:spTgt spid="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childTnLst>
                              </p:cTn>
                            </p:par>
                            <p:par>
                              <p:cTn id="50" fill="hold">
                                <p:stCondLst>
                                  <p:cond delay="8500"/>
                                </p:stCondLst>
                                <p:childTnLst>
                                  <p:par>
                                    <p:cTn id="51" presetID="10" presetClass="entr" presetSubtype="0"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par>
                                    <p:cTn id="54" presetID="8" presetClass="emph" presetSubtype="0" fill="hold" nodeType="withEffect">
                                      <p:stCondLst>
                                        <p:cond delay="0"/>
                                      </p:stCondLst>
                                      <p:childTnLst>
                                        <p:animRot by="21600000">
                                          <p:cBhvr>
                                            <p:cTn id="55" dur="1000" fill="hold"/>
                                            <p:tgtEl>
                                              <p:spTgt spid="23"/>
                                            </p:tgtEl>
                                            <p:attrNameLst>
                                              <p:attrName>r</p:attrName>
                                            </p:attrNameLst>
                                          </p:cBhvr>
                                        </p:animRot>
                                      </p:childTnLst>
                                    </p:cTn>
                                  </p:par>
                                </p:childTnLst>
                              </p:cTn>
                            </p:par>
                            <p:par>
                              <p:cTn id="56" fill="hold">
                                <p:stCondLst>
                                  <p:cond delay="9000"/>
                                </p:stCondLst>
                                <p:childTnLst>
                                  <p:par>
                                    <p:cTn id="57" presetID="22" presetClass="entr" presetSubtype="8"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left)">
                                          <p:cBhvr>
                                            <p:cTn id="59" dur="700"/>
                                            <p:tgtEl>
                                              <p:spTgt spid="21"/>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par>
                              <p:cTn id="63" fill="hold">
                                <p:stCondLst>
                                  <p:cond delay="10000"/>
                                </p:stCondLst>
                                <p:childTnLst>
                                  <p:par>
                                    <p:cTn id="64" presetID="10" presetClass="entr" presetSubtype="0" fill="hold"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par>
                                    <p:cTn id="67" presetID="8" presetClass="emph" presetSubtype="0" fill="hold" nodeType="withEffect">
                                      <p:stCondLst>
                                        <p:cond delay="0"/>
                                      </p:stCondLst>
                                      <p:childTnLst>
                                        <p:animRot by="21600000">
                                          <p:cBhvr>
                                            <p:cTn id="68" dur="1000" fill="hold"/>
                                            <p:tgtEl>
                                              <p:spTgt spid="27"/>
                                            </p:tgtEl>
                                            <p:attrNameLst>
                                              <p:attrName>r</p:attrName>
                                            </p:attrNameLst>
                                          </p:cBhvr>
                                        </p:animRot>
                                      </p:childTnLst>
                                    </p:cTn>
                                  </p:par>
                                </p:childTnLst>
                              </p:cTn>
                            </p:par>
                            <p:par>
                              <p:cTn id="69" fill="hold">
                                <p:stCondLst>
                                  <p:cond delay="10500"/>
                                </p:stCondLst>
                                <p:childTnLst>
                                  <p:par>
                                    <p:cTn id="70" presetID="22" presetClass="entr" presetSubtype="8" fill="hold"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left)">
                                          <p:cBhvr>
                                            <p:cTn id="72" dur="700"/>
                                            <p:tgtEl>
                                              <p:spTgt spid="24"/>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left)">
                                          <p:cBhvr>
                                            <p:cTn id="75" dur="500"/>
                                            <p:tgtEl>
                                              <p:spTgt spid="26"/>
                                            </p:tgtEl>
                                          </p:cBhvr>
                                        </p:animEffect>
                                      </p:childTnLst>
                                    </p:cTn>
                                  </p:par>
                                </p:childTnLst>
                              </p:cTn>
                            </p:par>
                            <p:par>
                              <p:cTn id="76" fill="hold">
                                <p:stCondLst>
                                  <p:cond delay="11500"/>
                                </p:stCondLst>
                                <p:childTnLst>
                                  <p:par>
                                    <p:cTn id="77" presetID="10" presetClass="entr" presetSubtype="0" fill="hold" nodeType="after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fade">
                                          <p:cBhvr>
                                            <p:cTn id="79" dur="500"/>
                                            <p:tgtEl>
                                              <p:spTgt spid="37"/>
                                            </p:tgtEl>
                                          </p:cBhvr>
                                        </p:animEffect>
                                      </p:childTnLst>
                                    </p:cTn>
                                  </p:par>
                                  <p:par>
                                    <p:cTn id="80" presetID="8" presetClass="emph" presetSubtype="0" fill="hold" nodeType="withEffect">
                                      <p:stCondLst>
                                        <p:cond delay="0"/>
                                      </p:stCondLst>
                                      <p:childTnLst>
                                        <p:animRot by="21600000">
                                          <p:cBhvr>
                                            <p:cTn id="81" dur="1000" fill="hold"/>
                                            <p:tgtEl>
                                              <p:spTgt spid="37"/>
                                            </p:tgtEl>
                                            <p:attrNameLst>
                                              <p:attrName>r</p:attrName>
                                            </p:attrNameLst>
                                          </p:cBhvr>
                                        </p:animRot>
                                      </p:childTnLst>
                                    </p:cTn>
                                  </p:par>
                                </p:childTnLst>
                              </p:cTn>
                            </p:par>
                            <p:par>
                              <p:cTn id="82" fill="hold">
                                <p:stCondLst>
                                  <p:cond delay="12000"/>
                                </p:stCondLst>
                                <p:childTnLst>
                                  <p:par>
                                    <p:cTn id="83" presetID="22" presetClass="entr" presetSubtype="8" fill="hold" nodeType="after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wipe(left)">
                                          <p:cBhvr>
                                            <p:cTn id="85" dur="700"/>
                                            <p:tgtEl>
                                              <p:spTgt spid="35"/>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left)">
                                          <p:cBhvr>
                                            <p:cTn id="88" dur="500"/>
                                            <p:tgtEl>
                                              <p:spTgt spid="36"/>
                                            </p:tgtEl>
                                          </p:cBhvr>
                                        </p:animEffect>
                                      </p:childTnLst>
                                    </p:cTn>
                                  </p:par>
                                </p:childTnLst>
                              </p:cTn>
                            </p:par>
                            <p:par>
                              <p:cTn id="89" fill="hold">
                                <p:stCondLst>
                                  <p:cond delay="13000"/>
                                </p:stCondLst>
                                <p:childTnLst>
                                  <p:par>
                                    <p:cTn id="90" presetID="47" presetClass="entr" presetSubtype="0" fill="hold" nodeType="afterEffect">
                                      <p:stCondLst>
                                        <p:cond delay="0"/>
                                      </p:stCondLst>
                                      <p:childTnLst>
                                        <p:set>
                                          <p:cBhvr>
                                            <p:cTn id="91" dur="1" fill="hold">
                                              <p:stCondLst>
                                                <p:cond delay="0"/>
                                              </p:stCondLst>
                                            </p:cTn>
                                            <p:tgtEl>
                                              <p:spTgt spid="7"/>
                                            </p:tgtEl>
                                            <p:attrNameLst>
                                              <p:attrName>style.visibility</p:attrName>
                                            </p:attrNameLst>
                                          </p:cBhvr>
                                          <p:to>
                                            <p:strVal val="visible"/>
                                          </p:to>
                                        </p:set>
                                        <p:animEffect transition="in" filter="fade">
                                          <p:cBhvr>
                                            <p:cTn id="92" dur="1000"/>
                                            <p:tgtEl>
                                              <p:spTgt spid="7"/>
                                            </p:tgtEl>
                                          </p:cBhvr>
                                        </p:animEffect>
                                        <p:anim calcmode="lin" valueType="num">
                                          <p:cBhvr>
                                            <p:cTn id="93" dur="1000" fill="hold"/>
                                            <p:tgtEl>
                                              <p:spTgt spid="7"/>
                                            </p:tgtEl>
                                            <p:attrNameLst>
                                              <p:attrName>ppt_x</p:attrName>
                                            </p:attrNameLst>
                                          </p:cBhvr>
                                          <p:tavLst>
                                            <p:tav tm="0">
                                              <p:val>
                                                <p:strVal val="#ppt_x"/>
                                              </p:val>
                                            </p:tav>
                                            <p:tav tm="100000">
                                              <p:val>
                                                <p:strVal val="#ppt_x"/>
                                              </p:val>
                                            </p:tav>
                                          </p:tavLst>
                                        </p:anim>
                                        <p:anim calcmode="lin" valueType="num">
                                          <p:cBhvr>
                                            <p:cTn id="9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8" grpId="0"/>
          <p:bldP spid="22" grpId="0"/>
          <p:bldP spid="26" grpId="0"/>
          <p:bldP spid="36"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t="-1000" b="-1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15726" y="879157"/>
            <a:ext cx="2558894" cy="2827608"/>
          </a:xfrm>
          <a:prstGeom prst="rect">
            <a:avLst/>
          </a:prstGeom>
        </p:spPr>
      </p:pic>
      <p:sp>
        <p:nvSpPr>
          <p:cNvPr id="7" name="TextBox 6"/>
          <p:cNvSpPr txBox="1"/>
          <p:nvPr/>
        </p:nvSpPr>
        <p:spPr>
          <a:xfrm>
            <a:off x="7202699" y="2490139"/>
            <a:ext cx="3469200" cy="971173"/>
          </a:xfrm>
          <a:prstGeom prst="rect">
            <a:avLst/>
          </a:prstGeom>
          <a:noFill/>
        </p:spPr>
        <p:txBody>
          <a:bodyPr wrap="square" lIns="45712" tIns="22856" rIns="45712" bIns="22856" rtlCol="0">
            <a:spAutoFit/>
          </a:bodyPr>
          <a:lstStyle/>
          <a:p>
            <a:r>
              <a:rPr lang="en-US" sz="6010" dirty="0">
                <a:solidFill>
                  <a:srgbClr val="76434E"/>
                </a:solidFill>
                <a:cs typeface="+mn-ea"/>
                <a:sym typeface="+mn-lt"/>
              </a:rPr>
              <a:t>Part 1</a:t>
            </a:r>
          </a:p>
        </p:txBody>
      </p:sp>
      <p:pic>
        <p:nvPicPr>
          <p:cNvPr id="3" name="图片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94525" y="3089990"/>
            <a:ext cx="3285644" cy="2143608"/>
          </a:xfrm>
          <a:prstGeom prst="rect">
            <a:avLst/>
          </a:prstGeom>
        </p:spPr>
      </p:pic>
      <p:pic>
        <p:nvPicPr>
          <p:cNvPr id="5"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10456" y="889682"/>
            <a:ext cx="2558894" cy="2827608"/>
          </a:xfrm>
          <a:prstGeom prst="rect">
            <a:avLst/>
          </a:prstGeom>
        </p:spPr>
      </p:pic>
      <p:pic>
        <p:nvPicPr>
          <p:cNvPr id="2" name="图片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16813" y="3247028"/>
            <a:ext cx="4372716" cy="445438"/>
          </a:xfrm>
          <a:prstGeom prst="rect">
            <a:avLst/>
          </a:prstGeom>
        </p:spPr>
      </p:pic>
      <p:pic>
        <p:nvPicPr>
          <p:cNvPr id="6" name="图片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91673" y="2787812"/>
            <a:ext cx="820414" cy="918954"/>
          </a:xfrm>
          <a:prstGeom prst="rect">
            <a:avLst/>
          </a:prstGeom>
        </p:spPr>
      </p:pic>
      <p:sp>
        <p:nvSpPr>
          <p:cNvPr id="8" name="TextBox 7"/>
          <p:cNvSpPr txBox="1"/>
          <p:nvPr/>
        </p:nvSpPr>
        <p:spPr>
          <a:xfrm>
            <a:off x="6316813" y="3745648"/>
            <a:ext cx="2186358" cy="323157"/>
          </a:xfrm>
          <a:prstGeom prst="rect">
            <a:avLst/>
          </a:prstGeom>
          <a:noFill/>
        </p:spPr>
        <p:txBody>
          <a:bodyPr wrap="square" lIns="45712" tIns="22856" rIns="45712" bIns="22856" rtlCol="0">
            <a:spAutoFit/>
          </a:bodyPr>
          <a:lstStyle/>
          <a:p>
            <a:r>
              <a:rPr lang="en-US" altLang="zh-CN" b="1" dirty="0">
                <a:solidFill>
                  <a:srgbClr val="76434E"/>
                </a:solidFill>
                <a:cs typeface="+mn-ea"/>
                <a:sym typeface="+mn-lt"/>
              </a:rPr>
              <a:t>Add your text here</a:t>
            </a:r>
            <a:endParaRPr lang="en-US" b="1" dirty="0">
              <a:solidFill>
                <a:srgbClr val="76434E"/>
              </a:solidFill>
              <a:cs typeface="+mn-ea"/>
              <a:sym typeface="+mn-lt"/>
            </a:endParaRPr>
          </a:p>
        </p:txBody>
      </p:sp>
      <p:pic>
        <p:nvPicPr>
          <p:cNvPr id="12" name="图片 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126250">
            <a:off x="-554247" y="4595610"/>
            <a:ext cx="2580269" cy="4766627"/>
          </a:xfrm>
          <a:prstGeom prst="rect">
            <a:avLst/>
          </a:prstGeom>
        </p:spPr>
      </p:pic>
      <p:pic>
        <p:nvPicPr>
          <p:cNvPr id="15" name="图片 14"/>
          <p:cNvPicPr>
            <a:picLocks noChangeAspect="1"/>
          </p:cNvPicPr>
          <p:nvPr/>
        </p:nvPicPr>
        <p:blipFill>
          <a:blip r:embed="rId9" cstate="email">
            <a:extLst>
              <a:ext uri="{BEBA8EAE-BF5A-486C-A8C5-ECC9F3942E4B}">
                <a14:imgProps xmlns:a14="http://schemas.microsoft.com/office/drawing/2010/main">
                  <a14:imgLayer r:embed="rId10">
                    <a14:imgEffect>
                      <a14:artisticCrisscrossEtching/>
                    </a14:imgEffect>
                    <a14:imgEffect>
                      <a14:colorTemperature colorTemp="11200"/>
                    </a14:imgEffect>
                    <a14:imgEffect>
                      <a14:saturation sat="200000"/>
                    </a14:imgEffect>
                  </a14:imgLayer>
                </a14:imgProps>
              </a:ext>
              <a:ext uri="{28A0092B-C50C-407E-A947-70E740481C1C}">
                <a14:useLocalDpi xmlns:a14="http://schemas.microsoft.com/office/drawing/2010/main"/>
              </a:ext>
            </a:extLst>
          </a:blip>
          <a:stretch>
            <a:fillRect/>
          </a:stretch>
        </p:blipFill>
        <p:spPr>
          <a:xfrm rot="16200000">
            <a:off x="7720705" y="2469516"/>
            <a:ext cx="6976438" cy="1996188"/>
          </a:xfrm>
          <a:prstGeom prst="rect">
            <a:avLst/>
          </a:prstGeom>
        </p:spPr>
      </p:pic>
      <p:pic>
        <p:nvPicPr>
          <p:cNvPr id="16" name="图片 1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711223" y="4799376"/>
            <a:ext cx="2709295" cy="2496753"/>
          </a:xfrm>
          <a:prstGeom prst="rect">
            <a:avLst/>
          </a:prstGeom>
        </p:spPr>
      </p:pic>
      <p:pic>
        <p:nvPicPr>
          <p:cNvPr id="17" name="图片 1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315451">
            <a:off x="-270817" y="1647043"/>
            <a:ext cx="1921159" cy="2431847"/>
          </a:xfrm>
          <a:prstGeom prst="rect">
            <a:avLst/>
          </a:prstGeom>
        </p:spPr>
      </p:pic>
      <p:pic>
        <p:nvPicPr>
          <p:cNvPr id="18" name="图片 1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18266602">
            <a:off x="6090402" y="-637902"/>
            <a:ext cx="2660229" cy="1854172"/>
          </a:xfrm>
          <a:prstGeom prst="rect">
            <a:avLst/>
          </a:prstGeom>
        </p:spPr>
      </p:pic>
      <p:sp>
        <p:nvSpPr>
          <p:cNvPr id="19" name="TextBox 7"/>
          <p:cNvSpPr txBox="1"/>
          <p:nvPr/>
        </p:nvSpPr>
        <p:spPr>
          <a:xfrm>
            <a:off x="8650642" y="3743281"/>
            <a:ext cx="2186358" cy="323157"/>
          </a:xfrm>
          <a:prstGeom prst="rect">
            <a:avLst/>
          </a:prstGeom>
          <a:noFill/>
        </p:spPr>
        <p:txBody>
          <a:bodyPr wrap="square" lIns="45712" tIns="22856" rIns="45712" bIns="22856" rtlCol="0">
            <a:spAutoFit/>
          </a:bodyPr>
          <a:lstStyle/>
          <a:p>
            <a:r>
              <a:rPr lang="en-US" altLang="zh-CN" b="1" dirty="0">
                <a:solidFill>
                  <a:srgbClr val="76434E"/>
                </a:solidFill>
                <a:cs typeface="+mn-ea"/>
                <a:sym typeface="+mn-lt"/>
              </a:rPr>
              <a:t>Add your text here</a:t>
            </a:r>
            <a:endParaRPr lang="en-US" b="1" dirty="0">
              <a:solidFill>
                <a:srgbClr val="76434E"/>
              </a:solidFill>
              <a:cs typeface="+mn-ea"/>
              <a:sym typeface="+mn-lt"/>
            </a:endParaRPr>
          </a:p>
        </p:txBody>
      </p:sp>
      <p:sp>
        <p:nvSpPr>
          <p:cNvPr id="20" name="TextBox 7"/>
          <p:cNvSpPr txBox="1"/>
          <p:nvPr/>
        </p:nvSpPr>
        <p:spPr>
          <a:xfrm>
            <a:off x="6312087" y="4162911"/>
            <a:ext cx="2186358" cy="323157"/>
          </a:xfrm>
          <a:prstGeom prst="rect">
            <a:avLst/>
          </a:prstGeom>
          <a:noFill/>
        </p:spPr>
        <p:txBody>
          <a:bodyPr wrap="square" lIns="45712" tIns="22856" rIns="45712" bIns="22856" rtlCol="0">
            <a:spAutoFit/>
          </a:bodyPr>
          <a:lstStyle/>
          <a:p>
            <a:r>
              <a:rPr lang="en-US" altLang="zh-CN" b="1" dirty="0">
                <a:solidFill>
                  <a:srgbClr val="76434E"/>
                </a:solidFill>
                <a:cs typeface="+mn-ea"/>
                <a:sym typeface="+mn-lt"/>
              </a:rPr>
              <a:t>Add your text here</a:t>
            </a:r>
            <a:endParaRPr lang="en-US" b="1" dirty="0">
              <a:solidFill>
                <a:srgbClr val="76434E"/>
              </a:solidFill>
              <a:cs typeface="+mn-ea"/>
              <a:sym typeface="+mn-lt"/>
            </a:endParaRPr>
          </a:p>
        </p:txBody>
      </p:sp>
      <p:sp>
        <p:nvSpPr>
          <p:cNvPr id="21" name="TextBox 7"/>
          <p:cNvSpPr txBox="1"/>
          <p:nvPr/>
        </p:nvSpPr>
        <p:spPr>
          <a:xfrm>
            <a:off x="8645915" y="4160544"/>
            <a:ext cx="2186358" cy="323157"/>
          </a:xfrm>
          <a:prstGeom prst="rect">
            <a:avLst/>
          </a:prstGeom>
          <a:noFill/>
        </p:spPr>
        <p:txBody>
          <a:bodyPr wrap="square" lIns="45712" tIns="22856" rIns="45712" bIns="22856" rtlCol="0">
            <a:spAutoFit/>
          </a:bodyPr>
          <a:lstStyle/>
          <a:p>
            <a:r>
              <a:rPr lang="en-US" altLang="zh-CN" b="1" dirty="0">
                <a:solidFill>
                  <a:srgbClr val="76434E"/>
                </a:solidFill>
                <a:cs typeface="+mn-ea"/>
                <a:sym typeface="+mn-lt"/>
              </a:rPr>
              <a:t>Add your text here</a:t>
            </a:r>
            <a:endParaRPr lang="en-US" b="1" dirty="0">
              <a:solidFill>
                <a:srgbClr val="76434E"/>
              </a:solidFill>
              <a:cs typeface="+mn-ea"/>
              <a:sym typeface="+mn-lt"/>
            </a:endParaRPr>
          </a:p>
        </p:txBody>
      </p:sp>
    </p:spTree>
  </p:cSld>
  <p:clrMapOvr>
    <a:masterClrMapping/>
  </p:clrMapOvr>
  <p:transition spd="slow" advClick="0"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xit" presetSubtype="4" fill="hold" nodeType="afterEffect">
                                  <p:stCondLst>
                                    <p:cond delay="300"/>
                                  </p:stCondLst>
                                  <p:childTnLst>
                                    <p:anim calcmode="lin" valueType="num">
                                      <p:cBhvr additive="base">
                                        <p:cTn id="11" dur="500"/>
                                        <p:tgtEl>
                                          <p:spTgt spid="16"/>
                                        </p:tgtEl>
                                        <p:attrNameLst>
                                          <p:attrName>ppt_x</p:attrName>
                                        </p:attrNameLst>
                                      </p:cBhvr>
                                      <p:tavLst>
                                        <p:tav tm="0">
                                          <p:val>
                                            <p:strVal val="ppt_x"/>
                                          </p:val>
                                        </p:tav>
                                        <p:tav tm="100000">
                                          <p:val>
                                            <p:strVal val="ppt_x"/>
                                          </p:val>
                                        </p:tav>
                                      </p:tavLst>
                                    </p:anim>
                                    <p:anim calcmode="lin" valueType="num">
                                      <p:cBhvr additive="base">
                                        <p:cTn id="12" dur="500"/>
                                        <p:tgtEl>
                                          <p:spTgt spid="16"/>
                                        </p:tgtEl>
                                        <p:attrNameLst>
                                          <p:attrName>ppt_y</p:attrName>
                                        </p:attrNameLst>
                                      </p:cBhvr>
                                      <p:tavLst>
                                        <p:tav tm="0">
                                          <p:val>
                                            <p:strVal val="ppt_y"/>
                                          </p:val>
                                        </p:tav>
                                        <p:tav tm="100000">
                                          <p:val>
                                            <p:strVal val="1+ppt_h/2"/>
                                          </p:val>
                                        </p:tav>
                                      </p:tavLst>
                                    </p:anim>
                                    <p:set>
                                      <p:cBhvr>
                                        <p:cTn id="13" dur="1" fill="hold">
                                          <p:stCondLst>
                                            <p:cond delay="499"/>
                                          </p:stCondLst>
                                        </p:cTn>
                                        <p:tgtEl>
                                          <p:spTgt spid="16"/>
                                        </p:tgtEl>
                                        <p:attrNameLst>
                                          <p:attrName>style.visibility</p:attrName>
                                        </p:attrNameLst>
                                      </p:cBhvr>
                                      <p:to>
                                        <p:strVal val="hidden"/>
                                      </p:to>
                                    </p:set>
                                  </p:childTnLst>
                                </p:cTn>
                              </p:par>
                            </p:childTnLst>
                          </p:cTn>
                        </p:par>
                        <p:par>
                          <p:cTn id="14" fill="hold">
                            <p:stCondLst>
                              <p:cond delay="1300"/>
                            </p:stCondLst>
                            <p:childTnLst>
                              <p:par>
                                <p:cTn id="15" presetID="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par>
                          <p:cTn id="19" fill="hold">
                            <p:stCondLst>
                              <p:cond delay="1800"/>
                            </p:stCondLst>
                            <p:childTnLst>
                              <p:par>
                                <p:cTn id="20" presetID="2" presetClass="exit" presetSubtype="8" fill="hold" nodeType="afterEffect">
                                  <p:stCondLst>
                                    <p:cond delay="300"/>
                                  </p:stCondLst>
                                  <p:childTnLst>
                                    <p:anim calcmode="lin" valueType="num">
                                      <p:cBhvr additive="base">
                                        <p:cTn id="21" dur="500"/>
                                        <p:tgtEl>
                                          <p:spTgt spid="17"/>
                                        </p:tgtEl>
                                        <p:attrNameLst>
                                          <p:attrName>ppt_x</p:attrName>
                                        </p:attrNameLst>
                                      </p:cBhvr>
                                      <p:tavLst>
                                        <p:tav tm="0">
                                          <p:val>
                                            <p:strVal val="ppt_x"/>
                                          </p:val>
                                        </p:tav>
                                        <p:tav tm="100000">
                                          <p:val>
                                            <p:strVal val="0-ppt_w/2"/>
                                          </p:val>
                                        </p:tav>
                                      </p:tavLst>
                                    </p:anim>
                                    <p:anim calcmode="lin" valueType="num">
                                      <p:cBhvr additive="base">
                                        <p:cTn id="22" dur="500"/>
                                        <p:tgtEl>
                                          <p:spTgt spid="17"/>
                                        </p:tgtEl>
                                        <p:attrNameLst>
                                          <p:attrName>ppt_y</p:attrName>
                                        </p:attrNameLst>
                                      </p:cBhvr>
                                      <p:tavLst>
                                        <p:tav tm="0">
                                          <p:val>
                                            <p:strVal val="ppt_y"/>
                                          </p:val>
                                        </p:tav>
                                        <p:tav tm="100000">
                                          <p:val>
                                            <p:strVal val="ppt_y"/>
                                          </p:val>
                                        </p:tav>
                                      </p:tavLst>
                                    </p:anim>
                                    <p:set>
                                      <p:cBhvr>
                                        <p:cTn id="23" dur="1" fill="hold">
                                          <p:stCondLst>
                                            <p:cond delay="499"/>
                                          </p:stCondLst>
                                        </p:cTn>
                                        <p:tgtEl>
                                          <p:spTgt spid="17"/>
                                        </p:tgtEl>
                                        <p:attrNameLst>
                                          <p:attrName>style.visibility</p:attrName>
                                        </p:attrNameLst>
                                      </p:cBhvr>
                                      <p:to>
                                        <p:strVal val="hidden"/>
                                      </p:to>
                                    </p:set>
                                  </p:childTnLst>
                                </p:cTn>
                              </p:par>
                            </p:childTnLst>
                          </p:cTn>
                        </p:par>
                        <p:par>
                          <p:cTn id="24" fill="hold">
                            <p:stCondLst>
                              <p:cond delay="2600"/>
                            </p:stCondLst>
                            <p:childTnLst>
                              <p:par>
                                <p:cTn id="25" presetID="2" presetClass="entr" presetSubtype="1"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0-#ppt_h/2"/>
                                          </p:val>
                                        </p:tav>
                                        <p:tav tm="100000">
                                          <p:val>
                                            <p:strVal val="#ppt_y"/>
                                          </p:val>
                                        </p:tav>
                                      </p:tavLst>
                                    </p:anim>
                                  </p:childTnLst>
                                </p:cTn>
                              </p:par>
                            </p:childTnLst>
                          </p:cTn>
                        </p:par>
                        <p:par>
                          <p:cTn id="29" fill="hold">
                            <p:stCondLst>
                              <p:cond delay="3100"/>
                            </p:stCondLst>
                            <p:childTnLst>
                              <p:par>
                                <p:cTn id="30" presetID="2" presetClass="exit" presetSubtype="1" fill="hold" nodeType="afterEffect">
                                  <p:stCondLst>
                                    <p:cond delay="300"/>
                                  </p:stCondLst>
                                  <p:childTnLst>
                                    <p:anim calcmode="lin" valueType="num">
                                      <p:cBhvr additive="base">
                                        <p:cTn id="31" dur="500"/>
                                        <p:tgtEl>
                                          <p:spTgt spid="18"/>
                                        </p:tgtEl>
                                        <p:attrNameLst>
                                          <p:attrName>ppt_x</p:attrName>
                                        </p:attrNameLst>
                                      </p:cBhvr>
                                      <p:tavLst>
                                        <p:tav tm="0">
                                          <p:val>
                                            <p:strVal val="ppt_x"/>
                                          </p:val>
                                        </p:tav>
                                        <p:tav tm="100000">
                                          <p:val>
                                            <p:strVal val="ppt_x"/>
                                          </p:val>
                                        </p:tav>
                                      </p:tavLst>
                                    </p:anim>
                                    <p:anim calcmode="lin" valueType="num">
                                      <p:cBhvr additive="base">
                                        <p:cTn id="32" dur="500"/>
                                        <p:tgtEl>
                                          <p:spTgt spid="18"/>
                                        </p:tgtEl>
                                        <p:attrNameLst>
                                          <p:attrName>ppt_y</p:attrName>
                                        </p:attrNameLst>
                                      </p:cBhvr>
                                      <p:tavLst>
                                        <p:tav tm="0">
                                          <p:val>
                                            <p:strVal val="ppt_y"/>
                                          </p:val>
                                        </p:tav>
                                        <p:tav tm="100000">
                                          <p:val>
                                            <p:strVal val="0-ppt_h/2"/>
                                          </p:val>
                                        </p:tav>
                                      </p:tavLst>
                                    </p:anim>
                                    <p:set>
                                      <p:cBhvr>
                                        <p:cTn id="33" dur="1" fill="hold">
                                          <p:stCondLst>
                                            <p:cond delay="499"/>
                                          </p:stCondLst>
                                        </p:cTn>
                                        <p:tgtEl>
                                          <p:spTgt spid="18"/>
                                        </p:tgtEl>
                                        <p:attrNameLst>
                                          <p:attrName>style.visibility</p:attrName>
                                        </p:attrNameLst>
                                      </p:cBhvr>
                                      <p:to>
                                        <p:strVal val="hidden"/>
                                      </p:to>
                                    </p:set>
                                  </p:childTnLst>
                                </p:cTn>
                              </p:par>
                            </p:childTnLst>
                          </p:cTn>
                        </p:par>
                        <p:par>
                          <p:cTn id="34" fill="hold">
                            <p:stCondLst>
                              <p:cond delay="3900"/>
                            </p:stCondLst>
                            <p:childTnLst>
                              <p:par>
                                <p:cTn id="35" presetID="2" presetClass="entr" presetSubtype="2"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1+#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par>
                          <p:cTn id="39" fill="hold">
                            <p:stCondLst>
                              <p:cond delay="4400"/>
                            </p:stCondLst>
                            <p:childTnLst>
                              <p:par>
                                <p:cTn id="40" presetID="49" presetClass="entr" presetSubtype="0" decel="100000"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1000" fill="hold"/>
                                        <p:tgtEl>
                                          <p:spTgt spid="3"/>
                                        </p:tgtEl>
                                        <p:attrNameLst>
                                          <p:attrName>ppt_w</p:attrName>
                                        </p:attrNameLst>
                                      </p:cBhvr>
                                      <p:tavLst>
                                        <p:tav tm="0">
                                          <p:val>
                                            <p:fltVal val="0"/>
                                          </p:val>
                                        </p:tav>
                                        <p:tav tm="100000">
                                          <p:val>
                                            <p:strVal val="#ppt_w"/>
                                          </p:val>
                                        </p:tav>
                                      </p:tavLst>
                                    </p:anim>
                                    <p:anim calcmode="lin" valueType="num">
                                      <p:cBhvr>
                                        <p:cTn id="43" dur="1000" fill="hold"/>
                                        <p:tgtEl>
                                          <p:spTgt spid="3"/>
                                        </p:tgtEl>
                                        <p:attrNameLst>
                                          <p:attrName>ppt_h</p:attrName>
                                        </p:attrNameLst>
                                      </p:cBhvr>
                                      <p:tavLst>
                                        <p:tav tm="0">
                                          <p:val>
                                            <p:fltVal val="0"/>
                                          </p:val>
                                        </p:tav>
                                        <p:tav tm="100000">
                                          <p:val>
                                            <p:strVal val="#ppt_h"/>
                                          </p:val>
                                        </p:tav>
                                      </p:tavLst>
                                    </p:anim>
                                    <p:anim calcmode="lin" valueType="num">
                                      <p:cBhvr>
                                        <p:cTn id="44" dur="1000" fill="hold"/>
                                        <p:tgtEl>
                                          <p:spTgt spid="3"/>
                                        </p:tgtEl>
                                        <p:attrNameLst>
                                          <p:attrName>style.rotation</p:attrName>
                                        </p:attrNameLst>
                                      </p:cBhvr>
                                      <p:tavLst>
                                        <p:tav tm="0">
                                          <p:val>
                                            <p:fltVal val="360"/>
                                          </p:val>
                                        </p:tav>
                                        <p:tav tm="100000">
                                          <p:val>
                                            <p:fltVal val="0"/>
                                          </p:val>
                                        </p:tav>
                                      </p:tavLst>
                                    </p:anim>
                                    <p:animEffect transition="in" filter="fade">
                                      <p:cBhvr>
                                        <p:cTn id="45" dur="1000"/>
                                        <p:tgtEl>
                                          <p:spTgt spid="3"/>
                                        </p:tgtEl>
                                      </p:cBhvr>
                                    </p:animEffect>
                                  </p:childTnLst>
                                </p:cTn>
                              </p:par>
                            </p:childTnLst>
                          </p:cTn>
                        </p:par>
                        <p:par>
                          <p:cTn id="46" fill="hold">
                            <p:stCondLst>
                              <p:cond delay="5400"/>
                            </p:stCondLst>
                            <p:childTnLst>
                              <p:par>
                                <p:cTn id="47" presetID="42" presetClass="entr" presetSubtype="0"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700"/>
                                        <p:tgtEl>
                                          <p:spTgt spid="4"/>
                                        </p:tgtEl>
                                      </p:cBhvr>
                                    </p:animEffect>
                                    <p:anim calcmode="lin" valueType="num">
                                      <p:cBhvr>
                                        <p:cTn id="50" dur="700" fill="hold"/>
                                        <p:tgtEl>
                                          <p:spTgt spid="4"/>
                                        </p:tgtEl>
                                        <p:attrNameLst>
                                          <p:attrName>ppt_x</p:attrName>
                                        </p:attrNameLst>
                                      </p:cBhvr>
                                      <p:tavLst>
                                        <p:tav tm="0">
                                          <p:val>
                                            <p:strVal val="#ppt_x"/>
                                          </p:val>
                                        </p:tav>
                                        <p:tav tm="100000">
                                          <p:val>
                                            <p:strVal val="#ppt_x"/>
                                          </p:val>
                                        </p:tav>
                                      </p:tavLst>
                                    </p:anim>
                                    <p:anim calcmode="lin" valueType="num">
                                      <p:cBhvr>
                                        <p:cTn id="51" dur="700" fill="hold"/>
                                        <p:tgtEl>
                                          <p:spTgt spid="4"/>
                                        </p:tgtEl>
                                        <p:attrNameLst>
                                          <p:attrName>ppt_y</p:attrName>
                                        </p:attrNameLst>
                                      </p:cBhvr>
                                      <p:tavLst>
                                        <p:tav tm="0">
                                          <p:val>
                                            <p:strVal val="#ppt_y+.1"/>
                                          </p:val>
                                        </p:tav>
                                        <p:tav tm="100000">
                                          <p:val>
                                            <p:strVal val="#ppt_y"/>
                                          </p:val>
                                        </p:tav>
                                      </p:tavLst>
                                    </p:anim>
                                  </p:childTnLst>
                                </p:cTn>
                              </p:par>
                            </p:childTnLst>
                          </p:cTn>
                        </p:par>
                        <p:par>
                          <p:cTn id="52" fill="hold">
                            <p:stCondLst>
                              <p:cond delay="6400"/>
                            </p:stCondLst>
                            <p:childTnLst>
                              <p:par>
                                <p:cTn id="53" presetID="10" presetClass="entr" presetSubtype="0"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cTn>
                              </p:par>
                            </p:childTnLst>
                          </p:cTn>
                        </p:par>
                        <p:par>
                          <p:cTn id="56" fill="hold">
                            <p:stCondLst>
                              <p:cond delay="6900"/>
                            </p:stCondLst>
                            <p:childTnLst>
                              <p:par>
                                <p:cTn id="57" presetID="52" presetClass="entr" presetSubtype="0"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Scale>
                                      <p:cBhvr>
                                        <p:cTn id="59"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6"/>
                                        </p:tgtEl>
                                        <p:attrNameLst>
                                          <p:attrName>ppt_x</p:attrName>
                                          <p:attrName>ppt_y</p:attrName>
                                        </p:attrNameLst>
                                      </p:cBhvr>
                                    </p:animMotion>
                                    <p:animEffect transition="in" filter="fade">
                                      <p:cBhvr>
                                        <p:cTn id="61" dur="1000"/>
                                        <p:tgtEl>
                                          <p:spTgt spid="6"/>
                                        </p:tgtEl>
                                      </p:cBhvr>
                                    </p:animEffect>
                                  </p:childTnLst>
                                </p:cTn>
                              </p:par>
                            </p:childTnLst>
                          </p:cTn>
                        </p:par>
                        <p:par>
                          <p:cTn id="62" fill="hold">
                            <p:stCondLst>
                              <p:cond delay="7900"/>
                            </p:stCondLst>
                            <p:childTnLst>
                              <p:par>
                                <p:cTn id="63" presetID="16" presetClass="entr" presetSubtype="37" fill="hold" nodeType="after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barn(outVertical)">
                                      <p:cBhvr>
                                        <p:cTn id="65" dur="500"/>
                                        <p:tgtEl>
                                          <p:spTgt spid="2"/>
                                        </p:tgtEl>
                                      </p:cBhvr>
                                    </p:animEffect>
                                  </p:childTnLst>
                                </p:cTn>
                              </p:par>
                            </p:childTnLst>
                          </p:cTn>
                        </p:par>
                        <p:par>
                          <p:cTn id="66" fill="hold">
                            <p:stCondLst>
                              <p:cond delay="8400"/>
                            </p:stCondLst>
                            <p:childTnLst>
                              <p:par>
                                <p:cTn id="67" presetID="41" presetClass="entr" presetSubtype="0" fill="hold" grpId="0" nodeType="afterEffect">
                                  <p:stCondLst>
                                    <p:cond delay="0"/>
                                  </p:stCondLst>
                                  <p:iterate type="lt">
                                    <p:tmPct val="10000"/>
                                  </p:iterate>
                                  <p:childTnLst>
                                    <p:set>
                                      <p:cBhvr>
                                        <p:cTn id="68" dur="1" fill="hold">
                                          <p:stCondLst>
                                            <p:cond delay="0"/>
                                          </p:stCondLst>
                                        </p:cTn>
                                        <p:tgtEl>
                                          <p:spTgt spid="7"/>
                                        </p:tgtEl>
                                        <p:attrNameLst>
                                          <p:attrName>style.visibility</p:attrName>
                                        </p:attrNameLst>
                                      </p:cBhvr>
                                      <p:to>
                                        <p:strVal val="visible"/>
                                      </p:to>
                                    </p:set>
                                    <p:anim calcmode="lin" valueType="num">
                                      <p:cBhvr>
                                        <p:cTn id="69"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7"/>
                                        </p:tgtEl>
                                        <p:attrNameLst>
                                          <p:attrName>ppt_y</p:attrName>
                                        </p:attrNameLst>
                                      </p:cBhvr>
                                      <p:tavLst>
                                        <p:tav tm="0">
                                          <p:val>
                                            <p:strVal val="#ppt_y"/>
                                          </p:val>
                                        </p:tav>
                                        <p:tav tm="100000">
                                          <p:val>
                                            <p:strVal val="#ppt_y"/>
                                          </p:val>
                                        </p:tav>
                                      </p:tavLst>
                                    </p:anim>
                                    <p:anim calcmode="lin" valueType="num">
                                      <p:cBhvr>
                                        <p:cTn id="71"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7"/>
                                        </p:tgtEl>
                                      </p:cBhvr>
                                    </p:animEffect>
                                  </p:childTnLst>
                                </p:cTn>
                              </p:par>
                            </p:childTnLst>
                          </p:cTn>
                        </p:par>
                        <p:par>
                          <p:cTn id="74" fill="hold">
                            <p:stCondLst>
                              <p:cond delay="8850"/>
                            </p:stCondLst>
                            <p:childTnLst>
                              <p:par>
                                <p:cTn id="75" presetID="42" presetClass="entr" presetSubtype="0" fill="hold" grpId="0" nodeType="after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fade">
                                      <p:cBhvr>
                                        <p:cTn id="77" dur="1000"/>
                                        <p:tgtEl>
                                          <p:spTgt spid="8"/>
                                        </p:tgtEl>
                                      </p:cBhvr>
                                    </p:animEffect>
                                    <p:anim calcmode="lin" valueType="num">
                                      <p:cBhvr>
                                        <p:cTn id="78" dur="1000" fill="hold"/>
                                        <p:tgtEl>
                                          <p:spTgt spid="8"/>
                                        </p:tgtEl>
                                        <p:attrNameLst>
                                          <p:attrName>ppt_x</p:attrName>
                                        </p:attrNameLst>
                                      </p:cBhvr>
                                      <p:tavLst>
                                        <p:tav tm="0">
                                          <p:val>
                                            <p:strVal val="#ppt_x"/>
                                          </p:val>
                                        </p:tav>
                                        <p:tav tm="100000">
                                          <p:val>
                                            <p:strVal val="#ppt_x"/>
                                          </p:val>
                                        </p:tav>
                                      </p:tavLst>
                                    </p:anim>
                                    <p:anim calcmode="lin" valueType="num">
                                      <p:cBhvr>
                                        <p:cTn id="79" dur="1000" fill="hold"/>
                                        <p:tgtEl>
                                          <p:spTgt spid="8"/>
                                        </p:tgtEl>
                                        <p:attrNameLst>
                                          <p:attrName>ppt_y</p:attrName>
                                        </p:attrNameLst>
                                      </p:cBhvr>
                                      <p:tavLst>
                                        <p:tav tm="0">
                                          <p:val>
                                            <p:strVal val="#ppt_y+.1"/>
                                          </p:val>
                                        </p:tav>
                                        <p:tav tm="100000">
                                          <p:val>
                                            <p:strVal val="#ppt_y"/>
                                          </p:val>
                                        </p:tav>
                                      </p:tavLst>
                                    </p:anim>
                                  </p:childTnLst>
                                </p:cTn>
                              </p:par>
                            </p:childTnLst>
                          </p:cTn>
                        </p:par>
                        <p:par>
                          <p:cTn id="80" fill="hold">
                            <p:stCondLst>
                              <p:cond delay="985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par>
                          <p:cTn id="86" fill="hold">
                            <p:stCondLst>
                              <p:cond delay="10850"/>
                            </p:stCondLst>
                            <p:childTnLst>
                              <p:par>
                                <p:cTn id="87" presetID="42" presetClass="entr" presetSubtype="0"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fade">
                                      <p:cBhvr>
                                        <p:cTn id="89" dur="1000"/>
                                        <p:tgtEl>
                                          <p:spTgt spid="20"/>
                                        </p:tgtEl>
                                      </p:cBhvr>
                                    </p:animEffect>
                                    <p:anim calcmode="lin" valueType="num">
                                      <p:cBhvr>
                                        <p:cTn id="90" dur="1000" fill="hold"/>
                                        <p:tgtEl>
                                          <p:spTgt spid="20"/>
                                        </p:tgtEl>
                                        <p:attrNameLst>
                                          <p:attrName>ppt_x</p:attrName>
                                        </p:attrNameLst>
                                      </p:cBhvr>
                                      <p:tavLst>
                                        <p:tav tm="0">
                                          <p:val>
                                            <p:strVal val="#ppt_x"/>
                                          </p:val>
                                        </p:tav>
                                        <p:tav tm="100000">
                                          <p:val>
                                            <p:strVal val="#ppt_x"/>
                                          </p:val>
                                        </p:tav>
                                      </p:tavLst>
                                    </p:anim>
                                    <p:anim calcmode="lin" valueType="num">
                                      <p:cBhvr>
                                        <p:cTn id="91" dur="1000" fill="hold"/>
                                        <p:tgtEl>
                                          <p:spTgt spid="20"/>
                                        </p:tgtEl>
                                        <p:attrNameLst>
                                          <p:attrName>ppt_y</p:attrName>
                                        </p:attrNameLst>
                                      </p:cBhvr>
                                      <p:tavLst>
                                        <p:tav tm="0">
                                          <p:val>
                                            <p:strVal val="#ppt_y+.1"/>
                                          </p:val>
                                        </p:tav>
                                        <p:tav tm="100000">
                                          <p:val>
                                            <p:strVal val="#ppt_y"/>
                                          </p:val>
                                        </p:tav>
                                      </p:tavLst>
                                    </p:anim>
                                  </p:childTnLst>
                                </p:cTn>
                              </p:par>
                            </p:childTnLst>
                          </p:cTn>
                        </p:par>
                        <p:par>
                          <p:cTn id="92" fill="hold">
                            <p:stCondLst>
                              <p:cond delay="11850"/>
                            </p:stCondLst>
                            <p:childTnLst>
                              <p:par>
                                <p:cTn id="93" presetID="42" presetClass="entr" presetSubtype="0"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fade">
                                      <p:cBhvr>
                                        <p:cTn id="95" dur="1000"/>
                                        <p:tgtEl>
                                          <p:spTgt spid="21"/>
                                        </p:tgtEl>
                                      </p:cBhvr>
                                    </p:animEffect>
                                    <p:anim calcmode="lin" valueType="num">
                                      <p:cBhvr>
                                        <p:cTn id="96" dur="1000" fill="hold"/>
                                        <p:tgtEl>
                                          <p:spTgt spid="21"/>
                                        </p:tgtEl>
                                        <p:attrNameLst>
                                          <p:attrName>ppt_x</p:attrName>
                                        </p:attrNameLst>
                                      </p:cBhvr>
                                      <p:tavLst>
                                        <p:tav tm="0">
                                          <p:val>
                                            <p:strVal val="#ppt_x"/>
                                          </p:val>
                                        </p:tav>
                                        <p:tav tm="100000">
                                          <p:val>
                                            <p:strVal val="#ppt_x"/>
                                          </p:val>
                                        </p:tav>
                                      </p:tavLst>
                                    </p:anim>
                                    <p:anim calcmode="lin" valueType="num">
                                      <p:cBhvr>
                                        <p:cTn id="9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t="-1000" b="-1000"/>
          </a:stretch>
        </a:blipFill>
        <a:effectLst/>
      </p:bgPr>
    </p:bg>
    <p:spTree>
      <p:nvGrpSpPr>
        <p:cNvPr id="1" name=""/>
        <p:cNvGrpSpPr/>
        <p:nvPr/>
      </p:nvGrpSpPr>
      <p:grpSpPr>
        <a:xfrm>
          <a:off x="0" y="0"/>
          <a:ext cx="0" cy="0"/>
          <a:chOff x="0" y="0"/>
          <a:chExt cx="0" cy="0"/>
        </a:xfrm>
      </p:grpSpPr>
      <p:sp>
        <p:nvSpPr>
          <p:cNvPr id="55" name="TextBox 54"/>
          <p:cNvSpPr txBox="1"/>
          <p:nvPr/>
        </p:nvSpPr>
        <p:spPr>
          <a:xfrm>
            <a:off x="4359711" y="4801228"/>
            <a:ext cx="924199" cy="225689"/>
          </a:xfrm>
          <a:prstGeom prst="rect">
            <a:avLst/>
          </a:prstGeom>
          <a:noFill/>
        </p:spPr>
        <p:txBody>
          <a:bodyPr wrap="none" lIns="45706" tIns="22853" rIns="45706" bIns="22853" rtlCol="0" anchor="t" anchorCtr="1">
            <a:spAutoFit/>
          </a:bodyPr>
          <a:lstStyle/>
          <a:p>
            <a:pPr algn="ctr">
              <a:lnSpc>
                <a:spcPts val="1340"/>
              </a:lnSpc>
            </a:pPr>
            <a:r>
              <a:rPr lang="en-US" b="1" dirty="0">
                <a:solidFill>
                  <a:srgbClr val="76434E"/>
                </a:solidFill>
                <a:cs typeface="+mn-ea"/>
                <a:sym typeface="+mn-lt"/>
              </a:rPr>
              <a:t>AWARD</a:t>
            </a:r>
          </a:p>
        </p:txBody>
      </p:sp>
      <p:sp>
        <p:nvSpPr>
          <p:cNvPr id="63" name="TextBox 62"/>
          <p:cNvSpPr txBox="1"/>
          <p:nvPr/>
        </p:nvSpPr>
        <p:spPr>
          <a:xfrm>
            <a:off x="9057458" y="4801228"/>
            <a:ext cx="1523529" cy="225689"/>
          </a:xfrm>
          <a:prstGeom prst="rect">
            <a:avLst/>
          </a:prstGeom>
          <a:noFill/>
        </p:spPr>
        <p:txBody>
          <a:bodyPr wrap="none" lIns="45706" tIns="22853" rIns="45706" bIns="22853" rtlCol="0" anchor="t" anchorCtr="1">
            <a:spAutoFit/>
          </a:bodyPr>
          <a:lstStyle/>
          <a:p>
            <a:pPr algn="ctr">
              <a:lnSpc>
                <a:spcPts val="1340"/>
              </a:lnSpc>
            </a:pPr>
            <a:r>
              <a:rPr lang="en-US" b="1" dirty="0">
                <a:solidFill>
                  <a:srgbClr val="76434E"/>
                </a:solidFill>
                <a:cs typeface="+mn-ea"/>
                <a:sym typeface="+mn-lt"/>
              </a:rPr>
              <a:t>WORLDWIDE</a:t>
            </a:r>
          </a:p>
        </p:txBody>
      </p:sp>
      <p:sp>
        <p:nvSpPr>
          <p:cNvPr id="64" name="TextBox 63"/>
          <p:cNvSpPr txBox="1"/>
          <p:nvPr/>
        </p:nvSpPr>
        <p:spPr>
          <a:xfrm>
            <a:off x="9551146" y="3882423"/>
            <a:ext cx="570000" cy="335172"/>
          </a:xfrm>
          <a:prstGeom prst="rect">
            <a:avLst/>
          </a:prstGeom>
          <a:noFill/>
        </p:spPr>
        <p:txBody>
          <a:bodyPr wrap="none" lIns="45706" tIns="137119" rIns="45706" bIns="22853" rtlCol="0" anchor="t" anchorCtr="1">
            <a:spAutoFit/>
          </a:bodyPr>
          <a:lstStyle/>
          <a:p>
            <a:pPr algn="ctr">
              <a:lnSpc>
                <a:spcPts val="1340"/>
              </a:lnSpc>
            </a:pPr>
            <a:r>
              <a:rPr lang="en-US" sz="1605" b="1" dirty="0">
                <a:solidFill>
                  <a:srgbClr val="76434E"/>
                </a:solidFill>
                <a:cs typeface="+mn-ea"/>
                <a:sym typeface="+mn-lt"/>
              </a:rPr>
              <a:t>2020</a:t>
            </a:r>
          </a:p>
        </p:txBody>
      </p:sp>
      <p:sp>
        <p:nvSpPr>
          <p:cNvPr id="65" name="TextBox 64"/>
          <p:cNvSpPr txBox="1"/>
          <p:nvPr/>
        </p:nvSpPr>
        <p:spPr>
          <a:xfrm>
            <a:off x="6317556" y="4801228"/>
            <a:ext cx="1967818" cy="225689"/>
          </a:xfrm>
          <a:prstGeom prst="rect">
            <a:avLst/>
          </a:prstGeom>
          <a:noFill/>
        </p:spPr>
        <p:txBody>
          <a:bodyPr wrap="none" lIns="45706" tIns="22853" rIns="45706" bIns="22853" rtlCol="0" anchor="t" anchorCtr="1">
            <a:spAutoFit/>
          </a:bodyPr>
          <a:lstStyle/>
          <a:p>
            <a:pPr algn="ctr">
              <a:lnSpc>
                <a:spcPts val="1340"/>
              </a:lnSpc>
            </a:pPr>
            <a:r>
              <a:rPr lang="en-US" b="1" dirty="0">
                <a:solidFill>
                  <a:srgbClr val="76434E"/>
                </a:solidFill>
                <a:cs typeface="+mn-ea"/>
                <a:sym typeface="+mn-lt"/>
              </a:rPr>
              <a:t>NEW LOCATIONS</a:t>
            </a:r>
          </a:p>
        </p:txBody>
      </p:sp>
      <p:sp>
        <p:nvSpPr>
          <p:cNvPr id="67" name="TextBox 66"/>
          <p:cNvSpPr txBox="1"/>
          <p:nvPr/>
        </p:nvSpPr>
        <p:spPr>
          <a:xfrm>
            <a:off x="1513003" y="4801228"/>
            <a:ext cx="1652604" cy="225689"/>
          </a:xfrm>
          <a:prstGeom prst="rect">
            <a:avLst/>
          </a:prstGeom>
          <a:noFill/>
        </p:spPr>
        <p:txBody>
          <a:bodyPr wrap="none" lIns="45706" tIns="22853" rIns="45706" bIns="22853" rtlCol="0" anchor="t" anchorCtr="1">
            <a:spAutoFit/>
          </a:bodyPr>
          <a:lstStyle/>
          <a:p>
            <a:pPr algn="ctr">
              <a:lnSpc>
                <a:spcPts val="1340"/>
              </a:lnSpc>
            </a:pPr>
            <a:r>
              <a:rPr lang="en-US" b="1" dirty="0">
                <a:solidFill>
                  <a:srgbClr val="76434E"/>
                </a:solidFill>
                <a:cs typeface="+mn-ea"/>
                <a:sym typeface="+mn-lt"/>
              </a:rPr>
              <a:t>FOUNDATION</a:t>
            </a:r>
          </a:p>
        </p:txBody>
      </p:sp>
      <p:sp>
        <p:nvSpPr>
          <p:cNvPr id="68" name="TextBox 67"/>
          <p:cNvSpPr txBox="1"/>
          <p:nvPr/>
        </p:nvSpPr>
        <p:spPr>
          <a:xfrm>
            <a:off x="7039456" y="3882423"/>
            <a:ext cx="565191" cy="335172"/>
          </a:xfrm>
          <a:prstGeom prst="rect">
            <a:avLst/>
          </a:prstGeom>
          <a:noFill/>
        </p:spPr>
        <p:txBody>
          <a:bodyPr wrap="none" lIns="45706" tIns="137119" rIns="45706" bIns="22853" rtlCol="0" anchor="t" anchorCtr="1">
            <a:spAutoFit/>
          </a:bodyPr>
          <a:lstStyle/>
          <a:p>
            <a:pPr algn="ctr">
              <a:lnSpc>
                <a:spcPts val="1340"/>
              </a:lnSpc>
            </a:pPr>
            <a:r>
              <a:rPr lang="en-US" sz="1605" b="1" dirty="0">
                <a:solidFill>
                  <a:srgbClr val="76434E"/>
                </a:solidFill>
                <a:cs typeface="+mn-ea"/>
                <a:sym typeface="+mn-lt"/>
              </a:rPr>
              <a:t>2029</a:t>
            </a:r>
          </a:p>
        </p:txBody>
      </p:sp>
      <p:sp>
        <p:nvSpPr>
          <p:cNvPr id="69" name="TextBox 68"/>
          <p:cNvSpPr txBox="1"/>
          <p:nvPr/>
        </p:nvSpPr>
        <p:spPr>
          <a:xfrm>
            <a:off x="4539209" y="3882423"/>
            <a:ext cx="565191" cy="335172"/>
          </a:xfrm>
          <a:prstGeom prst="rect">
            <a:avLst/>
          </a:prstGeom>
          <a:noFill/>
        </p:spPr>
        <p:txBody>
          <a:bodyPr wrap="none" lIns="45706" tIns="137119" rIns="45706" bIns="22853" rtlCol="0" anchor="t" anchorCtr="1">
            <a:spAutoFit/>
          </a:bodyPr>
          <a:lstStyle/>
          <a:p>
            <a:pPr algn="ctr">
              <a:lnSpc>
                <a:spcPts val="1340"/>
              </a:lnSpc>
            </a:pPr>
            <a:r>
              <a:rPr lang="en-US" sz="1605" b="1" dirty="0">
                <a:solidFill>
                  <a:srgbClr val="76434E"/>
                </a:solidFill>
                <a:cs typeface="+mn-ea"/>
                <a:sym typeface="+mn-lt"/>
              </a:rPr>
              <a:t>2028</a:t>
            </a:r>
          </a:p>
        </p:txBody>
      </p:sp>
      <p:sp>
        <p:nvSpPr>
          <p:cNvPr id="70" name="TextBox 69"/>
          <p:cNvSpPr txBox="1"/>
          <p:nvPr/>
        </p:nvSpPr>
        <p:spPr>
          <a:xfrm>
            <a:off x="2056706" y="3882423"/>
            <a:ext cx="565191" cy="335172"/>
          </a:xfrm>
          <a:prstGeom prst="rect">
            <a:avLst/>
          </a:prstGeom>
          <a:noFill/>
        </p:spPr>
        <p:txBody>
          <a:bodyPr wrap="none" lIns="45706" tIns="137119" rIns="45706" bIns="22853" rtlCol="0" anchor="t" anchorCtr="1">
            <a:spAutoFit/>
          </a:bodyPr>
          <a:lstStyle/>
          <a:p>
            <a:pPr algn="ctr">
              <a:lnSpc>
                <a:spcPts val="1340"/>
              </a:lnSpc>
            </a:pPr>
            <a:r>
              <a:rPr lang="en-US" sz="1605" b="1" dirty="0">
                <a:solidFill>
                  <a:srgbClr val="76434E"/>
                </a:solidFill>
                <a:cs typeface="+mn-ea"/>
                <a:sym typeface="+mn-lt"/>
              </a:rPr>
              <a:t>2027</a:t>
            </a:r>
          </a:p>
        </p:txBody>
      </p:sp>
      <p:pic>
        <p:nvPicPr>
          <p:cNvPr id="17" name="Picture 4" descr="E:\Objects_all\Rudy_do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68500" y="1916765"/>
            <a:ext cx="1445001" cy="182747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E:\Objects_all\Buddy_dog.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03618" y="1925547"/>
            <a:ext cx="1445001" cy="182747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E:\Objects_all\Rudy_do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19664" y="1916765"/>
            <a:ext cx="1445001" cy="182747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7" descr="E:\Objects_all\Buddy_dog.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338987" y="1925547"/>
            <a:ext cx="1445001" cy="182747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35040" y="4415076"/>
            <a:ext cx="2242136" cy="17625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2461442" y="4418023"/>
            <a:ext cx="2242136" cy="17625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4951025" y="4414018"/>
            <a:ext cx="2242136" cy="17625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7447507" y="4416965"/>
            <a:ext cx="2242136" cy="17625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9949865" y="4424974"/>
            <a:ext cx="2242136" cy="176259"/>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40517" y="4235225"/>
            <a:ext cx="354462" cy="397037"/>
          </a:xfrm>
          <a:prstGeom prst="rect">
            <a:avLst/>
          </a:prstGeom>
        </p:spPr>
      </p:pic>
      <p:pic>
        <p:nvPicPr>
          <p:cNvPr id="27" name="图片 2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44574" y="4235225"/>
            <a:ext cx="354462" cy="397037"/>
          </a:xfrm>
          <a:prstGeom prst="rect">
            <a:avLst/>
          </a:prstGeom>
        </p:spPr>
      </p:pic>
      <p:pic>
        <p:nvPicPr>
          <p:cNvPr id="28" name="图片 2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45424" y="4235225"/>
            <a:ext cx="354462" cy="397037"/>
          </a:xfrm>
          <a:prstGeom prst="rect">
            <a:avLst/>
          </a:prstGeom>
        </p:spPr>
      </p:pic>
      <p:pic>
        <p:nvPicPr>
          <p:cNvPr id="29" name="图片 2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648138" y="4235225"/>
            <a:ext cx="354462" cy="397037"/>
          </a:xfrm>
          <a:prstGeom prst="rect">
            <a:avLst/>
          </a:prstGeom>
        </p:spPr>
      </p:pic>
      <p:sp>
        <p:nvSpPr>
          <p:cNvPr id="30" name="TextBox 29"/>
          <p:cNvSpPr txBox="1"/>
          <p:nvPr/>
        </p:nvSpPr>
        <p:spPr>
          <a:xfrm>
            <a:off x="1600585" y="5067269"/>
            <a:ext cx="1434326" cy="1485270"/>
          </a:xfrm>
          <a:prstGeom prst="rect">
            <a:avLst/>
          </a:prstGeom>
          <a:noFill/>
        </p:spPr>
        <p:txBody>
          <a:bodyPr wrap="square" lIns="45712" tIns="22856" rIns="45712" bIns="22856" rtlCol="0">
            <a:spAutoFit/>
          </a:bodyPr>
          <a:lstStyle/>
          <a:p>
            <a:pPr algn="ctr">
              <a:lnSpc>
                <a:spcPct val="150000"/>
              </a:lnSpc>
            </a:pPr>
            <a:r>
              <a:rPr lang="en-US" altLang="zh-CN" sz="1600" dirty="0">
                <a:solidFill>
                  <a:srgbClr val="76434E"/>
                </a:solidFill>
                <a:cs typeface="+mn-ea"/>
                <a:sym typeface="+mn-lt"/>
              </a:rPr>
              <a:t>Click here to add content, content to match the title. </a:t>
            </a:r>
            <a:endParaRPr lang="en-US" sz="1600" dirty="0">
              <a:solidFill>
                <a:srgbClr val="76434E"/>
              </a:solidFill>
              <a:cs typeface="+mn-ea"/>
              <a:sym typeface="+mn-lt"/>
            </a:endParaRPr>
          </a:p>
        </p:txBody>
      </p:sp>
      <p:sp>
        <p:nvSpPr>
          <p:cNvPr id="31" name="TextBox 30"/>
          <p:cNvSpPr txBox="1"/>
          <p:nvPr/>
        </p:nvSpPr>
        <p:spPr>
          <a:xfrm>
            <a:off x="4095973" y="5069774"/>
            <a:ext cx="1434326" cy="1485270"/>
          </a:xfrm>
          <a:prstGeom prst="rect">
            <a:avLst/>
          </a:prstGeom>
          <a:noFill/>
        </p:spPr>
        <p:txBody>
          <a:bodyPr wrap="square" lIns="45712" tIns="22856" rIns="45712" bIns="22856" rtlCol="0">
            <a:spAutoFit/>
          </a:bodyPr>
          <a:lstStyle/>
          <a:p>
            <a:pPr algn="ctr">
              <a:lnSpc>
                <a:spcPct val="150000"/>
              </a:lnSpc>
            </a:pPr>
            <a:r>
              <a:rPr lang="en-US" altLang="zh-CN" sz="1600" dirty="0">
                <a:solidFill>
                  <a:srgbClr val="76434E"/>
                </a:solidFill>
                <a:cs typeface="+mn-ea"/>
                <a:sym typeface="+mn-lt"/>
              </a:rPr>
              <a:t>Click here to add content, content to match the title. </a:t>
            </a:r>
            <a:endParaRPr lang="en-US" sz="1600" dirty="0">
              <a:solidFill>
                <a:srgbClr val="76434E"/>
              </a:solidFill>
              <a:cs typeface="+mn-ea"/>
              <a:sym typeface="+mn-lt"/>
            </a:endParaRPr>
          </a:p>
        </p:txBody>
      </p:sp>
      <p:sp>
        <p:nvSpPr>
          <p:cNvPr id="32" name="TextBox 31"/>
          <p:cNvSpPr txBox="1"/>
          <p:nvPr/>
        </p:nvSpPr>
        <p:spPr>
          <a:xfrm>
            <a:off x="6603875" y="5069774"/>
            <a:ext cx="1434326" cy="1485270"/>
          </a:xfrm>
          <a:prstGeom prst="rect">
            <a:avLst/>
          </a:prstGeom>
          <a:noFill/>
        </p:spPr>
        <p:txBody>
          <a:bodyPr wrap="square" lIns="45712" tIns="22856" rIns="45712" bIns="22856" rtlCol="0">
            <a:spAutoFit/>
          </a:bodyPr>
          <a:lstStyle/>
          <a:p>
            <a:pPr algn="ctr">
              <a:lnSpc>
                <a:spcPct val="150000"/>
              </a:lnSpc>
            </a:pPr>
            <a:r>
              <a:rPr lang="en-US" altLang="zh-CN" sz="1600" dirty="0">
                <a:solidFill>
                  <a:srgbClr val="76434E"/>
                </a:solidFill>
                <a:cs typeface="+mn-ea"/>
                <a:sym typeface="+mn-lt"/>
              </a:rPr>
              <a:t>Click here to add content, content to match the title. </a:t>
            </a:r>
            <a:endParaRPr lang="en-US" sz="1600" dirty="0">
              <a:solidFill>
                <a:srgbClr val="76434E"/>
              </a:solidFill>
              <a:cs typeface="+mn-ea"/>
              <a:sym typeface="+mn-lt"/>
            </a:endParaRPr>
          </a:p>
        </p:txBody>
      </p:sp>
      <p:sp>
        <p:nvSpPr>
          <p:cNvPr id="33" name="TextBox 32"/>
          <p:cNvSpPr txBox="1"/>
          <p:nvPr/>
        </p:nvSpPr>
        <p:spPr>
          <a:xfrm>
            <a:off x="9099264" y="5072279"/>
            <a:ext cx="1434326" cy="1485270"/>
          </a:xfrm>
          <a:prstGeom prst="rect">
            <a:avLst/>
          </a:prstGeom>
          <a:noFill/>
        </p:spPr>
        <p:txBody>
          <a:bodyPr wrap="square" lIns="45712" tIns="22856" rIns="45712" bIns="22856" rtlCol="0">
            <a:spAutoFit/>
          </a:bodyPr>
          <a:lstStyle/>
          <a:p>
            <a:pPr algn="ctr">
              <a:lnSpc>
                <a:spcPct val="150000"/>
              </a:lnSpc>
            </a:pPr>
            <a:r>
              <a:rPr lang="en-US" altLang="zh-CN" sz="1600" dirty="0">
                <a:solidFill>
                  <a:srgbClr val="76434E"/>
                </a:solidFill>
                <a:cs typeface="+mn-ea"/>
                <a:sym typeface="+mn-lt"/>
              </a:rPr>
              <a:t>Click here to add content, content to match the title. </a:t>
            </a:r>
            <a:endParaRPr lang="en-US" sz="1600" dirty="0">
              <a:solidFill>
                <a:srgbClr val="76434E"/>
              </a:solidFill>
              <a:cs typeface="+mn-ea"/>
              <a:sym typeface="+mn-lt"/>
            </a:endParaRPr>
          </a:p>
        </p:txBody>
      </p:sp>
      <p:pic>
        <p:nvPicPr>
          <p:cNvPr id="4" name="图片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70177" y="404128"/>
            <a:ext cx="5403828" cy="773922"/>
          </a:xfrm>
          <a:prstGeom prst="rect">
            <a:avLst/>
          </a:prstGeom>
        </p:spPr>
      </p:pic>
      <p:sp>
        <p:nvSpPr>
          <p:cNvPr id="34" name="TextBox 33"/>
          <p:cNvSpPr txBox="1"/>
          <p:nvPr/>
        </p:nvSpPr>
        <p:spPr>
          <a:xfrm>
            <a:off x="4999037" y="574806"/>
            <a:ext cx="1857788" cy="416254"/>
          </a:xfrm>
          <a:prstGeom prst="rect">
            <a:avLst/>
          </a:prstGeom>
          <a:noFill/>
        </p:spPr>
        <p:txBody>
          <a:bodyPr wrap="none" lIns="45706" tIns="22853" rIns="45706" bIns="22853" rtlCol="0">
            <a:spAutoFit/>
          </a:bodyPr>
          <a:lstStyle/>
          <a:p>
            <a:r>
              <a:rPr lang="en-US" altLang="zh-CN" sz="2405" b="1" dirty="0">
                <a:solidFill>
                  <a:srgbClr val="76434E"/>
                </a:solidFill>
                <a:cs typeface="+mn-ea"/>
                <a:sym typeface="+mn-lt"/>
              </a:rPr>
              <a:t>Add title text</a:t>
            </a:r>
          </a:p>
        </p:txBody>
      </p:sp>
    </p:spTree>
  </p:cSld>
  <p:clrMapOvr>
    <a:masterClrMapping/>
  </p:clrMapOvr>
  <p:transition spd="slow" advClick="0" advTm="10278">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4"/>
                                            </p:tgtEl>
                                            <p:attrNameLst>
                                              <p:attrName>ppt_y</p:attrName>
                                            </p:attrNameLst>
                                          </p:cBhvr>
                                          <p:tavLst>
                                            <p:tav tm="0">
                                              <p:val>
                                                <p:strVal val="#ppt_y"/>
                                              </p:val>
                                            </p:tav>
                                            <p:tav tm="100000">
                                              <p:val>
                                                <p:strVal val="#ppt_y"/>
                                              </p:val>
                                            </p:tav>
                                          </p:tavLst>
                                        </p:anim>
                                        <p:anim calcmode="lin" valueType="num">
                                          <p:cBhvr>
                                            <p:cTn id="14"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4"/>
                                            </p:tgtEl>
                                          </p:cBhvr>
                                        </p:animEffect>
                                      </p:childTnLst>
                                    </p:cTn>
                                  </p:par>
                                </p:childTnLst>
                              </p:cTn>
                            </p:par>
                            <p:par>
                              <p:cTn id="17" fill="hold">
                                <p:stCondLst>
                                  <p:cond delay="2050"/>
                                </p:stCondLst>
                                <p:childTnLst>
                                  <p:par>
                                    <p:cTn id="18" presetID="2" presetClass="entr" presetSubtype="4"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ppt_x"/>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20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40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60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60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ppt_x"/>
                                              </p:val>
                                            </p:tav>
                                            <p:tav tm="100000">
                                              <p:val>
                                                <p:strVal val="#ppt_x"/>
                                              </p:val>
                                            </p:tav>
                                          </p:tavLst>
                                        </p:anim>
                                        <p:anim calcmode="lin" valueType="num">
                                          <p:cBhvr additive="base">
                                            <p:cTn id="37" dur="50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3150"/>
                                </p:stCondLst>
                                <p:childTnLst>
                                  <p:par>
                                    <p:cTn id="39" presetID="10" presetClass="entr" presetSubtype="0"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par>
                                    <p:cTn id="42" presetID="10" presetClass="entr" presetSubtype="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par>
                                    <p:cTn id="45" presetID="10"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par>
                                    <p:cTn id="48" presetID="10" presetClass="entr" presetSubtype="0" fill="hold"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childTnLst>
                              </p:cTn>
                            </p:par>
                            <p:par>
                              <p:cTn id="51" fill="hold">
                                <p:stCondLst>
                                  <p:cond delay="3650"/>
                                </p:stCondLst>
                                <p:childTnLst>
                                  <p:par>
                                    <p:cTn id="52" presetID="10" presetClass="entr" presetSubtype="0"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par>
                                    <p:cTn id="55" presetID="10" presetClass="entr" presetSubtype="0" fill="hold" nodeType="withEffect">
                                      <p:stCondLst>
                                        <p:cond delay="20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nodeType="withEffect">
                                      <p:stCondLst>
                                        <p:cond delay="40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nodeType="withEffect">
                                      <p:stCondLst>
                                        <p:cond delay="6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37" presetClass="entr" presetSubtype="0" fill="hold" grpId="0" nodeType="withEffect">
                                      <p:stCondLst>
                                        <p:cond delay="800"/>
                                      </p:stCondLst>
                                      <p:childTnLst>
                                        <p:set>
                                          <p:cBhvr>
                                            <p:cTn id="65" dur="1" fill="hold">
                                              <p:stCondLst>
                                                <p:cond delay="0"/>
                                              </p:stCondLst>
                                            </p:cTn>
                                            <p:tgtEl>
                                              <p:spTgt spid="70"/>
                                            </p:tgtEl>
                                            <p:attrNameLst>
                                              <p:attrName>style.visibility</p:attrName>
                                            </p:attrNameLst>
                                          </p:cBhvr>
                                          <p:to>
                                            <p:strVal val="visible"/>
                                          </p:to>
                                        </p:set>
                                        <p:animEffect transition="in" filter="fade">
                                          <p:cBhvr>
                                            <p:cTn id="66" dur="1000"/>
                                            <p:tgtEl>
                                              <p:spTgt spid="70"/>
                                            </p:tgtEl>
                                          </p:cBhvr>
                                        </p:animEffect>
                                        <p:anim calcmode="lin" valueType="num">
                                          <p:cBhvr>
                                            <p:cTn id="67" dur="1000" fill="hold"/>
                                            <p:tgtEl>
                                              <p:spTgt spid="70"/>
                                            </p:tgtEl>
                                            <p:attrNameLst>
                                              <p:attrName>ppt_x</p:attrName>
                                            </p:attrNameLst>
                                          </p:cBhvr>
                                          <p:tavLst>
                                            <p:tav tm="0">
                                              <p:val>
                                                <p:strVal val="#ppt_x"/>
                                              </p:val>
                                            </p:tav>
                                            <p:tav tm="100000">
                                              <p:val>
                                                <p:strVal val="#ppt_x"/>
                                              </p:val>
                                            </p:tav>
                                          </p:tavLst>
                                        </p:anim>
                                        <p:anim calcmode="lin" valueType="num">
                                          <p:cBhvr>
                                            <p:cTn id="68" dur="900" decel="100000" fill="hold"/>
                                            <p:tgtEl>
                                              <p:spTgt spid="70"/>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80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900" decel="100000" fill="hold"/>
                                            <p:tgtEl>
                                              <p:spTgt spid="67"/>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80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1000"/>
                                            <p:tgtEl>
                                              <p:spTgt spid="30"/>
                                            </p:tgtEl>
                                          </p:cBhvr>
                                        </p:animEffect>
                                        <p:anim calcmode="lin" valueType="num">
                                          <p:cBhvr>
                                            <p:cTn id="79" dur="1000" fill="hold"/>
                                            <p:tgtEl>
                                              <p:spTgt spid="30"/>
                                            </p:tgtEl>
                                            <p:attrNameLst>
                                              <p:attrName>ppt_x</p:attrName>
                                            </p:attrNameLst>
                                          </p:cBhvr>
                                          <p:tavLst>
                                            <p:tav tm="0">
                                              <p:val>
                                                <p:strVal val="#ppt_x"/>
                                              </p:val>
                                            </p:tav>
                                            <p:tav tm="100000">
                                              <p:val>
                                                <p:strVal val="#ppt_x"/>
                                              </p:val>
                                            </p:tav>
                                          </p:tavLst>
                                        </p:anim>
                                        <p:anim calcmode="lin" valueType="num">
                                          <p:cBhvr>
                                            <p:cTn id="80" dur="900" decel="100000" fill="hold"/>
                                            <p:tgtEl>
                                              <p:spTgt spid="30"/>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800"/>
                                      </p:stCondLst>
                                      <p:childTnLst>
                                        <p:set>
                                          <p:cBhvr>
                                            <p:cTn id="83" dur="1" fill="hold">
                                              <p:stCondLst>
                                                <p:cond delay="0"/>
                                              </p:stCondLst>
                                            </p:cTn>
                                            <p:tgtEl>
                                              <p:spTgt spid="69"/>
                                            </p:tgtEl>
                                            <p:attrNameLst>
                                              <p:attrName>style.visibility</p:attrName>
                                            </p:attrNameLst>
                                          </p:cBhvr>
                                          <p:to>
                                            <p:strVal val="visible"/>
                                          </p:to>
                                        </p:set>
                                        <p:animEffect transition="in" filter="fade">
                                          <p:cBhvr>
                                            <p:cTn id="84" dur="1000"/>
                                            <p:tgtEl>
                                              <p:spTgt spid="69"/>
                                            </p:tgtEl>
                                          </p:cBhvr>
                                        </p:animEffect>
                                        <p:anim calcmode="lin" valueType="num">
                                          <p:cBhvr>
                                            <p:cTn id="85" dur="1000" fill="hold"/>
                                            <p:tgtEl>
                                              <p:spTgt spid="69"/>
                                            </p:tgtEl>
                                            <p:attrNameLst>
                                              <p:attrName>ppt_x</p:attrName>
                                            </p:attrNameLst>
                                          </p:cBhvr>
                                          <p:tavLst>
                                            <p:tav tm="0">
                                              <p:val>
                                                <p:strVal val="#ppt_x"/>
                                              </p:val>
                                            </p:tav>
                                            <p:tav tm="100000">
                                              <p:val>
                                                <p:strVal val="#ppt_x"/>
                                              </p:val>
                                            </p:tav>
                                          </p:tavLst>
                                        </p:anim>
                                        <p:anim calcmode="lin" valueType="num">
                                          <p:cBhvr>
                                            <p:cTn id="86" dur="900" decel="100000" fill="hold"/>
                                            <p:tgtEl>
                                              <p:spTgt spid="69"/>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par>
                                    <p:cTn id="88" presetID="37" presetClass="entr" presetSubtype="0" fill="hold" grpId="0" nodeType="withEffect">
                                      <p:stCondLst>
                                        <p:cond delay="800"/>
                                      </p:stCondLst>
                                      <p:childTnLst>
                                        <p:set>
                                          <p:cBhvr>
                                            <p:cTn id="89" dur="1" fill="hold">
                                              <p:stCondLst>
                                                <p:cond delay="0"/>
                                              </p:stCondLst>
                                            </p:cTn>
                                            <p:tgtEl>
                                              <p:spTgt spid="55"/>
                                            </p:tgtEl>
                                            <p:attrNameLst>
                                              <p:attrName>style.visibility</p:attrName>
                                            </p:attrNameLst>
                                          </p:cBhvr>
                                          <p:to>
                                            <p:strVal val="visible"/>
                                          </p:to>
                                        </p:set>
                                        <p:animEffect transition="in" filter="fade">
                                          <p:cBhvr>
                                            <p:cTn id="90" dur="1000"/>
                                            <p:tgtEl>
                                              <p:spTgt spid="55"/>
                                            </p:tgtEl>
                                          </p:cBhvr>
                                        </p:animEffect>
                                        <p:anim calcmode="lin" valueType="num">
                                          <p:cBhvr>
                                            <p:cTn id="91" dur="1000" fill="hold"/>
                                            <p:tgtEl>
                                              <p:spTgt spid="55"/>
                                            </p:tgtEl>
                                            <p:attrNameLst>
                                              <p:attrName>ppt_x</p:attrName>
                                            </p:attrNameLst>
                                          </p:cBhvr>
                                          <p:tavLst>
                                            <p:tav tm="0">
                                              <p:val>
                                                <p:strVal val="#ppt_x"/>
                                              </p:val>
                                            </p:tav>
                                            <p:tav tm="100000">
                                              <p:val>
                                                <p:strVal val="#ppt_x"/>
                                              </p:val>
                                            </p:tav>
                                          </p:tavLst>
                                        </p:anim>
                                        <p:anim calcmode="lin" valueType="num">
                                          <p:cBhvr>
                                            <p:cTn id="92" dur="900" decel="100000" fill="hold"/>
                                            <p:tgtEl>
                                              <p:spTgt spid="5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94" presetID="37" presetClass="entr" presetSubtype="0" fill="hold" grpId="0" nodeType="withEffect">
                                      <p:stCondLst>
                                        <p:cond delay="80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900" decel="100000" fill="hold"/>
                                            <p:tgtEl>
                                              <p:spTgt spid="31"/>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100" presetID="37" presetClass="entr" presetSubtype="0" fill="hold" grpId="0" nodeType="withEffect">
                                      <p:stCondLst>
                                        <p:cond delay="80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900" decel="100000" fill="hold"/>
                                            <p:tgtEl>
                                              <p:spTgt spid="68"/>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800"/>
                                      </p:stCondLst>
                                      <p:childTnLst>
                                        <p:set>
                                          <p:cBhvr>
                                            <p:cTn id="107" dur="1" fill="hold">
                                              <p:stCondLst>
                                                <p:cond delay="0"/>
                                              </p:stCondLst>
                                            </p:cTn>
                                            <p:tgtEl>
                                              <p:spTgt spid="65"/>
                                            </p:tgtEl>
                                            <p:attrNameLst>
                                              <p:attrName>style.visibility</p:attrName>
                                            </p:attrNameLst>
                                          </p:cBhvr>
                                          <p:to>
                                            <p:strVal val="visible"/>
                                          </p:to>
                                        </p:set>
                                        <p:animEffect transition="in" filter="fade">
                                          <p:cBhvr>
                                            <p:cTn id="108" dur="1000"/>
                                            <p:tgtEl>
                                              <p:spTgt spid="65"/>
                                            </p:tgtEl>
                                          </p:cBhvr>
                                        </p:animEffect>
                                        <p:anim calcmode="lin" valueType="num">
                                          <p:cBhvr>
                                            <p:cTn id="109" dur="1000" fill="hold"/>
                                            <p:tgtEl>
                                              <p:spTgt spid="65"/>
                                            </p:tgtEl>
                                            <p:attrNameLst>
                                              <p:attrName>ppt_x</p:attrName>
                                            </p:attrNameLst>
                                          </p:cBhvr>
                                          <p:tavLst>
                                            <p:tav tm="0">
                                              <p:val>
                                                <p:strVal val="#ppt_x"/>
                                              </p:val>
                                            </p:tav>
                                            <p:tav tm="100000">
                                              <p:val>
                                                <p:strVal val="#ppt_x"/>
                                              </p:val>
                                            </p:tav>
                                          </p:tavLst>
                                        </p:anim>
                                        <p:anim calcmode="lin" valueType="num">
                                          <p:cBhvr>
                                            <p:cTn id="110" dur="900" decel="100000" fill="hold"/>
                                            <p:tgtEl>
                                              <p:spTgt spid="65"/>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800"/>
                                      </p:stCondLst>
                                      <p:childTnLst>
                                        <p:set>
                                          <p:cBhvr>
                                            <p:cTn id="113" dur="1" fill="hold">
                                              <p:stCondLst>
                                                <p:cond delay="0"/>
                                              </p:stCondLst>
                                            </p:cTn>
                                            <p:tgtEl>
                                              <p:spTgt spid="32"/>
                                            </p:tgtEl>
                                            <p:attrNameLst>
                                              <p:attrName>style.visibility</p:attrName>
                                            </p:attrNameLst>
                                          </p:cBhvr>
                                          <p:to>
                                            <p:strVal val="visible"/>
                                          </p:to>
                                        </p:set>
                                        <p:animEffect transition="in" filter="fade">
                                          <p:cBhvr>
                                            <p:cTn id="114" dur="1000"/>
                                            <p:tgtEl>
                                              <p:spTgt spid="32"/>
                                            </p:tgtEl>
                                          </p:cBhvr>
                                        </p:animEffect>
                                        <p:anim calcmode="lin" valueType="num">
                                          <p:cBhvr>
                                            <p:cTn id="115" dur="1000" fill="hold"/>
                                            <p:tgtEl>
                                              <p:spTgt spid="32"/>
                                            </p:tgtEl>
                                            <p:attrNameLst>
                                              <p:attrName>ppt_x</p:attrName>
                                            </p:attrNameLst>
                                          </p:cBhvr>
                                          <p:tavLst>
                                            <p:tav tm="0">
                                              <p:val>
                                                <p:strVal val="#ppt_x"/>
                                              </p:val>
                                            </p:tav>
                                            <p:tav tm="100000">
                                              <p:val>
                                                <p:strVal val="#ppt_x"/>
                                              </p:val>
                                            </p:tav>
                                          </p:tavLst>
                                        </p:anim>
                                        <p:anim calcmode="lin" valueType="num">
                                          <p:cBhvr>
                                            <p:cTn id="116" dur="900" decel="100000" fill="hold"/>
                                            <p:tgtEl>
                                              <p:spTgt spid="32"/>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118" presetID="37" presetClass="entr" presetSubtype="0" fill="hold" grpId="0" nodeType="withEffect">
                                      <p:stCondLst>
                                        <p:cond delay="800"/>
                                      </p:stCondLst>
                                      <p:childTnLst>
                                        <p:set>
                                          <p:cBhvr>
                                            <p:cTn id="119" dur="1" fill="hold">
                                              <p:stCondLst>
                                                <p:cond delay="0"/>
                                              </p:stCondLst>
                                            </p:cTn>
                                            <p:tgtEl>
                                              <p:spTgt spid="64"/>
                                            </p:tgtEl>
                                            <p:attrNameLst>
                                              <p:attrName>style.visibility</p:attrName>
                                            </p:attrNameLst>
                                          </p:cBhvr>
                                          <p:to>
                                            <p:strVal val="visible"/>
                                          </p:to>
                                        </p:set>
                                        <p:animEffect transition="in" filter="fade">
                                          <p:cBhvr>
                                            <p:cTn id="120" dur="1000"/>
                                            <p:tgtEl>
                                              <p:spTgt spid="64"/>
                                            </p:tgtEl>
                                          </p:cBhvr>
                                        </p:animEffect>
                                        <p:anim calcmode="lin" valueType="num">
                                          <p:cBhvr>
                                            <p:cTn id="121" dur="1000" fill="hold"/>
                                            <p:tgtEl>
                                              <p:spTgt spid="64"/>
                                            </p:tgtEl>
                                            <p:attrNameLst>
                                              <p:attrName>ppt_x</p:attrName>
                                            </p:attrNameLst>
                                          </p:cBhvr>
                                          <p:tavLst>
                                            <p:tav tm="0">
                                              <p:val>
                                                <p:strVal val="#ppt_x"/>
                                              </p:val>
                                            </p:tav>
                                            <p:tav tm="100000">
                                              <p:val>
                                                <p:strVal val="#ppt_x"/>
                                              </p:val>
                                            </p:tav>
                                          </p:tavLst>
                                        </p:anim>
                                        <p:anim calcmode="lin" valueType="num">
                                          <p:cBhvr>
                                            <p:cTn id="122" dur="900" decel="100000" fill="hold"/>
                                            <p:tgtEl>
                                              <p:spTgt spid="64"/>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par>
                                    <p:cTn id="124" presetID="37" presetClass="entr" presetSubtype="0" fill="hold" grpId="0" nodeType="withEffect">
                                      <p:stCondLst>
                                        <p:cond delay="800"/>
                                      </p:stCondLst>
                                      <p:childTnLst>
                                        <p:set>
                                          <p:cBhvr>
                                            <p:cTn id="125" dur="1" fill="hold">
                                              <p:stCondLst>
                                                <p:cond delay="0"/>
                                              </p:stCondLst>
                                            </p:cTn>
                                            <p:tgtEl>
                                              <p:spTgt spid="63"/>
                                            </p:tgtEl>
                                            <p:attrNameLst>
                                              <p:attrName>style.visibility</p:attrName>
                                            </p:attrNameLst>
                                          </p:cBhvr>
                                          <p:to>
                                            <p:strVal val="visible"/>
                                          </p:to>
                                        </p:set>
                                        <p:animEffect transition="in" filter="fade">
                                          <p:cBhvr>
                                            <p:cTn id="126" dur="1000"/>
                                            <p:tgtEl>
                                              <p:spTgt spid="63"/>
                                            </p:tgtEl>
                                          </p:cBhvr>
                                        </p:animEffect>
                                        <p:anim calcmode="lin" valueType="num">
                                          <p:cBhvr>
                                            <p:cTn id="127" dur="1000" fill="hold"/>
                                            <p:tgtEl>
                                              <p:spTgt spid="63"/>
                                            </p:tgtEl>
                                            <p:attrNameLst>
                                              <p:attrName>ppt_x</p:attrName>
                                            </p:attrNameLst>
                                          </p:cBhvr>
                                          <p:tavLst>
                                            <p:tav tm="0">
                                              <p:val>
                                                <p:strVal val="#ppt_x"/>
                                              </p:val>
                                            </p:tav>
                                            <p:tav tm="100000">
                                              <p:val>
                                                <p:strVal val="#ppt_x"/>
                                              </p:val>
                                            </p:tav>
                                          </p:tavLst>
                                        </p:anim>
                                        <p:anim calcmode="lin" valueType="num">
                                          <p:cBhvr>
                                            <p:cTn id="128" dur="900" decel="100000" fill="hold"/>
                                            <p:tgtEl>
                                              <p:spTgt spid="63"/>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par>
                                    <p:cTn id="130" presetID="37" presetClass="entr" presetSubtype="0" fill="hold" grpId="0" nodeType="withEffect">
                                      <p:stCondLst>
                                        <p:cond delay="800"/>
                                      </p:stCondLst>
                                      <p:childTnLst>
                                        <p:set>
                                          <p:cBhvr>
                                            <p:cTn id="131" dur="1" fill="hold">
                                              <p:stCondLst>
                                                <p:cond delay="0"/>
                                              </p:stCondLst>
                                            </p:cTn>
                                            <p:tgtEl>
                                              <p:spTgt spid="33"/>
                                            </p:tgtEl>
                                            <p:attrNameLst>
                                              <p:attrName>style.visibility</p:attrName>
                                            </p:attrNameLst>
                                          </p:cBhvr>
                                          <p:to>
                                            <p:strVal val="visible"/>
                                          </p:to>
                                        </p:set>
                                        <p:animEffect transition="in" filter="fade">
                                          <p:cBhvr>
                                            <p:cTn id="132" dur="1000"/>
                                            <p:tgtEl>
                                              <p:spTgt spid="33"/>
                                            </p:tgtEl>
                                          </p:cBhvr>
                                        </p:animEffect>
                                        <p:anim calcmode="lin" valueType="num">
                                          <p:cBhvr>
                                            <p:cTn id="133" dur="1000" fill="hold"/>
                                            <p:tgtEl>
                                              <p:spTgt spid="33"/>
                                            </p:tgtEl>
                                            <p:attrNameLst>
                                              <p:attrName>ppt_x</p:attrName>
                                            </p:attrNameLst>
                                          </p:cBhvr>
                                          <p:tavLst>
                                            <p:tav tm="0">
                                              <p:val>
                                                <p:strVal val="#ppt_x"/>
                                              </p:val>
                                            </p:tav>
                                            <p:tav tm="100000">
                                              <p:val>
                                                <p:strVal val="#ppt_x"/>
                                              </p:val>
                                            </p:tav>
                                          </p:tavLst>
                                        </p:anim>
                                        <p:anim calcmode="lin" valueType="num">
                                          <p:cBhvr>
                                            <p:cTn id="134" dur="900" decel="100000" fill="hold"/>
                                            <p:tgtEl>
                                              <p:spTgt spid="33"/>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63" grpId="0"/>
          <p:bldP spid="64" grpId="0"/>
          <p:bldP spid="65" grpId="0"/>
          <p:bldP spid="67" grpId="0"/>
          <p:bldP spid="68" grpId="0"/>
          <p:bldP spid="69" grpId="0"/>
          <p:bldP spid="70" grpId="0"/>
          <p:bldP spid="30" grpId="0"/>
          <p:bldP spid="31" grpId="0"/>
          <p:bldP spid="32" grpId="0"/>
          <p:bldP spid="33" grpId="0"/>
          <p:bldP spid="3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4"/>
                                            </p:tgtEl>
                                            <p:attrNameLst>
                                              <p:attrName>ppt_y</p:attrName>
                                            </p:attrNameLst>
                                          </p:cBhvr>
                                          <p:tavLst>
                                            <p:tav tm="0">
                                              <p:val>
                                                <p:strVal val="#ppt_y"/>
                                              </p:val>
                                            </p:tav>
                                            <p:tav tm="100000">
                                              <p:val>
                                                <p:strVal val="#ppt_y"/>
                                              </p:val>
                                            </p:tav>
                                          </p:tavLst>
                                        </p:anim>
                                        <p:anim calcmode="lin" valueType="num">
                                          <p:cBhvr>
                                            <p:cTn id="14"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4"/>
                                            </p:tgtEl>
                                          </p:cBhvr>
                                        </p:animEffect>
                                      </p:childTnLst>
                                    </p:cTn>
                                  </p:par>
                                </p:childTnLst>
                              </p:cTn>
                            </p:par>
                            <p:par>
                              <p:cTn id="17" fill="hold">
                                <p:stCondLst>
                                  <p:cond delay="2050"/>
                                </p:stCondLst>
                                <p:childTnLst>
                                  <p:par>
                                    <p:cTn id="18" presetID="2" presetClass="entr" presetSubtype="4"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ppt_x"/>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20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40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60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60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ppt_x"/>
                                              </p:val>
                                            </p:tav>
                                            <p:tav tm="100000">
                                              <p:val>
                                                <p:strVal val="#ppt_x"/>
                                              </p:val>
                                            </p:tav>
                                          </p:tavLst>
                                        </p:anim>
                                        <p:anim calcmode="lin" valueType="num">
                                          <p:cBhvr additive="base">
                                            <p:cTn id="37" dur="50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3150"/>
                                </p:stCondLst>
                                <p:childTnLst>
                                  <p:par>
                                    <p:cTn id="39" presetID="10" presetClass="entr" presetSubtype="0"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par>
                                    <p:cTn id="42" presetID="10" presetClass="entr" presetSubtype="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par>
                                    <p:cTn id="45" presetID="10"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par>
                                    <p:cTn id="48" presetID="10" presetClass="entr" presetSubtype="0" fill="hold"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childTnLst>
                              </p:cTn>
                            </p:par>
                            <p:par>
                              <p:cTn id="51" fill="hold">
                                <p:stCondLst>
                                  <p:cond delay="3650"/>
                                </p:stCondLst>
                                <p:childTnLst>
                                  <p:par>
                                    <p:cTn id="52" presetID="10" presetClass="entr" presetSubtype="0"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par>
                                    <p:cTn id="55" presetID="10" presetClass="entr" presetSubtype="0" fill="hold" nodeType="withEffect">
                                      <p:stCondLst>
                                        <p:cond delay="20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nodeType="withEffect">
                                      <p:stCondLst>
                                        <p:cond delay="40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nodeType="withEffect">
                                      <p:stCondLst>
                                        <p:cond delay="6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37" presetClass="entr" presetSubtype="0" fill="hold" grpId="0" nodeType="withEffect">
                                      <p:stCondLst>
                                        <p:cond delay="800"/>
                                      </p:stCondLst>
                                      <p:childTnLst>
                                        <p:set>
                                          <p:cBhvr>
                                            <p:cTn id="65" dur="1" fill="hold">
                                              <p:stCondLst>
                                                <p:cond delay="0"/>
                                              </p:stCondLst>
                                            </p:cTn>
                                            <p:tgtEl>
                                              <p:spTgt spid="70"/>
                                            </p:tgtEl>
                                            <p:attrNameLst>
                                              <p:attrName>style.visibility</p:attrName>
                                            </p:attrNameLst>
                                          </p:cBhvr>
                                          <p:to>
                                            <p:strVal val="visible"/>
                                          </p:to>
                                        </p:set>
                                        <p:animEffect transition="in" filter="fade">
                                          <p:cBhvr>
                                            <p:cTn id="66" dur="1000"/>
                                            <p:tgtEl>
                                              <p:spTgt spid="70"/>
                                            </p:tgtEl>
                                          </p:cBhvr>
                                        </p:animEffect>
                                        <p:anim calcmode="lin" valueType="num">
                                          <p:cBhvr>
                                            <p:cTn id="67" dur="1000" fill="hold"/>
                                            <p:tgtEl>
                                              <p:spTgt spid="70"/>
                                            </p:tgtEl>
                                            <p:attrNameLst>
                                              <p:attrName>ppt_x</p:attrName>
                                            </p:attrNameLst>
                                          </p:cBhvr>
                                          <p:tavLst>
                                            <p:tav tm="0">
                                              <p:val>
                                                <p:strVal val="#ppt_x"/>
                                              </p:val>
                                            </p:tav>
                                            <p:tav tm="100000">
                                              <p:val>
                                                <p:strVal val="#ppt_x"/>
                                              </p:val>
                                            </p:tav>
                                          </p:tavLst>
                                        </p:anim>
                                        <p:anim calcmode="lin" valueType="num">
                                          <p:cBhvr>
                                            <p:cTn id="68" dur="900" decel="100000" fill="hold"/>
                                            <p:tgtEl>
                                              <p:spTgt spid="70"/>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80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900" decel="100000" fill="hold"/>
                                            <p:tgtEl>
                                              <p:spTgt spid="67"/>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80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1000"/>
                                            <p:tgtEl>
                                              <p:spTgt spid="30"/>
                                            </p:tgtEl>
                                          </p:cBhvr>
                                        </p:animEffect>
                                        <p:anim calcmode="lin" valueType="num">
                                          <p:cBhvr>
                                            <p:cTn id="79" dur="1000" fill="hold"/>
                                            <p:tgtEl>
                                              <p:spTgt spid="30"/>
                                            </p:tgtEl>
                                            <p:attrNameLst>
                                              <p:attrName>ppt_x</p:attrName>
                                            </p:attrNameLst>
                                          </p:cBhvr>
                                          <p:tavLst>
                                            <p:tav tm="0">
                                              <p:val>
                                                <p:strVal val="#ppt_x"/>
                                              </p:val>
                                            </p:tav>
                                            <p:tav tm="100000">
                                              <p:val>
                                                <p:strVal val="#ppt_x"/>
                                              </p:val>
                                            </p:tav>
                                          </p:tavLst>
                                        </p:anim>
                                        <p:anim calcmode="lin" valueType="num">
                                          <p:cBhvr>
                                            <p:cTn id="80" dur="900" decel="100000" fill="hold"/>
                                            <p:tgtEl>
                                              <p:spTgt spid="30"/>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800"/>
                                      </p:stCondLst>
                                      <p:childTnLst>
                                        <p:set>
                                          <p:cBhvr>
                                            <p:cTn id="83" dur="1" fill="hold">
                                              <p:stCondLst>
                                                <p:cond delay="0"/>
                                              </p:stCondLst>
                                            </p:cTn>
                                            <p:tgtEl>
                                              <p:spTgt spid="69"/>
                                            </p:tgtEl>
                                            <p:attrNameLst>
                                              <p:attrName>style.visibility</p:attrName>
                                            </p:attrNameLst>
                                          </p:cBhvr>
                                          <p:to>
                                            <p:strVal val="visible"/>
                                          </p:to>
                                        </p:set>
                                        <p:animEffect transition="in" filter="fade">
                                          <p:cBhvr>
                                            <p:cTn id="84" dur="1000"/>
                                            <p:tgtEl>
                                              <p:spTgt spid="69"/>
                                            </p:tgtEl>
                                          </p:cBhvr>
                                        </p:animEffect>
                                        <p:anim calcmode="lin" valueType="num">
                                          <p:cBhvr>
                                            <p:cTn id="85" dur="1000" fill="hold"/>
                                            <p:tgtEl>
                                              <p:spTgt spid="69"/>
                                            </p:tgtEl>
                                            <p:attrNameLst>
                                              <p:attrName>ppt_x</p:attrName>
                                            </p:attrNameLst>
                                          </p:cBhvr>
                                          <p:tavLst>
                                            <p:tav tm="0">
                                              <p:val>
                                                <p:strVal val="#ppt_x"/>
                                              </p:val>
                                            </p:tav>
                                            <p:tav tm="100000">
                                              <p:val>
                                                <p:strVal val="#ppt_x"/>
                                              </p:val>
                                            </p:tav>
                                          </p:tavLst>
                                        </p:anim>
                                        <p:anim calcmode="lin" valueType="num">
                                          <p:cBhvr>
                                            <p:cTn id="86" dur="900" decel="100000" fill="hold"/>
                                            <p:tgtEl>
                                              <p:spTgt spid="69"/>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par>
                                    <p:cTn id="88" presetID="37" presetClass="entr" presetSubtype="0" fill="hold" grpId="0" nodeType="withEffect">
                                      <p:stCondLst>
                                        <p:cond delay="800"/>
                                      </p:stCondLst>
                                      <p:childTnLst>
                                        <p:set>
                                          <p:cBhvr>
                                            <p:cTn id="89" dur="1" fill="hold">
                                              <p:stCondLst>
                                                <p:cond delay="0"/>
                                              </p:stCondLst>
                                            </p:cTn>
                                            <p:tgtEl>
                                              <p:spTgt spid="55"/>
                                            </p:tgtEl>
                                            <p:attrNameLst>
                                              <p:attrName>style.visibility</p:attrName>
                                            </p:attrNameLst>
                                          </p:cBhvr>
                                          <p:to>
                                            <p:strVal val="visible"/>
                                          </p:to>
                                        </p:set>
                                        <p:animEffect transition="in" filter="fade">
                                          <p:cBhvr>
                                            <p:cTn id="90" dur="1000"/>
                                            <p:tgtEl>
                                              <p:spTgt spid="55"/>
                                            </p:tgtEl>
                                          </p:cBhvr>
                                        </p:animEffect>
                                        <p:anim calcmode="lin" valueType="num">
                                          <p:cBhvr>
                                            <p:cTn id="91" dur="1000" fill="hold"/>
                                            <p:tgtEl>
                                              <p:spTgt spid="55"/>
                                            </p:tgtEl>
                                            <p:attrNameLst>
                                              <p:attrName>ppt_x</p:attrName>
                                            </p:attrNameLst>
                                          </p:cBhvr>
                                          <p:tavLst>
                                            <p:tav tm="0">
                                              <p:val>
                                                <p:strVal val="#ppt_x"/>
                                              </p:val>
                                            </p:tav>
                                            <p:tav tm="100000">
                                              <p:val>
                                                <p:strVal val="#ppt_x"/>
                                              </p:val>
                                            </p:tav>
                                          </p:tavLst>
                                        </p:anim>
                                        <p:anim calcmode="lin" valueType="num">
                                          <p:cBhvr>
                                            <p:cTn id="92" dur="900" decel="100000" fill="hold"/>
                                            <p:tgtEl>
                                              <p:spTgt spid="5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94" presetID="37" presetClass="entr" presetSubtype="0" fill="hold" grpId="0" nodeType="withEffect">
                                      <p:stCondLst>
                                        <p:cond delay="80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900" decel="100000" fill="hold"/>
                                            <p:tgtEl>
                                              <p:spTgt spid="31"/>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100" presetID="37" presetClass="entr" presetSubtype="0" fill="hold" grpId="0" nodeType="withEffect">
                                      <p:stCondLst>
                                        <p:cond delay="80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900" decel="100000" fill="hold"/>
                                            <p:tgtEl>
                                              <p:spTgt spid="68"/>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800"/>
                                      </p:stCondLst>
                                      <p:childTnLst>
                                        <p:set>
                                          <p:cBhvr>
                                            <p:cTn id="107" dur="1" fill="hold">
                                              <p:stCondLst>
                                                <p:cond delay="0"/>
                                              </p:stCondLst>
                                            </p:cTn>
                                            <p:tgtEl>
                                              <p:spTgt spid="65"/>
                                            </p:tgtEl>
                                            <p:attrNameLst>
                                              <p:attrName>style.visibility</p:attrName>
                                            </p:attrNameLst>
                                          </p:cBhvr>
                                          <p:to>
                                            <p:strVal val="visible"/>
                                          </p:to>
                                        </p:set>
                                        <p:animEffect transition="in" filter="fade">
                                          <p:cBhvr>
                                            <p:cTn id="108" dur="1000"/>
                                            <p:tgtEl>
                                              <p:spTgt spid="65"/>
                                            </p:tgtEl>
                                          </p:cBhvr>
                                        </p:animEffect>
                                        <p:anim calcmode="lin" valueType="num">
                                          <p:cBhvr>
                                            <p:cTn id="109" dur="1000" fill="hold"/>
                                            <p:tgtEl>
                                              <p:spTgt spid="65"/>
                                            </p:tgtEl>
                                            <p:attrNameLst>
                                              <p:attrName>ppt_x</p:attrName>
                                            </p:attrNameLst>
                                          </p:cBhvr>
                                          <p:tavLst>
                                            <p:tav tm="0">
                                              <p:val>
                                                <p:strVal val="#ppt_x"/>
                                              </p:val>
                                            </p:tav>
                                            <p:tav tm="100000">
                                              <p:val>
                                                <p:strVal val="#ppt_x"/>
                                              </p:val>
                                            </p:tav>
                                          </p:tavLst>
                                        </p:anim>
                                        <p:anim calcmode="lin" valueType="num">
                                          <p:cBhvr>
                                            <p:cTn id="110" dur="900" decel="100000" fill="hold"/>
                                            <p:tgtEl>
                                              <p:spTgt spid="65"/>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800"/>
                                      </p:stCondLst>
                                      <p:childTnLst>
                                        <p:set>
                                          <p:cBhvr>
                                            <p:cTn id="113" dur="1" fill="hold">
                                              <p:stCondLst>
                                                <p:cond delay="0"/>
                                              </p:stCondLst>
                                            </p:cTn>
                                            <p:tgtEl>
                                              <p:spTgt spid="32"/>
                                            </p:tgtEl>
                                            <p:attrNameLst>
                                              <p:attrName>style.visibility</p:attrName>
                                            </p:attrNameLst>
                                          </p:cBhvr>
                                          <p:to>
                                            <p:strVal val="visible"/>
                                          </p:to>
                                        </p:set>
                                        <p:animEffect transition="in" filter="fade">
                                          <p:cBhvr>
                                            <p:cTn id="114" dur="1000"/>
                                            <p:tgtEl>
                                              <p:spTgt spid="32"/>
                                            </p:tgtEl>
                                          </p:cBhvr>
                                        </p:animEffect>
                                        <p:anim calcmode="lin" valueType="num">
                                          <p:cBhvr>
                                            <p:cTn id="115" dur="1000" fill="hold"/>
                                            <p:tgtEl>
                                              <p:spTgt spid="32"/>
                                            </p:tgtEl>
                                            <p:attrNameLst>
                                              <p:attrName>ppt_x</p:attrName>
                                            </p:attrNameLst>
                                          </p:cBhvr>
                                          <p:tavLst>
                                            <p:tav tm="0">
                                              <p:val>
                                                <p:strVal val="#ppt_x"/>
                                              </p:val>
                                            </p:tav>
                                            <p:tav tm="100000">
                                              <p:val>
                                                <p:strVal val="#ppt_x"/>
                                              </p:val>
                                            </p:tav>
                                          </p:tavLst>
                                        </p:anim>
                                        <p:anim calcmode="lin" valueType="num">
                                          <p:cBhvr>
                                            <p:cTn id="116" dur="900" decel="100000" fill="hold"/>
                                            <p:tgtEl>
                                              <p:spTgt spid="32"/>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118" presetID="37" presetClass="entr" presetSubtype="0" fill="hold" grpId="0" nodeType="withEffect">
                                      <p:stCondLst>
                                        <p:cond delay="800"/>
                                      </p:stCondLst>
                                      <p:childTnLst>
                                        <p:set>
                                          <p:cBhvr>
                                            <p:cTn id="119" dur="1" fill="hold">
                                              <p:stCondLst>
                                                <p:cond delay="0"/>
                                              </p:stCondLst>
                                            </p:cTn>
                                            <p:tgtEl>
                                              <p:spTgt spid="64"/>
                                            </p:tgtEl>
                                            <p:attrNameLst>
                                              <p:attrName>style.visibility</p:attrName>
                                            </p:attrNameLst>
                                          </p:cBhvr>
                                          <p:to>
                                            <p:strVal val="visible"/>
                                          </p:to>
                                        </p:set>
                                        <p:animEffect transition="in" filter="fade">
                                          <p:cBhvr>
                                            <p:cTn id="120" dur="1000"/>
                                            <p:tgtEl>
                                              <p:spTgt spid="64"/>
                                            </p:tgtEl>
                                          </p:cBhvr>
                                        </p:animEffect>
                                        <p:anim calcmode="lin" valueType="num">
                                          <p:cBhvr>
                                            <p:cTn id="121" dur="1000" fill="hold"/>
                                            <p:tgtEl>
                                              <p:spTgt spid="64"/>
                                            </p:tgtEl>
                                            <p:attrNameLst>
                                              <p:attrName>ppt_x</p:attrName>
                                            </p:attrNameLst>
                                          </p:cBhvr>
                                          <p:tavLst>
                                            <p:tav tm="0">
                                              <p:val>
                                                <p:strVal val="#ppt_x"/>
                                              </p:val>
                                            </p:tav>
                                            <p:tav tm="100000">
                                              <p:val>
                                                <p:strVal val="#ppt_x"/>
                                              </p:val>
                                            </p:tav>
                                          </p:tavLst>
                                        </p:anim>
                                        <p:anim calcmode="lin" valueType="num">
                                          <p:cBhvr>
                                            <p:cTn id="122" dur="900" decel="100000" fill="hold"/>
                                            <p:tgtEl>
                                              <p:spTgt spid="64"/>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par>
                                    <p:cTn id="124" presetID="37" presetClass="entr" presetSubtype="0" fill="hold" grpId="0" nodeType="withEffect">
                                      <p:stCondLst>
                                        <p:cond delay="800"/>
                                      </p:stCondLst>
                                      <p:childTnLst>
                                        <p:set>
                                          <p:cBhvr>
                                            <p:cTn id="125" dur="1" fill="hold">
                                              <p:stCondLst>
                                                <p:cond delay="0"/>
                                              </p:stCondLst>
                                            </p:cTn>
                                            <p:tgtEl>
                                              <p:spTgt spid="63"/>
                                            </p:tgtEl>
                                            <p:attrNameLst>
                                              <p:attrName>style.visibility</p:attrName>
                                            </p:attrNameLst>
                                          </p:cBhvr>
                                          <p:to>
                                            <p:strVal val="visible"/>
                                          </p:to>
                                        </p:set>
                                        <p:animEffect transition="in" filter="fade">
                                          <p:cBhvr>
                                            <p:cTn id="126" dur="1000"/>
                                            <p:tgtEl>
                                              <p:spTgt spid="63"/>
                                            </p:tgtEl>
                                          </p:cBhvr>
                                        </p:animEffect>
                                        <p:anim calcmode="lin" valueType="num">
                                          <p:cBhvr>
                                            <p:cTn id="127" dur="1000" fill="hold"/>
                                            <p:tgtEl>
                                              <p:spTgt spid="63"/>
                                            </p:tgtEl>
                                            <p:attrNameLst>
                                              <p:attrName>ppt_x</p:attrName>
                                            </p:attrNameLst>
                                          </p:cBhvr>
                                          <p:tavLst>
                                            <p:tav tm="0">
                                              <p:val>
                                                <p:strVal val="#ppt_x"/>
                                              </p:val>
                                            </p:tav>
                                            <p:tav tm="100000">
                                              <p:val>
                                                <p:strVal val="#ppt_x"/>
                                              </p:val>
                                            </p:tav>
                                          </p:tavLst>
                                        </p:anim>
                                        <p:anim calcmode="lin" valueType="num">
                                          <p:cBhvr>
                                            <p:cTn id="128" dur="900" decel="100000" fill="hold"/>
                                            <p:tgtEl>
                                              <p:spTgt spid="63"/>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par>
                                    <p:cTn id="130" presetID="37" presetClass="entr" presetSubtype="0" fill="hold" grpId="0" nodeType="withEffect">
                                      <p:stCondLst>
                                        <p:cond delay="800"/>
                                      </p:stCondLst>
                                      <p:childTnLst>
                                        <p:set>
                                          <p:cBhvr>
                                            <p:cTn id="131" dur="1" fill="hold">
                                              <p:stCondLst>
                                                <p:cond delay="0"/>
                                              </p:stCondLst>
                                            </p:cTn>
                                            <p:tgtEl>
                                              <p:spTgt spid="33"/>
                                            </p:tgtEl>
                                            <p:attrNameLst>
                                              <p:attrName>style.visibility</p:attrName>
                                            </p:attrNameLst>
                                          </p:cBhvr>
                                          <p:to>
                                            <p:strVal val="visible"/>
                                          </p:to>
                                        </p:set>
                                        <p:animEffect transition="in" filter="fade">
                                          <p:cBhvr>
                                            <p:cTn id="132" dur="1000"/>
                                            <p:tgtEl>
                                              <p:spTgt spid="33"/>
                                            </p:tgtEl>
                                          </p:cBhvr>
                                        </p:animEffect>
                                        <p:anim calcmode="lin" valueType="num">
                                          <p:cBhvr>
                                            <p:cTn id="133" dur="1000" fill="hold"/>
                                            <p:tgtEl>
                                              <p:spTgt spid="33"/>
                                            </p:tgtEl>
                                            <p:attrNameLst>
                                              <p:attrName>ppt_x</p:attrName>
                                            </p:attrNameLst>
                                          </p:cBhvr>
                                          <p:tavLst>
                                            <p:tav tm="0">
                                              <p:val>
                                                <p:strVal val="#ppt_x"/>
                                              </p:val>
                                            </p:tav>
                                            <p:tav tm="100000">
                                              <p:val>
                                                <p:strVal val="#ppt_x"/>
                                              </p:val>
                                            </p:tav>
                                          </p:tavLst>
                                        </p:anim>
                                        <p:anim calcmode="lin" valueType="num">
                                          <p:cBhvr>
                                            <p:cTn id="134" dur="900" decel="100000" fill="hold"/>
                                            <p:tgtEl>
                                              <p:spTgt spid="33"/>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63" grpId="0"/>
          <p:bldP spid="64" grpId="0"/>
          <p:bldP spid="65" grpId="0"/>
          <p:bldP spid="67" grpId="0"/>
          <p:bldP spid="68" grpId="0"/>
          <p:bldP spid="69" grpId="0"/>
          <p:bldP spid="70" grpId="0"/>
          <p:bldP spid="30" grpId="0"/>
          <p:bldP spid="31" grpId="0"/>
          <p:bldP spid="32" grpId="0"/>
          <p:bldP spid="33" grpId="0"/>
          <p:bldP spid="34"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t="-1000" b="-1000"/>
          </a:stretch>
        </a:blipFill>
        <a:effectLst/>
      </p:bgPr>
    </p:bg>
    <p:spTree>
      <p:nvGrpSpPr>
        <p:cNvPr id="1" name=""/>
        <p:cNvGrpSpPr/>
        <p:nvPr/>
      </p:nvGrpSpPr>
      <p:grpSpPr>
        <a:xfrm>
          <a:off x="0" y="0"/>
          <a:ext cx="0" cy="0"/>
          <a:chOff x="0" y="0"/>
          <a:chExt cx="0" cy="0"/>
        </a:xfrm>
      </p:grpSpPr>
      <p:grpSp>
        <p:nvGrpSpPr>
          <p:cNvPr id="17" name="组合 244"/>
          <p:cNvGrpSpPr/>
          <p:nvPr/>
        </p:nvGrpSpPr>
        <p:grpSpPr bwMode="auto">
          <a:xfrm>
            <a:off x="1487489" y="2081386"/>
            <a:ext cx="3398839" cy="3396169"/>
            <a:chOff x="0" y="0"/>
            <a:chExt cx="3398534" cy="3398530"/>
          </a:xfrm>
        </p:grpSpPr>
        <p:grpSp>
          <p:nvGrpSpPr>
            <p:cNvPr id="18" name="组合 27"/>
            <p:cNvGrpSpPr/>
            <p:nvPr/>
          </p:nvGrpSpPr>
          <p:grpSpPr bwMode="auto">
            <a:xfrm>
              <a:off x="0" y="0"/>
              <a:ext cx="3398534" cy="3398530"/>
              <a:chOff x="0" y="0"/>
              <a:chExt cx="3096472" cy="3096470"/>
            </a:xfrm>
          </p:grpSpPr>
          <p:sp>
            <p:nvSpPr>
              <p:cNvPr id="21" name="椭圆 28"/>
              <p:cNvSpPr>
                <a:spLocks noChangeArrowheads="1"/>
              </p:cNvSpPr>
              <p:nvPr/>
            </p:nvSpPr>
            <p:spPr bwMode="auto">
              <a:xfrm>
                <a:off x="133057" y="133065"/>
                <a:ext cx="2830358" cy="2830527"/>
              </a:xfrm>
              <a:prstGeom prst="ellipse">
                <a:avLst/>
              </a:prstGeom>
              <a:solidFill>
                <a:srgbClr val="76434E">
                  <a:alpha val="22000"/>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sz="1805">
                  <a:solidFill>
                    <a:srgbClr val="FDFBE9"/>
                  </a:solidFill>
                  <a:cs typeface="+mn-ea"/>
                  <a:sym typeface="+mn-lt"/>
                </a:endParaRPr>
              </a:p>
            </p:txBody>
          </p:sp>
          <p:sp>
            <p:nvSpPr>
              <p:cNvPr id="22" name="椭圆 29"/>
              <p:cNvSpPr>
                <a:spLocks noChangeArrowheads="1"/>
              </p:cNvSpPr>
              <p:nvPr/>
            </p:nvSpPr>
            <p:spPr bwMode="auto">
              <a:xfrm>
                <a:off x="0" y="0"/>
                <a:ext cx="3096472" cy="3096658"/>
              </a:xfrm>
              <a:prstGeom prst="ellipse">
                <a:avLst/>
              </a:pr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1805">
                  <a:solidFill>
                    <a:srgbClr val="FDFBE9"/>
                  </a:solidFill>
                  <a:cs typeface="+mn-ea"/>
                  <a:sym typeface="+mn-lt"/>
                </a:endParaRPr>
              </a:p>
            </p:txBody>
          </p:sp>
        </p:grpSp>
        <p:pic>
          <p:nvPicPr>
            <p:cNvPr id="20" name="Group 17"/>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flipH="1">
              <a:off x="522143" y="347172"/>
              <a:ext cx="2354248" cy="256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098" name="Picture 2" descr="C:\Users\kk\Desktop\twig.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32874" y="2155779"/>
            <a:ext cx="5353602" cy="410016"/>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5893480" y="2515039"/>
            <a:ext cx="4634566" cy="654082"/>
          </a:xfrm>
          <a:prstGeom prst="rect">
            <a:avLst/>
          </a:prstGeom>
          <a:noFill/>
        </p:spPr>
        <p:txBody>
          <a:bodyPr wrap="square" lIns="45712" tIns="22856" rIns="45712" bIns="22856" rtlCol="0">
            <a:spAutoFit/>
          </a:bodyPr>
          <a:lstStyle/>
          <a:p>
            <a:pPr algn="ctr">
              <a:lnSpc>
                <a:spcPct val="150000"/>
              </a:lnSpc>
            </a:pPr>
            <a:r>
              <a:rPr lang="en-US" altLang="zh-CN" sz="1400" dirty="0">
                <a:solidFill>
                  <a:srgbClr val="76434E"/>
                </a:solidFill>
                <a:cs typeface="+mn-ea"/>
                <a:sym typeface="+mn-lt"/>
              </a:rPr>
              <a:t>Click here to add content, content to match the title. Click here to add content, content to match the title. </a:t>
            </a:r>
          </a:p>
        </p:txBody>
      </p:sp>
      <p:sp>
        <p:nvSpPr>
          <p:cNvPr id="50" name="TextBox 49"/>
          <p:cNvSpPr txBox="1"/>
          <p:nvPr/>
        </p:nvSpPr>
        <p:spPr>
          <a:xfrm>
            <a:off x="5892391" y="2014308"/>
            <a:ext cx="4634566" cy="377275"/>
          </a:xfrm>
          <a:prstGeom prst="rect">
            <a:avLst/>
          </a:prstGeom>
          <a:noFill/>
        </p:spPr>
        <p:txBody>
          <a:bodyPr wrap="square" lIns="45712" tIns="22856" rIns="45712" bIns="22856" rtlCol="0">
            <a:spAutoFit/>
          </a:bodyPr>
          <a:lstStyle/>
          <a:p>
            <a:pPr algn="ctr">
              <a:lnSpc>
                <a:spcPct val="150000"/>
              </a:lnSpc>
            </a:pPr>
            <a:r>
              <a:rPr lang="en-US" altLang="zh-CN" sz="1600" b="1" spc="300" dirty="0">
                <a:solidFill>
                  <a:srgbClr val="76434E"/>
                </a:solidFill>
                <a:cs typeface="+mn-ea"/>
                <a:sym typeface="+mn-lt"/>
              </a:rPr>
              <a:t>Add your title text here</a:t>
            </a:r>
            <a:endParaRPr lang="en-US" sz="1600" b="1" spc="300" dirty="0">
              <a:solidFill>
                <a:srgbClr val="76434E"/>
              </a:solidFill>
              <a:cs typeface="+mn-ea"/>
              <a:sym typeface="+mn-lt"/>
            </a:endParaRPr>
          </a:p>
        </p:txBody>
      </p:sp>
      <p:pic>
        <p:nvPicPr>
          <p:cNvPr id="19" name="Picture 2" descr="C:\Users\kk\Desktop\twig.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35379" y="3375804"/>
            <a:ext cx="5353602" cy="41001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5895985" y="3735064"/>
            <a:ext cx="4634566" cy="654082"/>
          </a:xfrm>
          <a:prstGeom prst="rect">
            <a:avLst/>
          </a:prstGeom>
          <a:noFill/>
        </p:spPr>
        <p:txBody>
          <a:bodyPr wrap="square" lIns="45712" tIns="22856" rIns="45712" bIns="22856" rtlCol="0">
            <a:spAutoFit/>
          </a:bodyPr>
          <a:lstStyle/>
          <a:p>
            <a:pPr algn="ctr">
              <a:lnSpc>
                <a:spcPct val="150000"/>
              </a:lnSpc>
            </a:pPr>
            <a:r>
              <a:rPr lang="en-US" altLang="zh-CN" sz="1400" dirty="0">
                <a:solidFill>
                  <a:srgbClr val="76434E"/>
                </a:solidFill>
                <a:cs typeface="+mn-ea"/>
                <a:sym typeface="+mn-lt"/>
              </a:rPr>
              <a:t>Click here to add content, content to match the title. Click here to add content, content to match the title. </a:t>
            </a:r>
          </a:p>
        </p:txBody>
      </p:sp>
      <p:sp>
        <p:nvSpPr>
          <p:cNvPr id="24" name="TextBox 23"/>
          <p:cNvSpPr txBox="1"/>
          <p:nvPr/>
        </p:nvSpPr>
        <p:spPr>
          <a:xfrm>
            <a:off x="5894896" y="3234334"/>
            <a:ext cx="4634566" cy="377275"/>
          </a:xfrm>
          <a:prstGeom prst="rect">
            <a:avLst/>
          </a:prstGeom>
          <a:noFill/>
        </p:spPr>
        <p:txBody>
          <a:bodyPr wrap="square" lIns="45712" tIns="22856" rIns="45712" bIns="22856" rtlCol="0">
            <a:spAutoFit/>
          </a:bodyPr>
          <a:lstStyle/>
          <a:p>
            <a:pPr algn="ctr">
              <a:lnSpc>
                <a:spcPct val="150000"/>
              </a:lnSpc>
            </a:pPr>
            <a:r>
              <a:rPr lang="en-US" altLang="zh-CN" sz="1600" b="1" spc="300" dirty="0">
                <a:solidFill>
                  <a:srgbClr val="76434E"/>
                </a:solidFill>
                <a:cs typeface="+mn-ea"/>
                <a:sym typeface="+mn-lt"/>
              </a:rPr>
              <a:t>Add your title text here</a:t>
            </a:r>
          </a:p>
        </p:txBody>
      </p:sp>
      <p:pic>
        <p:nvPicPr>
          <p:cNvPr id="25" name="Picture 2" descr="C:\Users\kk\Desktop\twig.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37883" y="4625863"/>
            <a:ext cx="5353602" cy="4100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5898489" y="4985124"/>
            <a:ext cx="4634566" cy="654082"/>
          </a:xfrm>
          <a:prstGeom prst="rect">
            <a:avLst/>
          </a:prstGeom>
          <a:noFill/>
        </p:spPr>
        <p:txBody>
          <a:bodyPr wrap="square" lIns="45712" tIns="22856" rIns="45712" bIns="22856" rtlCol="0">
            <a:spAutoFit/>
          </a:bodyPr>
          <a:lstStyle/>
          <a:p>
            <a:pPr algn="ctr">
              <a:lnSpc>
                <a:spcPct val="150000"/>
              </a:lnSpc>
            </a:pPr>
            <a:r>
              <a:rPr lang="en-US" altLang="zh-CN" sz="1400" dirty="0">
                <a:solidFill>
                  <a:srgbClr val="76434E"/>
                </a:solidFill>
                <a:cs typeface="+mn-ea"/>
                <a:sym typeface="+mn-lt"/>
              </a:rPr>
              <a:t>Click here to add content, content to match the title. Click here to add content, content to match the title. </a:t>
            </a:r>
          </a:p>
        </p:txBody>
      </p:sp>
      <p:sp>
        <p:nvSpPr>
          <p:cNvPr id="27" name="TextBox 26"/>
          <p:cNvSpPr txBox="1"/>
          <p:nvPr/>
        </p:nvSpPr>
        <p:spPr>
          <a:xfrm>
            <a:off x="5897400" y="4484393"/>
            <a:ext cx="4634566" cy="377275"/>
          </a:xfrm>
          <a:prstGeom prst="rect">
            <a:avLst/>
          </a:prstGeom>
          <a:noFill/>
        </p:spPr>
        <p:txBody>
          <a:bodyPr wrap="square" lIns="45712" tIns="22856" rIns="45712" bIns="22856" rtlCol="0">
            <a:spAutoFit/>
          </a:bodyPr>
          <a:lstStyle/>
          <a:p>
            <a:pPr algn="ctr">
              <a:lnSpc>
                <a:spcPct val="150000"/>
              </a:lnSpc>
            </a:pPr>
            <a:r>
              <a:rPr lang="en-US" altLang="zh-CN" sz="1600" b="1" spc="300" dirty="0">
                <a:solidFill>
                  <a:srgbClr val="76434E"/>
                </a:solidFill>
                <a:cs typeface="+mn-ea"/>
                <a:sym typeface="+mn-lt"/>
              </a:rPr>
              <a:t>Add your title text here</a:t>
            </a:r>
          </a:p>
        </p:txBody>
      </p:sp>
      <p:pic>
        <p:nvPicPr>
          <p:cNvPr id="28" name="图片 2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70177" y="404128"/>
            <a:ext cx="5403828" cy="773922"/>
          </a:xfrm>
          <a:prstGeom prst="rect">
            <a:avLst/>
          </a:prstGeom>
        </p:spPr>
      </p:pic>
      <p:sp>
        <p:nvSpPr>
          <p:cNvPr id="30" name="TextBox 33"/>
          <p:cNvSpPr txBox="1"/>
          <p:nvPr/>
        </p:nvSpPr>
        <p:spPr>
          <a:xfrm>
            <a:off x="4999037" y="574806"/>
            <a:ext cx="1857788" cy="416254"/>
          </a:xfrm>
          <a:prstGeom prst="rect">
            <a:avLst/>
          </a:prstGeom>
          <a:noFill/>
        </p:spPr>
        <p:txBody>
          <a:bodyPr wrap="none" lIns="45706" tIns="22853" rIns="45706" bIns="22853" rtlCol="0">
            <a:spAutoFit/>
          </a:bodyPr>
          <a:lstStyle/>
          <a:p>
            <a:r>
              <a:rPr lang="en-US" altLang="zh-CN" sz="2405" b="1" dirty="0">
                <a:solidFill>
                  <a:srgbClr val="76434E"/>
                </a:solidFill>
                <a:cs typeface="+mn-ea"/>
                <a:sym typeface="+mn-lt"/>
              </a:rPr>
              <a:t>Add title text</a:t>
            </a:r>
          </a:p>
        </p:txBody>
      </p:sp>
    </p:spTree>
  </p:cSld>
  <p:clrMapOvr>
    <a:masterClrMapping/>
  </p:clrMapOvr>
  <p:transition spd="slow" advClick="0" advTm="10278">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50000">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14:bounceEnd="50000">
                                          <p:cBhvr additive="base">
                                            <p:cTn id="7" dur="1000" fill="hold"/>
                                            <p:tgtEl>
                                              <p:spTgt spid="28"/>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28"/>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9" presetClass="entr" presetSubtype="0" decel="10000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fltVal val="0"/>
                                              </p:val>
                                            </p:tav>
                                            <p:tav tm="100000">
                                              <p:val>
                                                <p:strVal val="#ppt_w"/>
                                              </p:val>
                                            </p:tav>
                                          </p:tavLst>
                                        </p:anim>
                                        <p:anim calcmode="lin" valueType="num">
                                          <p:cBhvr>
                                            <p:cTn id="13" dur="1000" fill="hold"/>
                                            <p:tgtEl>
                                              <p:spTgt spid="17"/>
                                            </p:tgtEl>
                                            <p:attrNameLst>
                                              <p:attrName>ppt_h</p:attrName>
                                            </p:attrNameLst>
                                          </p:cBhvr>
                                          <p:tavLst>
                                            <p:tav tm="0">
                                              <p:val>
                                                <p:fltVal val="0"/>
                                              </p:val>
                                            </p:tav>
                                            <p:tav tm="100000">
                                              <p:val>
                                                <p:strVal val="#ppt_h"/>
                                              </p:val>
                                            </p:tav>
                                          </p:tavLst>
                                        </p:anim>
                                        <p:anim calcmode="lin" valueType="num">
                                          <p:cBhvr>
                                            <p:cTn id="14" dur="1000" fill="hold"/>
                                            <p:tgtEl>
                                              <p:spTgt spid="17"/>
                                            </p:tgtEl>
                                            <p:attrNameLst>
                                              <p:attrName>style.rotation</p:attrName>
                                            </p:attrNameLst>
                                          </p:cBhvr>
                                          <p:tavLst>
                                            <p:tav tm="0">
                                              <p:val>
                                                <p:fltVal val="360"/>
                                              </p:val>
                                            </p:tav>
                                            <p:tav tm="100000">
                                              <p:val>
                                                <p:fltVal val="0"/>
                                              </p:val>
                                            </p:tav>
                                          </p:tavLst>
                                        </p:anim>
                                        <p:animEffect transition="in" filter="fade">
                                          <p:cBhvr>
                                            <p:cTn id="15" dur="1000"/>
                                            <p:tgtEl>
                                              <p:spTgt spid="17"/>
                                            </p:tgtEl>
                                          </p:cBhvr>
                                        </p:animEffect>
                                      </p:childTnLst>
                                    </p:cTn>
                                  </p:par>
                                </p:childTnLst>
                              </p:cTn>
                            </p:par>
                            <p:par>
                              <p:cTn id="16" fill="hold">
                                <p:stCondLst>
                                  <p:cond delay="2000"/>
                                </p:stCondLst>
                                <p:childTnLst>
                                  <p:par>
                                    <p:cTn id="17" presetID="16" presetClass="entr" presetSubtype="21" fill="hold" nodeType="after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barn(inVertical)">
                                          <p:cBhvr>
                                            <p:cTn id="19" dur="500"/>
                                            <p:tgtEl>
                                              <p:spTgt spid="4098"/>
                                            </p:tgtEl>
                                          </p:cBhvr>
                                        </p:animEffect>
                                      </p:childTnLst>
                                    </p:cTn>
                                  </p:par>
                                </p:childTnLst>
                              </p:cTn>
                            </p:par>
                            <p:par>
                              <p:cTn id="20" fill="hold">
                                <p:stCondLst>
                                  <p:cond delay="2500"/>
                                </p:stCondLst>
                                <p:childTnLst>
                                  <p:par>
                                    <p:cTn id="21" presetID="2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childTnLst>
                              </p:cTn>
                            </p:par>
                            <p:par>
                              <p:cTn id="29" fill="hold">
                                <p:stCondLst>
                                  <p:cond delay="3500"/>
                                </p:stCondLst>
                                <p:childTnLst>
                                  <p:par>
                                    <p:cTn id="30" presetID="16" presetClass="entr" presetSubtype="21"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par>
                              <p:cTn id="42" fill="hold">
                                <p:stCondLst>
                                  <p:cond delay="5000"/>
                                </p:stCondLst>
                                <p:childTnLst>
                                  <p:par>
                                    <p:cTn id="43" presetID="16" presetClass="entr" presetSubtype="21"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barn(inVertical)">
                                          <p:cBhvr>
                                            <p:cTn id="45" dur="500"/>
                                            <p:tgtEl>
                                              <p:spTgt spid="25"/>
                                            </p:tgtEl>
                                          </p:cBhvr>
                                        </p:animEffect>
                                      </p:childTnLst>
                                    </p:cTn>
                                  </p:par>
                                </p:childTnLst>
                              </p:cTn>
                            </p:par>
                            <p:par>
                              <p:cTn id="46" fill="hold">
                                <p:stCondLst>
                                  <p:cond delay="5500"/>
                                </p:stCondLst>
                                <p:childTnLst>
                                  <p:par>
                                    <p:cTn id="47" presetID="23" presetClass="entr" presetSubtype="16"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childTnLst>
                                    </p:cTn>
                                  </p:par>
                                </p:childTnLst>
                              </p:cTn>
                            </p:par>
                            <p:par>
                              <p:cTn id="51" fill="hold">
                                <p:stCondLst>
                                  <p:cond delay="6000"/>
                                </p:stCondLst>
                                <p:childTnLst>
                                  <p:par>
                                    <p:cTn id="52" presetID="10" presetClass="entr" presetSubtype="0"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childTnLst>
                              </p:cTn>
                            </p:par>
                            <p:par>
                              <p:cTn id="55" fill="hold">
                                <p:stCondLst>
                                  <p:cond delay="6500"/>
                                </p:stCondLst>
                                <p:childTnLst>
                                  <p:par>
                                    <p:cTn id="56" presetID="41" presetClass="entr" presetSubtype="0" fill="hold" grpId="0" nodeType="afterEffect">
                                      <p:stCondLst>
                                        <p:cond delay="0"/>
                                      </p:stCondLst>
                                      <p:iterate type="lt">
                                        <p:tmPct val="10000"/>
                                      </p:iterate>
                                      <p:childTnLst>
                                        <p:set>
                                          <p:cBhvr>
                                            <p:cTn id="57" dur="1" fill="hold">
                                              <p:stCondLst>
                                                <p:cond delay="0"/>
                                              </p:stCondLst>
                                            </p:cTn>
                                            <p:tgtEl>
                                              <p:spTgt spid="30"/>
                                            </p:tgtEl>
                                            <p:attrNameLst>
                                              <p:attrName>style.visibility</p:attrName>
                                            </p:attrNameLst>
                                          </p:cBhvr>
                                          <p:to>
                                            <p:strVal val="visible"/>
                                          </p:to>
                                        </p:set>
                                        <p:anim calcmode="lin" valueType="num">
                                          <p:cBhvr>
                                            <p:cTn id="58"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30"/>
                                            </p:tgtEl>
                                            <p:attrNameLst>
                                              <p:attrName>ppt_y</p:attrName>
                                            </p:attrNameLst>
                                          </p:cBhvr>
                                          <p:tavLst>
                                            <p:tav tm="0">
                                              <p:val>
                                                <p:strVal val="#ppt_y"/>
                                              </p:val>
                                            </p:tav>
                                            <p:tav tm="100000">
                                              <p:val>
                                                <p:strVal val="#ppt_y"/>
                                              </p:val>
                                            </p:tav>
                                          </p:tavLst>
                                        </p:anim>
                                        <p:anim calcmode="lin" valueType="num">
                                          <p:cBhvr>
                                            <p:cTn id="60"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23" grpId="0"/>
          <p:bldP spid="24" grpId="0"/>
          <p:bldP spid="26" grpId="0"/>
          <p:bldP spid="27" grpId="0"/>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000" fill="hold"/>
                                            <p:tgtEl>
                                              <p:spTgt spid="28"/>
                                            </p:tgtEl>
                                            <p:attrNameLst>
                                              <p:attrName>ppt_x</p:attrName>
                                            </p:attrNameLst>
                                          </p:cBhvr>
                                          <p:tavLst>
                                            <p:tav tm="0">
                                              <p:val>
                                                <p:strVal val="#ppt_x"/>
                                              </p:val>
                                            </p:tav>
                                            <p:tav tm="100000">
                                              <p:val>
                                                <p:strVal val="#ppt_x"/>
                                              </p:val>
                                            </p:tav>
                                          </p:tavLst>
                                        </p:anim>
                                        <p:anim calcmode="lin" valueType="num">
                                          <p:cBhvr additive="base">
                                            <p:cTn id="8" dur="1000" fill="hold"/>
                                            <p:tgtEl>
                                              <p:spTgt spid="28"/>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9" presetClass="entr" presetSubtype="0" decel="10000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fltVal val="0"/>
                                              </p:val>
                                            </p:tav>
                                            <p:tav tm="100000">
                                              <p:val>
                                                <p:strVal val="#ppt_w"/>
                                              </p:val>
                                            </p:tav>
                                          </p:tavLst>
                                        </p:anim>
                                        <p:anim calcmode="lin" valueType="num">
                                          <p:cBhvr>
                                            <p:cTn id="13" dur="1000" fill="hold"/>
                                            <p:tgtEl>
                                              <p:spTgt spid="17"/>
                                            </p:tgtEl>
                                            <p:attrNameLst>
                                              <p:attrName>ppt_h</p:attrName>
                                            </p:attrNameLst>
                                          </p:cBhvr>
                                          <p:tavLst>
                                            <p:tav tm="0">
                                              <p:val>
                                                <p:fltVal val="0"/>
                                              </p:val>
                                            </p:tav>
                                            <p:tav tm="100000">
                                              <p:val>
                                                <p:strVal val="#ppt_h"/>
                                              </p:val>
                                            </p:tav>
                                          </p:tavLst>
                                        </p:anim>
                                        <p:anim calcmode="lin" valueType="num">
                                          <p:cBhvr>
                                            <p:cTn id="14" dur="1000" fill="hold"/>
                                            <p:tgtEl>
                                              <p:spTgt spid="17"/>
                                            </p:tgtEl>
                                            <p:attrNameLst>
                                              <p:attrName>style.rotation</p:attrName>
                                            </p:attrNameLst>
                                          </p:cBhvr>
                                          <p:tavLst>
                                            <p:tav tm="0">
                                              <p:val>
                                                <p:fltVal val="360"/>
                                              </p:val>
                                            </p:tav>
                                            <p:tav tm="100000">
                                              <p:val>
                                                <p:fltVal val="0"/>
                                              </p:val>
                                            </p:tav>
                                          </p:tavLst>
                                        </p:anim>
                                        <p:animEffect transition="in" filter="fade">
                                          <p:cBhvr>
                                            <p:cTn id="15" dur="1000"/>
                                            <p:tgtEl>
                                              <p:spTgt spid="17"/>
                                            </p:tgtEl>
                                          </p:cBhvr>
                                        </p:animEffect>
                                      </p:childTnLst>
                                    </p:cTn>
                                  </p:par>
                                </p:childTnLst>
                              </p:cTn>
                            </p:par>
                            <p:par>
                              <p:cTn id="16" fill="hold">
                                <p:stCondLst>
                                  <p:cond delay="2000"/>
                                </p:stCondLst>
                                <p:childTnLst>
                                  <p:par>
                                    <p:cTn id="17" presetID="16" presetClass="entr" presetSubtype="21" fill="hold" nodeType="after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barn(inVertical)">
                                          <p:cBhvr>
                                            <p:cTn id="19" dur="500"/>
                                            <p:tgtEl>
                                              <p:spTgt spid="4098"/>
                                            </p:tgtEl>
                                          </p:cBhvr>
                                        </p:animEffect>
                                      </p:childTnLst>
                                    </p:cTn>
                                  </p:par>
                                </p:childTnLst>
                              </p:cTn>
                            </p:par>
                            <p:par>
                              <p:cTn id="20" fill="hold">
                                <p:stCondLst>
                                  <p:cond delay="2500"/>
                                </p:stCondLst>
                                <p:childTnLst>
                                  <p:par>
                                    <p:cTn id="21" presetID="2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childTnLst>
                              </p:cTn>
                            </p:par>
                            <p:par>
                              <p:cTn id="29" fill="hold">
                                <p:stCondLst>
                                  <p:cond delay="3500"/>
                                </p:stCondLst>
                                <p:childTnLst>
                                  <p:par>
                                    <p:cTn id="30" presetID="16" presetClass="entr" presetSubtype="21"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par>
                              <p:cTn id="42" fill="hold">
                                <p:stCondLst>
                                  <p:cond delay="5000"/>
                                </p:stCondLst>
                                <p:childTnLst>
                                  <p:par>
                                    <p:cTn id="43" presetID="16" presetClass="entr" presetSubtype="21"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barn(inVertical)">
                                          <p:cBhvr>
                                            <p:cTn id="45" dur="500"/>
                                            <p:tgtEl>
                                              <p:spTgt spid="25"/>
                                            </p:tgtEl>
                                          </p:cBhvr>
                                        </p:animEffect>
                                      </p:childTnLst>
                                    </p:cTn>
                                  </p:par>
                                </p:childTnLst>
                              </p:cTn>
                            </p:par>
                            <p:par>
                              <p:cTn id="46" fill="hold">
                                <p:stCondLst>
                                  <p:cond delay="5500"/>
                                </p:stCondLst>
                                <p:childTnLst>
                                  <p:par>
                                    <p:cTn id="47" presetID="23" presetClass="entr" presetSubtype="16"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childTnLst>
                                    </p:cTn>
                                  </p:par>
                                </p:childTnLst>
                              </p:cTn>
                            </p:par>
                            <p:par>
                              <p:cTn id="51" fill="hold">
                                <p:stCondLst>
                                  <p:cond delay="6000"/>
                                </p:stCondLst>
                                <p:childTnLst>
                                  <p:par>
                                    <p:cTn id="52" presetID="10" presetClass="entr" presetSubtype="0"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childTnLst>
                              </p:cTn>
                            </p:par>
                            <p:par>
                              <p:cTn id="55" fill="hold">
                                <p:stCondLst>
                                  <p:cond delay="6500"/>
                                </p:stCondLst>
                                <p:childTnLst>
                                  <p:par>
                                    <p:cTn id="56" presetID="41" presetClass="entr" presetSubtype="0" fill="hold" grpId="0" nodeType="afterEffect">
                                      <p:stCondLst>
                                        <p:cond delay="0"/>
                                      </p:stCondLst>
                                      <p:iterate type="lt">
                                        <p:tmPct val="10000"/>
                                      </p:iterate>
                                      <p:childTnLst>
                                        <p:set>
                                          <p:cBhvr>
                                            <p:cTn id="57" dur="1" fill="hold">
                                              <p:stCondLst>
                                                <p:cond delay="0"/>
                                              </p:stCondLst>
                                            </p:cTn>
                                            <p:tgtEl>
                                              <p:spTgt spid="30"/>
                                            </p:tgtEl>
                                            <p:attrNameLst>
                                              <p:attrName>style.visibility</p:attrName>
                                            </p:attrNameLst>
                                          </p:cBhvr>
                                          <p:to>
                                            <p:strVal val="visible"/>
                                          </p:to>
                                        </p:set>
                                        <p:anim calcmode="lin" valueType="num">
                                          <p:cBhvr>
                                            <p:cTn id="58"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30"/>
                                            </p:tgtEl>
                                            <p:attrNameLst>
                                              <p:attrName>ppt_y</p:attrName>
                                            </p:attrNameLst>
                                          </p:cBhvr>
                                          <p:tavLst>
                                            <p:tav tm="0">
                                              <p:val>
                                                <p:strVal val="#ppt_y"/>
                                              </p:val>
                                            </p:tav>
                                            <p:tav tm="100000">
                                              <p:val>
                                                <p:strVal val="#ppt_y"/>
                                              </p:val>
                                            </p:tav>
                                          </p:tavLst>
                                        </p:anim>
                                        <p:anim calcmode="lin" valueType="num">
                                          <p:cBhvr>
                                            <p:cTn id="60"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23" grpId="0"/>
          <p:bldP spid="24" grpId="0"/>
          <p:bldP spid="26" grpId="0"/>
          <p:bldP spid="27" grpId="0"/>
          <p:bldP spid="30"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t="-1000" b="-1000"/>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4768196">
            <a:off x="453470" y="1332966"/>
            <a:ext cx="3958667" cy="4434149"/>
          </a:xfrm>
          <a:prstGeom prst="rect">
            <a:avLst/>
          </a:prstGeom>
        </p:spPr>
      </p:pic>
      <p:sp>
        <p:nvSpPr>
          <p:cNvPr id="13" name="TextBox 12"/>
          <p:cNvSpPr txBox="1"/>
          <p:nvPr/>
        </p:nvSpPr>
        <p:spPr>
          <a:xfrm>
            <a:off x="3505192" y="1816709"/>
            <a:ext cx="2287126" cy="415490"/>
          </a:xfrm>
          <a:prstGeom prst="rect">
            <a:avLst/>
          </a:prstGeom>
          <a:noFill/>
        </p:spPr>
        <p:txBody>
          <a:bodyPr wrap="square" lIns="45712" tIns="22856" rIns="45712" bIns="22856" rtlCol="0">
            <a:spAutoFit/>
          </a:bodyPr>
          <a:lstStyle/>
          <a:p>
            <a:r>
              <a:rPr lang="en-US" altLang="zh-CN" sz="2400" b="1" dirty="0">
                <a:solidFill>
                  <a:srgbClr val="76434E"/>
                </a:solidFill>
                <a:cs typeface="+mn-ea"/>
                <a:sym typeface="+mn-lt"/>
              </a:rPr>
              <a:t>Add title text</a:t>
            </a:r>
          </a:p>
        </p:txBody>
      </p:sp>
      <p:pic>
        <p:nvPicPr>
          <p:cNvPr id="2" name="图片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22309" y="1576403"/>
            <a:ext cx="2287126" cy="5395663"/>
          </a:xfrm>
          <a:prstGeom prst="rect">
            <a:avLst/>
          </a:prstGeom>
        </p:spPr>
      </p:pic>
      <p:pic>
        <p:nvPicPr>
          <p:cNvPr id="3"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04330" y="5033772"/>
            <a:ext cx="2027704" cy="1868632"/>
          </a:xfrm>
          <a:prstGeom prst="rect">
            <a:avLst/>
          </a:prstGeom>
        </p:spPr>
      </p:pic>
      <p:sp>
        <p:nvSpPr>
          <p:cNvPr id="12" name="TextBox 11"/>
          <p:cNvSpPr txBox="1"/>
          <p:nvPr/>
        </p:nvSpPr>
        <p:spPr>
          <a:xfrm>
            <a:off x="843500" y="2803801"/>
            <a:ext cx="1837595" cy="1262004"/>
          </a:xfrm>
          <a:prstGeom prst="rect">
            <a:avLst/>
          </a:prstGeom>
          <a:noFill/>
        </p:spPr>
        <p:txBody>
          <a:bodyPr wrap="square" lIns="45712" tIns="22856" rIns="45712" bIns="22856" rtlCol="0">
            <a:spAutoFit/>
          </a:bodyPr>
          <a:lstStyle/>
          <a:p>
            <a:pPr algn="ctr">
              <a:lnSpc>
                <a:spcPct val="150000"/>
              </a:lnSpc>
            </a:pPr>
            <a:r>
              <a:rPr lang="en-US" altLang="zh-CN" sz="2800" b="1" dirty="0">
                <a:solidFill>
                  <a:schemeClr val="bg1"/>
                </a:solidFill>
                <a:cs typeface="+mn-ea"/>
                <a:sym typeface="+mn-lt"/>
              </a:rPr>
              <a:t>YOUR TITLE</a:t>
            </a:r>
          </a:p>
        </p:txBody>
      </p:sp>
      <p:sp>
        <p:nvSpPr>
          <p:cNvPr id="17" name="TextBox 16"/>
          <p:cNvSpPr txBox="1"/>
          <p:nvPr/>
        </p:nvSpPr>
        <p:spPr>
          <a:xfrm>
            <a:off x="2491005" y="1970879"/>
            <a:ext cx="730215" cy="616699"/>
          </a:xfrm>
          <a:prstGeom prst="rect">
            <a:avLst/>
          </a:prstGeom>
          <a:noFill/>
        </p:spPr>
        <p:txBody>
          <a:bodyPr wrap="square" lIns="45712" tIns="22856" rIns="45712" bIns="22856" rtlCol="0">
            <a:spAutoFit/>
          </a:bodyPr>
          <a:lstStyle/>
          <a:p>
            <a:pPr algn="ctr">
              <a:lnSpc>
                <a:spcPct val="150000"/>
              </a:lnSpc>
            </a:pPr>
            <a:r>
              <a:rPr lang="en-US" altLang="zh-CN" sz="2805" b="1" dirty="0">
                <a:solidFill>
                  <a:schemeClr val="bg1"/>
                </a:solidFill>
                <a:cs typeface="+mn-ea"/>
                <a:sym typeface="+mn-lt"/>
              </a:rPr>
              <a:t>01</a:t>
            </a:r>
          </a:p>
        </p:txBody>
      </p:sp>
      <p:sp>
        <p:nvSpPr>
          <p:cNvPr id="18" name="TextBox 17"/>
          <p:cNvSpPr txBox="1"/>
          <p:nvPr/>
        </p:nvSpPr>
        <p:spPr>
          <a:xfrm>
            <a:off x="3140085" y="2873811"/>
            <a:ext cx="730215" cy="616699"/>
          </a:xfrm>
          <a:prstGeom prst="rect">
            <a:avLst/>
          </a:prstGeom>
          <a:noFill/>
        </p:spPr>
        <p:txBody>
          <a:bodyPr wrap="square" lIns="45712" tIns="22856" rIns="45712" bIns="22856" rtlCol="0">
            <a:spAutoFit/>
          </a:bodyPr>
          <a:lstStyle/>
          <a:p>
            <a:pPr algn="ctr">
              <a:lnSpc>
                <a:spcPct val="150000"/>
              </a:lnSpc>
            </a:pPr>
            <a:r>
              <a:rPr lang="en-US" altLang="zh-CN" sz="2805" b="1" dirty="0">
                <a:solidFill>
                  <a:schemeClr val="bg1"/>
                </a:solidFill>
                <a:cs typeface="+mn-ea"/>
                <a:sym typeface="+mn-lt"/>
              </a:rPr>
              <a:t>02</a:t>
            </a:r>
          </a:p>
        </p:txBody>
      </p:sp>
      <p:sp>
        <p:nvSpPr>
          <p:cNvPr id="19" name="TextBox 18"/>
          <p:cNvSpPr txBox="1"/>
          <p:nvPr/>
        </p:nvSpPr>
        <p:spPr>
          <a:xfrm>
            <a:off x="2972708" y="4013912"/>
            <a:ext cx="730215" cy="616699"/>
          </a:xfrm>
          <a:prstGeom prst="rect">
            <a:avLst/>
          </a:prstGeom>
          <a:noFill/>
        </p:spPr>
        <p:txBody>
          <a:bodyPr wrap="square" lIns="45712" tIns="22856" rIns="45712" bIns="22856" rtlCol="0">
            <a:spAutoFit/>
          </a:bodyPr>
          <a:lstStyle/>
          <a:p>
            <a:pPr algn="ctr">
              <a:lnSpc>
                <a:spcPct val="150000"/>
              </a:lnSpc>
            </a:pPr>
            <a:r>
              <a:rPr lang="en-US" altLang="zh-CN" sz="2805" b="1" dirty="0">
                <a:solidFill>
                  <a:schemeClr val="bg1"/>
                </a:solidFill>
                <a:cs typeface="+mn-ea"/>
                <a:sym typeface="+mn-lt"/>
              </a:rPr>
              <a:t>03</a:t>
            </a:r>
          </a:p>
        </p:txBody>
      </p:sp>
      <p:sp>
        <p:nvSpPr>
          <p:cNvPr id="20" name="TextBox 19"/>
          <p:cNvSpPr txBox="1"/>
          <p:nvPr/>
        </p:nvSpPr>
        <p:spPr>
          <a:xfrm>
            <a:off x="1939013" y="4707215"/>
            <a:ext cx="730215" cy="616699"/>
          </a:xfrm>
          <a:prstGeom prst="rect">
            <a:avLst/>
          </a:prstGeom>
          <a:noFill/>
        </p:spPr>
        <p:txBody>
          <a:bodyPr wrap="square" lIns="45712" tIns="22856" rIns="45712" bIns="22856" rtlCol="0">
            <a:spAutoFit/>
          </a:bodyPr>
          <a:lstStyle/>
          <a:p>
            <a:pPr algn="ctr">
              <a:lnSpc>
                <a:spcPct val="150000"/>
              </a:lnSpc>
            </a:pPr>
            <a:r>
              <a:rPr lang="en-US" altLang="zh-CN" sz="2805" b="1" dirty="0">
                <a:solidFill>
                  <a:schemeClr val="bg1"/>
                </a:solidFill>
                <a:cs typeface="+mn-ea"/>
                <a:sym typeface="+mn-lt"/>
              </a:rPr>
              <a:t>04</a:t>
            </a:r>
          </a:p>
        </p:txBody>
      </p:sp>
      <p:pic>
        <p:nvPicPr>
          <p:cNvPr id="21" name="图片 2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70177" y="404128"/>
            <a:ext cx="5403828" cy="773922"/>
          </a:xfrm>
          <a:prstGeom prst="rect">
            <a:avLst/>
          </a:prstGeom>
        </p:spPr>
      </p:pic>
      <p:sp>
        <p:nvSpPr>
          <p:cNvPr id="23" name="TextBox 33"/>
          <p:cNvSpPr txBox="1"/>
          <p:nvPr/>
        </p:nvSpPr>
        <p:spPr>
          <a:xfrm>
            <a:off x="4999037" y="574806"/>
            <a:ext cx="1857788" cy="416254"/>
          </a:xfrm>
          <a:prstGeom prst="rect">
            <a:avLst/>
          </a:prstGeom>
          <a:noFill/>
        </p:spPr>
        <p:txBody>
          <a:bodyPr wrap="none" lIns="45706" tIns="22853" rIns="45706" bIns="22853" rtlCol="0">
            <a:spAutoFit/>
          </a:bodyPr>
          <a:lstStyle/>
          <a:p>
            <a:r>
              <a:rPr lang="en-US" altLang="zh-CN" sz="2405" b="1" dirty="0">
                <a:solidFill>
                  <a:srgbClr val="76434E"/>
                </a:solidFill>
                <a:cs typeface="+mn-ea"/>
                <a:sym typeface="+mn-lt"/>
              </a:rPr>
              <a:t>Add title text</a:t>
            </a:r>
          </a:p>
        </p:txBody>
      </p:sp>
      <p:sp>
        <p:nvSpPr>
          <p:cNvPr id="4" name="矩形 3"/>
          <p:cNvSpPr/>
          <p:nvPr/>
        </p:nvSpPr>
        <p:spPr>
          <a:xfrm>
            <a:off x="3505193" y="2280239"/>
            <a:ext cx="6169411" cy="584775"/>
          </a:xfrm>
          <a:prstGeom prst="rect">
            <a:avLst/>
          </a:prstGeom>
        </p:spPr>
        <p:txBody>
          <a:bodyPr wrap="square">
            <a:spAutoFit/>
          </a:bodyPr>
          <a:lstStyle/>
          <a:p>
            <a:r>
              <a:rPr lang="en-US" altLang="zh-CN" sz="1600" dirty="0">
                <a:solidFill>
                  <a:srgbClr val="76434E"/>
                </a:solidFill>
                <a:cs typeface="+mn-ea"/>
                <a:sym typeface="+mn-lt"/>
              </a:rPr>
              <a:t>Click here to add content, content to match the title. Click here to add content, content to match the title. </a:t>
            </a:r>
          </a:p>
        </p:txBody>
      </p:sp>
      <p:sp>
        <p:nvSpPr>
          <p:cNvPr id="24" name="TextBox 12"/>
          <p:cNvSpPr txBox="1"/>
          <p:nvPr/>
        </p:nvSpPr>
        <p:spPr>
          <a:xfrm>
            <a:off x="4034339" y="3282096"/>
            <a:ext cx="2287126" cy="415490"/>
          </a:xfrm>
          <a:prstGeom prst="rect">
            <a:avLst/>
          </a:prstGeom>
          <a:noFill/>
        </p:spPr>
        <p:txBody>
          <a:bodyPr wrap="square" lIns="45712" tIns="22856" rIns="45712" bIns="22856" rtlCol="0">
            <a:spAutoFit/>
          </a:bodyPr>
          <a:lstStyle/>
          <a:p>
            <a:r>
              <a:rPr lang="en-US" altLang="zh-CN" sz="2400" b="1" dirty="0">
                <a:solidFill>
                  <a:srgbClr val="76434E"/>
                </a:solidFill>
                <a:cs typeface="+mn-ea"/>
                <a:sym typeface="+mn-lt"/>
              </a:rPr>
              <a:t>Add title text</a:t>
            </a:r>
          </a:p>
        </p:txBody>
      </p:sp>
      <p:sp>
        <p:nvSpPr>
          <p:cNvPr id="25" name="矩形 24"/>
          <p:cNvSpPr/>
          <p:nvPr/>
        </p:nvSpPr>
        <p:spPr>
          <a:xfrm>
            <a:off x="4034339" y="3745627"/>
            <a:ext cx="6169411" cy="584775"/>
          </a:xfrm>
          <a:prstGeom prst="rect">
            <a:avLst/>
          </a:prstGeom>
        </p:spPr>
        <p:txBody>
          <a:bodyPr wrap="square">
            <a:spAutoFit/>
          </a:bodyPr>
          <a:lstStyle/>
          <a:p>
            <a:r>
              <a:rPr lang="en-US" altLang="zh-CN" sz="1600" dirty="0">
                <a:solidFill>
                  <a:srgbClr val="76434E"/>
                </a:solidFill>
                <a:cs typeface="+mn-ea"/>
                <a:sym typeface="+mn-lt"/>
              </a:rPr>
              <a:t>Click here to add content, content to match the title. Click here to add content, content to match the title. </a:t>
            </a:r>
          </a:p>
        </p:txBody>
      </p:sp>
      <p:sp>
        <p:nvSpPr>
          <p:cNvPr id="26" name="TextBox 12"/>
          <p:cNvSpPr txBox="1"/>
          <p:nvPr/>
        </p:nvSpPr>
        <p:spPr>
          <a:xfrm>
            <a:off x="3145230" y="5029626"/>
            <a:ext cx="2287126" cy="415490"/>
          </a:xfrm>
          <a:prstGeom prst="rect">
            <a:avLst/>
          </a:prstGeom>
          <a:noFill/>
        </p:spPr>
        <p:txBody>
          <a:bodyPr wrap="square" lIns="45712" tIns="22856" rIns="45712" bIns="22856" rtlCol="0">
            <a:spAutoFit/>
          </a:bodyPr>
          <a:lstStyle/>
          <a:p>
            <a:r>
              <a:rPr lang="en-US" altLang="zh-CN" sz="2400" b="1" dirty="0">
                <a:solidFill>
                  <a:srgbClr val="76434E"/>
                </a:solidFill>
                <a:cs typeface="+mn-ea"/>
                <a:sym typeface="+mn-lt"/>
              </a:rPr>
              <a:t>Add title text</a:t>
            </a:r>
          </a:p>
        </p:txBody>
      </p:sp>
      <p:sp>
        <p:nvSpPr>
          <p:cNvPr id="27" name="矩形 26"/>
          <p:cNvSpPr/>
          <p:nvPr/>
        </p:nvSpPr>
        <p:spPr>
          <a:xfrm>
            <a:off x="3145231" y="5493156"/>
            <a:ext cx="6169411" cy="584775"/>
          </a:xfrm>
          <a:prstGeom prst="rect">
            <a:avLst/>
          </a:prstGeom>
        </p:spPr>
        <p:txBody>
          <a:bodyPr wrap="square">
            <a:spAutoFit/>
          </a:bodyPr>
          <a:lstStyle/>
          <a:p>
            <a:r>
              <a:rPr lang="en-US" altLang="zh-CN" sz="1600" dirty="0">
                <a:solidFill>
                  <a:srgbClr val="76434E"/>
                </a:solidFill>
                <a:cs typeface="+mn-ea"/>
                <a:sym typeface="+mn-lt"/>
              </a:rPr>
              <a:t>Click here to add content, content to match the title. Click here to add content, content to match the title. </a:t>
            </a:r>
          </a:p>
        </p:txBody>
      </p:sp>
    </p:spTree>
  </p:cSld>
  <p:clrMapOvr>
    <a:masterClrMapping/>
  </p:clrMapOvr>
  <mc:AlternateContent xmlns:mc="http://schemas.openxmlformats.org/markup-compatibility/2006" xmlns:p14="http://schemas.microsoft.com/office/powerpoint/2010/main">
    <mc:Choice Requires="p14">
      <p:transition spd="slow" p14:dur="1500" advClick="0" advTm="10278">
        <p:random/>
      </p:transition>
    </mc:Choice>
    <mc:Fallback xmlns:a14="http://schemas.microsoft.com/office/drawing/2010/main" xmlns="">
      <p:transition spd="slow" advClick="0" advTm="10278">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50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50000">
                                          <p:cBhvr additive="base">
                                            <p:cTn id="7" dur="10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21"/>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9" presetClass="entr" presetSubtype="0" decel="10000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 calcmode="lin" valueType="num">
                                          <p:cBhvr>
                                            <p:cTn id="14" dur="500" fill="hold"/>
                                            <p:tgtEl>
                                              <p:spTgt spid="11"/>
                                            </p:tgtEl>
                                            <p:attrNameLst>
                                              <p:attrName>style.rotation</p:attrName>
                                            </p:attrNameLst>
                                          </p:cBhvr>
                                          <p:tavLst>
                                            <p:tav tm="0">
                                              <p:val>
                                                <p:fltVal val="360"/>
                                              </p:val>
                                            </p:tav>
                                            <p:tav tm="100000">
                                              <p:val>
                                                <p:fltVal val="0"/>
                                              </p:val>
                                            </p:tav>
                                          </p:tavLst>
                                        </p:anim>
                                        <p:animEffect transition="in" filter="fade">
                                          <p:cBhvr>
                                            <p:cTn id="15" dur="500"/>
                                            <p:tgtEl>
                                              <p:spTgt spid="11"/>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4000"/>
                                </p:stCondLst>
                                <p:childTnLst>
                                  <p:par>
                                    <p:cTn id="47" presetID="2" presetClass="entr" presetSubtype="2" fill="hold" grpId="0" nodeType="afterEffect" p14:presetBounceEnd="50000">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14:bounceEnd="50000">
                                          <p:cBhvr additive="base">
                                            <p:cTn id="49" dur="1200" fill="hold"/>
                                            <p:tgtEl>
                                              <p:spTgt spid="13"/>
                                            </p:tgtEl>
                                            <p:attrNameLst>
                                              <p:attrName>ppt_x</p:attrName>
                                            </p:attrNameLst>
                                          </p:cBhvr>
                                          <p:tavLst>
                                            <p:tav tm="0">
                                              <p:val>
                                                <p:strVal val="1+#ppt_w/2"/>
                                              </p:val>
                                            </p:tav>
                                            <p:tav tm="100000">
                                              <p:val>
                                                <p:strVal val="#ppt_x"/>
                                              </p:val>
                                            </p:tav>
                                          </p:tavLst>
                                        </p:anim>
                                        <p:anim calcmode="lin" valueType="num" p14:bounceEnd="50000">
                                          <p:cBhvr additive="base">
                                            <p:cTn id="50" dur="1200" fill="hold"/>
                                            <p:tgtEl>
                                              <p:spTgt spid="13"/>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37" presetClass="entr" presetSubtype="0" fill="hold"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1000"/>
                                            <p:tgtEl>
                                              <p:spTgt spid="3"/>
                                            </p:tgtEl>
                                          </p:cBhvr>
                                        </p:animEffect>
                                        <p:anim calcmode="lin" valueType="num">
                                          <p:cBhvr>
                                            <p:cTn id="55" dur="1000" fill="hold"/>
                                            <p:tgtEl>
                                              <p:spTgt spid="3"/>
                                            </p:tgtEl>
                                            <p:attrNameLst>
                                              <p:attrName>ppt_x</p:attrName>
                                            </p:attrNameLst>
                                          </p:cBhvr>
                                          <p:tavLst>
                                            <p:tav tm="0">
                                              <p:val>
                                                <p:strVal val="#ppt_x"/>
                                              </p:val>
                                            </p:tav>
                                            <p:tav tm="100000">
                                              <p:val>
                                                <p:strVal val="#ppt_x"/>
                                              </p:val>
                                            </p:tav>
                                          </p:tavLst>
                                        </p:anim>
                                        <p:anim calcmode="lin" valueType="num">
                                          <p:cBhvr>
                                            <p:cTn id="56" dur="900" decel="100000" fill="hold"/>
                                            <p:tgtEl>
                                              <p:spTgt spid="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23"/>
                                            </p:tgtEl>
                                            <p:attrNameLst>
                                              <p:attrName>ppt_y</p:attrName>
                                            </p:attrNameLst>
                                          </p:cBhvr>
                                          <p:tavLst>
                                            <p:tav tm="0">
                                              <p:val>
                                                <p:strVal val="#ppt_y"/>
                                              </p:val>
                                            </p:tav>
                                            <p:tav tm="100000">
                                              <p:val>
                                                <p:strVal val="#ppt_y"/>
                                              </p:val>
                                            </p:tav>
                                          </p:tavLst>
                                        </p:anim>
                                        <p:anim calcmode="lin" valueType="num">
                                          <p:cBhvr>
                                            <p:cTn id="63"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23"/>
                                            </p:tgtEl>
                                          </p:cBhvr>
                                        </p:animEffect>
                                      </p:childTnLst>
                                    </p:cTn>
                                  </p:par>
                                </p:childTnLst>
                              </p:cTn>
                            </p:par>
                            <p:par>
                              <p:cTn id="66" fill="hold">
                                <p:stCondLst>
                                  <p:cond delay="7550"/>
                                </p:stCondLst>
                                <p:childTnLst>
                                  <p:par>
                                    <p:cTn id="67" presetID="2" presetClass="entr" presetSubtype="2" fill="hold" grpId="0" nodeType="afterEffect" p14:presetBounceEnd="50000">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14:bounceEnd="50000">
                                          <p:cBhvr additive="base">
                                            <p:cTn id="69" dur="1200" fill="hold"/>
                                            <p:tgtEl>
                                              <p:spTgt spid="24"/>
                                            </p:tgtEl>
                                            <p:attrNameLst>
                                              <p:attrName>ppt_x</p:attrName>
                                            </p:attrNameLst>
                                          </p:cBhvr>
                                          <p:tavLst>
                                            <p:tav tm="0">
                                              <p:val>
                                                <p:strVal val="1+#ppt_w/2"/>
                                              </p:val>
                                            </p:tav>
                                            <p:tav tm="100000">
                                              <p:val>
                                                <p:strVal val="#ppt_x"/>
                                              </p:val>
                                            </p:tav>
                                          </p:tavLst>
                                        </p:anim>
                                        <p:anim calcmode="lin" valueType="num" p14:bounceEnd="50000">
                                          <p:cBhvr additive="base">
                                            <p:cTn id="70" dur="1200" fill="hold"/>
                                            <p:tgtEl>
                                              <p:spTgt spid="24"/>
                                            </p:tgtEl>
                                            <p:attrNameLst>
                                              <p:attrName>ppt_y</p:attrName>
                                            </p:attrNameLst>
                                          </p:cBhvr>
                                          <p:tavLst>
                                            <p:tav tm="0">
                                              <p:val>
                                                <p:strVal val="#ppt_y"/>
                                              </p:val>
                                            </p:tav>
                                            <p:tav tm="100000">
                                              <p:val>
                                                <p:strVal val="#ppt_y"/>
                                              </p:val>
                                            </p:tav>
                                          </p:tavLst>
                                        </p:anim>
                                      </p:childTnLst>
                                    </p:cTn>
                                  </p:par>
                                </p:childTnLst>
                              </p:cTn>
                            </p:par>
                            <p:par>
                              <p:cTn id="71" fill="hold">
                                <p:stCondLst>
                                  <p:cond delay="8750"/>
                                </p:stCondLst>
                                <p:childTnLst>
                                  <p:par>
                                    <p:cTn id="72" presetID="2" presetClass="entr" presetSubtype="2" fill="hold" grpId="0" nodeType="afterEffect" p14:presetBounceEnd="50000">
                                      <p:stCondLst>
                                        <p:cond delay="0"/>
                                      </p:stCondLst>
                                      <p:childTnLst>
                                        <p:set>
                                          <p:cBhvr>
                                            <p:cTn id="73" dur="1" fill="hold">
                                              <p:stCondLst>
                                                <p:cond delay="0"/>
                                              </p:stCondLst>
                                            </p:cTn>
                                            <p:tgtEl>
                                              <p:spTgt spid="26"/>
                                            </p:tgtEl>
                                            <p:attrNameLst>
                                              <p:attrName>style.visibility</p:attrName>
                                            </p:attrNameLst>
                                          </p:cBhvr>
                                          <p:to>
                                            <p:strVal val="visible"/>
                                          </p:to>
                                        </p:set>
                                        <p:anim calcmode="lin" valueType="num" p14:bounceEnd="50000">
                                          <p:cBhvr additive="base">
                                            <p:cTn id="74" dur="1200" fill="hold"/>
                                            <p:tgtEl>
                                              <p:spTgt spid="26"/>
                                            </p:tgtEl>
                                            <p:attrNameLst>
                                              <p:attrName>ppt_x</p:attrName>
                                            </p:attrNameLst>
                                          </p:cBhvr>
                                          <p:tavLst>
                                            <p:tav tm="0">
                                              <p:val>
                                                <p:strVal val="1+#ppt_w/2"/>
                                              </p:val>
                                            </p:tav>
                                            <p:tav tm="100000">
                                              <p:val>
                                                <p:strVal val="#ppt_x"/>
                                              </p:val>
                                            </p:tav>
                                          </p:tavLst>
                                        </p:anim>
                                        <p:anim calcmode="lin" valueType="num" p14:bounceEnd="50000">
                                          <p:cBhvr additive="base">
                                            <p:cTn id="75" dur="12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17" grpId="0"/>
          <p:bldP spid="18" grpId="0"/>
          <p:bldP spid="19" grpId="0"/>
          <p:bldP spid="20" grpId="0"/>
          <p:bldP spid="23" grpId="0"/>
          <p:bldP spid="24" grpId="0"/>
          <p:bldP spid="2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ppt_x"/>
                                              </p:val>
                                            </p:tav>
                                            <p:tav tm="100000">
                                              <p:val>
                                                <p:strVal val="#ppt_x"/>
                                              </p:val>
                                            </p:tav>
                                          </p:tavLst>
                                        </p:anim>
                                        <p:anim calcmode="lin" valueType="num">
                                          <p:cBhvr additive="base">
                                            <p:cTn id="8" dur="1000" fill="hold"/>
                                            <p:tgtEl>
                                              <p:spTgt spid="21"/>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9" presetClass="entr" presetSubtype="0" decel="10000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 calcmode="lin" valueType="num">
                                          <p:cBhvr>
                                            <p:cTn id="14" dur="500" fill="hold"/>
                                            <p:tgtEl>
                                              <p:spTgt spid="11"/>
                                            </p:tgtEl>
                                            <p:attrNameLst>
                                              <p:attrName>style.rotation</p:attrName>
                                            </p:attrNameLst>
                                          </p:cBhvr>
                                          <p:tavLst>
                                            <p:tav tm="0">
                                              <p:val>
                                                <p:fltVal val="360"/>
                                              </p:val>
                                            </p:tav>
                                            <p:tav tm="100000">
                                              <p:val>
                                                <p:fltVal val="0"/>
                                              </p:val>
                                            </p:tav>
                                          </p:tavLst>
                                        </p:anim>
                                        <p:animEffect transition="in" filter="fade">
                                          <p:cBhvr>
                                            <p:cTn id="15" dur="500"/>
                                            <p:tgtEl>
                                              <p:spTgt spid="11"/>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1200" fill="hold"/>
                                            <p:tgtEl>
                                              <p:spTgt spid="13"/>
                                            </p:tgtEl>
                                            <p:attrNameLst>
                                              <p:attrName>ppt_x</p:attrName>
                                            </p:attrNameLst>
                                          </p:cBhvr>
                                          <p:tavLst>
                                            <p:tav tm="0">
                                              <p:val>
                                                <p:strVal val="1+#ppt_w/2"/>
                                              </p:val>
                                            </p:tav>
                                            <p:tav tm="100000">
                                              <p:val>
                                                <p:strVal val="#ppt_x"/>
                                              </p:val>
                                            </p:tav>
                                          </p:tavLst>
                                        </p:anim>
                                        <p:anim calcmode="lin" valueType="num">
                                          <p:cBhvr additive="base">
                                            <p:cTn id="50" dur="1200" fill="hold"/>
                                            <p:tgtEl>
                                              <p:spTgt spid="13"/>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37" presetClass="entr" presetSubtype="0" fill="hold"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1000"/>
                                            <p:tgtEl>
                                              <p:spTgt spid="3"/>
                                            </p:tgtEl>
                                          </p:cBhvr>
                                        </p:animEffect>
                                        <p:anim calcmode="lin" valueType="num">
                                          <p:cBhvr>
                                            <p:cTn id="55" dur="1000" fill="hold"/>
                                            <p:tgtEl>
                                              <p:spTgt spid="3"/>
                                            </p:tgtEl>
                                            <p:attrNameLst>
                                              <p:attrName>ppt_x</p:attrName>
                                            </p:attrNameLst>
                                          </p:cBhvr>
                                          <p:tavLst>
                                            <p:tav tm="0">
                                              <p:val>
                                                <p:strVal val="#ppt_x"/>
                                              </p:val>
                                            </p:tav>
                                            <p:tav tm="100000">
                                              <p:val>
                                                <p:strVal val="#ppt_x"/>
                                              </p:val>
                                            </p:tav>
                                          </p:tavLst>
                                        </p:anim>
                                        <p:anim calcmode="lin" valueType="num">
                                          <p:cBhvr>
                                            <p:cTn id="56" dur="900" decel="100000" fill="hold"/>
                                            <p:tgtEl>
                                              <p:spTgt spid="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23"/>
                                            </p:tgtEl>
                                            <p:attrNameLst>
                                              <p:attrName>ppt_y</p:attrName>
                                            </p:attrNameLst>
                                          </p:cBhvr>
                                          <p:tavLst>
                                            <p:tav tm="0">
                                              <p:val>
                                                <p:strVal val="#ppt_y"/>
                                              </p:val>
                                            </p:tav>
                                            <p:tav tm="100000">
                                              <p:val>
                                                <p:strVal val="#ppt_y"/>
                                              </p:val>
                                            </p:tav>
                                          </p:tavLst>
                                        </p:anim>
                                        <p:anim calcmode="lin" valueType="num">
                                          <p:cBhvr>
                                            <p:cTn id="63"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23"/>
                                            </p:tgtEl>
                                          </p:cBhvr>
                                        </p:animEffect>
                                      </p:childTnLst>
                                    </p:cTn>
                                  </p:par>
                                </p:childTnLst>
                              </p:cTn>
                            </p:par>
                            <p:par>
                              <p:cTn id="66" fill="hold">
                                <p:stCondLst>
                                  <p:cond delay="7550"/>
                                </p:stCondLst>
                                <p:childTnLst>
                                  <p:par>
                                    <p:cTn id="67" presetID="2" presetClass="entr" presetSubtype="2"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1200" fill="hold"/>
                                            <p:tgtEl>
                                              <p:spTgt spid="24"/>
                                            </p:tgtEl>
                                            <p:attrNameLst>
                                              <p:attrName>ppt_x</p:attrName>
                                            </p:attrNameLst>
                                          </p:cBhvr>
                                          <p:tavLst>
                                            <p:tav tm="0">
                                              <p:val>
                                                <p:strVal val="1+#ppt_w/2"/>
                                              </p:val>
                                            </p:tav>
                                            <p:tav tm="100000">
                                              <p:val>
                                                <p:strVal val="#ppt_x"/>
                                              </p:val>
                                            </p:tav>
                                          </p:tavLst>
                                        </p:anim>
                                        <p:anim calcmode="lin" valueType="num">
                                          <p:cBhvr additive="base">
                                            <p:cTn id="70" dur="1200" fill="hold"/>
                                            <p:tgtEl>
                                              <p:spTgt spid="24"/>
                                            </p:tgtEl>
                                            <p:attrNameLst>
                                              <p:attrName>ppt_y</p:attrName>
                                            </p:attrNameLst>
                                          </p:cBhvr>
                                          <p:tavLst>
                                            <p:tav tm="0">
                                              <p:val>
                                                <p:strVal val="#ppt_y"/>
                                              </p:val>
                                            </p:tav>
                                            <p:tav tm="100000">
                                              <p:val>
                                                <p:strVal val="#ppt_y"/>
                                              </p:val>
                                            </p:tav>
                                          </p:tavLst>
                                        </p:anim>
                                      </p:childTnLst>
                                    </p:cTn>
                                  </p:par>
                                </p:childTnLst>
                              </p:cTn>
                            </p:par>
                            <p:par>
                              <p:cTn id="71" fill="hold">
                                <p:stCondLst>
                                  <p:cond delay="8750"/>
                                </p:stCondLst>
                                <p:childTnLst>
                                  <p:par>
                                    <p:cTn id="72" presetID="2" presetClass="entr" presetSubtype="2"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 calcmode="lin" valueType="num">
                                          <p:cBhvr additive="base">
                                            <p:cTn id="74" dur="1200" fill="hold"/>
                                            <p:tgtEl>
                                              <p:spTgt spid="26"/>
                                            </p:tgtEl>
                                            <p:attrNameLst>
                                              <p:attrName>ppt_x</p:attrName>
                                            </p:attrNameLst>
                                          </p:cBhvr>
                                          <p:tavLst>
                                            <p:tav tm="0">
                                              <p:val>
                                                <p:strVal val="1+#ppt_w/2"/>
                                              </p:val>
                                            </p:tav>
                                            <p:tav tm="100000">
                                              <p:val>
                                                <p:strVal val="#ppt_x"/>
                                              </p:val>
                                            </p:tav>
                                          </p:tavLst>
                                        </p:anim>
                                        <p:anim calcmode="lin" valueType="num">
                                          <p:cBhvr additive="base">
                                            <p:cTn id="75" dur="12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17" grpId="0"/>
          <p:bldP spid="18" grpId="0"/>
          <p:bldP spid="19" grpId="0"/>
          <p:bldP spid="20" grpId="0"/>
          <p:bldP spid="23" grpId="0"/>
          <p:bldP spid="24" grpId="0"/>
          <p:bldP spid="26"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t="-1000" b="-1000"/>
          </a:stretch>
        </a:blipFill>
        <a:effectLst/>
      </p:bgPr>
    </p:bg>
    <p:spTree>
      <p:nvGrpSpPr>
        <p:cNvPr id="1" name=""/>
        <p:cNvGrpSpPr/>
        <p:nvPr/>
      </p:nvGrpSpPr>
      <p:grpSpPr>
        <a:xfrm>
          <a:off x="0" y="0"/>
          <a:ext cx="0" cy="0"/>
          <a:chOff x="0" y="0"/>
          <a:chExt cx="0" cy="0"/>
        </a:xfrm>
      </p:grpSpPr>
      <p:sp>
        <p:nvSpPr>
          <p:cNvPr id="58" name="文本框 40"/>
          <p:cNvSpPr>
            <a:spLocks noChangeArrowheads="1"/>
          </p:cNvSpPr>
          <p:nvPr/>
        </p:nvSpPr>
        <p:spPr bwMode="auto">
          <a:xfrm>
            <a:off x="2279651" y="2168614"/>
            <a:ext cx="676738" cy="3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5" tIns="45707" rIns="91415" bIns="45707">
            <a:spAutoFit/>
          </a:bodyPr>
          <a:lstStyle/>
          <a:p>
            <a:pPr eaLnBrk="1" hangingPunct="1">
              <a:buFont typeface="Arial" panose="020B0604020202020204" pitchFamily="34" charset="0"/>
              <a:buNone/>
            </a:pPr>
            <a:r>
              <a:rPr lang="en-US" altLang="zh-CN" sz="1805" b="1" dirty="0">
                <a:solidFill>
                  <a:srgbClr val="76434E"/>
                </a:solidFill>
                <a:cs typeface="+mn-ea"/>
                <a:sym typeface="+mn-lt"/>
              </a:rPr>
              <a:t>95%</a:t>
            </a:r>
            <a:endParaRPr lang="zh-CN" altLang="en-US" sz="1805" b="1" dirty="0">
              <a:solidFill>
                <a:srgbClr val="76434E"/>
              </a:solidFill>
              <a:cs typeface="+mn-ea"/>
              <a:sym typeface="+mn-lt"/>
            </a:endParaRPr>
          </a:p>
        </p:txBody>
      </p:sp>
      <p:sp>
        <p:nvSpPr>
          <p:cNvPr id="62" name="文本框 44"/>
          <p:cNvSpPr>
            <a:spLocks noChangeArrowheads="1"/>
          </p:cNvSpPr>
          <p:nvPr/>
        </p:nvSpPr>
        <p:spPr bwMode="auto">
          <a:xfrm>
            <a:off x="1176097" y="5177476"/>
            <a:ext cx="1649248" cy="400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5" tIns="45707" rIns="91415" bIns="45707">
            <a:spAutoFit/>
          </a:bodyPr>
          <a:lstStyle/>
          <a:p>
            <a:pPr algn="ctr" eaLnBrk="1" hangingPunct="1">
              <a:buFont typeface="Arial" panose="020B0604020202020204" pitchFamily="34" charset="0"/>
              <a:buNone/>
            </a:pPr>
            <a:r>
              <a:rPr lang="en-US" altLang="zh-CN" sz="2005" b="1" dirty="0">
                <a:solidFill>
                  <a:srgbClr val="76434E"/>
                </a:solidFill>
                <a:cs typeface="+mn-ea"/>
                <a:sym typeface="+mn-lt"/>
              </a:rPr>
              <a:t>Add title text</a:t>
            </a:r>
            <a:endParaRPr lang="zh-CN" altLang="en-US" sz="2005" b="1" dirty="0">
              <a:solidFill>
                <a:srgbClr val="76434E"/>
              </a:solidFill>
              <a:cs typeface="+mn-ea"/>
              <a:sym typeface="+mn-lt"/>
            </a:endParaRPr>
          </a:p>
        </p:txBody>
      </p:sp>
      <p:sp>
        <p:nvSpPr>
          <p:cNvPr id="63" name="文本框 45"/>
          <p:cNvSpPr>
            <a:spLocks noChangeArrowheads="1"/>
          </p:cNvSpPr>
          <p:nvPr/>
        </p:nvSpPr>
        <p:spPr bwMode="auto">
          <a:xfrm>
            <a:off x="938685" y="5559787"/>
            <a:ext cx="2431963" cy="83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p>
            <a:r>
              <a:rPr lang="en-US" altLang="zh-CN" sz="1600" dirty="0">
                <a:solidFill>
                  <a:srgbClr val="76434E"/>
                </a:solidFill>
                <a:cs typeface="+mn-ea"/>
                <a:sym typeface="+mn-lt"/>
              </a:rPr>
              <a:t>Click here to add content, content to match the title. </a:t>
            </a:r>
          </a:p>
        </p:txBody>
      </p:sp>
      <p:pic>
        <p:nvPicPr>
          <p:cNvPr id="70" name="Picture 14" descr="E:\Objects_all\bone_lon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410674" y="3126515"/>
            <a:ext cx="3303088" cy="43486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6" descr="E:\Objects_all\sausage_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10428" y="2006436"/>
            <a:ext cx="720933" cy="693977"/>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9" descr="E:\Objects_all\Toby_dog.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556544" y="3857301"/>
            <a:ext cx="1159853" cy="1138189"/>
          </a:xfrm>
          <a:prstGeom prst="rect">
            <a:avLst/>
          </a:prstGeom>
          <a:noFill/>
          <a:extLst>
            <a:ext uri="{909E8E84-426E-40DD-AFC4-6F175D3DCCD1}">
              <a14:hiddenFill xmlns:a14="http://schemas.microsoft.com/office/drawing/2010/main">
                <a:solidFill>
                  <a:srgbClr val="FFFFFF"/>
                </a:solidFill>
              </a14:hiddenFill>
            </a:ext>
          </a:extLst>
        </p:spPr>
      </p:pic>
      <p:sp>
        <p:nvSpPr>
          <p:cNvPr id="28" name="文本框 40"/>
          <p:cNvSpPr>
            <a:spLocks noChangeArrowheads="1"/>
          </p:cNvSpPr>
          <p:nvPr/>
        </p:nvSpPr>
        <p:spPr bwMode="auto">
          <a:xfrm>
            <a:off x="4910197" y="3162266"/>
            <a:ext cx="676738" cy="3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5" tIns="45707" rIns="91415" bIns="45707">
            <a:spAutoFit/>
          </a:bodyPr>
          <a:lstStyle/>
          <a:p>
            <a:pPr eaLnBrk="1" hangingPunct="1">
              <a:buFont typeface="Arial" panose="020B0604020202020204" pitchFamily="34" charset="0"/>
              <a:buNone/>
            </a:pPr>
            <a:r>
              <a:rPr lang="en-US" altLang="zh-CN" sz="1805" b="1" dirty="0">
                <a:solidFill>
                  <a:srgbClr val="76434E"/>
                </a:solidFill>
                <a:cs typeface="+mn-ea"/>
                <a:sym typeface="+mn-lt"/>
              </a:rPr>
              <a:t>35%</a:t>
            </a:r>
            <a:endParaRPr lang="zh-CN" altLang="en-US" sz="1805" b="1" dirty="0">
              <a:solidFill>
                <a:srgbClr val="76434E"/>
              </a:solidFill>
              <a:cs typeface="+mn-ea"/>
              <a:sym typeface="+mn-lt"/>
            </a:endParaRPr>
          </a:p>
        </p:txBody>
      </p:sp>
      <p:pic>
        <p:nvPicPr>
          <p:cNvPr id="31" name="Picture 14" descr="E:\Objects_all\bone_lon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3041219" y="3129020"/>
            <a:ext cx="3303088" cy="43486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E:\Objects_all\sausage_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40973" y="3000087"/>
            <a:ext cx="720933" cy="69397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9" descr="E:\Objects_all\Toby_dog.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187089" y="3859805"/>
            <a:ext cx="1159853" cy="1138189"/>
          </a:xfrm>
          <a:prstGeom prst="rect">
            <a:avLst/>
          </a:prstGeom>
          <a:noFill/>
          <a:extLst>
            <a:ext uri="{909E8E84-426E-40DD-AFC4-6F175D3DCCD1}">
              <a14:hiddenFill xmlns:a14="http://schemas.microsoft.com/office/drawing/2010/main">
                <a:solidFill>
                  <a:srgbClr val="FFFFFF"/>
                </a:solidFill>
              </a14:hiddenFill>
            </a:ext>
          </a:extLst>
        </p:spPr>
      </p:pic>
      <p:sp>
        <p:nvSpPr>
          <p:cNvPr id="34" name="文本框 40"/>
          <p:cNvSpPr>
            <a:spLocks noChangeArrowheads="1"/>
          </p:cNvSpPr>
          <p:nvPr/>
        </p:nvSpPr>
        <p:spPr bwMode="auto">
          <a:xfrm>
            <a:off x="7478168" y="2921988"/>
            <a:ext cx="676738" cy="3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5" tIns="45707" rIns="91415" bIns="45707">
            <a:spAutoFit/>
          </a:bodyPr>
          <a:lstStyle/>
          <a:p>
            <a:pPr eaLnBrk="1" hangingPunct="1">
              <a:buFont typeface="Arial" panose="020B0604020202020204" pitchFamily="34" charset="0"/>
              <a:buNone/>
            </a:pPr>
            <a:r>
              <a:rPr lang="en-US" altLang="zh-CN" sz="1805" b="1" dirty="0">
                <a:solidFill>
                  <a:srgbClr val="76434E"/>
                </a:solidFill>
                <a:cs typeface="+mn-ea"/>
                <a:sym typeface="+mn-lt"/>
              </a:rPr>
              <a:t>45%</a:t>
            </a:r>
            <a:endParaRPr lang="zh-CN" altLang="en-US" sz="1805" b="1" dirty="0">
              <a:solidFill>
                <a:srgbClr val="76434E"/>
              </a:solidFill>
              <a:cs typeface="+mn-ea"/>
              <a:sym typeface="+mn-lt"/>
            </a:endParaRPr>
          </a:p>
        </p:txBody>
      </p:sp>
      <p:pic>
        <p:nvPicPr>
          <p:cNvPr id="37" name="Picture 14" descr="E:\Objects_all\bone_lon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5609190" y="3114002"/>
            <a:ext cx="3303088" cy="43486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E:\Objects_all\sausage_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08945" y="2759809"/>
            <a:ext cx="720933" cy="69397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9" descr="E:\Objects_all\Toby_dog.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55060" y="3844788"/>
            <a:ext cx="1159853" cy="1138189"/>
          </a:xfrm>
          <a:prstGeom prst="rect">
            <a:avLst/>
          </a:prstGeom>
          <a:noFill/>
          <a:extLst>
            <a:ext uri="{909E8E84-426E-40DD-AFC4-6F175D3DCCD1}">
              <a14:hiddenFill xmlns:a14="http://schemas.microsoft.com/office/drawing/2010/main">
                <a:solidFill>
                  <a:srgbClr val="FFFFFF"/>
                </a:solidFill>
              </a14:hiddenFill>
            </a:ext>
          </a:extLst>
        </p:spPr>
      </p:pic>
      <p:sp>
        <p:nvSpPr>
          <p:cNvPr id="40" name="文本框 40"/>
          <p:cNvSpPr>
            <a:spLocks noChangeArrowheads="1"/>
          </p:cNvSpPr>
          <p:nvPr/>
        </p:nvSpPr>
        <p:spPr bwMode="auto">
          <a:xfrm>
            <a:off x="10108713" y="2473971"/>
            <a:ext cx="676738" cy="3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5" tIns="45707" rIns="91415" bIns="45707">
            <a:spAutoFit/>
          </a:bodyPr>
          <a:lstStyle/>
          <a:p>
            <a:pPr eaLnBrk="1" hangingPunct="1">
              <a:buFont typeface="Arial" panose="020B0604020202020204" pitchFamily="34" charset="0"/>
              <a:buNone/>
            </a:pPr>
            <a:r>
              <a:rPr lang="en-US" altLang="zh-CN" sz="1805" b="1" dirty="0">
                <a:solidFill>
                  <a:srgbClr val="76434E"/>
                </a:solidFill>
                <a:cs typeface="+mn-ea"/>
                <a:sym typeface="+mn-lt"/>
              </a:rPr>
              <a:t>65%</a:t>
            </a:r>
            <a:endParaRPr lang="zh-CN" altLang="en-US" sz="1805" b="1" dirty="0">
              <a:solidFill>
                <a:srgbClr val="76434E"/>
              </a:solidFill>
              <a:cs typeface="+mn-ea"/>
              <a:sym typeface="+mn-lt"/>
            </a:endParaRPr>
          </a:p>
        </p:txBody>
      </p:sp>
      <p:pic>
        <p:nvPicPr>
          <p:cNvPr id="43" name="Picture 14" descr="E:\Objects_all\bone_lon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8239735" y="3116507"/>
            <a:ext cx="3303088" cy="43486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E:\Objects_all\sausage_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539490" y="2311792"/>
            <a:ext cx="720933" cy="693977"/>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9" descr="E:\Objects_all\Toby_dog.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385605" y="3847292"/>
            <a:ext cx="1159853" cy="1138189"/>
          </a:xfrm>
          <a:prstGeom prst="rect">
            <a:avLst/>
          </a:prstGeom>
          <a:noFill/>
          <a:extLst>
            <a:ext uri="{909E8E84-426E-40DD-AFC4-6F175D3DCCD1}">
              <a14:hiddenFill xmlns:a14="http://schemas.microsoft.com/office/drawing/2010/main">
                <a:solidFill>
                  <a:srgbClr val="FFFFFF"/>
                </a:solidFill>
              </a14:hiddenFill>
            </a:ext>
          </a:extLst>
        </p:spPr>
      </p:pic>
      <p:pic>
        <p:nvPicPr>
          <p:cNvPr id="46" name="图片 4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70177" y="404128"/>
            <a:ext cx="5403828" cy="773922"/>
          </a:xfrm>
          <a:prstGeom prst="rect">
            <a:avLst/>
          </a:prstGeom>
        </p:spPr>
      </p:pic>
      <p:sp>
        <p:nvSpPr>
          <p:cNvPr id="48" name="TextBox 33"/>
          <p:cNvSpPr txBox="1"/>
          <p:nvPr/>
        </p:nvSpPr>
        <p:spPr>
          <a:xfrm>
            <a:off x="4999037" y="574806"/>
            <a:ext cx="1857788" cy="416254"/>
          </a:xfrm>
          <a:prstGeom prst="rect">
            <a:avLst/>
          </a:prstGeom>
          <a:noFill/>
        </p:spPr>
        <p:txBody>
          <a:bodyPr wrap="none" lIns="45706" tIns="22853" rIns="45706" bIns="22853" rtlCol="0">
            <a:spAutoFit/>
          </a:bodyPr>
          <a:lstStyle/>
          <a:p>
            <a:r>
              <a:rPr lang="en-US" altLang="zh-CN" sz="2405" b="1" dirty="0">
                <a:solidFill>
                  <a:srgbClr val="76434E"/>
                </a:solidFill>
                <a:cs typeface="+mn-ea"/>
                <a:sym typeface="+mn-lt"/>
              </a:rPr>
              <a:t>Add title text</a:t>
            </a:r>
          </a:p>
        </p:txBody>
      </p:sp>
      <p:sp>
        <p:nvSpPr>
          <p:cNvPr id="51" name="文本框 44"/>
          <p:cNvSpPr>
            <a:spLocks noChangeArrowheads="1"/>
          </p:cNvSpPr>
          <p:nvPr/>
        </p:nvSpPr>
        <p:spPr bwMode="auto">
          <a:xfrm>
            <a:off x="3931627" y="5132543"/>
            <a:ext cx="1649248" cy="400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5" tIns="45707" rIns="91415" bIns="45707">
            <a:spAutoFit/>
          </a:bodyPr>
          <a:lstStyle/>
          <a:p>
            <a:pPr algn="ctr" eaLnBrk="1" hangingPunct="1">
              <a:buFont typeface="Arial" panose="020B0604020202020204" pitchFamily="34" charset="0"/>
              <a:buNone/>
            </a:pPr>
            <a:r>
              <a:rPr lang="en-US" altLang="zh-CN" sz="2005" b="1" dirty="0">
                <a:solidFill>
                  <a:srgbClr val="76434E"/>
                </a:solidFill>
                <a:cs typeface="+mn-ea"/>
                <a:sym typeface="+mn-lt"/>
              </a:rPr>
              <a:t>Add title text</a:t>
            </a:r>
            <a:endParaRPr lang="zh-CN" altLang="en-US" sz="2005" b="1" dirty="0">
              <a:solidFill>
                <a:srgbClr val="76434E"/>
              </a:solidFill>
              <a:cs typeface="+mn-ea"/>
              <a:sym typeface="+mn-lt"/>
            </a:endParaRPr>
          </a:p>
        </p:txBody>
      </p:sp>
      <p:sp>
        <p:nvSpPr>
          <p:cNvPr id="52" name="文本框 45"/>
          <p:cNvSpPr>
            <a:spLocks noChangeArrowheads="1"/>
          </p:cNvSpPr>
          <p:nvPr/>
        </p:nvSpPr>
        <p:spPr bwMode="auto">
          <a:xfrm>
            <a:off x="3694215" y="5514853"/>
            <a:ext cx="2431963" cy="83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p>
            <a:r>
              <a:rPr lang="en-US" altLang="zh-CN" sz="1600" dirty="0">
                <a:solidFill>
                  <a:srgbClr val="76434E"/>
                </a:solidFill>
                <a:cs typeface="+mn-ea"/>
                <a:sym typeface="+mn-lt"/>
              </a:rPr>
              <a:t>Click here to add content, content to match the title. </a:t>
            </a:r>
          </a:p>
        </p:txBody>
      </p:sp>
      <p:sp>
        <p:nvSpPr>
          <p:cNvPr id="53" name="文本框 44"/>
          <p:cNvSpPr>
            <a:spLocks noChangeArrowheads="1"/>
          </p:cNvSpPr>
          <p:nvPr/>
        </p:nvSpPr>
        <p:spPr bwMode="auto">
          <a:xfrm>
            <a:off x="6579454" y="5148491"/>
            <a:ext cx="1649248" cy="400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5" tIns="45707" rIns="91415" bIns="45707">
            <a:spAutoFit/>
          </a:bodyPr>
          <a:lstStyle/>
          <a:p>
            <a:pPr algn="ctr" eaLnBrk="1" hangingPunct="1">
              <a:buFont typeface="Arial" panose="020B0604020202020204" pitchFamily="34" charset="0"/>
              <a:buNone/>
            </a:pPr>
            <a:r>
              <a:rPr lang="en-US" altLang="zh-CN" sz="2005" b="1" dirty="0">
                <a:solidFill>
                  <a:srgbClr val="76434E"/>
                </a:solidFill>
                <a:cs typeface="+mn-ea"/>
                <a:sym typeface="+mn-lt"/>
              </a:rPr>
              <a:t>Add title text</a:t>
            </a:r>
            <a:endParaRPr lang="zh-CN" altLang="en-US" sz="2005" b="1" dirty="0">
              <a:solidFill>
                <a:srgbClr val="76434E"/>
              </a:solidFill>
              <a:cs typeface="+mn-ea"/>
              <a:sym typeface="+mn-lt"/>
            </a:endParaRPr>
          </a:p>
        </p:txBody>
      </p:sp>
      <p:sp>
        <p:nvSpPr>
          <p:cNvPr id="54" name="文本框 45"/>
          <p:cNvSpPr>
            <a:spLocks noChangeArrowheads="1"/>
          </p:cNvSpPr>
          <p:nvPr/>
        </p:nvSpPr>
        <p:spPr bwMode="auto">
          <a:xfrm>
            <a:off x="6342042" y="5530801"/>
            <a:ext cx="2431963" cy="83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p>
            <a:r>
              <a:rPr lang="en-US" altLang="zh-CN" sz="1600" dirty="0">
                <a:solidFill>
                  <a:srgbClr val="76434E"/>
                </a:solidFill>
                <a:cs typeface="+mn-ea"/>
                <a:sym typeface="+mn-lt"/>
              </a:rPr>
              <a:t>Click here to add content, content to match the title. </a:t>
            </a:r>
          </a:p>
        </p:txBody>
      </p:sp>
      <p:sp>
        <p:nvSpPr>
          <p:cNvPr id="55" name="文本框 44"/>
          <p:cNvSpPr>
            <a:spLocks noChangeArrowheads="1"/>
          </p:cNvSpPr>
          <p:nvPr/>
        </p:nvSpPr>
        <p:spPr bwMode="auto">
          <a:xfrm>
            <a:off x="9130141" y="5121036"/>
            <a:ext cx="1649248" cy="400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5" tIns="45707" rIns="91415" bIns="45707">
            <a:spAutoFit/>
          </a:bodyPr>
          <a:lstStyle/>
          <a:p>
            <a:pPr algn="ctr" eaLnBrk="1" hangingPunct="1">
              <a:buFont typeface="Arial" panose="020B0604020202020204" pitchFamily="34" charset="0"/>
              <a:buNone/>
            </a:pPr>
            <a:r>
              <a:rPr lang="en-US" altLang="zh-CN" sz="2005" b="1" dirty="0">
                <a:solidFill>
                  <a:srgbClr val="76434E"/>
                </a:solidFill>
                <a:cs typeface="+mn-ea"/>
                <a:sym typeface="+mn-lt"/>
              </a:rPr>
              <a:t>Add title text</a:t>
            </a:r>
            <a:endParaRPr lang="zh-CN" altLang="en-US" sz="2005" b="1" dirty="0">
              <a:solidFill>
                <a:srgbClr val="76434E"/>
              </a:solidFill>
              <a:cs typeface="+mn-ea"/>
              <a:sym typeface="+mn-lt"/>
            </a:endParaRPr>
          </a:p>
        </p:txBody>
      </p:sp>
      <p:sp>
        <p:nvSpPr>
          <p:cNvPr id="56" name="文本框 45"/>
          <p:cNvSpPr>
            <a:spLocks noChangeArrowheads="1"/>
          </p:cNvSpPr>
          <p:nvPr/>
        </p:nvSpPr>
        <p:spPr bwMode="auto">
          <a:xfrm>
            <a:off x="8892729" y="5503346"/>
            <a:ext cx="2431963" cy="83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p>
            <a:r>
              <a:rPr lang="en-US" altLang="zh-CN" sz="1600" dirty="0">
                <a:solidFill>
                  <a:srgbClr val="76434E"/>
                </a:solidFill>
                <a:cs typeface="+mn-ea"/>
                <a:sym typeface="+mn-lt"/>
              </a:rPr>
              <a:t>Click here to add content, content to match the title. </a:t>
            </a:r>
          </a:p>
        </p:txBody>
      </p:sp>
    </p:spTree>
  </p:cSld>
  <p:clrMapOvr>
    <a:masterClrMapping/>
  </p:clrMapOvr>
  <mc:AlternateContent xmlns:mc="http://schemas.openxmlformats.org/markup-compatibility/2006" xmlns:p14="http://schemas.microsoft.com/office/powerpoint/2010/main">
    <mc:Choice Requires="p14">
      <p:transition spd="slow" p14:dur="1500" advClick="0" advTm="10278">
        <p:random/>
      </p:transition>
    </mc:Choice>
    <mc:Fallback xmlns:a14="http://schemas.microsoft.com/office/drawing/2010/main" xmlns="">
      <p:transition spd="slow" advClick="0" advTm="10278">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50000">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14:bounceEnd="50000">
                                          <p:cBhvr additive="base">
                                            <p:cTn id="7" dur="1000" fill="hold"/>
                                            <p:tgtEl>
                                              <p:spTgt spid="46"/>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46"/>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9" presetClass="entr" presetSubtype="0" decel="100000" fill="hold" nodeType="afterEffect">
                                      <p:stCondLst>
                                        <p:cond delay="0"/>
                                      </p:stCondLst>
                                      <p:childTnLst>
                                        <p:set>
                                          <p:cBhvr>
                                            <p:cTn id="11" dur="1" fill="hold">
                                              <p:stCondLst>
                                                <p:cond delay="0"/>
                                              </p:stCondLst>
                                            </p:cTn>
                                            <p:tgtEl>
                                              <p:spTgt spid="72"/>
                                            </p:tgtEl>
                                            <p:attrNameLst>
                                              <p:attrName>style.visibility</p:attrName>
                                            </p:attrNameLst>
                                          </p:cBhvr>
                                          <p:to>
                                            <p:strVal val="visible"/>
                                          </p:to>
                                        </p:set>
                                        <p:anim calcmode="lin" valueType="num">
                                          <p:cBhvr>
                                            <p:cTn id="12" dur="500" fill="hold"/>
                                            <p:tgtEl>
                                              <p:spTgt spid="72"/>
                                            </p:tgtEl>
                                            <p:attrNameLst>
                                              <p:attrName>ppt_w</p:attrName>
                                            </p:attrNameLst>
                                          </p:cBhvr>
                                          <p:tavLst>
                                            <p:tav tm="0">
                                              <p:val>
                                                <p:fltVal val="0"/>
                                              </p:val>
                                            </p:tav>
                                            <p:tav tm="100000">
                                              <p:val>
                                                <p:strVal val="#ppt_w"/>
                                              </p:val>
                                            </p:tav>
                                          </p:tavLst>
                                        </p:anim>
                                        <p:anim calcmode="lin" valueType="num">
                                          <p:cBhvr>
                                            <p:cTn id="13" dur="500" fill="hold"/>
                                            <p:tgtEl>
                                              <p:spTgt spid="72"/>
                                            </p:tgtEl>
                                            <p:attrNameLst>
                                              <p:attrName>ppt_h</p:attrName>
                                            </p:attrNameLst>
                                          </p:cBhvr>
                                          <p:tavLst>
                                            <p:tav tm="0">
                                              <p:val>
                                                <p:fltVal val="0"/>
                                              </p:val>
                                            </p:tav>
                                            <p:tav tm="100000">
                                              <p:val>
                                                <p:strVal val="#ppt_h"/>
                                              </p:val>
                                            </p:tav>
                                          </p:tavLst>
                                        </p:anim>
                                        <p:anim calcmode="lin" valueType="num">
                                          <p:cBhvr>
                                            <p:cTn id="14" dur="500" fill="hold"/>
                                            <p:tgtEl>
                                              <p:spTgt spid="72"/>
                                            </p:tgtEl>
                                            <p:attrNameLst>
                                              <p:attrName>style.rotation</p:attrName>
                                            </p:attrNameLst>
                                          </p:cBhvr>
                                          <p:tavLst>
                                            <p:tav tm="0">
                                              <p:val>
                                                <p:fltVal val="360"/>
                                              </p:val>
                                            </p:tav>
                                            <p:tav tm="100000">
                                              <p:val>
                                                <p:fltVal val="0"/>
                                              </p:val>
                                            </p:tav>
                                          </p:tavLst>
                                        </p:anim>
                                        <p:animEffect transition="in" filter="fade">
                                          <p:cBhvr>
                                            <p:cTn id="15" dur="500"/>
                                            <p:tgtEl>
                                              <p:spTgt spid="7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wipe(down)">
                                          <p:cBhvr>
                                            <p:cTn id="19" dur="600"/>
                                            <p:tgtEl>
                                              <p:spTgt spid="70"/>
                                            </p:tgtEl>
                                          </p:cBhvr>
                                        </p:animEffect>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fade">
                                          <p:cBhvr>
                                            <p:cTn id="23" dur="600"/>
                                            <p:tgtEl>
                                              <p:spTgt spid="71"/>
                                            </p:tgtEl>
                                          </p:cBhvr>
                                        </p:animEffect>
                                        <p:anim calcmode="lin" valueType="num">
                                          <p:cBhvr>
                                            <p:cTn id="24" dur="600" fill="hold"/>
                                            <p:tgtEl>
                                              <p:spTgt spid="71"/>
                                            </p:tgtEl>
                                            <p:attrNameLst>
                                              <p:attrName>ppt_x</p:attrName>
                                            </p:attrNameLst>
                                          </p:cBhvr>
                                          <p:tavLst>
                                            <p:tav tm="0">
                                              <p:val>
                                                <p:strVal val="#ppt_x"/>
                                              </p:val>
                                            </p:tav>
                                            <p:tav tm="100000">
                                              <p:val>
                                                <p:strVal val="#ppt_x"/>
                                              </p:val>
                                            </p:tav>
                                          </p:tavLst>
                                        </p:anim>
                                        <p:anim calcmode="lin" valueType="num">
                                          <p:cBhvr>
                                            <p:cTn id="25" dur="600" fill="hold"/>
                                            <p:tgtEl>
                                              <p:spTgt spid="71"/>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0" presetClass="entr" presetSubtype="0"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fade">
                                          <p:cBhvr>
                                            <p:cTn id="29" dur="500"/>
                                            <p:tgtEl>
                                              <p:spTgt spid="58"/>
                                            </p:tgtEl>
                                          </p:cBhvr>
                                        </p:animEffect>
                                      </p:childTnLst>
                                    </p:cTn>
                                  </p:par>
                                </p:childTnLst>
                              </p:cTn>
                            </p:par>
                            <p:par>
                              <p:cTn id="30" fill="hold">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fade">
                                          <p:cBhvr>
                                            <p:cTn id="33" dur="500"/>
                                            <p:tgtEl>
                                              <p:spTgt spid="62"/>
                                            </p:tgtEl>
                                          </p:cBhvr>
                                        </p:animEffect>
                                        <p:anim calcmode="lin" valueType="num">
                                          <p:cBhvr>
                                            <p:cTn id="34" dur="500" fill="hold"/>
                                            <p:tgtEl>
                                              <p:spTgt spid="62"/>
                                            </p:tgtEl>
                                            <p:attrNameLst>
                                              <p:attrName>ppt_x</p:attrName>
                                            </p:attrNameLst>
                                          </p:cBhvr>
                                          <p:tavLst>
                                            <p:tav tm="0">
                                              <p:val>
                                                <p:strVal val="#ppt_x"/>
                                              </p:val>
                                            </p:tav>
                                            <p:tav tm="100000">
                                              <p:val>
                                                <p:strVal val="#ppt_x"/>
                                              </p:val>
                                            </p:tav>
                                          </p:tavLst>
                                        </p:anim>
                                        <p:anim calcmode="lin" valueType="num">
                                          <p:cBhvr>
                                            <p:cTn id="35" dur="500" fill="hold"/>
                                            <p:tgtEl>
                                              <p:spTgt spid="6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fade">
                                          <p:cBhvr>
                                            <p:cTn id="38" dur="500"/>
                                            <p:tgtEl>
                                              <p:spTgt spid="63"/>
                                            </p:tgtEl>
                                          </p:cBhvr>
                                        </p:animEffect>
                                        <p:anim calcmode="lin" valueType="num">
                                          <p:cBhvr>
                                            <p:cTn id="39" dur="500" fill="hold"/>
                                            <p:tgtEl>
                                              <p:spTgt spid="63"/>
                                            </p:tgtEl>
                                            <p:attrNameLst>
                                              <p:attrName>ppt_x</p:attrName>
                                            </p:attrNameLst>
                                          </p:cBhvr>
                                          <p:tavLst>
                                            <p:tav tm="0">
                                              <p:val>
                                                <p:strVal val="#ppt_x"/>
                                              </p:val>
                                            </p:tav>
                                            <p:tav tm="100000">
                                              <p:val>
                                                <p:strVal val="#ppt_x"/>
                                              </p:val>
                                            </p:tav>
                                          </p:tavLst>
                                        </p:anim>
                                        <p:anim calcmode="lin" valueType="num">
                                          <p:cBhvr>
                                            <p:cTn id="40" dur="500" fill="hold"/>
                                            <p:tgtEl>
                                              <p:spTgt spid="63"/>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9" presetClass="entr" presetSubtype="0" decel="100000"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000"/>
                                </p:stCondLst>
                                <p:childTnLst>
                                  <p:par>
                                    <p:cTn id="49" presetID="22" presetClass="entr" presetSubtype="4"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down)">
                                          <p:cBhvr>
                                            <p:cTn id="51" dur="600"/>
                                            <p:tgtEl>
                                              <p:spTgt spid="31"/>
                                            </p:tgtEl>
                                          </p:cBhvr>
                                        </p:animEffect>
                                      </p:childTnLst>
                                    </p:cTn>
                                  </p:par>
                                </p:childTnLst>
                              </p:cTn>
                            </p:par>
                            <p:par>
                              <p:cTn id="52" fill="hold">
                                <p:stCondLst>
                                  <p:cond delay="6000"/>
                                </p:stCondLst>
                                <p:childTnLst>
                                  <p:par>
                                    <p:cTn id="53" presetID="42" presetClass="entr" presetSubtype="0"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600"/>
                                            <p:tgtEl>
                                              <p:spTgt spid="32"/>
                                            </p:tgtEl>
                                          </p:cBhvr>
                                        </p:animEffect>
                                        <p:anim calcmode="lin" valueType="num">
                                          <p:cBhvr>
                                            <p:cTn id="56" dur="600" fill="hold"/>
                                            <p:tgtEl>
                                              <p:spTgt spid="32"/>
                                            </p:tgtEl>
                                            <p:attrNameLst>
                                              <p:attrName>ppt_x</p:attrName>
                                            </p:attrNameLst>
                                          </p:cBhvr>
                                          <p:tavLst>
                                            <p:tav tm="0">
                                              <p:val>
                                                <p:strVal val="#ppt_x"/>
                                              </p:val>
                                            </p:tav>
                                            <p:tav tm="100000">
                                              <p:val>
                                                <p:strVal val="#ppt_x"/>
                                              </p:val>
                                            </p:tav>
                                          </p:tavLst>
                                        </p:anim>
                                        <p:anim calcmode="lin" valueType="num">
                                          <p:cBhvr>
                                            <p:cTn id="57" dur="600" fill="hold"/>
                                            <p:tgtEl>
                                              <p:spTgt spid="32"/>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10" presetClass="entr" presetSubtype="0"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childTnLst>
                              </p:cTn>
                            </p:par>
                            <p:par>
                              <p:cTn id="62" fill="hold">
                                <p:stCondLst>
                                  <p:cond delay="7500"/>
                                </p:stCondLst>
                                <p:childTnLst>
                                  <p:par>
                                    <p:cTn id="63" presetID="49" presetClass="entr" presetSubtype="0" decel="100000" fill="hold"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 calcmode="lin" valueType="num">
                                          <p:cBhvr>
                                            <p:cTn id="67" dur="500" fill="hold"/>
                                            <p:tgtEl>
                                              <p:spTgt spid="39"/>
                                            </p:tgtEl>
                                            <p:attrNameLst>
                                              <p:attrName>style.rotation</p:attrName>
                                            </p:attrNameLst>
                                          </p:cBhvr>
                                          <p:tavLst>
                                            <p:tav tm="0">
                                              <p:val>
                                                <p:fltVal val="360"/>
                                              </p:val>
                                            </p:tav>
                                            <p:tav tm="100000">
                                              <p:val>
                                                <p:fltVal val="0"/>
                                              </p:val>
                                            </p:tav>
                                          </p:tavLst>
                                        </p:anim>
                                        <p:animEffect transition="in" filter="fade">
                                          <p:cBhvr>
                                            <p:cTn id="68" dur="500"/>
                                            <p:tgtEl>
                                              <p:spTgt spid="39"/>
                                            </p:tgtEl>
                                          </p:cBhvr>
                                        </p:animEffect>
                                      </p:childTnLst>
                                    </p:cTn>
                                  </p:par>
                                </p:childTnLst>
                              </p:cTn>
                            </p:par>
                            <p:par>
                              <p:cTn id="69" fill="hold">
                                <p:stCondLst>
                                  <p:cond delay="8000"/>
                                </p:stCondLst>
                                <p:childTnLst>
                                  <p:par>
                                    <p:cTn id="70" presetID="22" presetClass="entr" presetSubtype="4"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down)">
                                          <p:cBhvr>
                                            <p:cTn id="72" dur="600"/>
                                            <p:tgtEl>
                                              <p:spTgt spid="37"/>
                                            </p:tgtEl>
                                          </p:cBhvr>
                                        </p:animEffect>
                                      </p:childTnLst>
                                    </p:cTn>
                                  </p:par>
                                </p:childTnLst>
                              </p:cTn>
                            </p:par>
                            <p:par>
                              <p:cTn id="73" fill="hold">
                                <p:stCondLst>
                                  <p:cond delay="9000"/>
                                </p:stCondLst>
                                <p:childTnLst>
                                  <p:par>
                                    <p:cTn id="74" presetID="42" presetClass="entr" presetSubtype="0" fill="hold"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600"/>
                                            <p:tgtEl>
                                              <p:spTgt spid="38"/>
                                            </p:tgtEl>
                                          </p:cBhvr>
                                        </p:animEffect>
                                        <p:anim calcmode="lin" valueType="num">
                                          <p:cBhvr>
                                            <p:cTn id="77" dur="600" fill="hold"/>
                                            <p:tgtEl>
                                              <p:spTgt spid="38"/>
                                            </p:tgtEl>
                                            <p:attrNameLst>
                                              <p:attrName>ppt_x</p:attrName>
                                            </p:attrNameLst>
                                          </p:cBhvr>
                                          <p:tavLst>
                                            <p:tav tm="0">
                                              <p:val>
                                                <p:strVal val="#ppt_x"/>
                                              </p:val>
                                            </p:tav>
                                            <p:tav tm="100000">
                                              <p:val>
                                                <p:strVal val="#ppt_x"/>
                                              </p:val>
                                            </p:tav>
                                          </p:tavLst>
                                        </p:anim>
                                        <p:anim calcmode="lin" valueType="num">
                                          <p:cBhvr>
                                            <p:cTn id="78" dur="600" fill="hold"/>
                                            <p:tgtEl>
                                              <p:spTgt spid="38"/>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10" presetClass="entr" presetSubtype="0" fill="hold" grpId="0" nodeType="after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500"/>
                                            <p:tgtEl>
                                              <p:spTgt spid="34"/>
                                            </p:tgtEl>
                                          </p:cBhvr>
                                        </p:animEffect>
                                      </p:childTnLst>
                                    </p:cTn>
                                  </p:par>
                                </p:childTnLst>
                              </p:cTn>
                            </p:par>
                            <p:par>
                              <p:cTn id="83" fill="hold">
                                <p:stCondLst>
                                  <p:cond delay="10500"/>
                                </p:stCondLst>
                                <p:childTnLst>
                                  <p:par>
                                    <p:cTn id="84" presetID="49" presetClass="entr" presetSubtype="0" decel="100000" fill="hold" nodeType="afterEffect">
                                      <p:stCondLst>
                                        <p:cond delay="0"/>
                                      </p:stCondLst>
                                      <p:childTnLst>
                                        <p:set>
                                          <p:cBhvr>
                                            <p:cTn id="85" dur="1" fill="hold">
                                              <p:stCondLst>
                                                <p:cond delay="0"/>
                                              </p:stCondLst>
                                            </p:cTn>
                                            <p:tgtEl>
                                              <p:spTgt spid="45"/>
                                            </p:tgtEl>
                                            <p:attrNameLst>
                                              <p:attrName>style.visibility</p:attrName>
                                            </p:attrNameLst>
                                          </p:cBhvr>
                                          <p:to>
                                            <p:strVal val="visible"/>
                                          </p:to>
                                        </p:set>
                                        <p:anim calcmode="lin" valueType="num">
                                          <p:cBhvr>
                                            <p:cTn id="86" dur="500" fill="hold"/>
                                            <p:tgtEl>
                                              <p:spTgt spid="45"/>
                                            </p:tgtEl>
                                            <p:attrNameLst>
                                              <p:attrName>ppt_w</p:attrName>
                                            </p:attrNameLst>
                                          </p:cBhvr>
                                          <p:tavLst>
                                            <p:tav tm="0">
                                              <p:val>
                                                <p:fltVal val="0"/>
                                              </p:val>
                                            </p:tav>
                                            <p:tav tm="100000">
                                              <p:val>
                                                <p:strVal val="#ppt_w"/>
                                              </p:val>
                                            </p:tav>
                                          </p:tavLst>
                                        </p:anim>
                                        <p:anim calcmode="lin" valueType="num">
                                          <p:cBhvr>
                                            <p:cTn id="87" dur="500" fill="hold"/>
                                            <p:tgtEl>
                                              <p:spTgt spid="45"/>
                                            </p:tgtEl>
                                            <p:attrNameLst>
                                              <p:attrName>ppt_h</p:attrName>
                                            </p:attrNameLst>
                                          </p:cBhvr>
                                          <p:tavLst>
                                            <p:tav tm="0">
                                              <p:val>
                                                <p:fltVal val="0"/>
                                              </p:val>
                                            </p:tav>
                                            <p:tav tm="100000">
                                              <p:val>
                                                <p:strVal val="#ppt_h"/>
                                              </p:val>
                                            </p:tav>
                                          </p:tavLst>
                                        </p:anim>
                                        <p:anim calcmode="lin" valueType="num">
                                          <p:cBhvr>
                                            <p:cTn id="88" dur="500" fill="hold"/>
                                            <p:tgtEl>
                                              <p:spTgt spid="45"/>
                                            </p:tgtEl>
                                            <p:attrNameLst>
                                              <p:attrName>style.rotation</p:attrName>
                                            </p:attrNameLst>
                                          </p:cBhvr>
                                          <p:tavLst>
                                            <p:tav tm="0">
                                              <p:val>
                                                <p:fltVal val="360"/>
                                              </p:val>
                                            </p:tav>
                                            <p:tav tm="100000">
                                              <p:val>
                                                <p:fltVal val="0"/>
                                              </p:val>
                                            </p:tav>
                                          </p:tavLst>
                                        </p:anim>
                                        <p:animEffect transition="in" filter="fade">
                                          <p:cBhvr>
                                            <p:cTn id="89" dur="500"/>
                                            <p:tgtEl>
                                              <p:spTgt spid="45"/>
                                            </p:tgtEl>
                                          </p:cBhvr>
                                        </p:animEffect>
                                      </p:childTnLst>
                                    </p:cTn>
                                  </p:par>
                                </p:childTnLst>
                              </p:cTn>
                            </p:par>
                            <p:par>
                              <p:cTn id="90" fill="hold">
                                <p:stCondLst>
                                  <p:cond delay="11000"/>
                                </p:stCondLst>
                                <p:childTnLst>
                                  <p:par>
                                    <p:cTn id="91" presetID="22" presetClass="entr" presetSubtype="4" fill="hold" nodeType="after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wipe(down)">
                                          <p:cBhvr>
                                            <p:cTn id="93" dur="600"/>
                                            <p:tgtEl>
                                              <p:spTgt spid="43"/>
                                            </p:tgtEl>
                                          </p:cBhvr>
                                        </p:animEffect>
                                      </p:childTnLst>
                                    </p:cTn>
                                  </p:par>
                                </p:childTnLst>
                              </p:cTn>
                            </p:par>
                            <p:par>
                              <p:cTn id="94" fill="hold">
                                <p:stCondLst>
                                  <p:cond delay="12000"/>
                                </p:stCondLst>
                                <p:childTnLst>
                                  <p:par>
                                    <p:cTn id="95" presetID="42" presetClass="entr" presetSubtype="0" fill="hold" nodeType="after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fade">
                                          <p:cBhvr>
                                            <p:cTn id="97" dur="600"/>
                                            <p:tgtEl>
                                              <p:spTgt spid="44"/>
                                            </p:tgtEl>
                                          </p:cBhvr>
                                        </p:animEffect>
                                        <p:anim calcmode="lin" valueType="num">
                                          <p:cBhvr>
                                            <p:cTn id="98" dur="600" fill="hold"/>
                                            <p:tgtEl>
                                              <p:spTgt spid="44"/>
                                            </p:tgtEl>
                                            <p:attrNameLst>
                                              <p:attrName>ppt_x</p:attrName>
                                            </p:attrNameLst>
                                          </p:cBhvr>
                                          <p:tavLst>
                                            <p:tav tm="0">
                                              <p:val>
                                                <p:strVal val="#ppt_x"/>
                                              </p:val>
                                            </p:tav>
                                            <p:tav tm="100000">
                                              <p:val>
                                                <p:strVal val="#ppt_x"/>
                                              </p:val>
                                            </p:tav>
                                          </p:tavLst>
                                        </p:anim>
                                        <p:anim calcmode="lin" valueType="num">
                                          <p:cBhvr>
                                            <p:cTn id="99" dur="600" fill="hold"/>
                                            <p:tgtEl>
                                              <p:spTgt spid="44"/>
                                            </p:tgtEl>
                                            <p:attrNameLst>
                                              <p:attrName>ppt_y</p:attrName>
                                            </p:attrNameLst>
                                          </p:cBhvr>
                                          <p:tavLst>
                                            <p:tav tm="0">
                                              <p:val>
                                                <p:strVal val="#ppt_y+.1"/>
                                              </p:val>
                                            </p:tav>
                                            <p:tav tm="100000">
                                              <p:val>
                                                <p:strVal val="#ppt_y"/>
                                              </p:val>
                                            </p:tav>
                                          </p:tavLst>
                                        </p:anim>
                                      </p:childTnLst>
                                    </p:cTn>
                                  </p:par>
                                </p:childTnLst>
                              </p:cTn>
                            </p:par>
                            <p:par>
                              <p:cTn id="100" fill="hold">
                                <p:stCondLst>
                                  <p:cond delay="13000"/>
                                </p:stCondLst>
                                <p:childTnLst>
                                  <p:par>
                                    <p:cTn id="101" presetID="10" presetClass="entr" presetSubtype="0"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500"/>
                                            <p:tgtEl>
                                              <p:spTgt spid="40"/>
                                            </p:tgtEl>
                                          </p:cBhvr>
                                        </p:animEffect>
                                      </p:childTnLst>
                                    </p:cTn>
                                  </p:par>
                                </p:childTnLst>
                              </p:cTn>
                            </p:par>
                            <p:par>
                              <p:cTn id="104" fill="hold">
                                <p:stCondLst>
                                  <p:cond delay="13500"/>
                                </p:stCondLst>
                                <p:childTnLst>
                                  <p:par>
                                    <p:cTn id="105" presetID="41" presetClass="entr" presetSubtype="0" fill="hold" grpId="0" nodeType="afterEffect">
                                      <p:stCondLst>
                                        <p:cond delay="0"/>
                                      </p:stCondLst>
                                      <p:iterate type="lt">
                                        <p:tmPct val="10000"/>
                                      </p:iterate>
                                      <p:childTnLst>
                                        <p:set>
                                          <p:cBhvr>
                                            <p:cTn id="106" dur="1" fill="hold">
                                              <p:stCondLst>
                                                <p:cond delay="0"/>
                                              </p:stCondLst>
                                            </p:cTn>
                                            <p:tgtEl>
                                              <p:spTgt spid="48"/>
                                            </p:tgtEl>
                                            <p:attrNameLst>
                                              <p:attrName>style.visibility</p:attrName>
                                            </p:attrNameLst>
                                          </p:cBhvr>
                                          <p:to>
                                            <p:strVal val="visible"/>
                                          </p:to>
                                        </p:set>
                                        <p:anim calcmode="lin" valueType="num">
                                          <p:cBhvr>
                                            <p:cTn id="107" dur="5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108" dur="500" fill="hold"/>
                                            <p:tgtEl>
                                              <p:spTgt spid="48"/>
                                            </p:tgtEl>
                                            <p:attrNameLst>
                                              <p:attrName>ppt_y</p:attrName>
                                            </p:attrNameLst>
                                          </p:cBhvr>
                                          <p:tavLst>
                                            <p:tav tm="0">
                                              <p:val>
                                                <p:strVal val="#ppt_y"/>
                                              </p:val>
                                            </p:tav>
                                            <p:tav tm="100000">
                                              <p:val>
                                                <p:strVal val="#ppt_y"/>
                                              </p:val>
                                            </p:tav>
                                          </p:tavLst>
                                        </p:anim>
                                        <p:anim calcmode="lin" valueType="num">
                                          <p:cBhvr>
                                            <p:cTn id="109" dur="5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110" dur="500" fill="hold"/>
                                            <p:tgtEl>
                                              <p:spTgt spid="48"/>
                                            </p:tgtEl>
                                            <p:attrNameLst>
                                              <p:attrName>ppt_w</p:attrName>
                                            </p:attrNameLst>
                                          </p:cBhvr>
                                          <p:tavLst>
                                            <p:tav tm="0">
                                              <p:val>
                                                <p:strVal val="#ppt_w/10"/>
                                              </p:val>
                                            </p:tav>
                                            <p:tav tm="50000">
                                              <p:val>
                                                <p:strVal val="#ppt_w+.01"/>
                                              </p:val>
                                            </p:tav>
                                            <p:tav tm="100000">
                                              <p:val>
                                                <p:strVal val="#ppt_w"/>
                                              </p:val>
                                            </p:tav>
                                          </p:tavLst>
                                        </p:anim>
                                        <p:animEffect transition="in" filter="fade">
                                          <p:cBhvr>
                                            <p:cTn id="111" dur="500" tmFilter="0,0; .5, 1; 1, 1"/>
                                            <p:tgtEl>
                                              <p:spTgt spid="48"/>
                                            </p:tgtEl>
                                          </p:cBhvr>
                                        </p:animEffect>
                                      </p:childTnLst>
                                    </p:cTn>
                                  </p:par>
                                </p:childTnLst>
                              </p:cTn>
                            </p:par>
                            <p:par>
                              <p:cTn id="112" fill="hold">
                                <p:stCondLst>
                                  <p:cond delay="14550"/>
                                </p:stCondLst>
                                <p:childTnLst>
                                  <p:par>
                                    <p:cTn id="113" presetID="42" presetClass="entr" presetSubtype="0" fill="hold" grpId="0" nodeType="after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fade">
                                          <p:cBhvr>
                                            <p:cTn id="115" dur="500"/>
                                            <p:tgtEl>
                                              <p:spTgt spid="51"/>
                                            </p:tgtEl>
                                          </p:cBhvr>
                                        </p:animEffect>
                                        <p:anim calcmode="lin" valueType="num">
                                          <p:cBhvr>
                                            <p:cTn id="116" dur="500" fill="hold"/>
                                            <p:tgtEl>
                                              <p:spTgt spid="51"/>
                                            </p:tgtEl>
                                            <p:attrNameLst>
                                              <p:attrName>ppt_x</p:attrName>
                                            </p:attrNameLst>
                                          </p:cBhvr>
                                          <p:tavLst>
                                            <p:tav tm="0">
                                              <p:val>
                                                <p:strVal val="#ppt_x"/>
                                              </p:val>
                                            </p:tav>
                                            <p:tav tm="100000">
                                              <p:val>
                                                <p:strVal val="#ppt_x"/>
                                              </p:val>
                                            </p:tav>
                                          </p:tavLst>
                                        </p:anim>
                                        <p:anim calcmode="lin" valueType="num">
                                          <p:cBhvr>
                                            <p:cTn id="117" dur="500" fill="hold"/>
                                            <p:tgtEl>
                                              <p:spTgt spid="51"/>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fade">
                                          <p:cBhvr>
                                            <p:cTn id="120" dur="500"/>
                                            <p:tgtEl>
                                              <p:spTgt spid="52"/>
                                            </p:tgtEl>
                                          </p:cBhvr>
                                        </p:animEffect>
                                        <p:anim calcmode="lin" valueType="num">
                                          <p:cBhvr>
                                            <p:cTn id="121" dur="500" fill="hold"/>
                                            <p:tgtEl>
                                              <p:spTgt spid="52"/>
                                            </p:tgtEl>
                                            <p:attrNameLst>
                                              <p:attrName>ppt_x</p:attrName>
                                            </p:attrNameLst>
                                          </p:cBhvr>
                                          <p:tavLst>
                                            <p:tav tm="0">
                                              <p:val>
                                                <p:strVal val="#ppt_x"/>
                                              </p:val>
                                            </p:tav>
                                            <p:tav tm="100000">
                                              <p:val>
                                                <p:strVal val="#ppt_x"/>
                                              </p:val>
                                            </p:tav>
                                          </p:tavLst>
                                        </p:anim>
                                        <p:anim calcmode="lin" valueType="num">
                                          <p:cBhvr>
                                            <p:cTn id="122" dur="500" fill="hold"/>
                                            <p:tgtEl>
                                              <p:spTgt spid="52"/>
                                            </p:tgtEl>
                                            <p:attrNameLst>
                                              <p:attrName>ppt_y</p:attrName>
                                            </p:attrNameLst>
                                          </p:cBhvr>
                                          <p:tavLst>
                                            <p:tav tm="0">
                                              <p:val>
                                                <p:strVal val="#ppt_y+.1"/>
                                              </p:val>
                                            </p:tav>
                                            <p:tav tm="100000">
                                              <p:val>
                                                <p:strVal val="#ppt_y"/>
                                              </p:val>
                                            </p:tav>
                                          </p:tavLst>
                                        </p:anim>
                                      </p:childTnLst>
                                    </p:cTn>
                                  </p:par>
                                </p:childTnLst>
                              </p:cTn>
                            </p:par>
                            <p:par>
                              <p:cTn id="123" fill="hold">
                                <p:stCondLst>
                                  <p:cond delay="15050"/>
                                </p:stCondLst>
                                <p:childTnLst>
                                  <p:par>
                                    <p:cTn id="124" presetID="42" presetClass="entr" presetSubtype="0"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Effect transition="in" filter="fade">
                                          <p:cBhvr>
                                            <p:cTn id="126" dur="500"/>
                                            <p:tgtEl>
                                              <p:spTgt spid="53"/>
                                            </p:tgtEl>
                                          </p:cBhvr>
                                        </p:animEffect>
                                        <p:anim calcmode="lin" valueType="num">
                                          <p:cBhvr>
                                            <p:cTn id="127" dur="500" fill="hold"/>
                                            <p:tgtEl>
                                              <p:spTgt spid="53"/>
                                            </p:tgtEl>
                                            <p:attrNameLst>
                                              <p:attrName>ppt_x</p:attrName>
                                            </p:attrNameLst>
                                          </p:cBhvr>
                                          <p:tavLst>
                                            <p:tav tm="0">
                                              <p:val>
                                                <p:strVal val="#ppt_x"/>
                                              </p:val>
                                            </p:tav>
                                            <p:tav tm="100000">
                                              <p:val>
                                                <p:strVal val="#ppt_x"/>
                                              </p:val>
                                            </p:tav>
                                          </p:tavLst>
                                        </p:anim>
                                        <p:anim calcmode="lin" valueType="num">
                                          <p:cBhvr>
                                            <p:cTn id="128" dur="500" fill="hold"/>
                                            <p:tgtEl>
                                              <p:spTgt spid="53"/>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54"/>
                                            </p:tgtEl>
                                            <p:attrNameLst>
                                              <p:attrName>style.visibility</p:attrName>
                                            </p:attrNameLst>
                                          </p:cBhvr>
                                          <p:to>
                                            <p:strVal val="visible"/>
                                          </p:to>
                                        </p:set>
                                        <p:animEffect transition="in" filter="fade">
                                          <p:cBhvr>
                                            <p:cTn id="131" dur="500"/>
                                            <p:tgtEl>
                                              <p:spTgt spid="54"/>
                                            </p:tgtEl>
                                          </p:cBhvr>
                                        </p:animEffect>
                                        <p:anim calcmode="lin" valueType="num">
                                          <p:cBhvr>
                                            <p:cTn id="132" dur="500" fill="hold"/>
                                            <p:tgtEl>
                                              <p:spTgt spid="54"/>
                                            </p:tgtEl>
                                            <p:attrNameLst>
                                              <p:attrName>ppt_x</p:attrName>
                                            </p:attrNameLst>
                                          </p:cBhvr>
                                          <p:tavLst>
                                            <p:tav tm="0">
                                              <p:val>
                                                <p:strVal val="#ppt_x"/>
                                              </p:val>
                                            </p:tav>
                                            <p:tav tm="100000">
                                              <p:val>
                                                <p:strVal val="#ppt_x"/>
                                              </p:val>
                                            </p:tav>
                                          </p:tavLst>
                                        </p:anim>
                                        <p:anim calcmode="lin" valueType="num">
                                          <p:cBhvr>
                                            <p:cTn id="133" dur="500" fill="hold"/>
                                            <p:tgtEl>
                                              <p:spTgt spid="54"/>
                                            </p:tgtEl>
                                            <p:attrNameLst>
                                              <p:attrName>ppt_y</p:attrName>
                                            </p:attrNameLst>
                                          </p:cBhvr>
                                          <p:tavLst>
                                            <p:tav tm="0">
                                              <p:val>
                                                <p:strVal val="#ppt_y+.1"/>
                                              </p:val>
                                            </p:tav>
                                            <p:tav tm="100000">
                                              <p:val>
                                                <p:strVal val="#ppt_y"/>
                                              </p:val>
                                            </p:tav>
                                          </p:tavLst>
                                        </p:anim>
                                      </p:childTnLst>
                                    </p:cTn>
                                  </p:par>
                                </p:childTnLst>
                              </p:cTn>
                            </p:par>
                            <p:par>
                              <p:cTn id="134" fill="hold">
                                <p:stCondLst>
                                  <p:cond delay="15550"/>
                                </p:stCondLst>
                                <p:childTnLst>
                                  <p:par>
                                    <p:cTn id="135" presetID="42" presetClass="entr" presetSubtype="0" fill="hold" grpId="0" nodeType="afterEffect">
                                      <p:stCondLst>
                                        <p:cond delay="0"/>
                                      </p:stCondLst>
                                      <p:childTnLst>
                                        <p:set>
                                          <p:cBhvr>
                                            <p:cTn id="136" dur="1" fill="hold">
                                              <p:stCondLst>
                                                <p:cond delay="0"/>
                                              </p:stCondLst>
                                            </p:cTn>
                                            <p:tgtEl>
                                              <p:spTgt spid="55"/>
                                            </p:tgtEl>
                                            <p:attrNameLst>
                                              <p:attrName>style.visibility</p:attrName>
                                            </p:attrNameLst>
                                          </p:cBhvr>
                                          <p:to>
                                            <p:strVal val="visible"/>
                                          </p:to>
                                        </p:set>
                                        <p:animEffect transition="in" filter="fade">
                                          <p:cBhvr>
                                            <p:cTn id="137" dur="500"/>
                                            <p:tgtEl>
                                              <p:spTgt spid="55"/>
                                            </p:tgtEl>
                                          </p:cBhvr>
                                        </p:animEffect>
                                        <p:anim calcmode="lin" valueType="num">
                                          <p:cBhvr>
                                            <p:cTn id="138" dur="500" fill="hold"/>
                                            <p:tgtEl>
                                              <p:spTgt spid="55"/>
                                            </p:tgtEl>
                                            <p:attrNameLst>
                                              <p:attrName>ppt_x</p:attrName>
                                            </p:attrNameLst>
                                          </p:cBhvr>
                                          <p:tavLst>
                                            <p:tav tm="0">
                                              <p:val>
                                                <p:strVal val="#ppt_x"/>
                                              </p:val>
                                            </p:tav>
                                            <p:tav tm="100000">
                                              <p:val>
                                                <p:strVal val="#ppt_x"/>
                                              </p:val>
                                            </p:tav>
                                          </p:tavLst>
                                        </p:anim>
                                        <p:anim calcmode="lin" valueType="num">
                                          <p:cBhvr>
                                            <p:cTn id="139" dur="500" fill="hold"/>
                                            <p:tgtEl>
                                              <p:spTgt spid="55"/>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56"/>
                                            </p:tgtEl>
                                            <p:attrNameLst>
                                              <p:attrName>style.visibility</p:attrName>
                                            </p:attrNameLst>
                                          </p:cBhvr>
                                          <p:to>
                                            <p:strVal val="visible"/>
                                          </p:to>
                                        </p:set>
                                        <p:animEffect transition="in" filter="fade">
                                          <p:cBhvr>
                                            <p:cTn id="142" dur="500"/>
                                            <p:tgtEl>
                                              <p:spTgt spid="56"/>
                                            </p:tgtEl>
                                          </p:cBhvr>
                                        </p:animEffect>
                                        <p:anim calcmode="lin" valueType="num">
                                          <p:cBhvr>
                                            <p:cTn id="143" dur="500" fill="hold"/>
                                            <p:tgtEl>
                                              <p:spTgt spid="56"/>
                                            </p:tgtEl>
                                            <p:attrNameLst>
                                              <p:attrName>ppt_x</p:attrName>
                                            </p:attrNameLst>
                                          </p:cBhvr>
                                          <p:tavLst>
                                            <p:tav tm="0">
                                              <p:val>
                                                <p:strVal val="#ppt_x"/>
                                              </p:val>
                                            </p:tav>
                                            <p:tav tm="100000">
                                              <p:val>
                                                <p:strVal val="#ppt_x"/>
                                              </p:val>
                                            </p:tav>
                                          </p:tavLst>
                                        </p:anim>
                                        <p:anim calcmode="lin" valueType="num">
                                          <p:cBhvr>
                                            <p:cTn id="144" dur="5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2" grpId="0"/>
          <p:bldP spid="63" grpId="0"/>
          <p:bldP spid="28" grpId="0"/>
          <p:bldP spid="34" grpId="0"/>
          <p:bldP spid="40" grpId="0"/>
          <p:bldP spid="48" grpId="0"/>
          <p:bldP spid="51" grpId="0"/>
          <p:bldP spid="52" grpId="0"/>
          <p:bldP spid="53" grpId="0"/>
          <p:bldP spid="54" grpId="0"/>
          <p:bldP spid="55" grpId="0"/>
          <p:bldP spid="5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1000" fill="hold"/>
                                            <p:tgtEl>
                                              <p:spTgt spid="46"/>
                                            </p:tgtEl>
                                            <p:attrNameLst>
                                              <p:attrName>ppt_x</p:attrName>
                                            </p:attrNameLst>
                                          </p:cBhvr>
                                          <p:tavLst>
                                            <p:tav tm="0">
                                              <p:val>
                                                <p:strVal val="#ppt_x"/>
                                              </p:val>
                                            </p:tav>
                                            <p:tav tm="100000">
                                              <p:val>
                                                <p:strVal val="#ppt_x"/>
                                              </p:val>
                                            </p:tav>
                                          </p:tavLst>
                                        </p:anim>
                                        <p:anim calcmode="lin" valueType="num">
                                          <p:cBhvr additive="base">
                                            <p:cTn id="8" dur="1000" fill="hold"/>
                                            <p:tgtEl>
                                              <p:spTgt spid="46"/>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9" presetClass="entr" presetSubtype="0" decel="100000" fill="hold" nodeType="afterEffect">
                                      <p:stCondLst>
                                        <p:cond delay="0"/>
                                      </p:stCondLst>
                                      <p:childTnLst>
                                        <p:set>
                                          <p:cBhvr>
                                            <p:cTn id="11" dur="1" fill="hold">
                                              <p:stCondLst>
                                                <p:cond delay="0"/>
                                              </p:stCondLst>
                                            </p:cTn>
                                            <p:tgtEl>
                                              <p:spTgt spid="72"/>
                                            </p:tgtEl>
                                            <p:attrNameLst>
                                              <p:attrName>style.visibility</p:attrName>
                                            </p:attrNameLst>
                                          </p:cBhvr>
                                          <p:to>
                                            <p:strVal val="visible"/>
                                          </p:to>
                                        </p:set>
                                        <p:anim calcmode="lin" valueType="num">
                                          <p:cBhvr>
                                            <p:cTn id="12" dur="500" fill="hold"/>
                                            <p:tgtEl>
                                              <p:spTgt spid="72"/>
                                            </p:tgtEl>
                                            <p:attrNameLst>
                                              <p:attrName>ppt_w</p:attrName>
                                            </p:attrNameLst>
                                          </p:cBhvr>
                                          <p:tavLst>
                                            <p:tav tm="0">
                                              <p:val>
                                                <p:fltVal val="0"/>
                                              </p:val>
                                            </p:tav>
                                            <p:tav tm="100000">
                                              <p:val>
                                                <p:strVal val="#ppt_w"/>
                                              </p:val>
                                            </p:tav>
                                          </p:tavLst>
                                        </p:anim>
                                        <p:anim calcmode="lin" valueType="num">
                                          <p:cBhvr>
                                            <p:cTn id="13" dur="500" fill="hold"/>
                                            <p:tgtEl>
                                              <p:spTgt spid="72"/>
                                            </p:tgtEl>
                                            <p:attrNameLst>
                                              <p:attrName>ppt_h</p:attrName>
                                            </p:attrNameLst>
                                          </p:cBhvr>
                                          <p:tavLst>
                                            <p:tav tm="0">
                                              <p:val>
                                                <p:fltVal val="0"/>
                                              </p:val>
                                            </p:tav>
                                            <p:tav tm="100000">
                                              <p:val>
                                                <p:strVal val="#ppt_h"/>
                                              </p:val>
                                            </p:tav>
                                          </p:tavLst>
                                        </p:anim>
                                        <p:anim calcmode="lin" valueType="num">
                                          <p:cBhvr>
                                            <p:cTn id="14" dur="500" fill="hold"/>
                                            <p:tgtEl>
                                              <p:spTgt spid="72"/>
                                            </p:tgtEl>
                                            <p:attrNameLst>
                                              <p:attrName>style.rotation</p:attrName>
                                            </p:attrNameLst>
                                          </p:cBhvr>
                                          <p:tavLst>
                                            <p:tav tm="0">
                                              <p:val>
                                                <p:fltVal val="360"/>
                                              </p:val>
                                            </p:tav>
                                            <p:tav tm="100000">
                                              <p:val>
                                                <p:fltVal val="0"/>
                                              </p:val>
                                            </p:tav>
                                          </p:tavLst>
                                        </p:anim>
                                        <p:animEffect transition="in" filter="fade">
                                          <p:cBhvr>
                                            <p:cTn id="15" dur="500"/>
                                            <p:tgtEl>
                                              <p:spTgt spid="7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wipe(down)">
                                          <p:cBhvr>
                                            <p:cTn id="19" dur="600"/>
                                            <p:tgtEl>
                                              <p:spTgt spid="70"/>
                                            </p:tgtEl>
                                          </p:cBhvr>
                                        </p:animEffect>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fade">
                                          <p:cBhvr>
                                            <p:cTn id="23" dur="600"/>
                                            <p:tgtEl>
                                              <p:spTgt spid="71"/>
                                            </p:tgtEl>
                                          </p:cBhvr>
                                        </p:animEffect>
                                        <p:anim calcmode="lin" valueType="num">
                                          <p:cBhvr>
                                            <p:cTn id="24" dur="600" fill="hold"/>
                                            <p:tgtEl>
                                              <p:spTgt spid="71"/>
                                            </p:tgtEl>
                                            <p:attrNameLst>
                                              <p:attrName>ppt_x</p:attrName>
                                            </p:attrNameLst>
                                          </p:cBhvr>
                                          <p:tavLst>
                                            <p:tav tm="0">
                                              <p:val>
                                                <p:strVal val="#ppt_x"/>
                                              </p:val>
                                            </p:tav>
                                            <p:tav tm="100000">
                                              <p:val>
                                                <p:strVal val="#ppt_x"/>
                                              </p:val>
                                            </p:tav>
                                          </p:tavLst>
                                        </p:anim>
                                        <p:anim calcmode="lin" valueType="num">
                                          <p:cBhvr>
                                            <p:cTn id="25" dur="600" fill="hold"/>
                                            <p:tgtEl>
                                              <p:spTgt spid="71"/>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0" presetClass="entr" presetSubtype="0"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fade">
                                          <p:cBhvr>
                                            <p:cTn id="29" dur="500"/>
                                            <p:tgtEl>
                                              <p:spTgt spid="58"/>
                                            </p:tgtEl>
                                          </p:cBhvr>
                                        </p:animEffect>
                                      </p:childTnLst>
                                    </p:cTn>
                                  </p:par>
                                </p:childTnLst>
                              </p:cTn>
                            </p:par>
                            <p:par>
                              <p:cTn id="30" fill="hold">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fade">
                                          <p:cBhvr>
                                            <p:cTn id="33" dur="500"/>
                                            <p:tgtEl>
                                              <p:spTgt spid="62"/>
                                            </p:tgtEl>
                                          </p:cBhvr>
                                        </p:animEffect>
                                        <p:anim calcmode="lin" valueType="num">
                                          <p:cBhvr>
                                            <p:cTn id="34" dur="500" fill="hold"/>
                                            <p:tgtEl>
                                              <p:spTgt spid="62"/>
                                            </p:tgtEl>
                                            <p:attrNameLst>
                                              <p:attrName>ppt_x</p:attrName>
                                            </p:attrNameLst>
                                          </p:cBhvr>
                                          <p:tavLst>
                                            <p:tav tm="0">
                                              <p:val>
                                                <p:strVal val="#ppt_x"/>
                                              </p:val>
                                            </p:tav>
                                            <p:tav tm="100000">
                                              <p:val>
                                                <p:strVal val="#ppt_x"/>
                                              </p:val>
                                            </p:tav>
                                          </p:tavLst>
                                        </p:anim>
                                        <p:anim calcmode="lin" valueType="num">
                                          <p:cBhvr>
                                            <p:cTn id="35" dur="500" fill="hold"/>
                                            <p:tgtEl>
                                              <p:spTgt spid="6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fade">
                                          <p:cBhvr>
                                            <p:cTn id="38" dur="500"/>
                                            <p:tgtEl>
                                              <p:spTgt spid="63"/>
                                            </p:tgtEl>
                                          </p:cBhvr>
                                        </p:animEffect>
                                        <p:anim calcmode="lin" valueType="num">
                                          <p:cBhvr>
                                            <p:cTn id="39" dur="500" fill="hold"/>
                                            <p:tgtEl>
                                              <p:spTgt spid="63"/>
                                            </p:tgtEl>
                                            <p:attrNameLst>
                                              <p:attrName>ppt_x</p:attrName>
                                            </p:attrNameLst>
                                          </p:cBhvr>
                                          <p:tavLst>
                                            <p:tav tm="0">
                                              <p:val>
                                                <p:strVal val="#ppt_x"/>
                                              </p:val>
                                            </p:tav>
                                            <p:tav tm="100000">
                                              <p:val>
                                                <p:strVal val="#ppt_x"/>
                                              </p:val>
                                            </p:tav>
                                          </p:tavLst>
                                        </p:anim>
                                        <p:anim calcmode="lin" valueType="num">
                                          <p:cBhvr>
                                            <p:cTn id="40" dur="500" fill="hold"/>
                                            <p:tgtEl>
                                              <p:spTgt spid="63"/>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9" presetClass="entr" presetSubtype="0" decel="100000"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000"/>
                                </p:stCondLst>
                                <p:childTnLst>
                                  <p:par>
                                    <p:cTn id="49" presetID="22" presetClass="entr" presetSubtype="4"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down)">
                                          <p:cBhvr>
                                            <p:cTn id="51" dur="600"/>
                                            <p:tgtEl>
                                              <p:spTgt spid="31"/>
                                            </p:tgtEl>
                                          </p:cBhvr>
                                        </p:animEffect>
                                      </p:childTnLst>
                                    </p:cTn>
                                  </p:par>
                                </p:childTnLst>
                              </p:cTn>
                            </p:par>
                            <p:par>
                              <p:cTn id="52" fill="hold">
                                <p:stCondLst>
                                  <p:cond delay="6000"/>
                                </p:stCondLst>
                                <p:childTnLst>
                                  <p:par>
                                    <p:cTn id="53" presetID="42" presetClass="entr" presetSubtype="0"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600"/>
                                            <p:tgtEl>
                                              <p:spTgt spid="32"/>
                                            </p:tgtEl>
                                          </p:cBhvr>
                                        </p:animEffect>
                                        <p:anim calcmode="lin" valueType="num">
                                          <p:cBhvr>
                                            <p:cTn id="56" dur="600" fill="hold"/>
                                            <p:tgtEl>
                                              <p:spTgt spid="32"/>
                                            </p:tgtEl>
                                            <p:attrNameLst>
                                              <p:attrName>ppt_x</p:attrName>
                                            </p:attrNameLst>
                                          </p:cBhvr>
                                          <p:tavLst>
                                            <p:tav tm="0">
                                              <p:val>
                                                <p:strVal val="#ppt_x"/>
                                              </p:val>
                                            </p:tav>
                                            <p:tav tm="100000">
                                              <p:val>
                                                <p:strVal val="#ppt_x"/>
                                              </p:val>
                                            </p:tav>
                                          </p:tavLst>
                                        </p:anim>
                                        <p:anim calcmode="lin" valueType="num">
                                          <p:cBhvr>
                                            <p:cTn id="57" dur="600" fill="hold"/>
                                            <p:tgtEl>
                                              <p:spTgt spid="32"/>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10" presetClass="entr" presetSubtype="0"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childTnLst>
                              </p:cTn>
                            </p:par>
                            <p:par>
                              <p:cTn id="62" fill="hold">
                                <p:stCondLst>
                                  <p:cond delay="7500"/>
                                </p:stCondLst>
                                <p:childTnLst>
                                  <p:par>
                                    <p:cTn id="63" presetID="49" presetClass="entr" presetSubtype="0" decel="100000" fill="hold"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 calcmode="lin" valueType="num">
                                          <p:cBhvr>
                                            <p:cTn id="67" dur="500" fill="hold"/>
                                            <p:tgtEl>
                                              <p:spTgt spid="39"/>
                                            </p:tgtEl>
                                            <p:attrNameLst>
                                              <p:attrName>style.rotation</p:attrName>
                                            </p:attrNameLst>
                                          </p:cBhvr>
                                          <p:tavLst>
                                            <p:tav tm="0">
                                              <p:val>
                                                <p:fltVal val="360"/>
                                              </p:val>
                                            </p:tav>
                                            <p:tav tm="100000">
                                              <p:val>
                                                <p:fltVal val="0"/>
                                              </p:val>
                                            </p:tav>
                                          </p:tavLst>
                                        </p:anim>
                                        <p:animEffect transition="in" filter="fade">
                                          <p:cBhvr>
                                            <p:cTn id="68" dur="500"/>
                                            <p:tgtEl>
                                              <p:spTgt spid="39"/>
                                            </p:tgtEl>
                                          </p:cBhvr>
                                        </p:animEffect>
                                      </p:childTnLst>
                                    </p:cTn>
                                  </p:par>
                                </p:childTnLst>
                              </p:cTn>
                            </p:par>
                            <p:par>
                              <p:cTn id="69" fill="hold">
                                <p:stCondLst>
                                  <p:cond delay="8000"/>
                                </p:stCondLst>
                                <p:childTnLst>
                                  <p:par>
                                    <p:cTn id="70" presetID="22" presetClass="entr" presetSubtype="4"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down)">
                                          <p:cBhvr>
                                            <p:cTn id="72" dur="600"/>
                                            <p:tgtEl>
                                              <p:spTgt spid="37"/>
                                            </p:tgtEl>
                                          </p:cBhvr>
                                        </p:animEffect>
                                      </p:childTnLst>
                                    </p:cTn>
                                  </p:par>
                                </p:childTnLst>
                              </p:cTn>
                            </p:par>
                            <p:par>
                              <p:cTn id="73" fill="hold">
                                <p:stCondLst>
                                  <p:cond delay="9000"/>
                                </p:stCondLst>
                                <p:childTnLst>
                                  <p:par>
                                    <p:cTn id="74" presetID="42" presetClass="entr" presetSubtype="0" fill="hold"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600"/>
                                            <p:tgtEl>
                                              <p:spTgt spid="38"/>
                                            </p:tgtEl>
                                          </p:cBhvr>
                                        </p:animEffect>
                                        <p:anim calcmode="lin" valueType="num">
                                          <p:cBhvr>
                                            <p:cTn id="77" dur="600" fill="hold"/>
                                            <p:tgtEl>
                                              <p:spTgt spid="38"/>
                                            </p:tgtEl>
                                            <p:attrNameLst>
                                              <p:attrName>ppt_x</p:attrName>
                                            </p:attrNameLst>
                                          </p:cBhvr>
                                          <p:tavLst>
                                            <p:tav tm="0">
                                              <p:val>
                                                <p:strVal val="#ppt_x"/>
                                              </p:val>
                                            </p:tav>
                                            <p:tav tm="100000">
                                              <p:val>
                                                <p:strVal val="#ppt_x"/>
                                              </p:val>
                                            </p:tav>
                                          </p:tavLst>
                                        </p:anim>
                                        <p:anim calcmode="lin" valueType="num">
                                          <p:cBhvr>
                                            <p:cTn id="78" dur="600" fill="hold"/>
                                            <p:tgtEl>
                                              <p:spTgt spid="38"/>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10" presetClass="entr" presetSubtype="0" fill="hold" grpId="0" nodeType="after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500"/>
                                            <p:tgtEl>
                                              <p:spTgt spid="34"/>
                                            </p:tgtEl>
                                          </p:cBhvr>
                                        </p:animEffect>
                                      </p:childTnLst>
                                    </p:cTn>
                                  </p:par>
                                </p:childTnLst>
                              </p:cTn>
                            </p:par>
                            <p:par>
                              <p:cTn id="83" fill="hold">
                                <p:stCondLst>
                                  <p:cond delay="10500"/>
                                </p:stCondLst>
                                <p:childTnLst>
                                  <p:par>
                                    <p:cTn id="84" presetID="49" presetClass="entr" presetSubtype="0" decel="100000" fill="hold" nodeType="afterEffect">
                                      <p:stCondLst>
                                        <p:cond delay="0"/>
                                      </p:stCondLst>
                                      <p:childTnLst>
                                        <p:set>
                                          <p:cBhvr>
                                            <p:cTn id="85" dur="1" fill="hold">
                                              <p:stCondLst>
                                                <p:cond delay="0"/>
                                              </p:stCondLst>
                                            </p:cTn>
                                            <p:tgtEl>
                                              <p:spTgt spid="45"/>
                                            </p:tgtEl>
                                            <p:attrNameLst>
                                              <p:attrName>style.visibility</p:attrName>
                                            </p:attrNameLst>
                                          </p:cBhvr>
                                          <p:to>
                                            <p:strVal val="visible"/>
                                          </p:to>
                                        </p:set>
                                        <p:anim calcmode="lin" valueType="num">
                                          <p:cBhvr>
                                            <p:cTn id="86" dur="500" fill="hold"/>
                                            <p:tgtEl>
                                              <p:spTgt spid="45"/>
                                            </p:tgtEl>
                                            <p:attrNameLst>
                                              <p:attrName>ppt_w</p:attrName>
                                            </p:attrNameLst>
                                          </p:cBhvr>
                                          <p:tavLst>
                                            <p:tav tm="0">
                                              <p:val>
                                                <p:fltVal val="0"/>
                                              </p:val>
                                            </p:tav>
                                            <p:tav tm="100000">
                                              <p:val>
                                                <p:strVal val="#ppt_w"/>
                                              </p:val>
                                            </p:tav>
                                          </p:tavLst>
                                        </p:anim>
                                        <p:anim calcmode="lin" valueType="num">
                                          <p:cBhvr>
                                            <p:cTn id="87" dur="500" fill="hold"/>
                                            <p:tgtEl>
                                              <p:spTgt spid="45"/>
                                            </p:tgtEl>
                                            <p:attrNameLst>
                                              <p:attrName>ppt_h</p:attrName>
                                            </p:attrNameLst>
                                          </p:cBhvr>
                                          <p:tavLst>
                                            <p:tav tm="0">
                                              <p:val>
                                                <p:fltVal val="0"/>
                                              </p:val>
                                            </p:tav>
                                            <p:tav tm="100000">
                                              <p:val>
                                                <p:strVal val="#ppt_h"/>
                                              </p:val>
                                            </p:tav>
                                          </p:tavLst>
                                        </p:anim>
                                        <p:anim calcmode="lin" valueType="num">
                                          <p:cBhvr>
                                            <p:cTn id="88" dur="500" fill="hold"/>
                                            <p:tgtEl>
                                              <p:spTgt spid="45"/>
                                            </p:tgtEl>
                                            <p:attrNameLst>
                                              <p:attrName>style.rotation</p:attrName>
                                            </p:attrNameLst>
                                          </p:cBhvr>
                                          <p:tavLst>
                                            <p:tav tm="0">
                                              <p:val>
                                                <p:fltVal val="360"/>
                                              </p:val>
                                            </p:tav>
                                            <p:tav tm="100000">
                                              <p:val>
                                                <p:fltVal val="0"/>
                                              </p:val>
                                            </p:tav>
                                          </p:tavLst>
                                        </p:anim>
                                        <p:animEffect transition="in" filter="fade">
                                          <p:cBhvr>
                                            <p:cTn id="89" dur="500"/>
                                            <p:tgtEl>
                                              <p:spTgt spid="45"/>
                                            </p:tgtEl>
                                          </p:cBhvr>
                                        </p:animEffect>
                                      </p:childTnLst>
                                    </p:cTn>
                                  </p:par>
                                </p:childTnLst>
                              </p:cTn>
                            </p:par>
                            <p:par>
                              <p:cTn id="90" fill="hold">
                                <p:stCondLst>
                                  <p:cond delay="11000"/>
                                </p:stCondLst>
                                <p:childTnLst>
                                  <p:par>
                                    <p:cTn id="91" presetID="22" presetClass="entr" presetSubtype="4" fill="hold" nodeType="after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wipe(down)">
                                          <p:cBhvr>
                                            <p:cTn id="93" dur="600"/>
                                            <p:tgtEl>
                                              <p:spTgt spid="43"/>
                                            </p:tgtEl>
                                          </p:cBhvr>
                                        </p:animEffect>
                                      </p:childTnLst>
                                    </p:cTn>
                                  </p:par>
                                </p:childTnLst>
                              </p:cTn>
                            </p:par>
                            <p:par>
                              <p:cTn id="94" fill="hold">
                                <p:stCondLst>
                                  <p:cond delay="12000"/>
                                </p:stCondLst>
                                <p:childTnLst>
                                  <p:par>
                                    <p:cTn id="95" presetID="42" presetClass="entr" presetSubtype="0" fill="hold" nodeType="after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fade">
                                          <p:cBhvr>
                                            <p:cTn id="97" dur="600"/>
                                            <p:tgtEl>
                                              <p:spTgt spid="44"/>
                                            </p:tgtEl>
                                          </p:cBhvr>
                                        </p:animEffect>
                                        <p:anim calcmode="lin" valueType="num">
                                          <p:cBhvr>
                                            <p:cTn id="98" dur="600" fill="hold"/>
                                            <p:tgtEl>
                                              <p:spTgt spid="44"/>
                                            </p:tgtEl>
                                            <p:attrNameLst>
                                              <p:attrName>ppt_x</p:attrName>
                                            </p:attrNameLst>
                                          </p:cBhvr>
                                          <p:tavLst>
                                            <p:tav tm="0">
                                              <p:val>
                                                <p:strVal val="#ppt_x"/>
                                              </p:val>
                                            </p:tav>
                                            <p:tav tm="100000">
                                              <p:val>
                                                <p:strVal val="#ppt_x"/>
                                              </p:val>
                                            </p:tav>
                                          </p:tavLst>
                                        </p:anim>
                                        <p:anim calcmode="lin" valueType="num">
                                          <p:cBhvr>
                                            <p:cTn id="99" dur="600" fill="hold"/>
                                            <p:tgtEl>
                                              <p:spTgt spid="44"/>
                                            </p:tgtEl>
                                            <p:attrNameLst>
                                              <p:attrName>ppt_y</p:attrName>
                                            </p:attrNameLst>
                                          </p:cBhvr>
                                          <p:tavLst>
                                            <p:tav tm="0">
                                              <p:val>
                                                <p:strVal val="#ppt_y+.1"/>
                                              </p:val>
                                            </p:tav>
                                            <p:tav tm="100000">
                                              <p:val>
                                                <p:strVal val="#ppt_y"/>
                                              </p:val>
                                            </p:tav>
                                          </p:tavLst>
                                        </p:anim>
                                      </p:childTnLst>
                                    </p:cTn>
                                  </p:par>
                                </p:childTnLst>
                              </p:cTn>
                            </p:par>
                            <p:par>
                              <p:cTn id="100" fill="hold">
                                <p:stCondLst>
                                  <p:cond delay="13000"/>
                                </p:stCondLst>
                                <p:childTnLst>
                                  <p:par>
                                    <p:cTn id="101" presetID="10" presetClass="entr" presetSubtype="0"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500"/>
                                            <p:tgtEl>
                                              <p:spTgt spid="40"/>
                                            </p:tgtEl>
                                          </p:cBhvr>
                                        </p:animEffect>
                                      </p:childTnLst>
                                    </p:cTn>
                                  </p:par>
                                </p:childTnLst>
                              </p:cTn>
                            </p:par>
                            <p:par>
                              <p:cTn id="104" fill="hold">
                                <p:stCondLst>
                                  <p:cond delay="13500"/>
                                </p:stCondLst>
                                <p:childTnLst>
                                  <p:par>
                                    <p:cTn id="105" presetID="41" presetClass="entr" presetSubtype="0" fill="hold" grpId="0" nodeType="afterEffect">
                                      <p:stCondLst>
                                        <p:cond delay="0"/>
                                      </p:stCondLst>
                                      <p:iterate type="lt">
                                        <p:tmPct val="10000"/>
                                      </p:iterate>
                                      <p:childTnLst>
                                        <p:set>
                                          <p:cBhvr>
                                            <p:cTn id="106" dur="1" fill="hold">
                                              <p:stCondLst>
                                                <p:cond delay="0"/>
                                              </p:stCondLst>
                                            </p:cTn>
                                            <p:tgtEl>
                                              <p:spTgt spid="48"/>
                                            </p:tgtEl>
                                            <p:attrNameLst>
                                              <p:attrName>style.visibility</p:attrName>
                                            </p:attrNameLst>
                                          </p:cBhvr>
                                          <p:to>
                                            <p:strVal val="visible"/>
                                          </p:to>
                                        </p:set>
                                        <p:anim calcmode="lin" valueType="num">
                                          <p:cBhvr>
                                            <p:cTn id="107" dur="5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108" dur="500" fill="hold"/>
                                            <p:tgtEl>
                                              <p:spTgt spid="48"/>
                                            </p:tgtEl>
                                            <p:attrNameLst>
                                              <p:attrName>ppt_y</p:attrName>
                                            </p:attrNameLst>
                                          </p:cBhvr>
                                          <p:tavLst>
                                            <p:tav tm="0">
                                              <p:val>
                                                <p:strVal val="#ppt_y"/>
                                              </p:val>
                                            </p:tav>
                                            <p:tav tm="100000">
                                              <p:val>
                                                <p:strVal val="#ppt_y"/>
                                              </p:val>
                                            </p:tav>
                                          </p:tavLst>
                                        </p:anim>
                                        <p:anim calcmode="lin" valueType="num">
                                          <p:cBhvr>
                                            <p:cTn id="109" dur="5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110" dur="500" fill="hold"/>
                                            <p:tgtEl>
                                              <p:spTgt spid="48"/>
                                            </p:tgtEl>
                                            <p:attrNameLst>
                                              <p:attrName>ppt_w</p:attrName>
                                            </p:attrNameLst>
                                          </p:cBhvr>
                                          <p:tavLst>
                                            <p:tav tm="0">
                                              <p:val>
                                                <p:strVal val="#ppt_w/10"/>
                                              </p:val>
                                            </p:tav>
                                            <p:tav tm="50000">
                                              <p:val>
                                                <p:strVal val="#ppt_w+.01"/>
                                              </p:val>
                                            </p:tav>
                                            <p:tav tm="100000">
                                              <p:val>
                                                <p:strVal val="#ppt_w"/>
                                              </p:val>
                                            </p:tav>
                                          </p:tavLst>
                                        </p:anim>
                                        <p:animEffect transition="in" filter="fade">
                                          <p:cBhvr>
                                            <p:cTn id="111" dur="500" tmFilter="0,0; .5, 1; 1, 1"/>
                                            <p:tgtEl>
                                              <p:spTgt spid="48"/>
                                            </p:tgtEl>
                                          </p:cBhvr>
                                        </p:animEffect>
                                      </p:childTnLst>
                                    </p:cTn>
                                  </p:par>
                                </p:childTnLst>
                              </p:cTn>
                            </p:par>
                            <p:par>
                              <p:cTn id="112" fill="hold">
                                <p:stCondLst>
                                  <p:cond delay="14550"/>
                                </p:stCondLst>
                                <p:childTnLst>
                                  <p:par>
                                    <p:cTn id="113" presetID="42" presetClass="entr" presetSubtype="0" fill="hold" grpId="0" nodeType="after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fade">
                                          <p:cBhvr>
                                            <p:cTn id="115" dur="500"/>
                                            <p:tgtEl>
                                              <p:spTgt spid="51"/>
                                            </p:tgtEl>
                                          </p:cBhvr>
                                        </p:animEffect>
                                        <p:anim calcmode="lin" valueType="num">
                                          <p:cBhvr>
                                            <p:cTn id="116" dur="500" fill="hold"/>
                                            <p:tgtEl>
                                              <p:spTgt spid="51"/>
                                            </p:tgtEl>
                                            <p:attrNameLst>
                                              <p:attrName>ppt_x</p:attrName>
                                            </p:attrNameLst>
                                          </p:cBhvr>
                                          <p:tavLst>
                                            <p:tav tm="0">
                                              <p:val>
                                                <p:strVal val="#ppt_x"/>
                                              </p:val>
                                            </p:tav>
                                            <p:tav tm="100000">
                                              <p:val>
                                                <p:strVal val="#ppt_x"/>
                                              </p:val>
                                            </p:tav>
                                          </p:tavLst>
                                        </p:anim>
                                        <p:anim calcmode="lin" valueType="num">
                                          <p:cBhvr>
                                            <p:cTn id="117" dur="500" fill="hold"/>
                                            <p:tgtEl>
                                              <p:spTgt spid="51"/>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fade">
                                          <p:cBhvr>
                                            <p:cTn id="120" dur="500"/>
                                            <p:tgtEl>
                                              <p:spTgt spid="52"/>
                                            </p:tgtEl>
                                          </p:cBhvr>
                                        </p:animEffect>
                                        <p:anim calcmode="lin" valueType="num">
                                          <p:cBhvr>
                                            <p:cTn id="121" dur="500" fill="hold"/>
                                            <p:tgtEl>
                                              <p:spTgt spid="52"/>
                                            </p:tgtEl>
                                            <p:attrNameLst>
                                              <p:attrName>ppt_x</p:attrName>
                                            </p:attrNameLst>
                                          </p:cBhvr>
                                          <p:tavLst>
                                            <p:tav tm="0">
                                              <p:val>
                                                <p:strVal val="#ppt_x"/>
                                              </p:val>
                                            </p:tav>
                                            <p:tav tm="100000">
                                              <p:val>
                                                <p:strVal val="#ppt_x"/>
                                              </p:val>
                                            </p:tav>
                                          </p:tavLst>
                                        </p:anim>
                                        <p:anim calcmode="lin" valueType="num">
                                          <p:cBhvr>
                                            <p:cTn id="122" dur="500" fill="hold"/>
                                            <p:tgtEl>
                                              <p:spTgt spid="52"/>
                                            </p:tgtEl>
                                            <p:attrNameLst>
                                              <p:attrName>ppt_y</p:attrName>
                                            </p:attrNameLst>
                                          </p:cBhvr>
                                          <p:tavLst>
                                            <p:tav tm="0">
                                              <p:val>
                                                <p:strVal val="#ppt_y+.1"/>
                                              </p:val>
                                            </p:tav>
                                            <p:tav tm="100000">
                                              <p:val>
                                                <p:strVal val="#ppt_y"/>
                                              </p:val>
                                            </p:tav>
                                          </p:tavLst>
                                        </p:anim>
                                      </p:childTnLst>
                                    </p:cTn>
                                  </p:par>
                                </p:childTnLst>
                              </p:cTn>
                            </p:par>
                            <p:par>
                              <p:cTn id="123" fill="hold">
                                <p:stCondLst>
                                  <p:cond delay="15050"/>
                                </p:stCondLst>
                                <p:childTnLst>
                                  <p:par>
                                    <p:cTn id="124" presetID="42" presetClass="entr" presetSubtype="0"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Effect transition="in" filter="fade">
                                          <p:cBhvr>
                                            <p:cTn id="126" dur="500"/>
                                            <p:tgtEl>
                                              <p:spTgt spid="53"/>
                                            </p:tgtEl>
                                          </p:cBhvr>
                                        </p:animEffect>
                                        <p:anim calcmode="lin" valueType="num">
                                          <p:cBhvr>
                                            <p:cTn id="127" dur="500" fill="hold"/>
                                            <p:tgtEl>
                                              <p:spTgt spid="53"/>
                                            </p:tgtEl>
                                            <p:attrNameLst>
                                              <p:attrName>ppt_x</p:attrName>
                                            </p:attrNameLst>
                                          </p:cBhvr>
                                          <p:tavLst>
                                            <p:tav tm="0">
                                              <p:val>
                                                <p:strVal val="#ppt_x"/>
                                              </p:val>
                                            </p:tav>
                                            <p:tav tm="100000">
                                              <p:val>
                                                <p:strVal val="#ppt_x"/>
                                              </p:val>
                                            </p:tav>
                                          </p:tavLst>
                                        </p:anim>
                                        <p:anim calcmode="lin" valueType="num">
                                          <p:cBhvr>
                                            <p:cTn id="128" dur="500" fill="hold"/>
                                            <p:tgtEl>
                                              <p:spTgt spid="53"/>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54"/>
                                            </p:tgtEl>
                                            <p:attrNameLst>
                                              <p:attrName>style.visibility</p:attrName>
                                            </p:attrNameLst>
                                          </p:cBhvr>
                                          <p:to>
                                            <p:strVal val="visible"/>
                                          </p:to>
                                        </p:set>
                                        <p:animEffect transition="in" filter="fade">
                                          <p:cBhvr>
                                            <p:cTn id="131" dur="500"/>
                                            <p:tgtEl>
                                              <p:spTgt spid="54"/>
                                            </p:tgtEl>
                                          </p:cBhvr>
                                        </p:animEffect>
                                        <p:anim calcmode="lin" valueType="num">
                                          <p:cBhvr>
                                            <p:cTn id="132" dur="500" fill="hold"/>
                                            <p:tgtEl>
                                              <p:spTgt spid="54"/>
                                            </p:tgtEl>
                                            <p:attrNameLst>
                                              <p:attrName>ppt_x</p:attrName>
                                            </p:attrNameLst>
                                          </p:cBhvr>
                                          <p:tavLst>
                                            <p:tav tm="0">
                                              <p:val>
                                                <p:strVal val="#ppt_x"/>
                                              </p:val>
                                            </p:tav>
                                            <p:tav tm="100000">
                                              <p:val>
                                                <p:strVal val="#ppt_x"/>
                                              </p:val>
                                            </p:tav>
                                          </p:tavLst>
                                        </p:anim>
                                        <p:anim calcmode="lin" valueType="num">
                                          <p:cBhvr>
                                            <p:cTn id="133" dur="500" fill="hold"/>
                                            <p:tgtEl>
                                              <p:spTgt spid="54"/>
                                            </p:tgtEl>
                                            <p:attrNameLst>
                                              <p:attrName>ppt_y</p:attrName>
                                            </p:attrNameLst>
                                          </p:cBhvr>
                                          <p:tavLst>
                                            <p:tav tm="0">
                                              <p:val>
                                                <p:strVal val="#ppt_y+.1"/>
                                              </p:val>
                                            </p:tav>
                                            <p:tav tm="100000">
                                              <p:val>
                                                <p:strVal val="#ppt_y"/>
                                              </p:val>
                                            </p:tav>
                                          </p:tavLst>
                                        </p:anim>
                                      </p:childTnLst>
                                    </p:cTn>
                                  </p:par>
                                </p:childTnLst>
                              </p:cTn>
                            </p:par>
                            <p:par>
                              <p:cTn id="134" fill="hold">
                                <p:stCondLst>
                                  <p:cond delay="15550"/>
                                </p:stCondLst>
                                <p:childTnLst>
                                  <p:par>
                                    <p:cTn id="135" presetID="42" presetClass="entr" presetSubtype="0" fill="hold" grpId="0" nodeType="afterEffect">
                                      <p:stCondLst>
                                        <p:cond delay="0"/>
                                      </p:stCondLst>
                                      <p:childTnLst>
                                        <p:set>
                                          <p:cBhvr>
                                            <p:cTn id="136" dur="1" fill="hold">
                                              <p:stCondLst>
                                                <p:cond delay="0"/>
                                              </p:stCondLst>
                                            </p:cTn>
                                            <p:tgtEl>
                                              <p:spTgt spid="55"/>
                                            </p:tgtEl>
                                            <p:attrNameLst>
                                              <p:attrName>style.visibility</p:attrName>
                                            </p:attrNameLst>
                                          </p:cBhvr>
                                          <p:to>
                                            <p:strVal val="visible"/>
                                          </p:to>
                                        </p:set>
                                        <p:animEffect transition="in" filter="fade">
                                          <p:cBhvr>
                                            <p:cTn id="137" dur="500"/>
                                            <p:tgtEl>
                                              <p:spTgt spid="55"/>
                                            </p:tgtEl>
                                          </p:cBhvr>
                                        </p:animEffect>
                                        <p:anim calcmode="lin" valueType="num">
                                          <p:cBhvr>
                                            <p:cTn id="138" dur="500" fill="hold"/>
                                            <p:tgtEl>
                                              <p:spTgt spid="55"/>
                                            </p:tgtEl>
                                            <p:attrNameLst>
                                              <p:attrName>ppt_x</p:attrName>
                                            </p:attrNameLst>
                                          </p:cBhvr>
                                          <p:tavLst>
                                            <p:tav tm="0">
                                              <p:val>
                                                <p:strVal val="#ppt_x"/>
                                              </p:val>
                                            </p:tav>
                                            <p:tav tm="100000">
                                              <p:val>
                                                <p:strVal val="#ppt_x"/>
                                              </p:val>
                                            </p:tav>
                                          </p:tavLst>
                                        </p:anim>
                                        <p:anim calcmode="lin" valueType="num">
                                          <p:cBhvr>
                                            <p:cTn id="139" dur="500" fill="hold"/>
                                            <p:tgtEl>
                                              <p:spTgt spid="55"/>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56"/>
                                            </p:tgtEl>
                                            <p:attrNameLst>
                                              <p:attrName>style.visibility</p:attrName>
                                            </p:attrNameLst>
                                          </p:cBhvr>
                                          <p:to>
                                            <p:strVal val="visible"/>
                                          </p:to>
                                        </p:set>
                                        <p:animEffect transition="in" filter="fade">
                                          <p:cBhvr>
                                            <p:cTn id="142" dur="500"/>
                                            <p:tgtEl>
                                              <p:spTgt spid="56"/>
                                            </p:tgtEl>
                                          </p:cBhvr>
                                        </p:animEffect>
                                        <p:anim calcmode="lin" valueType="num">
                                          <p:cBhvr>
                                            <p:cTn id="143" dur="500" fill="hold"/>
                                            <p:tgtEl>
                                              <p:spTgt spid="56"/>
                                            </p:tgtEl>
                                            <p:attrNameLst>
                                              <p:attrName>ppt_x</p:attrName>
                                            </p:attrNameLst>
                                          </p:cBhvr>
                                          <p:tavLst>
                                            <p:tav tm="0">
                                              <p:val>
                                                <p:strVal val="#ppt_x"/>
                                              </p:val>
                                            </p:tav>
                                            <p:tav tm="100000">
                                              <p:val>
                                                <p:strVal val="#ppt_x"/>
                                              </p:val>
                                            </p:tav>
                                          </p:tavLst>
                                        </p:anim>
                                        <p:anim calcmode="lin" valueType="num">
                                          <p:cBhvr>
                                            <p:cTn id="144" dur="5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2" grpId="0"/>
          <p:bldP spid="63" grpId="0"/>
          <p:bldP spid="28" grpId="0"/>
          <p:bldP spid="34" grpId="0"/>
          <p:bldP spid="40" grpId="0"/>
          <p:bldP spid="48" grpId="0"/>
          <p:bldP spid="51" grpId="0"/>
          <p:bldP spid="52" grpId="0"/>
          <p:bldP spid="53" grpId="0"/>
          <p:bldP spid="54" grpId="0"/>
          <p:bldP spid="55" grpId="0"/>
          <p:bldP spid="56"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t="-1000" b="-1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24315" y="1682511"/>
            <a:ext cx="2233811" cy="2827608"/>
          </a:xfrm>
          <a:prstGeom prst="rect">
            <a:avLst/>
          </a:prstGeom>
        </p:spPr>
      </p:pic>
      <p:pic>
        <p:nvPicPr>
          <p:cNvPr id="3" name="图片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94525" y="3089990"/>
            <a:ext cx="3285644" cy="2143608"/>
          </a:xfrm>
          <a:prstGeom prst="rect">
            <a:avLst/>
          </a:prstGeom>
        </p:spPr>
      </p:pic>
      <p:pic>
        <p:nvPicPr>
          <p:cNvPr id="12" name="图片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126250">
            <a:off x="-554247" y="4595610"/>
            <a:ext cx="2580269" cy="4766627"/>
          </a:xfrm>
          <a:prstGeom prst="rect">
            <a:avLst/>
          </a:prstGeom>
        </p:spPr>
      </p:pic>
      <p:pic>
        <p:nvPicPr>
          <p:cNvPr id="13" name="图片 12"/>
          <p:cNvPicPr>
            <a:picLocks noChangeAspect="1"/>
          </p:cNvPicPr>
          <p:nvPr/>
        </p:nvPicPr>
        <p:blipFill>
          <a:blip r:embed="rId7" cstate="email">
            <a:extLst>
              <a:ext uri="{BEBA8EAE-BF5A-486C-A8C5-ECC9F3942E4B}">
                <a14:imgProps xmlns:a14="http://schemas.microsoft.com/office/drawing/2010/main">
                  <a14:imgLayer r:embed="rId8">
                    <a14:imgEffect>
                      <a14:artisticCrisscrossEtching/>
                    </a14:imgEffect>
                    <a14:imgEffect>
                      <a14:colorTemperature colorTemp="11200"/>
                    </a14:imgEffect>
                    <a14:imgEffect>
                      <a14:saturation sat="200000"/>
                    </a14:imgEffect>
                  </a14:imgLayer>
                </a14:imgProps>
              </a:ext>
              <a:ext uri="{28A0092B-C50C-407E-A947-70E740481C1C}">
                <a14:useLocalDpi xmlns:a14="http://schemas.microsoft.com/office/drawing/2010/main"/>
              </a:ext>
            </a:extLst>
          </a:blip>
          <a:stretch>
            <a:fillRect/>
          </a:stretch>
        </p:blipFill>
        <p:spPr>
          <a:xfrm rot="16200000">
            <a:off x="7720705" y="2469516"/>
            <a:ext cx="6976438" cy="1996188"/>
          </a:xfrm>
          <a:prstGeom prst="rect">
            <a:avLst/>
          </a:prstGeom>
        </p:spPr>
      </p:pic>
      <p:sp>
        <p:nvSpPr>
          <p:cNvPr id="14" name="TextBox 6"/>
          <p:cNvSpPr txBox="1"/>
          <p:nvPr/>
        </p:nvSpPr>
        <p:spPr>
          <a:xfrm>
            <a:off x="7367799" y="2490139"/>
            <a:ext cx="3469200" cy="971173"/>
          </a:xfrm>
          <a:prstGeom prst="rect">
            <a:avLst/>
          </a:prstGeom>
          <a:noFill/>
        </p:spPr>
        <p:txBody>
          <a:bodyPr wrap="square" lIns="45712" tIns="22856" rIns="45712" bIns="22856" rtlCol="0">
            <a:spAutoFit/>
          </a:bodyPr>
          <a:lstStyle/>
          <a:p>
            <a:r>
              <a:rPr lang="en-US" sz="6010" b="1" dirty="0">
                <a:solidFill>
                  <a:srgbClr val="76434E"/>
                </a:solidFill>
                <a:cs typeface="+mn-ea"/>
                <a:sym typeface="+mn-lt"/>
              </a:rPr>
              <a:t>Part 2</a:t>
            </a:r>
          </a:p>
        </p:txBody>
      </p:sp>
      <p:pic>
        <p:nvPicPr>
          <p:cNvPr id="15" name="图片 1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16813" y="3247028"/>
            <a:ext cx="4372716" cy="445438"/>
          </a:xfrm>
          <a:prstGeom prst="rect">
            <a:avLst/>
          </a:prstGeom>
        </p:spPr>
      </p:pic>
      <p:pic>
        <p:nvPicPr>
          <p:cNvPr id="16" name="图片 1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491673" y="2787812"/>
            <a:ext cx="820414" cy="918954"/>
          </a:xfrm>
          <a:prstGeom prst="rect">
            <a:avLst/>
          </a:prstGeom>
        </p:spPr>
      </p:pic>
      <p:sp>
        <p:nvSpPr>
          <p:cNvPr id="17" name="TextBox 7"/>
          <p:cNvSpPr txBox="1"/>
          <p:nvPr/>
        </p:nvSpPr>
        <p:spPr>
          <a:xfrm>
            <a:off x="6316813" y="3745648"/>
            <a:ext cx="2186358" cy="323157"/>
          </a:xfrm>
          <a:prstGeom prst="rect">
            <a:avLst/>
          </a:prstGeom>
          <a:noFill/>
        </p:spPr>
        <p:txBody>
          <a:bodyPr wrap="square" lIns="45712" tIns="22856" rIns="45712" bIns="22856" rtlCol="0">
            <a:spAutoFit/>
          </a:bodyPr>
          <a:lstStyle/>
          <a:p>
            <a:r>
              <a:rPr lang="en-US" altLang="zh-CN" b="1" dirty="0">
                <a:solidFill>
                  <a:srgbClr val="76434E"/>
                </a:solidFill>
                <a:cs typeface="+mn-ea"/>
                <a:sym typeface="+mn-lt"/>
              </a:rPr>
              <a:t>Add your text here</a:t>
            </a:r>
            <a:endParaRPr lang="en-US" b="1" dirty="0">
              <a:solidFill>
                <a:srgbClr val="76434E"/>
              </a:solidFill>
              <a:cs typeface="+mn-ea"/>
              <a:sym typeface="+mn-lt"/>
            </a:endParaRPr>
          </a:p>
        </p:txBody>
      </p:sp>
      <p:sp>
        <p:nvSpPr>
          <p:cNvPr id="18" name="TextBox 7"/>
          <p:cNvSpPr txBox="1"/>
          <p:nvPr/>
        </p:nvSpPr>
        <p:spPr>
          <a:xfrm>
            <a:off x="8650642" y="3743281"/>
            <a:ext cx="2186358" cy="323157"/>
          </a:xfrm>
          <a:prstGeom prst="rect">
            <a:avLst/>
          </a:prstGeom>
          <a:noFill/>
        </p:spPr>
        <p:txBody>
          <a:bodyPr wrap="square" lIns="45712" tIns="22856" rIns="45712" bIns="22856" rtlCol="0">
            <a:spAutoFit/>
          </a:bodyPr>
          <a:lstStyle/>
          <a:p>
            <a:r>
              <a:rPr lang="en-US" altLang="zh-CN" b="1" dirty="0">
                <a:solidFill>
                  <a:srgbClr val="76434E"/>
                </a:solidFill>
                <a:cs typeface="+mn-ea"/>
                <a:sym typeface="+mn-lt"/>
              </a:rPr>
              <a:t>Add your text here</a:t>
            </a:r>
            <a:endParaRPr lang="en-US" b="1" dirty="0">
              <a:solidFill>
                <a:srgbClr val="76434E"/>
              </a:solidFill>
              <a:cs typeface="+mn-ea"/>
              <a:sym typeface="+mn-lt"/>
            </a:endParaRPr>
          </a:p>
        </p:txBody>
      </p:sp>
      <p:sp>
        <p:nvSpPr>
          <p:cNvPr id="19" name="TextBox 7"/>
          <p:cNvSpPr txBox="1"/>
          <p:nvPr/>
        </p:nvSpPr>
        <p:spPr>
          <a:xfrm>
            <a:off x="6312087" y="4162911"/>
            <a:ext cx="2186358" cy="323157"/>
          </a:xfrm>
          <a:prstGeom prst="rect">
            <a:avLst/>
          </a:prstGeom>
          <a:noFill/>
        </p:spPr>
        <p:txBody>
          <a:bodyPr wrap="square" lIns="45712" tIns="22856" rIns="45712" bIns="22856" rtlCol="0">
            <a:spAutoFit/>
          </a:bodyPr>
          <a:lstStyle/>
          <a:p>
            <a:r>
              <a:rPr lang="en-US" altLang="zh-CN" b="1" dirty="0">
                <a:solidFill>
                  <a:srgbClr val="76434E"/>
                </a:solidFill>
                <a:cs typeface="+mn-ea"/>
                <a:sym typeface="+mn-lt"/>
              </a:rPr>
              <a:t>Add your text here</a:t>
            </a:r>
            <a:endParaRPr lang="en-US" b="1" dirty="0">
              <a:solidFill>
                <a:srgbClr val="76434E"/>
              </a:solidFill>
              <a:cs typeface="+mn-ea"/>
              <a:sym typeface="+mn-lt"/>
            </a:endParaRPr>
          </a:p>
        </p:txBody>
      </p:sp>
      <p:sp>
        <p:nvSpPr>
          <p:cNvPr id="20" name="TextBox 7"/>
          <p:cNvSpPr txBox="1"/>
          <p:nvPr/>
        </p:nvSpPr>
        <p:spPr>
          <a:xfrm>
            <a:off x="8645915" y="4160544"/>
            <a:ext cx="2186358" cy="323157"/>
          </a:xfrm>
          <a:prstGeom prst="rect">
            <a:avLst/>
          </a:prstGeom>
          <a:noFill/>
        </p:spPr>
        <p:txBody>
          <a:bodyPr wrap="square" lIns="45712" tIns="22856" rIns="45712" bIns="22856" rtlCol="0">
            <a:spAutoFit/>
          </a:bodyPr>
          <a:lstStyle/>
          <a:p>
            <a:r>
              <a:rPr lang="en-US" altLang="zh-CN" b="1" dirty="0">
                <a:solidFill>
                  <a:srgbClr val="76434E"/>
                </a:solidFill>
                <a:cs typeface="+mn-ea"/>
                <a:sym typeface="+mn-lt"/>
              </a:rPr>
              <a:t>Add your text here</a:t>
            </a:r>
            <a:endParaRPr lang="en-US" b="1" dirty="0">
              <a:solidFill>
                <a:srgbClr val="76434E"/>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10278">
        <p:random/>
      </p:transition>
    </mc:Choice>
    <mc:Fallback xmlns:a14="http://schemas.microsoft.com/office/drawing/2010/main" xmlns="">
      <p:transition spd="slow" advClick="0" advTm="10278">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36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700"/>
                                        <p:tgtEl>
                                          <p:spTgt spid="4"/>
                                        </p:tgtEl>
                                      </p:cBhvr>
                                    </p:animEffect>
                                    <p:anim calcmode="lin" valueType="num">
                                      <p:cBhvr>
                                        <p:cTn id="15" dur="700" fill="hold"/>
                                        <p:tgtEl>
                                          <p:spTgt spid="4"/>
                                        </p:tgtEl>
                                        <p:attrNameLst>
                                          <p:attrName>ppt_x</p:attrName>
                                        </p:attrNameLst>
                                      </p:cBhvr>
                                      <p:tavLst>
                                        <p:tav tm="0">
                                          <p:val>
                                            <p:strVal val="#ppt_x"/>
                                          </p:val>
                                        </p:tav>
                                        <p:tav tm="100000">
                                          <p:val>
                                            <p:strVal val="#ppt_x"/>
                                          </p:val>
                                        </p:tav>
                                      </p:tavLst>
                                    </p:anim>
                                    <p:anim calcmode="lin" valueType="num">
                                      <p:cBhvr>
                                        <p:cTn id="16" dur="7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52"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Scale>
                                      <p:cBhvr>
                                        <p:cTn id="20"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16"/>
                                        </p:tgtEl>
                                        <p:attrNameLst>
                                          <p:attrName>ppt_x</p:attrName>
                                          <p:attrName>ppt_y</p:attrName>
                                        </p:attrNameLst>
                                      </p:cBhvr>
                                    </p:animMotion>
                                    <p:animEffect transition="in" filter="fade">
                                      <p:cBhvr>
                                        <p:cTn id="22" dur="1000"/>
                                        <p:tgtEl>
                                          <p:spTgt spid="16"/>
                                        </p:tgtEl>
                                      </p:cBhvr>
                                    </p:animEffect>
                                  </p:childTnLst>
                                </p:cTn>
                              </p:par>
                            </p:childTnLst>
                          </p:cTn>
                        </p:par>
                        <p:par>
                          <p:cTn id="23" fill="hold">
                            <p:stCondLst>
                              <p:cond delay="3000"/>
                            </p:stCondLst>
                            <p:childTnLst>
                              <p:par>
                                <p:cTn id="24" presetID="16" presetClass="entr" presetSubtype="37"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outVertical)">
                                      <p:cBhvr>
                                        <p:cTn id="26" dur="500"/>
                                        <p:tgtEl>
                                          <p:spTgt spid="15"/>
                                        </p:tgtEl>
                                      </p:cBhvr>
                                    </p:animEffect>
                                  </p:childTnLst>
                                </p:cTn>
                              </p:par>
                            </p:childTnLst>
                          </p:cTn>
                        </p:par>
                        <p:par>
                          <p:cTn id="27" fill="hold">
                            <p:stCondLst>
                              <p:cond delay="35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4"/>
                                        </p:tgtEl>
                                        <p:attrNameLst>
                                          <p:attrName>ppt_y</p:attrName>
                                        </p:attrNameLst>
                                      </p:cBhvr>
                                      <p:tavLst>
                                        <p:tav tm="0">
                                          <p:val>
                                            <p:strVal val="#ppt_y"/>
                                          </p:val>
                                        </p:tav>
                                        <p:tav tm="100000">
                                          <p:val>
                                            <p:strVal val="#ppt_y"/>
                                          </p:val>
                                        </p:tav>
                                      </p:tavLst>
                                    </p:anim>
                                    <p:anim calcmode="lin" valueType="num">
                                      <p:cBhvr>
                                        <p:cTn id="32"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4"/>
                                        </p:tgtEl>
                                      </p:cBhvr>
                                    </p:animEffect>
                                  </p:childTnLst>
                                </p:cTn>
                              </p:par>
                            </p:childTnLst>
                          </p:cTn>
                        </p:par>
                        <p:par>
                          <p:cTn id="35" fill="hold">
                            <p:stCondLst>
                              <p:cond delay="39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4950"/>
                            </p:stCondLst>
                            <p:childTnLst>
                              <p:par>
                                <p:cTn id="42" presetID="42" presetClass="entr" presetSubtype="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950"/>
                            </p:stCondLst>
                            <p:childTnLst>
                              <p:par>
                                <p:cTn id="48" presetID="42" presetClass="entr" presetSubtype="0"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1000"/>
                                        <p:tgtEl>
                                          <p:spTgt spid="19"/>
                                        </p:tgtEl>
                                      </p:cBhvr>
                                    </p:animEffect>
                                    <p:anim calcmode="lin" valueType="num">
                                      <p:cBhvr>
                                        <p:cTn id="51" dur="1000" fill="hold"/>
                                        <p:tgtEl>
                                          <p:spTgt spid="19"/>
                                        </p:tgtEl>
                                        <p:attrNameLst>
                                          <p:attrName>ppt_x</p:attrName>
                                        </p:attrNameLst>
                                      </p:cBhvr>
                                      <p:tavLst>
                                        <p:tav tm="0">
                                          <p:val>
                                            <p:strVal val="#ppt_x"/>
                                          </p:val>
                                        </p:tav>
                                        <p:tav tm="100000">
                                          <p:val>
                                            <p:strVal val="#ppt_x"/>
                                          </p:val>
                                        </p:tav>
                                      </p:tavLst>
                                    </p:anim>
                                    <p:anim calcmode="lin" valueType="num">
                                      <p:cBhvr>
                                        <p:cTn id="52" dur="1000" fill="hold"/>
                                        <p:tgtEl>
                                          <p:spTgt spid="19"/>
                                        </p:tgtEl>
                                        <p:attrNameLst>
                                          <p:attrName>ppt_y</p:attrName>
                                        </p:attrNameLst>
                                      </p:cBhvr>
                                      <p:tavLst>
                                        <p:tav tm="0">
                                          <p:val>
                                            <p:strVal val="#ppt_y+.1"/>
                                          </p:val>
                                        </p:tav>
                                        <p:tav tm="100000">
                                          <p:val>
                                            <p:strVal val="#ppt_y"/>
                                          </p:val>
                                        </p:tav>
                                      </p:tavLst>
                                    </p:anim>
                                  </p:childTnLst>
                                </p:cTn>
                              </p:par>
                            </p:childTnLst>
                          </p:cTn>
                        </p:par>
                        <p:par>
                          <p:cTn id="53" fill="hold">
                            <p:stCondLst>
                              <p:cond delay="6950"/>
                            </p:stCondLst>
                            <p:childTnLst>
                              <p:par>
                                <p:cTn id="54" presetID="42" presetClass="entr" presetSubtype="0"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8" grpId="0"/>
      <p:bldP spid="19" grpId="0"/>
      <p:bldP spid="20" grpId="0"/>
    </p:bldLst>
  </p:timing>
</p:sld>
</file>

<file path=ppt/theme/theme1.xml><?xml version="1.0" encoding="utf-8"?>
<a:theme xmlns:a="http://schemas.openxmlformats.org/drawingml/2006/main" name="www.freeppt7.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x11fcdup">
      <a:majorFont>
        <a:latin typeface="Maiandra GD"/>
        <a:ea typeface="微软雅黑"/>
        <a:cs typeface=""/>
      </a:majorFont>
      <a:minorFont>
        <a:latin typeface="Maiandra GD"/>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x11fcdup">
      <a:majorFont>
        <a:latin typeface="Maiandra GD"/>
        <a:ea typeface="微软雅黑"/>
        <a:cs typeface=""/>
      </a:majorFont>
      <a:minorFont>
        <a:latin typeface="Maiandra GD"/>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TotalTime>
  <Words>1292</Words>
  <Application>Microsoft Office PowerPoint</Application>
  <PresentationFormat>宽屏</PresentationFormat>
  <Paragraphs>212</Paragraphs>
  <Slides>25</Slides>
  <Notes>25</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25</vt:i4>
      </vt:variant>
    </vt:vector>
  </HeadingPairs>
  <TitlesOfParts>
    <vt:vector size="31" baseType="lpstr">
      <vt:lpstr>等线</vt:lpstr>
      <vt:lpstr>微软雅黑</vt:lpstr>
      <vt:lpstr>Arial</vt:lpstr>
      <vt:lpstr>Maiandra GD</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卡通小狗</dc:title>
  <dc:creator>第一PPT</dc:creator>
  <cp:keywords>www.1ppt.com</cp:keywords>
  <dc:description>www.1ppt.com</dc:description>
  <cp:lastModifiedBy>之灵</cp:lastModifiedBy>
  <cp:revision>9</cp:revision>
  <dcterms:created xsi:type="dcterms:W3CDTF">2017-08-18T03:02:00Z</dcterms:created>
  <dcterms:modified xsi:type="dcterms:W3CDTF">2023-04-12T14:46:19Z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