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9" r:id="rId2"/>
  </p:sldMasterIdLst>
  <p:notesMasterIdLst>
    <p:notesMasterId r:id="rId31"/>
  </p:notesMasterIdLst>
  <p:sldIdLst>
    <p:sldId id="269" r:id="rId3"/>
    <p:sldId id="258" r:id="rId4"/>
    <p:sldId id="257" r:id="rId5"/>
    <p:sldId id="259" r:id="rId6"/>
    <p:sldId id="263" r:id="rId7"/>
    <p:sldId id="261" r:id="rId8"/>
    <p:sldId id="262" r:id="rId9"/>
    <p:sldId id="281" r:id="rId10"/>
    <p:sldId id="289" r:id="rId11"/>
    <p:sldId id="264" r:id="rId12"/>
    <p:sldId id="266" r:id="rId13"/>
    <p:sldId id="271" r:id="rId14"/>
    <p:sldId id="272" r:id="rId15"/>
    <p:sldId id="273" r:id="rId16"/>
    <p:sldId id="290" r:id="rId17"/>
    <p:sldId id="284" r:id="rId18"/>
    <p:sldId id="274" r:id="rId19"/>
    <p:sldId id="275" r:id="rId20"/>
    <p:sldId id="276" r:id="rId21"/>
    <p:sldId id="280" r:id="rId22"/>
    <p:sldId id="291" r:id="rId23"/>
    <p:sldId id="277" r:id="rId24"/>
    <p:sldId id="278" r:id="rId25"/>
    <p:sldId id="282" r:id="rId26"/>
    <p:sldId id="279" r:id="rId27"/>
    <p:sldId id="283" r:id="rId28"/>
    <p:sldId id="268" r:id="rId29"/>
    <p:sldId id="1773" r:id="rId30"/>
  </p:sldIdLst>
  <p:sldSz cx="10160000" cy="5715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0C3C8"/>
    <a:srgbClr val="BCE8F2"/>
    <a:srgbClr val="000D18"/>
    <a:srgbClr val="BABDC2"/>
    <a:srgbClr val="007DA4"/>
    <a:srgbClr val="4EC3DE"/>
    <a:srgbClr val="30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982" autoAdjust="0"/>
  </p:normalViewPr>
  <p:slideViewPr>
    <p:cSldViewPr>
      <p:cViewPr varScale="1">
        <p:scale>
          <a:sx n="87" d="100"/>
          <a:sy n="87" d="100"/>
        </p:scale>
        <p:origin x="498" y="84"/>
      </p:cViewPr>
      <p:guideLst>
        <p:guide orient="horz"/>
        <p:guide pos="320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9D7E46E7-273B-4320-A019-445528E70968}" type="datetimeFigureOut">
              <a:rPr lang="zh-CN" altLang="en-US"/>
              <a:pPr>
                <a:defRPr/>
              </a:pPr>
              <a:t>2023/4/13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7EDC3D2-8C0D-42D5-BAD7-F34AC9355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4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8FEC3-F43D-46C0-8D11-6172D2A5BE44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C8BBC1-8F5A-4B56-A95A-9367CBCB0C75}" type="slidenum">
              <a:rPr lang="zh-CN" altLang="en-US" smtClean="0">
                <a:ea typeface="宋体" charset="-122"/>
              </a:rPr>
              <a:pPr/>
              <a:t>10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B1B03-9EE3-4F4B-8B18-B44898084B9B}" type="slidenum">
              <a:rPr lang="zh-CN" altLang="en-US" smtClean="0">
                <a:ea typeface="宋体" charset="-122"/>
              </a:rPr>
              <a:pPr/>
              <a:t>11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DA279-8715-4840-9EE6-A7A3C13BC72D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51D0C3-A9C4-443D-8742-5CCFCEEA6F66}" type="slidenum">
              <a:rPr lang="zh-CN" altLang="en-US" smtClean="0">
                <a:ea typeface="宋体" charset="-122"/>
              </a:rPr>
              <a:pPr/>
              <a:t>13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2C7709-244A-4851-9E98-2C0922280415}" type="slidenum">
              <a:rPr lang="zh-CN" altLang="en-US" smtClean="0">
                <a:ea typeface="宋体" charset="-122"/>
              </a:rPr>
              <a:pPr/>
              <a:t>14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88A4B-5E00-4148-AB59-8FE775E93C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4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998A0-87E2-478F-AEE6-4EB4C369E3F7}" type="slidenum">
              <a:rPr lang="zh-CN" altLang="en-US" smtClean="0">
                <a:ea typeface="宋体" charset="-122"/>
              </a:rPr>
              <a:pPr/>
              <a:t>16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969EF5-99C3-4177-AC09-DC2D9C346687}" type="slidenum">
              <a:rPr lang="zh-CN" altLang="en-US" smtClean="0">
                <a:ea typeface="宋体" charset="-122"/>
              </a:rPr>
              <a:pPr/>
              <a:t>17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D1701-A7BE-42F5-8CDB-EE3ABAFED0A0}" type="slidenum">
              <a:rPr lang="zh-CN" altLang="en-US" smtClean="0">
                <a:ea typeface="宋体" charset="-122"/>
              </a:rPr>
              <a:pPr/>
              <a:t>18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A6554-3D9E-4238-8377-AF1EA36AC421}" type="slidenum">
              <a:rPr lang="zh-CN" altLang="en-US" smtClean="0">
                <a:ea typeface="宋体" charset="-122"/>
              </a:rPr>
              <a:pPr/>
              <a:t>19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14154-18F0-4432-A788-A0A0169A367F}" type="slidenum">
              <a:rPr lang="zh-CN" altLang="en-US" smtClean="0">
                <a:ea typeface="宋体" charset="-122"/>
              </a:rPr>
              <a:pPr/>
              <a:t>2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D75F2A-54A8-4FA4-B86C-D5610A768F9F}" type="slidenum">
              <a:rPr lang="zh-CN" altLang="en-US" smtClean="0">
                <a:ea typeface="宋体" charset="-122"/>
              </a:rPr>
              <a:pPr/>
              <a:t>20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88A4B-5E00-4148-AB59-8FE775E93C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84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ED9218-57E1-4C36-AB82-5A2DB1166C7E}" type="slidenum">
              <a:rPr lang="zh-CN" altLang="en-US" smtClean="0">
                <a:ea typeface="宋体" charset="-122"/>
              </a:rPr>
              <a:pPr/>
              <a:t>22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1CB13E-31A2-4986-81CA-3FB283A320FF}" type="slidenum">
              <a:rPr lang="zh-CN" altLang="en-US" smtClean="0">
                <a:ea typeface="宋体" charset="-122"/>
              </a:rPr>
              <a:pPr/>
              <a:t>23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34B7F-ECD8-4E45-A3FB-2079291D2CED}" type="slidenum">
              <a:rPr lang="zh-CN" altLang="en-US" smtClean="0">
                <a:ea typeface="宋体" charset="-122"/>
              </a:rPr>
              <a:pPr/>
              <a:t>24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C0063-50A6-46EA-82C4-B3CEF7BCFC37}" type="slidenum">
              <a:rPr lang="zh-CN" altLang="en-US" smtClean="0">
                <a:ea typeface="宋体" charset="-122"/>
              </a:rPr>
              <a:pPr/>
              <a:t>25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FE9A04-E004-4944-9B49-5A442C6F5931}" type="slidenum">
              <a:rPr lang="zh-CN" altLang="en-US" smtClean="0">
                <a:ea typeface="宋体" charset="-122"/>
              </a:rPr>
              <a:pPr/>
              <a:t>26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B41A3-119B-4EBA-B98A-652F9FB13D88}" type="slidenum">
              <a:rPr lang="zh-CN" altLang="en-US" smtClean="0">
                <a:ea typeface="宋体" charset="-122"/>
              </a:rPr>
              <a:pPr/>
              <a:t>27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90EB2-C282-48B4-A76F-3F9FAD3A169D}" type="slidenum">
              <a:rPr lang="zh-CN" altLang="en-US" smtClean="0">
                <a:ea typeface="宋体" charset="-122"/>
              </a:rPr>
              <a:pPr/>
              <a:t>3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88A4B-5E00-4148-AB59-8FE775E93C9C}" type="slidenum">
              <a:rPr lang="zh-CN" altLang="en-US" smtClean="0">
                <a:ea typeface="宋体" charset="-122"/>
              </a:rPr>
              <a:pPr/>
              <a:t>4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2E80E-3A29-4D1B-9CBD-6F588EB5B245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B7081-FBE6-42B1-A617-CFB08BAB6F49}" type="slidenum">
              <a:rPr lang="zh-CN" altLang="en-US" smtClean="0">
                <a:ea typeface="宋体" charset="-122"/>
              </a:rPr>
              <a:pPr/>
              <a:t>6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600CA-FF9E-474F-BC4F-9BAA88491521}" type="slidenum">
              <a:rPr lang="zh-CN" altLang="en-US" smtClean="0">
                <a:ea typeface="宋体" charset="-122"/>
              </a:rPr>
              <a:pPr/>
              <a:t>7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4D34C-A1FC-4F6C-9B97-5EEF12DABFDE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88A4B-5E00-4148-AB59-8FE775E93C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60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0"/>
            <a:ext cx="10146489" cy="5715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6755" y="0"/>
            <a:ext cx="10033796" cy="5715000"/>
          </a:xfrm>
          <a:prstGeom prst="rect">
            <a:avLst/>
          </a:prstGeom>
          <a:solidFill>
            <a:srgbClr val="000D1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869"/>
          <p:cNvSpPr/>
          <p:nvPr userDrawn="1"/>
        </p:nvSpPr>
        <p:spPr>
          <a:xfrm flipV="1">
            <a:off x="0" y="0"/>
            <a:ext cx="10160000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86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13288"/>
            <a:ext cx="101600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9" y="227014"/>
            <a:ext cx="3342570" cy="968376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014"/>
            <a:ext cx="5679722" cy="4878387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9" y="1195388"/>
            <a:ext cx="3342570" cy="391001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3076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117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3579"/>
            <a:ext cx="6096000" cy="669926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600"/>
            <a:ext cx="22860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688667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82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0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4" y="5296959"/>
            <a:ext cx="3217333" cy="30427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6597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65"/>
            <a:ext cx="2286000" cy="48762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865"/>
            <a:ext cx="6688667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0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4" y="5296959"/>
            <a:ext cx="3217333" cy="30427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80992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7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0"/>
            <a:ext cx="10160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1888"/>
            <a:ext cx="8636000" cy="1135062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529"/>
            <a:ext cx="8636000" cy="1249363"/>
          </a:xfrm>
        </p:spPr>
        <p:txBody>
          <a:bodyPr anchor="b"/>
          <a:lstStyle>
            <a:lvl1pPr marL="0" indent="0">
              <a:buNone/>
              <a:defRPr sz="2222"/>
            </a:lvl1pPr>
            <a:lvl2pPr marL="507995" indent="0">
              <a:buNone/>
              <a:defRPr sz="2000"/>
            </a:lvl2pPr>
            <a:lvl3pPr marL="1015990" indent="0">
              <a:buNone/>
              <a:defRPr sz="1778"/>
            </a:lvl3pPr>
            <a:lvl4pPr marL="1523985" indent="0">
              <a:buNone/>
              <a:defRPr sz="1556"/>
            </a:lvl4pPr>
            <a:lvl5pPr marL="2031980" indent="0">
              <a:buNone/>
              <a:defRPr sz="1556"/>
            </a:lvl5pPr>
            <a:lvl6pPr marL="2539975" indent="0">
              <a:buNone/>
              <a:defRPr sz="1556"/>
            </a:lvl6pPr>
            <a:lvl7pPr marL="3047970" indent="0">
              <a:buNone/>
              <a:defRPr sz="1556"/>
            </a:lvl7pPr>
            <a:lvl8pPr marL="3555964" indent="0">
              <a:buNone/>
              <a:defRPr sz="1556"/>
            </a:lvl8pPr>
            <a:lvl9pPr marL="4063959" indent="0">
              <a:buNone/>
              <a:defRPr sz="155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9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9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6"/>
            <a:ext cx="4489098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8" y="1279526"/>
            <a:ext cx="4490861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8" y="1812926"/>
            <a:ext cx="4490861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6"/>
            <a:ext cx="4489098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8" y="1279526"/>
            <a:ext cx="4490861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8" y="1812926"/>
            <a:ext cx="4490861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89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6"/>
            <a:ext cx="4489098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8" y="1279526"/>
            <a:ext cx="4490861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8" y="1812926"/>
            <a:ext cx="4490861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270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6"/>
            <a:ext cx="4489098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8" y="1279526"/>
            <a:ext cx="4490861" cy="53340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8" y="1812926"/>
            <a:ext cx="4490861" cy="329247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16560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0"/>
            <a:ext cx="10146489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2" r:id="rId3"/>
    <p:sldLayoutId id="2147483711" r:id="rId4"/>
    <p:sldLayoutId id="2147483710" r:id="rId5"/>
    <p:sldLayoutId id="2147483716" r:id="rId6"/>
    <p:sldLayoutId id="2147483717" r:id="rId7"/>
    <p:sldLayoutId id="2147483718" r:id="rId8"/>
    <p:sldLayoutId id="2147483709" r:id="rId9"/>
    <p:sldLayoutId id="2147483715" r:id="rId10"/>
    <p:sldLayoutId id="2147483708" r:id="rId11"/>
    <p:sldLayoutId id="2147483707" r:id="rId12"/>
    <p:sldLayoutId id="2147483706" r:id="rId13"/>
    <p:sldLayoutId id="2147483705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507995"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015990"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523985"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031980"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11">
          <a:solidFill>
            <a:schemeClr val="tx1"/>
          </a:solidFill>
          <a:latin typeface="+mn-lt"/>
          <a:ea typeface="+mn-ea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67">
          <a:solidFill>
            <a:schemeClr val="tx1"/>
          </a:solidFill>
          <a:latin typeface="+mn-lt"/>
          <a:ea typeface="+mn-ea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22">
          <a:solidFill>
            <a:schemeClr val="tx1"/>
          </a:solidFill>
          <a:latin typeface="+mn-lt"/>
          <a:ea typeface="+mn-ea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22">
          <a:solidFill>
            <a:schemeClr val="tx1"/>
          </a:solidFill>
          <a:latin typeface="+mn-lt"/>
          <a:ea typeface="+mn-ea"/>
        </a:defRPr>
      </a:lvl5pPr>
      <a:lvl6pPr marL="2793972" indent="-2539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22">
          <a:solidFill>
            <a:schemeClr val="tx1"/>
          </a:solidFill>
          <a:latin typeface="+mn-lt"/>
          <a:ea typeface="+mn-ea"/>
        </a:defRPr>
      </a:lvl6pPr>
      <a:lvl7pPr marL="3301967" indent="-2539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22">
          <a:solidFill>
            <a:schemeClr val="tx1"/>
          </a:solidFill>
          <a:latin typeface="+mn-lt"/>
          <a:ea typeface="+mn-ea"/>
        </a:defRPr>
      </a:lvl7pPr>
      <a:lvl8pPr marL="3809962" indent="-2539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22">
          <a:solidFill>
            <a:schemeClr val="tx1"/>
          </a:solidFill>
          <a:latin typeface="+mn-lt"/>
          <a:ea typeface="+mn-ea"/>
        </a:defRPr>
      </a:lvl8pPr>
      <a:lvl9pPr marL="4317957" indent="-2539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2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lideskings" TargetMode="External"/><Relationship Id="rId3" Type="http://schemas.openxmlformats.org/officeDocument/2006/relationships/hyperlink" Target="http://www.pixabay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s://www.youtube.com/c/Slidesfre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99"/>
            <a:ext cx="10146489" cy="6350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534" y="4280354"/>
            <a:ext cx="10160000" cy="17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TextBox 42" descr="6A3013BADB884660B194CAD3FEF2932C# #TextBox 42"/>
          <p:cNvSpPr txBox="1">
            <a:spLocks noChangeArrowheads="1"/>
          </p:cNvSpPr>
          <p:nvPr/>
        </p:nvSpPr>
        <p:spPr bwMode="auto">
          <a:xfrm>
            <a:off x="799310" y="3590354"/>
            <a:ext cx="856138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5400" b="1" dirty="0">
                <a:solidFill>
                  <a:schemeClr val="bg1"/>
                </a:solidFill>
                <a:effectLst>
                  <a:glow rad="127000">
                    <a:schemeClr val="accent1">
                      <a:satMod val="175000"/>
                      <a:alpha val="30000"/>
                    </a:schemeClr>
                  </a:glow>
                </a:effectLst>
                <a:latin typeface="+mj-lt"/>
                <a:ea typeface="+mn-ea"/>
                <a:cs typeface="+mn-ea"/>
                <a:sym typeface="+mn-lt"/>
              </a:rPr>
              <a:t>BUSINESS PPT TEMPLATES</a:t>
            </a:r>
            <a:endParaRPr lang="zh-CN" altLang="en-US" sz="5400" b="1" dirty="0">
              <a:solidFill>
                <a:schemeClr val="bg1"/>
              </a:solidFill>
              <a:effectLst>
                <a:glow rad="127000">
                  <a:schemeClr val="accent1">
                    <a:satMod val="175000"/>
                    <a:alpha val="30000"/>
                  </a:schemeClr>
                </a:glow>
              </a:effectLst>
              <a:latin typeface="+mj-lt"/>
              <a:ea typeface="+mn-ea"/>
              <a:cs typeface="+mn-ea"/>
              <a:sym typeface="+mn-lt"/>
            </a:endParaRPr>
          </a:p>
        </p:txBody>
      </p:sp>
      <p:sp>
        <p:nvSpPr>
          <p:cNvPr id="5158" name="TextBox 44" descr="6C3FA372396F463c81AB3CDF6D7CE186# #TextBox 44"/>
          <p:cNvSpPr txBox="1">
            <a:spLocks noChangeArrowheads="1"/>
          </p:cNvSpPr>
          <p:nvPr/>
        </p:nvSpPr>
        <p:spPr bwMode="auto">
          <a:xfrm>
            <a:off x="1832669" y="4536189"/>
            <a:ext cx="64713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4341" name="Freeform 5820"/>
          <p:cNvSpPr>
            <a:spLocks/>
          </p:cNvSpPr>
          <p:nvPr/>
        </p:nvSpPr>
        <p:spPr bwMode="auto">
          <a:xfrm>
            <a:off x="2524126" y="6254750"/>
            <a:ext cx="716139" cy="1834444"/>
          </a:xfrm>
          <a:custGeom>
            <a:avLst/>
            <a:gdLst>
              <a:gd name="T0" fmla="*/ 420688 w 406"/>
              <a:gd name="T1" fmla="*/ 0 h 1040"/>
              <a:gd name="T2" fmla="*/ 0 w 406"/>
              <a:gd name="T3" fmla="*/ 1644650 h 1040"/>
              <a:gd name="T4" fmla="*/ 22225 w 406"/>
              <a:gd name="T5" fmla="*/ 1651000 h 1040"/>
              <a:gd name="T6" fmla="*/ 644525 w 406"/>
              <a:gd name="T7" fmla="*/ 71437 h 1040"/>
              <a:gd name="T8" fmla="*/ 420688 w 406"/>
              <a:gd name="T9" fmla="*/ 0 h 1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1040"/>
              <a:gd name="T17" fmla="*/ 406 w 406"/>
              <a:gd name="T18" fmla="*/ 1040 h 1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1040">
                <a:moveTo>
                  <a:pt x="265" y="0"/>
                </a:moveTo>
                <a:lnTo>
                  <a:pt x="0" y="1036"/>
                </a:lnTo>
                <a:lnTo>
                  <a:pt x="14" y="1040"/>
                </a:lnTo>
                <a:lnTo>
                  <a:pt x="406" y="45"/>
                </a:lnTo>
                <a:lnTo>
                  <a:pt x="26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-396875" y="19404"/>
            <a:ext cx="10865557" cy="4427361"/>
            <a:chOff x="-717603" y="303795"/>
            <a:chExt cx="9779403" cy="3983462"/>
          </a:xfrm>
        </p:grpSpPr>
        <p:sp>
          <p:nvSpPr>
            <p:cNvPr id="14344" name="Freeform 5796"/>
            <p:cNvSpPr>
              <a:spLocks/>
            </p:cNvSpPr>
            <p:nvPr/>
          </p:nvSpPr>
          <p:spPr bwMode="auto">
            <a:xfrm>
              <a:off x="8195397" y="1683070"/>
              <a:ext cx="59752" cy="62243"/>
            </a:xfrm>
            <a:custGeom>
              <a:avLst/>
              <a:gdLst>
                <a:gd name="T0" fmla="*/ 2490 w 24"/>
                <a:gd name="T1" fmla="*/ 0 h 25"/>
                <a:gd name="T2" fmla="*/ 29876 w 24"/>
                <a:gd name="T3" fmla="*/ 27387 h 25"/>
                <a:gd name="T4" fmla="*/ 59752 w 24"/>
                <a:gd name="T5" fmla="*/ 4979 h 25"/>
                <a:gd name="T6" fmla="*/ 34855 w 24"/>
                <a:gd name="T7" fmla="*/ 32366 h 25"/>
                <a:gd name="T8" fmla="*/ 59752 w 24"/>
                <a:gd name="T9" fmla="*/ 62243 h 25"/>
                <a:gd name="T10" fmla="*/ 29876 w 24"/>
                <a:gd name="T11" fmla="*/ 37346 h 25"/>
                <a:gd name="T12" fmla="*/ 0 w 24"/>
                <a:gd name="T13" fmla="*/ 62243 h 25"/>
                <a:gd name="T14" fmla="*/ 24897 w 24"/>
                <a:gd name="T15" fmla="*/ 32366 h 25"/>
                <a:gd name="T16" fmla="*/ 2490 w 2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5"/>
                <a:gd name="T29" fmla="*/ 24 w 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5">
                  <a:moveTo>
                    <a:pt x="1" y="0"/>
                  </a:moveTo>
                  <a:lnTo>
                    <a:pt x="12" y="11"/>
                  </a:lnTo>
                  <a:lnTo>
                    <a:pt x="24" y="2"/>
                  </a:lnTo>
                  <a:lnTo>
                    <a:pt x="14" y="13"/>
                  </a:lnTo>
                  <a:lnTo>
                    <a:pt x="24" y="25"/>
                  </a:lnTo>
                  <a:lnTo>
                    <a:pt x="12" y="15"/>
                  </a:lnTo>
                  <a:lnTo>
                    <a:pt x="0" y="25"/>
                  </a:lnTo>
                  <a:lnTo>
                    <a:pt x="1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5" name="Freeform 5797"/>
            <p:cNvSpPr>
              <a:spLocks/>
            </p:cNvSpPr>
            <p:nvPr/>
          </p:nvSpPr>
          <p:spPr bwMode="auto">
            <a:xfrm>
              <a:off x="1226828" y="3112137"/>
              <a:ext cx="62241" cy="62243"/>
            </a:xfrm>
            <a:custGeom>
              <a:avLst/>
              <a:gdLst>
                <a:gd name="T0" fmla="*/ 0 w 25"/>
                <a:gd name="T1" fmla="*/ 14938 h 25"/>
                <a:gd name="T2" fmla="*/ 27386 w 25"/>
                <a:gd name="T3" fmla="*/ 27387 h 25"/>
                <a:gd name="T4" fmla="*/ 47303 w 25"/>
                <a:gd name="T5" fmla="*/ 0 h 25"/>
                <a:gd name="T6" fmla="*/ 32365 w 25"/>
                <a:gd name="T7" fmla="*/ 29877 h 25"/>
                <a:gd name="T8" fmla="*/ 62241 w 25"/>
                <a:gd name="T9" fmla="*/ 47305 h 25"/>
                <a:gd name="T10" fmla="*/ 29876 w 25"/>
                <a:gd name="T11" fmla="*/ 34856 h 25"/>
                <a:gd name="T12" fmla="*/ 14938 w 25"/>
                <a:gd name="T13" fmla="*/ 62243 h 25"/>
                <a:gd name="T14" fmla="*/ 24896 w 25"/>
                <a:gd name="T15" fmla="*/ 32366 h 25"/>
                <a:gd name="T16" fmla="*/ 0 w 25"/>
                <a:gd name="T17" fmla="*/ 1493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0" y="6"/>
                  </a:moveTo>
                  <a:lnTo>
                    <a:pt x="11" y="11"/>
                  </a:lnTo>
                  <a:lnTo>
                    <a:pt x="19" y="0"/>
                  </a:lnTo>
                  <a:lnTo>
                    <a:pt x="13" y="12"/>
                  </a:lnTo>
                  <a:lnTo>
                    <a:pt x="25" y="19"/>
                  </a:lnTo>
                  <a:lnTo>
                    <a:pt x="12" y="14"/>
                  </a:lnTo>
                  <a:lnTo>
                    <a:pt x="6" y="25"/>
                  </a:lnTo>
                  <a:lnTo>
                    <a:pt x="10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6" name="Freeform 5798"/>
            <p:cNvSpPr>
              <a:spLocks/>
            </p:cNvSpPr>
            <p:nvPr/>
          </p:nvSpPr>
          <p:spPr bwMode="auto">
            <a:xfrm>
              <a:off x="2932249" y="1471448"/>
              <a:ext cx="67221" cy="69710"/>
            </a:xfrm>
            <a:custGeom>
              <a:avLst/>
              <a:gdLst>
                <a:gd name="T0" fmla="*/ 62242 w 27"/>
                <a:gd name="T1" fmla="*/ 0 h 28"/>
                <a:gd name="T2" fmla="*/ 34855 w 27"/>
                <a:gd name="T3" fmla="*/ 29876 h 28"/>
                <a:gd name="T4" fmla="*/ 0 w 27"/>
                <a:gd name="T5" fmla="*/ 4979 h 28"/>
                <a:gd name="T6" fmla="*/ 29876 w 27"/>
                <a:gd name="T7" fmla="*/ 34855 h 28"/>
                <a:gd name="T8" fmla="*/ 4979 w 27"/>
                <a:gd name="T9" fmla="*/ 69710 h 28"/>
                <a:gd name="T10" fmla="*/ 34855 w 27"/>
                <a:gd name="T11" fmla="*/ 39834 h 28"/>
                <a:gd name="T12" fmla="*/ 67221 w 27"/>
                <a:gd name="T13" fmla="*/ 62241 h 28"/>
                <a:gd name="T14" fmla="*/ 39835 w 27"/>
                <a:gd name="T15" fmla="*/ 34855 h 28"/>
                <a:gd name="T16" fmla="*/ 62242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25" y="0"/>
                  </a:moveTo>
                  <a:lnTo>
                    <a:pt x="14" y="12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2" y="2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16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7" name="Freeform 5799"/>
            <p:cNvSpPr>
              <a:spLocks/>
            </p:cNvSpPr>
            <p:nvPr/>
          </p:nvSpPr>
          <p:spPr bwMode="auto">
            <a:xfrm>
              <a:off x="2932249" y="1471448"/>
              <a:ext cx="67221" cy="69710"/>
            </a:xfrm>
            <a:custGeom>
              <a:avLst/>
              <a:gdLst>
                <a:gd name="T0" fmla="*/ 62242 w 27"/>
                <a:gd name="T1" fmla="*/ 0 h 28"/>
                <a:gd name="T2" fmla="*/ 34855 w 27"/>
                <a:gd name="T3" fmla="*/ 29876 h 28"/>
                <a:gd name="T4" fmla="*/ 0 w 27"/>
                <a:gd name="T5" fmla="*/ 4979 h 28"/>
                <a:gd name="T6" fmla="*/ 29876 w 27"/>
                <a:gd name="T7" fmla="*/ 34855 h 28"/>
                <a:gd name="T8" fmla="*/ 4979 w 27"/>
                <a:gd name="T9" fmla="*/ 69710 h 28"/>
                <a:gd name="T10" fmla="*/ 34855 w 27"/>
                <a:gd name="T11" fmla="*/ 39834 h 28"/>
                <a:gd name="T12" fmla="*/ 67221 w 27"/>
                <a:gd name="T13" fmla="*/ 62241 h 28"/>
                <a:gd name="T14" fmla="*/ 39835 w 27"/>
                <a:gd name="T15" fmla="*/ 34855 h 28"/>
                <a:gd name="T16" fmla="*/ 62242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25" y="0"/>
                  </a:moveTo>
                  <a:lnTo>
                    <a:pt x="14" y="12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2" y="2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16" y="14"/>
                  </a:lnTo>
                  <a:lnTo>
                    <a:pt x="25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8" name="Freeform 5800"/>
            <p:cNvSpPr>
              <a:spLocks/>
            </p:cNvSpPr>
            <p:nvPr/>
          </p:nvSpPr>
          <p:spPr bwMode="auto">
            <a:xfrm>
              <a:off x="577026" y="2151126"/>
              <a:ext cx="109545" cy="104566"/>
            </a:xfrm>
            <a:custGeom>
              <a:avLst/>
              <a:gdLst>
                <a:gd name="T0" fmla="*/ 0 w 44"/>
                <a:gd name="T1" fmla="*/ 39835 h 42"/>
                <a:gd name="T2" fmla="*/ 49793 w 44"/>
                <a:gd name="T3" fmla="*/ 47304 h 42"/>
                <a:gd name="T4" fmla="*/ 67221 w 44"/>
                <a:gd name="T5" fmla="*/ 0 h 42"/>
                <a:gd name="T6" fmla="*/ 59752 w 44"/>
                <a:gd name="T7" fmla="*/ 49793 h 42"/>
                <a:gd name="T8" fmla="*/ 109545 w 44"/>
                <a:gd name="T9" fmla="*/ 64731 h 42"/>
                <a:gd name="T10" fmla="*/ 59752 w 44"/>
                <a:gd name="T11" fmla="*/ 57262 h 42"/>
                <a:gd name="T12" fmla="*/ 42324 w 44"/>
                <a:gd name="T13" fmla="*/ 104566 h 42"/>
                <a:gd name="T14" fmla="*/ 49793 w 44"/>
                <a:gd name="T15" fmla="*/ 54773 h 42"/>
                <a:gd name="T16" fmla="*/ 0 w 44"/>
                <a:gd name="T17" fmla="*/ 3983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42"/>
                <a:gd name="T29" fmla="*/ 44 w 44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42">
                  <a:moveTo>
                    <a:pt x="0" y="16"/>
                  </a:moveTo>
                  <a:lnTo>
                    <a:pt x="20" y="19"/>
                  </a:lnTo>
                  <a:lnTo>
                    <a:pt x="27" y="0"/>
                  </a:lnTo>
                  <a:lnTo>
                    <a:pt x="24" y="20"/>
                  </a:lnTo>
                  <a:lnTo>
                    <a:pt x="44" y="26"/>
                  </a:lnTo>
                  <a:lnTo>
                    <a:pt x="24" y="23"/>
                  </a:lnTo>
                  <a:lnTo>
                    <a:pt x="17" y="42"/>
                  </a:lnTo>
                  <a:lnTo>
                    <a:pt x="2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49" name="Freeform 5801"/>
            <p:cNvSpPr>
              <a:spLocks/>
            </p:cNvSpPr>
            <p:nvPr/>
          </p:nvSpPr>
          <p:spPr bwMode="auto">
            <a:xfrm>
              <a:off x="1025163" y="1895935"/>
              <a:ext cx="44814" cy="47306"/>
            </a:xfrm>
            <a:custGeom>
              <a:avLst/>
              <a:gdLst>
                <a:gd name="T0" fmla="*/ 0 w 18"/>
                <a:gd name="T1" fmla="*/ 22408 h 19"/>
                <a:gd name="T2" fmla="*/ 22407 w 18"/>
                <a:gd name="T3" fmla="*/ 22408 h 19"/>
                <a:gd name="T4" fmla="*/ 27386 w 18"/>
                <a:gd name="T5" fmla="*/ 0 h 19"/>
                <a:gd name="T6" fmla="*/ 24897 w 18"/>
                <a:gd name="T7" fmla="*/ 22408 h 19"/>
                <a:gd name="T8" fmla="*/ 44814 w 18"/>
                <a:gd name="T9" fmla="*/ 27388 h 19"/>
                <a:gd name="T10" fmla="*/ 24897 w 18"/>
                <a:gd name="T11" fmla="*/ 27388 h 19"/>
                <a:gd name="T12" fmla="*/ 17428 w 18"/>
                <a:gd name="T13" fmla="*/ 47306 h 19"/>
                <a:gd name="T14" fmla="*/ 22407 w 18"/>
                <a:gd name="T15" fmla="*/ 27388 h 19"/>
                <a:gd name="T16" fmla="*/ 0 w 18"/>
                <a:gd name="T17" fmla="*/ 2240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9"/>
                <a:gd name="T29" fmla="*/ 18 w 1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9">
                  <a:moveTo>
                    <a:pt x="0" y="9"/>
                  </a:moveTo>
                  <a:lnTo>
                    <a:pt x="9" y="9"/>
                  </a:lnTo>
                  <a:lnTo>
                    <a:pt x="11" y="0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10" y="11"/>
                  </a:lnTo>
                  <a:lnTo>
                    <a:pt x="7" y="19"/>
                  </a:lnTo>
                  <a:lnTo>
                    <a:pt x="9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0" name="Freeform 5802"/>
            <p:cNvSpPr>
              <a:spLocks/>
            </p:cNvSpPr>
            <p:nvPr/>
          </p:nvSpPr>
          <p:spPr bwMode="auto">
            <a:xfrm>
              <a:off x="338019" y="971025"/>
              <a:ext cx="47303" cy="47306"/>
            </a:xfrm>
            <a:custGeom>
              <a:avLst/>
              <a:gdLst>
                <a:gd name="T0" fmla="*/ 29876 w 19"/>
                <a:gd name="T1" fmla="*/ 0 h 19"/>
                <a:gd name="T2" fmla="*/ 24896 w 19"/>
                <a:gd name="T3" fmla="*/ 19918 h 19"/>
                <a:gd name="T4" fmla="*/ 0 w 19"/>
                <a:gd name="T5" fmla="*/ 19918 h 19"/>
                <a:gd name="T6" fmla="*/ 22407 w 19"/>
                <a:gd name="T7" fmla="*/ 24898 h 19"/>
                <a:gd name="T8" fmla="*/ 22407 w 19"/>
                <a:gd name="T9" fmla="*/ 47306 h 19"/>
                <a:gd name="T10" fmla="*/ 27386 w 19"/>
                <a:gd name="T11" fmla="*/ 24898 h 19"/>
                <a:gd name="T12" fmla="*/ 47303 w 19"/>
                <a:gd name="T13" fmla="*/ 24898 h 19"/>
                <a:gd name="T14" fmla="*/ 27386 w 19"/>
                <a:gd name="T15" fmla="*/ 22408 h 19"/>
                <a:gd name="T16" fmla="*/ 29876 w 1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2" y="0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1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1" name="Freeform 5803"/>
            <p:cNvSpPr>
              <a:spLocks/>
            </p:cNvSpPr>
            <p:nvPr/>
          </p:nvSpPr>
          <p:spPr bwMode="auto">
            <a:xfrm>
              <a:off x="338019" y="971025"/>
              <a:ext cx="47303" cy="47306"/>
            </a:xfrm>
            <a:custGeom>
              <a:avLst/>
              <a:gdLst>
                <a:gd name="T0" fmla="*/ 29876 w 19"/>
                <a:gd name="T1" fmla="*/ 0 h 19"/>
                <a:gd name="T2" fmla="*/ 24896 w 19"/>
                <a:gd name="T3" fmla="*/ 19918 h 19"/>
                <a:gd name="T4" fmla="*/ 0 w 19"/>
                <a:gd name="T5" fmla="*/ 19918 h 19"/>
                <a:gd name="T6" fmla="*/ 22407 w 19"/>
                <a:gd name="T7" fmla="*/ 24898 h 19"/>
                <a:gd name="T8" fmla="*/ 22407 w 19"/>
                <a:gd name="T9" fmla="*/ 47306 h 19"/>
                <a:gd name="T10" fmla="*/ 27386 w 19"/>
                <a:gd name="T11" fmla="*/ 24898 h 19"/>
                <a:gd name="T12" fmla="*/ 47303 w 19"/>
                <a:gd name="T13" fmla="*/ 24898 h 19"/>
                <a:gd name="T14" fmla="*/ 27386 w 19"/>
                <a:gd name="T15" fmla="*/ 22408 h 19"/>
                <a:gd name="T16" fmla="*/ 29876 w 1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2" y="0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1" y="9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2" name="Freeform 5804"/>
            <p:cNvSpPr>
              <a:spLocks/>
            </p:cNvSpPr>
            <p:nvPr/>
          </p:nvSpPr>
          <p:spPr bwMode="auto">
            <a:xfrm>
              <a:off x="3081626" y="3216702"/>
              <a:ext cx="67221" cy="69710"/>
            </a:xfrm>
            <a:custGeom>
              <a:avLst/>
              <a:gdLst>
                <a:gd name="T0" fmla="*/ 32366 w 27"/>
                <a:gd name="T1" fmla="*/ 0 h 28"/>
                <a:gd name="T2" fmla="*/ 37345 w 27"/>
                <a:gd name="T3" fmla="*/ 32365 h 28"/>
                <a:gd name="T4" fmla="*/ 67221 w 27"/>
                <a:gd name="T5" fmla="*/ 29876 h 28"/>
                <a:gd name="T6" fmla="*/ 37345 w 27"/>
                <a:gd name="T7" fmla="*/ 37345 h 28"/>
                <a:gd name="T8" fmla="*/ 37345 w 27"/>
                <a:gd name="T9" fmla="*/ 69710 h 28"/>
                <a:gd name="T10" fmla="*/ 32366 w 27"/>
                <a:gd name="T11" fmla="*/ 37345 h 28"/>
                <a:gd name="T12" fmla="*/ 0 w 27"/>
                <a:gd name="T13" fmla="*/ 37345 h 28"/>
                <a:gd name="T14" fmla="*/ 32366 w 27"/>
                <a:gd name="T15" fmla="*/ 32365 h 28"/>
                <a:gd name="T16" fmla="*/ 32366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13" y="0"/>
                  </a:moveTo>
                  <a:lnTo>
                    <a:pt x="15" y="13"/>
                  </a:lnTo>
                  <a:lnTo>
                    <a:pt x="27" y="12"/>
                  </a:lnTo>
                  <a:lnTo>
                    <a:pt x="15" y="15"/>
                  </a:lnTo>
                  <a:lnTo>
                    <a:pt x="15" y="28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3" name="Freeform 5805"/>
            <p:cNvSpPr>
              <a:spLocks/>
            </p:cNvSpPr>
            <p:nvPr/>
          </p:nvSpPr>
          <p:spPr bwMode="auto">
            <a:xfrm>
              <a:off x="4846802" y="1568545"/>
              <a:ext cx="69711" cy="72201"/>
            </a:xfrm>
            <a:custGeom>
              <a:avLst/>
              <a:gdLst>
                <a:gd name="T0" fmla="*/ 32366 w 28"/>
                <a:gd name="T1" fmla="*/ 0 h 29"/>
                <a:gd name="T2" fmla="*/ 32366 w 28"/>
                <a:gd name="T3" fmla="*/ 32366 h 29"/>
                <a:gd name="T4" fmla="*/ 0 w 28"/>
                <a:gd name="T5" fmla="*/ 39835 h 29"/>
                <a:gd name="T6" fmla="*/ 32366 w 28"/>
                <a:gd name="T7" fmla="*/ 37345 h 29"/>
                <a:gd name="T8" fmla="*/ 37345 w 28"/>
                <a:gd name="T9" fmla="*/ 72201 h 29"/>
                <a:gd name="T10" fmla="*/ 37345 w 28"/>
                <a:gd name="T11" fmla="*/ 37345 h 29"/>
                <a:gd name="T12" fmla="*/ 69711 w 28"/>
                <a:gd name="T13" fmla="*/ 32366 h 29"/>
                <a:gd name="T14" fmla="*/ 37345 w 28"/>
                <a:gd name="T15" fmla="*/ 32366 h 29"/>
                <a:gd name="T16" fmla="*/ 32366 w 2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9"/>
                <a:gd name="T29" fmla="*/ 28 w 2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9">
                  <a:moveTo>
                    <a:pt x="13" y="0"/>
                  </a:moveTo>
                  <a:lnTo>
                    <a:pt x="13" y="13"/>
                  </a:lnTo>
                  <a:lnTo>
                    <a:pt x="0" y="16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28" y="13"/>
                  </a:lnTo>
                  <a:lnTo>
                    <a:pt x="15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4" name="Freeform 5806"/>
            <p:cNvSpPr>
              <a:spLocks/>
            </p:cNvSpPr>
            <p:nvPr/>
          </p:nvSpPr>
          <p:spPr bwMode="auto">
            <a:xfrm>
              <a:off x="4846802" y="1568545"/>
              <a:ext cx="69711" cy="72201"/>
            </a:xfrm>
            <a:custGeom>
              <a:avLst/>
              <a:gdLst>
                <a:gd name="T0" fmla="*/ 32366 w 28"/>
                <a:gd name="T1" fmla="*/ 0 h 29"/>
                <a:gd name="T2" fmla="*/ 32366 w 28"/>
                <a:gd name="T3" fmla="*/ 32366 h 29"/>
                <a:gd name="T4" fmla="*/ 0 w 28"/>
                <a:gd name="T5" fmla="*/ 39835 h 29"/>
                <a:gd name="T6" fmla="*/ 32366 w 28"/>
                <a:gd name="T7" fmla="*/ 37345 h 29"/>
                <a:gd name="T8" fmla="*/ 37345 w 28"/>
                <a:gd name="T9" fmla="*/ 72201 h 29"/>
                <a:gd name="T10" fmla="*/ 37345 w 28"/>
                <a:gd name="T11" fmla="*/ 37345 h 29"/>
                <a:gd name="T12" fmla="*/ 69711 w 28"/>
                <a:gd name="T13" fmla="*/ 32366 h 29"/>
                <a:gd name="T14" fmla="*/ 37345 w 28"/>
                <a:gd name="T15" fmla="*/ 32366 h 29"/>
                <a:gd name="T16" fmla="*/ 32366 w 2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9"/>
                <a:gd name="T29" fmla="*/ 28 w 2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9">
                  <a:moveTo>
                    <a:pt x="13" y="0"/>
                  </a:moveTo>
                  <a:lnTo>
                    <a:pt x="13" y="13"/>
                  </a:lnTo>
                  <a:lnTo>
                    <a:pt x="0" y="16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28" y="13"/>
                  </a:lnTo>
                  <a:lnTo>
                    <a:pt x="15" y="13"/>
                  </a:lnTo>
                  <a:lnTo>
                    <a:pt x="13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5" name="Freeform 5807"/>
            <p:cNvSpPr>
              <a:spLocks/>
            </p:cNvSpPr>
            <p:nvPr/>
          </p:nvSpPr>
          <p:spPr bwMode="auto">
            <a:xfrm>
              <a:off x="4124800" y="1180158"/>
              <a:ext cx="39835" cy="42326"/>
            </a:xfrm>
            <a:custGeom>
              <a:avLst/>
              <a:gdLst>
                <a:gd name="T0" fmla="*/ 19918 w 16"/>
                <a:gd name="T1" fmla="*/ 0 h 17"/>
                <a:gd name="T2" fmla="*/ 22407 w 16"/>
                <a:gd name="T3" fmla="*/ 17428 h 17"/>
                <a:gd name="T4" fmla="*/ 39835 w 16"/>
                <a:gd name="T5" fmla="*/ 17428 h 17"/>
                <a:gd name="T6" fmla="*/ 22407 w 16"/>
                <a:gd name="T7" fmla="*/ 22408 h 17"/>
                <a:gd name="T8" fmla="*/ 22407 w 16"/>
                <a:gd name="T9" fmla="*/ 42326 h 17"/>
                <a:gd name="T10" fmla="*/ 19918 w 16"/>
                <a:gd name="T11" fmla="*/ 22408 h 17"/>
                <a:gd name="T12" fmla="*/ 0 w 16"/>
                <a:gd name="T13" fmla="*/ 22408 h 17"/>
                <a:gd name="T14" fmla="*/ 19918 w 16"/>
                <a:gd name="T15" fmla="*/ 17428 h 17"/>
                <a:gd name="T16" fmla="*/ 19918 w 1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8" y="0"/>
                  </a:moveTo>
                  <a:lnTo>
                    <a:pt x="9" y="7"/>
                  </a:lnTo>
                  <a:lnTo>
                    <a:pt x="16" y="7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6" name="Freeform 5808"/>
            <p:cNvSpPr>
              <a:spLocks/>
            </p:cNvSpPr>
            <p:nvPr/>
          </p:nvSpPr>
          <p:spPr bwMode="auto">
            <a:xfrm>
              <a:off x="8578809" y="1018328"/>
              <a:ext cx="69711" cy="67222"/>
            </a:xfrm>
            <a:custGeom>
              <a:avLst/>
              <a:gdLst>
                <a:gd name="T0" fmla="*/ 29876 w 28"/>
                <a:gd name="T1" fmla="*/ 0 h 27"/>
                <a:gd name="T2" fmla="*/ 37345 w 28"/>
                <a:gd name="T3" fmla="*/ 29876 h 27"/>
                <a:gd name="T4" fmla="*/ 69711 w 28"/>
                <a:gd name="T5" fmla="*/ 29876 h 27"/>
                <a:gd name="T6" fmla="*/ 37345 w 28"/>
                <a:gd name="T7" fmla="*/ 34856 h 27"/>
                <a:gd name="T8" fmla="*/ 37345 w 28"/>
                <a:gd name="T9" fmla="*/ 67222 h 27"/>
                <a:gd name="T10" fmla="*/ 32366 w 28"/>
                <a:gd name="T11" fmla="*/ 34856 h 27"/>
                <a:gd name="T12" fmla="*/ 0 w 28"/>
                <a:gd name="T13" fmla="*/ 34856 h 27"/>
                <a:gd name="T14" fmla="*/ 32366 w 28"/>
                <a:gd name="T15" fmla="*/ 29876 h 27"/>
                <a:gd name="T16" fmla="*/ 29876 w 2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7"/>
                <a:gd name="T29" fmla="*/ 28 w 2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7">
                  <a:moveTo>
                    <a:pt x="12" y="0"/>
                  </a:moveTo>
                  <a:lnTo>
                    <a:pt x="15" y="12"/>
                  </a:lnTo>
                  <a:lnTo>
                    <a:pt x="28" y="12"/>
                  </a:lnTo>
                  <a:lnTo>
                    <a:pt x="15" y="14"/>
                  </a:lnTo>
                  <a:lnTo>
                    <a:pt x="15" y="27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13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7" name="Freeform 5809"/>
            <p:cNvSpPr>
              <a:spLocks/>
            </p:cNvSpPr>
            <p:nvPr/>
          </p:nvSpPr>
          <p:spPr bwMode="auto">
            <a:xfrm>
              <a:off x="5762998" y="1060653"/>
              <a:ext cx="52283" cy="54773"/>
            </a:xfrm>
            <a:custGeom>
              <a:avLst/>
              <a:gdLst>
                <a:gd name="T0" fmla="*/ 0 w 21"/>
                <a:gd name="T1" fmla="*/ 4979 h 22"/>
                <a:gd name="T2" fmla="*/ 27386 w 21"/>
                <a:gd name="T3" fmla="*/ 22407 h 22"/>
                <a:gd name="T4" fmla="*/ 49793 w 21"/>
                <a:gd name="T5" fmla="*/ 0 h 22"/>
                <a:gd name="T6" fmla="*/ 32366 w 21"/>
                <a:gd name="T7" fmla="*/ 24897 h 22"/>
                <a:gd name="T8" fmla="*/ 52283 w 21"/>
                <a:gd name="T9" fmla="*/ 49794 h 22"/>
                <a:gd name="T10" fmla="*/ 27386 w 21"/>
                <a:gd name="T11" fmla="*/ 29876 h 22"/>
                <a:gd name="T12" fmla="*/ 4979 w 21"/>
                <a:gd name="T13" fmla="*/ 54773 h 22"/>
                <a:gd name="T14" fmla="*/ 24897 w 21"/>
                <a:gd name="T15" fmla="*/ 24897 h 22"/>
                <a:gd name="T16" fmla="*/ 0 w 21"/>
                <a:gd name="T17" fmla="*/ 497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0" y="2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21" y="20"/>
                  </a:lnTo>
                  <a:lnTo>
                    <a:pt x="11" y="12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8" name="Freeform 5810"/>
            <p:cNvSpPr>
              <a:spLocks/>
            </p:cNvSpPr>
            <p:nvPr/>
          </p:nvSpPr>
          <p:spPr bwMode="auto">
            <a:xfrm>
              <a:off x="8265111" y="2845743"/>
              <a:ext cx="69711" cy="69710"/>
            </a:xfrm>
            <a:custGeom>
              <a:avLst/>
              <a:gdLst>
                <a:gd name="T0" fmla="*/ 32366 w 28"/>
                <a:gd name="T1" fmla="*/ 0 h 28"/>
                <a:gd name="T2" fmla="*/ 39835 w 28"/>
                <a:gd name="T3" fmla="*/ 32365 h 28"/>
                <a:gd name="T4" fmla="*/ 69711 w 28"/>
                <a:gd name="T5" fmla="*/ 32365 h 28"/>
                <a:gd name="T6" fmla="*/ 39835 w 28"/>
                <a:gd name="T7" fmla="*/ 37345 h 28"/>
                <a:gd name="T8" fmla="*/ 39835 w 28"/>
                <a:gd name="T9" fmla="*/ 69710 h 28"/>
                <a:gd name="T10" fmla="*/ 34856 w 28"/>
                <a:gd name="T11" fmla="*/ 37345 h 28"/>
                <a:gd name="T12" fmla="*/ 0 w 28"/>
                <a:gd name="T13" fmla="*/ 39834 h 28"/>
                <a:gd name="T14" fmla="*/ 34856 w 28"/>
                <a:gd name="T15" fmla="*/ 32365 h 28"/>
                <a:gd name="T16" fmla="*/ 32366 w 28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8"/>
                <a:gd name="T29" fmla="*/ 28 w 2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8">
                  <a:moveTo>
                    <a:pt x="13" y="0"/>
                  </a:moveTo>
                  <a:lnTo>
                    <a:pt x="16" y="13"/>
                  </a:lnTo>
                  <a:lnTo>
                    <a:pt x="28" y="13"/>
                  </a:lnTo>
                  <a:lnTo>
                    <a:pt x="16" y="15"/>
                  </a:lnTo>
                  <a:lnTo>
                    <a:pt x="16" y="28"/>
                  </a:lnTo>
                  <a:lnTo>
                    <a:pt x="14" y="15"/>
                  </a:lnTo>
                  <a:lnTo>
                    <a:pt x="0" y="16"/>
                  </a:lnTo>
                  <a:lnTo>
                    <a:pt x="14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59" name="Freeform 5811"/>
            <p:cNvSpPr>
              <a:spLocks/>
            </p:cNvSpPr>
            <p:nvPr/>
          </p:nvSpPr>
          <p:spPr bwMode="auto">
            <a:xfrm>
              <a:off x="3666701" y="2143657"/>
              <a:ext cx="69711" cy="67222"/>
            </a:xfrm>
            <a:custGeom>
              <a:avLst/>
              <a:gdLst>
                <a:gd name="T0" fmla="*/ 29876 w 28"/>
                <a:gd name="T1" fmla="*/ 0 h 27"/>
                <a:gd name="T2" fmla="*/ 37345 w 28"/>
                <a:gd name="T3" fmla="*/ 32366 h 27"/>
                <a:gd name="T4" fmla="*/ 69711 w 28"/>
                <a:gd name="T5" fmla="*/ 32366 h 27"/>
                <a:gd name="T6" fmla="*/ 37345 w 28"/>
                <a:gd name="T7" fmla="*/ 37346 h 27"/>
                <a:gd name="T8" fmla="*/ 37345 w 28"/>
                <a:gd name="T9" fmla="*/ 67222 h 27"/>
                <a:gd name="T10" fmla="*/ 32366 w 28"/>
                <a:gd name="T11" fmla="*/ 37346 h 27"/>
                <a:gd name="T12" fmla="*/ 0 w 28"/>
                <a:gd name="T13" fmla="*/ 37346 h 27"/>
                <a:gd name="T14" fmla="*/ 32366 w 28"/>
                <a:gd name="T15" fmla="*/ 32366 h 27"/>
                <a:gd name="T16" fmla="*/ 29876 w 2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7"/>
                <a:gd name="T29" fmla="*/ 28 w 2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7">
                  <a:moveTo>
                    <a:pt x="12" y="0"/>
                  </a:moveTo>
                  <a:lnTo>
                    <a:pt x="15" y="13"/>
                  </a:lnTo>
                  <a:lnTo>
                    <a:pt x="28" y="13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13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0" name="Freeform 5813"/>
            <p:cNvSpPr>
              <a:spLocks/>
            </p:cNvSpPr>
            <p:nvPr/>
          </p:nvSpPr>
          <p:spPr bwMode="auto">
            <a:xfrm>
              <a:off x="4635180" y="3351144"/>
              <a:ext cx="67221" cy="69710"/>
            </a:xfrm>
            <a:custGeom>
              <a:avLst/>
              <a:gdLst>
                <a:gd name="T0" fmla="*/ 32366 w 27"/>
                <a:gd name="T1" fmla="*/ 0 h 28"/>
                <a:gd name="T2" fmla="*/ 37345 w 27"/>
                <a:gd name="T3" fmla="*/ 32365 h 28"/>
                <a:gd name="T4" fmla="*/ 67221 w 27"/>
                <a:gd name="T5" fmla="*/ 32365 h 28"/>
                <a:gd name="T6" fmla="*/ 37345 w 27"/>
                <a:gd name="T7" fmla="*/ 37345 h 28"/>
                <a:gd name="T8" fmla="*/ 37345 w 27"/>
                <a:gd name="T9" fmla="*/ 69710 h 28"/>
                <a:gd name="T10" fmla="*/ 32366 w 27"/>
                <a:gd name="T11" fmla="*/ 39834 h 28"/>
                <a:gd name="T12" fmla="*/ 0 w 27"/>
                <a:gd name="T13" fmla="*/ 39834 h 28"/>
                <a:gd name="T14" fmla="*/ 32366 w 27"/>
                <a:gd name="T15" fmla="*/ 34855 h 28"/>
                <a:gd name="T16" fmla="*/ 32366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13" y="0"/>
                  </a:moveTo>
                  <a:lnTo>
                    <a:pt x="15" y="13"/>
                  </a:lnTo>
                  <a:lnTo>
                    <a:pt x="27" y="13"/>
                  </a:lnTo>
                  <a:lnTo>
                    <a:pt x="15" y="15"/>
                  </a:lnTo>
                  <a:lnTo>
                    <a:pt x="15" y="28"/>
                  </a:lnTo>
                  <a:lnTo>
                    <a:pt x="13" y="16"/>
                  </a:lnTo>
                  <a:lnTo>
                    <a:pt x="0" y="16"/>
                  </a:lnTo>
                  <a:lnTo>
                    <a:pt x="13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1" name="Freeform 5814"/>
            <p:cNvSpPr>
              <a:spLocks/>
            </p:cNvSpPr>
            <p:nvPr/>
          </p:nvSpPr>
          <p:spPr bwMode="auto">
            <a:xfrm>
              <a:off x="5352203" y="2756114"/>
              <a:ext cx="87137" cy="84648"/>
            </a:xfrm>
            <a:custGeom>
              <a:avLst/>
              <a:gdLst>
                <a:gd name="T0" fmla="*/ 19917 w 35"/>
                <a:gd name="T1" fmla="*/ 0 h 34"/>
                <a:gd name="T2" fmla="*/ 44813 w 35"/>
                <a:gd name="T3" fmla="*/ 34855 h 34"/>
                <a:gd name="T4" fmla="*/ 87137 w 35"/>
                <a:gd name="T5" fmla="*/ 19917 h 34"/>
                <a:gd name="T6" fmla="*/ 47303 w 35"/>
                <a:gd name="T7" fmla="*/ 44814 h 34"/>
                <a:gd name="T8" fmla="*/ 64730 w 35"/>
                <a:gd name="T9" fmla="*/ 84648 h 34"/>
                <a:gd name="T10" fmla="*/ 42324 w 35"/>
                <a:gd name="T11" fmla="*/ 47303 h 34"/>
                <a:gd name="T12" fmla="*/ 0 w 35"/>
                <a:gd name="T13" fmla="*/ 64731 h 34"/>
                <a:gd name="T14" fmla="*/ 37344 w 35"/>
                <a:gd name="T15" fmla="*/ 39834 h 34"/>
                <a:gd name="T16" fmla="*/ 19917 w 35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4"/>
                <a:gd name="T29" fmla="*/ 35 w 3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4">
                  <a:moveTo>
                    <a:pt x="8" y="0"/>
                  </a:moveTo>
                  <a:lnTo>
                    <a:pt x="18" y="14"/>
                  </a:lnTo>
                  <a:lnTo>
                    <a:pt x="35" y="8"/>
                  </a:lnTo>
                  <a:lnTo>
                    <a:pt x="19" y="18"/>
                  </a:lnTo>
                  <a:lnTo>
                    <a:pt x="26" y="34"/>
                  </a:lnTo>
                  <a:lnTo>
                    <a:pt x="17" y="19"/>
                  </a:lnTo>
                  <a:lnTo>
                    <a:pt x="0" y="26"/>
                  </a:lnTo>
                  <a:lnTo>
                    <a:pt x="15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2" name="Freeform 5815"/>
            <p:cNvSpPr>
              <a:spLocks/>
            </p:cNvSpPr>
            <p:nvPr/>
          </p:nvSpPr>
          <p:spPr bwMode="auto">
            <a:xfrm>
              <a:off x="7080030" y="1371860"/>
              <a:ext cx="67221" cy="67222"/>
            </a:xfrm>
            <a:custGeom>
              <a:avLst/>
              <a:gdLst>
                <a:gd name="T0" fmla="*/ 37345 w 27"/>
                <a:gd name="T1" fmla="*/ 0 h 27"/>
                <a:gd name="T2" fmla="*/ 34855 w 27"/>
                <a:gd name="T3" fmla="*/ 32366 h 27"/>
                <a:gd name="T4" fmla="*/ 67221 w 27"/>
                <a:gd name="T5" fmla="*/ 39835 h 27"/>
                <a:gd name="T6" fmla="*/ 34855 w 27"/>
                <a:gd name="T7" fmla="*/ 37346 h 27"/>
                <a:gd name="T8" fmla="*/ 27386 w 27"/>
                <a:gd name="T9" fmla="*/ 67222 h 27"/>
                <a:gd name="T10" fmla="*/ 29876 w 27"/>
                <a:gd name="T11" fmla="*/ 37346 h 27"/>
                <a:gd name="T12" fmla="*/ 0 w 27"/>
                <a:gd name="T13" fmla="*/ 29876 h 27"/>
                <a:gd name="T14" fmla="*/ 29876 w 27"/>
                <a:gd name="T15" fmla="*/ 32366 h 27"/>
                <a:gd name="T16" fmla="*/ 37345 w 27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7"/>
                <a:gd name="T29" fmla="*/ 27 w 2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7">
                  <a:moveTo>
                    <a:pt x="15" y="0"/>
                  </a:moveTo>
                  <a:lnTo>
                    <a:pt x="14" y="13"/>
                  </a:lnTo>
                  <a:lnTo>
                    <a:pt x="27" y="16"/>
                  </a:lnTo>
                  <a:lnTo>
                    <a:pt x="14" y="15"/>
                  </a:lnTo>
                  <a:lnTo>
                    <a:pt x="11" y="27"/>
                  </a:lnTo>
                  <a:lnTo>
                    <a:pt x="12" y="15"/>
                  </a:lnTo>
                  <a:lnTo>
                    <a:pt x="0" y="12"/>
                  </a:lnTo>
                  <a:lnTo>
                    <a:pt x="12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3" name="Freeform 5816"/>
            <p:cNvSpPr>
              <a:spLocks/>
            </p:cNvSpPr>
            <p:nvPr/>
          </p:nvSpPr>
          <p:spPr bwMode="auto">
            <a:xfrm>
              <a:off x="4707381" y="2429967"/>
              <a:ext cx="67221" cy="67222"/>
            </a:xfrm>
            <a:custGeom>
              <a:avLst/>
              <a:gdLst>
                <a:gd name="T0" fmla="*/ 37345 w 27"/>
                <a:gd name="T1" fmla="*/ 0 h 27"/>
                <a:gd name="T2" fmla="*/ 34855 w 27"/>
                <a:gd name="T3" fmla="*/ 32366 h 27"/>
                <a:gd name="T4" fmla="*/ 67221 w 27"/>
                <a:gd name="T5" fmla="*/ 39835 h 27"/>
                <a:gd name="T6" fmla="*/ 34855 w 27"/>
                <a:gd name="T7" fmla="*/ 37346 h 27"/>
                <a:gd name="T8" fmla="*/ 27386 w 27"/>
                <a:gd name="T9" fmla="*/ 67222 h 27"/>
                <a:gd name="T10" fmla="*/ 29876 w 27"/>
                <a:gd name="T11" fmla="*/ 37346 h 27"/>
                <a:gd name="T12" fmla="*/ 0 w 27"/>
                <a:gd name="T13" fmla="*/ 27387 h 27"/>
                <a:gd name="T14" fmla="*/ 29876 w 27"/>
                <a:gd name="T15" fmla="*/ 27387 h 27"/>
                <a:gd name="T16" fmla="*/ 37345 w 27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7"/>
                <a:gd name="T29" fmla="*/ 27 w 2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7">
                  <a:moveTo>
                    <a:pt x="15" y="0"/>
                  </a:moveTo>
                  <a:lnTo>
                    <a:pt x="14" y="13"/>
                  </a:lnTo>
                  <a:lnTo>
                    <a:pt x="27" y="16"/>
                  </a:lnTo>
                  <a:lnTo>
                    <a:pt x="14" y="15"/>
                  </a:lnTo>
                  <a:lnTo>
                    <a:pt x="11" y="27"/>
                  </a:lnTo>
                  <a:lnTo>
                    <a:pt x="12" y="15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4" name="Freeform 5821"/>
            <p:cNvSpPr>
              <a:spLocks/>
            </p:cNvSpPr>
            <p:nvPr/>
          </p:nvSpPr>
          <p:spPr bwMode="auto">
            <a:xfrm>
              <a:off x="1814387" y="572679"/>
              <a:ext cx="37344" cy="34856"/>
            </a:xfrm>
            <a:custGeom>
              <a:avLst/>
              <a:gdLst>
                <a:gd name="T0" fmla="*/ 14938 w 15"/>
                <a:gd name="T1" fmla="*/ 0 h 14"/>
                <a:gd name="T2" fmla="*/ 19917 w 15"/>
                <a:gd name="T3" fmla="*/ 17428 h 14"/>
                <a:gd name="T4" fmla="*/ 37344 w 15"/>
                <a:gd name="T5" fmla="*/ 17428 h 14"/>
                <a:gd name="T6" fmla="*/ 19917 w 15"/>
                <a:gd name="T7" fmla="*/ 19918 h 14"/>
                <a:gd name="T8" fmla="*/ 19917 w 15"/>
                <a:gd name="T9" fmla="*/ 34856 h 14"/>
                <a:gd name="T10" fmla="*/ 17427 w 15"/>
                <a:gd name="T11" fmla="*/ 19918 h 14"/>
                <a:gd name="T12" fmla="*/ 0 w 15"/>
                <a:gd name="T13" fmla="*/ 19918 h 14"/>
                <a:gd name="T14" fmla="*/ 14938 w 15"/>
                <a:gd name="T15" fmla="*/ 17428 h 14"/>
                <a:gd name="T16" fmla="*/ 14938 w 15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4"/>
                <a:gd name="T29" fmla="*/ 15 w 15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4">
                  <a:moveTo>
                    <a:pt x="6" y="0"/>
                  </a:moveTo>
                  <a:lnTo>
                    <a:pt x="8" y="7"/>
                  </a:lnTo>
                  <a:lnTo>
                    <a:pt x="15" y="7"/>
                  </a:lnTo>
                  <a:lnTo>
                    <a:pt x="8" y="8"/>
                  </a:lnTo>
                  <a:lnTo>
                    <a:pt x="8" y="14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5" name="Freeform 5822"/>
            <p:cNvSpPr>
              <a:spLocks/>
            </p:cNvSpPr>
            <p:nvPr/>
          </p:nvSpPr>
          <p:spPr bwMode="auto">
            <a:xfrm>
              <a:off x="2292403" y="306285"/>
              <a:ext cx="27386" cy="29876"/>
            </a:xfrm>
            <a:custGeom>
              <a:avLst/>
              <a:gdLst>
                <a:gd name="T0" fmla="*/ 0 w 11"/>
                <a:gd name="T1" fmla="*/ 2490 h 12"/>
                <a:gd name="T2" fmla="*/ 14938 w 11"/>
                <a:gd name="T3" fmla="*/ 12448 h 12"/>
                <a:gd name="T4" fmla="*/ 24896 w 11"/>
                <a:gd name="T5" fmla="*/ 0 h 12"/>
                <a:gd name="T6" fmla="*/ 14938 w 11"/>
                <a:gd name="T7" fmla="*/ 12448 h 12"/>
                <a:gd name="T8" fmla="*/ 27386 w 11"/>
                <a:gd name="T9" fmla="*/ 27386 h 12"/>
                <a:gd name="T10" fmla="*/ 14938 w 11"/>
                <a:gd name="T11" fmla="*/ 14938 h 12"/>
                <a:gd name="T12" fmla="*/ 2490 w 11"/>
                <a:gd name="T13" fmla="*/ 29876 h 12"/>
                <a:gd name="T14" fmla="*/ 12448 w 11"/>
                <a:gd name="T15" fmla="*/ 14938 h 12"/>
                <a:gd name="T16" fmla="*/ 0 w 11"/>
                <a:gd name="T17" fmla="*/ 249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2"/>
                <a:gd name="T29" fmla="*/ 11 w 1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2">
                  <a:moveTo>
                    <a:pt x="0" y="1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6" y="5"/>
                  </a:lnTo>
                  <a:lnTo>
                    <a:pt x="11" y="1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5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6" name="Freeform 5823"/>
            <p:cNvSpPr>
              <a:spLocks/>
            </p:cNvSpPr>
            <p:nvPr/>
          </p:nvSpPr>
          <p:spPr bwMode="auto">
            <a:xfrm>
              <a:off x="1196950" y="873930"/>
              <a:ext cx="37344" cy="32367"/>
            </a:xfrm>
            <a:custGeom>
              <a:avLst/>
              <a:gdLst>
                <a:gd name="T0" fmla="*/ 14938 w 15"/>
                <a:gd name="T1" fmla="*/ 0 h 13"/>
                <a:gd name="T2" fmla="*/ 22406 w 15"/>
                <a:gd name="T3" fmla="*/ 14939 h 13"/>
                <a:gd name="T4" fmla="*/ 37344 w 15"/>
                <a:gd name="T5" fmla="*/ 14939 h 13"/>
                <a:gd name="T6" fmla="*/ 22406 w 15"/>
                <a:gd name="T7" fmla="*/ 17428 h 13"/>
                <a:gd name="T8" fmla="*/ 22406 w 15"/>
                <a:gd name="T9" fmla="*/ 32367 h 13"/>
                <a:gd name="T10" fmla="*/ 19917 w 15"/>
                <a:gd name="T11" fmla="*/ 17428 h 13"/>
                <a:gd name="T12" fmla="*/ 0 w 15"/>
                <a:gd name="T13" fmla="*/ 17428 h 13"/>
                <a:gd name="T14" fmla="*/ 14938 w 15"/>
                <a:gd name="T15" fmla="*/ 14939 h 13"/>
                <a:gd name="T16" fmla="*/ 14938 w 15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6" y="0"/>
                  </a:moveTo>
                  <a:lnTo>
                    <a:pt x="9" y="6"/>
                  </a:lnTo>
                  <a:lnTo>
                    <a:pt x="15" y="6"/>
                  </a:lnTo>
                  <a:lnTo>
                    <a:pt x="9" y="7"/>
                  </a:lnTo>
                  <a:lnTo>
                    <a:pt x="9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7" name="Freeform 5824"/>
            <p:cNvSpPr>
              <a:spLocks/>
            </p:cNvSpPr>
            <p:nvPr/>
          </p:nvSpPr>
          <p:spPr bwMode="auto">
            <a:xfrm>
              <a:off x="1470813" y="647370"/>
              <a:ext cx="27386" cy="32367"/>
            </a:xfrm>
            <a:custGeom>
              <a:avLst/>
              <a:gdLst>
                <a:gd name="T0" fmla="*/ 0 w 11"/>
                <a:gd name="T1" fmla="*/ 7469 h 13"/>
                <a:gd name="T2" fmla="*/ 12448 w 11"/>
                <a:gd name="T3" fmla="*/ 14939 h 13"/>
                <a:gd name="T4" fmla="*/ 22407 w 11"/>
                <a:gd name="T5" fmla="*/ 0 h 13"/>
                <a:gd name="T6" fmla="*/ 14938 w 11"/>
                <a:gd name="T7" fmla="*/ 14939 h 13"/>
                <a:gd name="T8" fmla="*/ 27386 w 11"/>
                <a:gd name="T9" fmla="*/ 27387 h 13"/>
                <a:gd name="T10" fmla="*/ 14938 w 11"/>
                <a:gd name="T11" fmla="*/ 17428 h 13"/>
                <a:gd name="T12" fmla="*/ 4979 w 11"/>
                <a:gd name="T13" fmla="*/ 32367 h 13"/>
                <a:gd name="T14" fmla="*/ 12448 w 11"/>
                <a:gd name="T15" fmla="*/ 14939 h 13"/>
                <a:gd name="T16" fmla="*/ 0 w 11"/>
                <a:gd name="T17" fmla="*/ 7469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0" y="3"/>
                  </a:moveTo>
                  <a:lnTo>
                    <a:pt x="5" y="6"/>
                  </a:lnTo>
                  <a:lnTo>
                    <a:pt x="9" y="0"/>
                  </a:lnTo>
                  <a:lnTo>
                    <a:pt x="6" y="6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2" y="13"/>
                  </a:lnTo>
                  <a:lnTo>
                    <a:pt x="5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8" name="Freeform 5825"/>
            <p:cNvSpPr>
              <a:spLocks/>
            </p:cNvSpPr>
            <p:nvPr/>
          </p:nvSpPr>
          <p:spPr bwMode="auto">
            <a:xfrm>
              <a:off x="1704842" y="1503814"/>
              <a:ext cx="34856" cy="37346"/>
            </a:xfrm>
            <a:custGeom>
              <a:avLst/>
              <a:gdLst>
                <a:gd name="T0" fmla="*/ 14938 w 14"/>
                <a:gd name="T1" fmla="*/ 0 h 15"/>
                <a:gd name="T2" fmla="*/ 14938 w 14"/>
                <a:gd name="T3" fmla="*/ 14938 h 15"/>
                <a:gd name="T4" fmla="*/ 0 w 14"/>
                <a:gd name="T5" fmla="*/ 17428 h 15"/>
                <a:gd name="T6" fmla="*/ 14938 w 14"/>
                <a:gd name="T7" fmla="*/ 17428 h 15"/>
                <a:gd name="T8" fmla="*/ 17428 w 14"/>
                <a:gd name="T9" fmla="*/ 37346 h 15"/>
                <a:gd name="T10" fmla="*/ 17428 w 14"/>
                <a:gd name="T11" fmla="*/ 17428 h 15"/>
                <a:gd name="T12" fmla="*/ 34856 w 14"/>
                <a:gd name="T13" fmla="*/ 14938 h 15"/>
                <a:gd name="T14" fmla="*/ 17428 w 14"/>
                <a:gd name="T15" fmla="*/ 14938 h 15"/>
                <a:gd name="T16" fmla="*/ 14938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6" y="0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15"/>
                  </a:lnTo>
                  <a:lnTo>
                    <a:pt x="7" y="7"/>
                  </a:lnTo>
                  <a:lnTo>
                    <a:pt x="14" y="6"/>
                  </a:lnTo>
                  <a:lnTo>
                    <a:pt x="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9" name="Freeform 5826"/>
            <p:cNvSpPr>
              <a:spLocks/>
            </p:cNvSpPr>
            <p:nvPr/>
          </p:nvSpPr>
          <p:spPr bwMode="auto">
            <a:xfrm>
              <a:off x="1704842" y="1503814"/>
              <a:ext cx="34856" cy="37346"/>
            </a:xfrm>
            <a:custGeom>
              <a:avLst/>
              <a:gdLst>
                <a:gd name="T0" fmla="*/ 14938 w 14"/>
                <a:gd name="T1" fmla="*/ 0 h 15"/>
                <a:gd name="T2" fmla="*/ 14938 w 14"/>
                <a:gd name="T3" fmla="*/ 14938 h 15"/>
                <a:gd name="T4" fmla="*/ 0 w 14"/>
                <a:gd name="T5" fmla="*/ 17428 h 15"/>
                <a:gd name="T6" fmla="*/ 14938 w 14"/>
                <a:gd name="T7" fmla="*/ 17428 h 15"/>
                <a:gd name="T8" fmla="*/ 17428 w 14"/>
                <a:gd name="T9" fmla="*/ 37346 h 15"/>
                <a:gd name="T10" fmla="*/ 17428 w 14"/>
                <a:gd name="T11" fmla="*/ 17428 h 15"/>
                <a:gd name="T12" fmla="*/ 34856 w 14"/>
                <a:gd name="T13" fmla="*/ 14938 h 15"/>
                <a:gd name="T14" fmla="*/ 17428 w 14"/>
                <a:gd name="T15" fmla="*/ 14938 h 15"/>
                <a:gd name="T16" fmla="*/ 14938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6" y="0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15"/>
                  </a:lnTo>
                  <a:lnTo>
                    <a:pt x="7" y="7"/>
                  </a:lnTo>
                  <a:lnTo>
                    <a:pt x="14" y="6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0" name="Freeform 5827"/>
            <p:cNvSpPr>
              <a:spLocks/>
            </p:cNvSpPr>
            <p:nvPr/>
          </p:nvSpPr>
          <p:spPr bwMode="auto">
            <a:xfrm>
              <a:off x="2075805" y="1190116"/>
              <a:ext cx="47303" cy="44814"/>
            </a:xfrm>
            <a:custGeom>
              <a:avLst/>
              <a:gdLst>
                <a:gd name="T0" fmla="*/ 14938 w 19"/>
                <a:gd name="T1" fmla="*/ 0 h 18"/>
                <a:gd name="T2" fmla="*/ 24896 w 19"/>
                <a:gd name="T3" fmla="*/ 22407 h 18"/>
                <a:gd name="T4" fmla="*/ 47303 w 19"/>
                <a:gd name="T5" fmla="*/ 12448 h 18"/>
                <a:gd name="T6" fmla="*/ 27386 w 19"/>
                <a:gd name="T7" fmla="*/ 24897 h 18"/>
                <a:gd name="T8" fmla="*/ 34855 w 19"/>
                <a:gd name="T9" fmla="*/ 44814 h 18"/>
                <a:gd name="T10" fmla="*/ 24896 w 19"/>
                <a:gd name="T11" fmla="*/ 27386 h 18"/>
                <a:gd name="T12" fmla="*/ 0 w 19"/>
                <a:gd name="T13" fmla="*/ 34855 h 18"/>
                <a:gd name="T14" fmla="*/ 22407 w 19"/>
                <a:gd name="T15" fmla="*/ 22407 h 18"/>
                <a:gd name="T16" fmla="*/ 14938 w 1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8"/>
                <a:gd name="T29" fmla="*/ 19 w 1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8">
                  <a:moveTo>
                    <a:pt x="6" y="0"/>
                  </a:moveTo>
                  <a:lnTo>
                    <a:pt x="10" y="9"/>
                  </a:lnTo>
                  <a:lnTo>
                    <a:pt x="19" y="5"/>
                  </a:lnTo>
                  <a:lnTo>
                    <a:pt x="11" y="10"/>
                  </a:lnTo>
                  <a:lnTo>
                    <a:pt x="14" y="18"/>
                  </a:lnTo>
                  <a:lnTo>
                    <a:pt x="10" y="11"/>
                  </a:lnTo>
                  <a:lnTo>
                    <a:pt x="0" y="14"/>
                  </a:lnTo>
                  <a:lnTo>
                    <a:pt x="9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1" name="Freeform 5828"/>
            <p:cNvSpPr>
              <a:spLocks/>
            </p:cNvSpPr>
            <p:nvPr/>
          </p:nvSpPr>
          <p:spPr bwMode="auto">
            <a:xfrm>
              <a:off x="2979550" y="468114"/>
              <a:ext cx="34856" cy="37346"/>
            </a:xfrm>
            <a:custGeom>
              <a:avLst/>
              <a:gdLst>
                <a:gd name="T0" fmla="*/ 17428 w 14"/>
                <a:gd name="T1" fmla="*/ 0 h 15"/>
                <a:gd name="T2" fmla="*/ 17428 w 14"/>
                <a:gd name="T3" fmla="*/ 19918 h 15"/>
                <a:gd name="T4" fmla="*/ 34856 w 14"/>
                <a:gd name="T5" fmla="*/ 22408 h 15"/>
                <a:gd name="T6" fmla="*/ 17428 w 14"/>
                <a:gd name="T7" fmla="*/ 22408 h 15"/>
                <a:gd name="T8" fmla="*/ 12449 w 14"/>
                <a:gd name="T9" fmla="*/ 37346 h 15"/>
                <a:gd name="T10" fmla="*/ 14938 w 14"/>
                <a:gd name="T11" fmla="*/ 22408 h 15"/>
                <a:gd name="T12" fmla="*/ 0 w 14"/>
                <a:gd name="T13" fmla="*/ 17428 h 15"/>
                <a:gd name="T14" fmla="*/ 14938 w 14"/>
                <a:gd name="T15" fmla="*/ 17428 h 15"/>
                <a:gd name="T16" fmla="*/ 17428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7" y="0"/>
                  </a:moveTo>
                  <a:lnTo>
                    <a:pt x="7" y="8"/>
                  </a:lnTo>
                  <a:lnTo>
                    <a:pt x="14" y="9"/>
                  </a:lnTo>
                  <a:lnTo>
                    <a:pt x="7" y="9"/>
                  </a:lnTo>
                  <a:lnTo>
                    <a:pt x="5" y="15"/>
                  </a:lnTo>
                  <a:lnTo>
                    <a:pt x="6" y="9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2" name="Freeform 5829"/>
            <p:cNvSpPr>
              <a:spLocks/>
            </p:cNvSpPr>
            <p:nvPr/>
          </p:nvSpPr>
          <p:spPr bwMode="auto">
            <a:xfrm>
              <a:off x="1739697" y="1020819"/>
              <a:ext cx="37344" cy="37346"/>
            </a:xfrm>
            <a:custGeom>
              <a:avLst/>
              <a:gdLst>
                <a:gd name="T0" fmla="*/ 22406 w 15"/>
                <a:gd name="T1" fmla="*/ 0 h 15"/>
                <a:gd name="T2" fmla="*/ 17427 w 15"/>
                <a:gd name="T3" fmla="*/ 14938 h 15"/>
                <a:gd name="T4" fmla="*/ 0 w 15"/>
                <a:gd name="T5" fmla="*/ 14938 h 15"/>
                <a:gd name="T6" fmla="*/ 17427 w 15"/>
                <a:gd name="T7" fmla="*/ 19918 h 15"/>
                <a:gd name="T8" fmla="*/ 17427 w 15"/>
                <a:gd name="T9" fmla="*/ 37346 h 15"/>
                <a:gd name="T10" fmla="*/ 19917 w 15"/>
                <a:gd name="T11" fmla="*/ 19918 h 15"/>
                <a:gd name="T12" fmla="*/ 37344 w 15"/>
                <a:gd name="T13" fmla="*/ 19918 h 15"/>
                <a:gd name="T14" fmla="*/ 19917 w 15"/>
                <a:gd name="T15" fmla="*/ 17428 h 15"/>
                <a:gd name="T16" fmla="*/ 22406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3" name="Freeform 5830"/>
            <p:cNvSpPr>
              <a:spLocks/>
            </p:cNvSpPr>
            <p:nvPr/>
          </p:nvSpPr>
          <p:spPr bwMode="auto">
            <a:xfrm>
              <a:off x="1739697" y="1020819"/>
              <a:ext cx="37344" cy="37346"/>
            </a:xfrm>
            <a:custGeom>
              <a:avLst/>
              <a:gdLst>
                <a:gd name="T0" fmla="*/ 22406 w 15"/>
                <a:gd name="T1" fmla="*/ 0 h 15"/>
                <a:gd name="T2" fmla="*/ 17427 w 15"/>
                <a:gd name="T3" fmla="*/ 14938 h 15"/>
                <a:gd name="T4" fmla="*/ 0 w 15"/>
                <a:gd name="T5" fmla="*/ 14938 h 15"/>
                <a:gd name="T6" fmla="*/ 17427 w 15"/>
                <a:gd name="T7" fmla="*/ 19918 h 15"/>
                <a:gd name="T8" fmla="*/ 17427 w 15"/>
                <a:gd name="T9" fmla="*/ 37346 h 15"/>
                <a:gd name="T10" fmla="*/ 19917 w 15"/>
                <a:gd name="T11" fmla="*/ 19918 h 15"/>
                <a:gd name="T12" fmla="*/ 37344 w 15"/>
                <a:gd name="T13" fmla="*/ 19918 h 15"/>
                <a:gd name="T14" fmla="*/ 19917 w 15"/>
                <a:gd name="T15" fmla="*/ 17428 h 15"/>
                <a:gd name="T16" fmla="*/ 22406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7"/>
                  </a:lnTo>
                  <a:lnTo>
                    <a:pt x="9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4" name="Freeform 5831"/>
            <p:cNvSpPr>
              <a:spLocks/>
            </p:cNvSpPr>
            <p:nvPr/>
          </p:nvSpPr>
          <p:spPr bwMode="auto">
            <a:xfrm>
              <a:off x="8003693" y="537823"/>
              <a:ext cx="29876" cy="29876"/>
            </a:xfrm>
            <a:custGeom>
              <a:avLst/>
              <a:gdLst>
                <a:gd name="T0" fmla="*/ 14938 w 12"/>
                <a:gd name="T1" fmla="*/ 0 h 12"/>
                <a:gd name="T2" fmla="*/ 17428 w 12"/>
                <a:gd name="T3" fmla="*/ 14938 h 12"/>
                <a:gd name="T4" fmla="*/ 29876 w 12"/>
                <a:gd name="T5" fmla="*/ 14938 h 12"/>
                <a:gd name="T6" fmla="*/ 17428 w 12"/>
                <a:gd name="T7" fmla="*/ 17428 h 12"/>
                <a:gd name="T8" fmla="*/ 17428 w 12"/>
                <a:gd name="T9" fmla="*/ 29876 h 12"/>
                <a:gd name="T10" fmla="*/ 14938 w 12"/>
                <a:gd name="T11" fmla="*/ 17428 h 12"/>
                <a:gd name="T12" fmla="*/ 0 w 12"/>
                <a:gd name="T13" fmla="*/ 17428 h 12"/>
                <a:gd name="T14" fmla="*/ 14938 w 12"/>
                <a:gd name="T15" fmla="*/ 14938 h 12"/>
                <a:gd name="T16" fmla="*/ 14938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6" y="0"/>
                  </a:moveTo>
                  <a:lnTo>
                    <a:pt x="7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7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5" name="Freeform 5832"/>
            <p:cNvSpPr>
              <a:spLocks/>
            </p:cNvSpPr>
            <p:nvPr/>
          </p:nvSpPr>
          <p:spPr bwMode="auto">
            <a:xfrm>
              <a:off x="8424449" y="303795"/>
              <a:ext cx="24897" cy="22408"/>
            </a:xfrm>
            <a:custGeom>
              <a:avLst/>
              <a:gdLst>
                <a:gd name="T0" fmla="*/ 0 w 10"/>
                <a:gd name="T1" fmla="*/ 2490 h 9"/>
                <a:gd name="T2" fmla="*/ 14938 w 10"/>
                <a:gd name="T3" fmla="*/ 9959 h 9"/>
                <a:gd name="T4" fmla="*/ 24897 w 10"/>
                <a:gd name="T5" fmla="*/ 0 h 9"/>
                <a:gd name="T6" fmla="*/ 14938 w 10"/>
                <a:gd name="T7" fmla="*/ 9959 h 9"/>
                <a:gd name="T8" fmla="*/ 24897 w 10"/>
                <a:gd name="T9" fmla="*/ 19918 h 9"/>
                <a:gd name="T10" fmla="*/ 14938 w 10"/>
                <a:gd name="T11" fmla="*/ 12449 h 9"/>
                <a:gd name="T12" fmla="*/ 2490 w 10"/>
                <a:gd name="T13" fmla="*/ 22408 h 9"/>
                <a:gd name="T14" fmla="*/ 12449 w 10"/>
                <a:gd name="T15" fmla="*/ 12449 h 9"/>
                <a:gd name="T16" fmla="*/ 0 w 10"/>
                <a:gd name="T17" fmla="*/ 249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0" y="1"/>
                  </a:moveTo>
                  <a:lnTo>
                    <a:pt x="6" y="4"/>
                  </a:lnTo>
                  <a:lnTo>
                    <a:pt x="1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6" y="5"/>
                  </a:lnTo>
                  <a:lnTo>
                    <a:pt x="1" y="9"/>
                  </a:lnTo>
                  <a:lnTo>
                    <a:pt x="5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6" name="Freeform 5833"/>
            <p:cNvSpPr>
              <a:spLocks/>
            </p:cNvSpPr>
            <p:nvPr/>
          </p:nvSpPr>
          <p:spPr bwMode="auto">
            <a:xfrm>
              <a:off x="7455967" y="801727"/>
              <a:ext cx="34856" cy="32367"/>
            </a:xfrm>
            <a:custGeom>
              <a:avLst/>
              <a:gdLst>
                <a:gd name="T0" fmla="*/ 17428 w 14"/>
                <a:gd name="T1" fmla="*/ 0 h 13"/>
                <a:gd name="T2" fmla="*/ 19918 w 14"/>
                <a:gd name="T3" fmla="*/ 17428 h 13"/>
                <a:gd name="T4" fmla="*/ 34856 w 14"/>
                <a:gd name="T5" fmla="*/ 17428 h 13"/>
                <a:gd name="T6" fmla="*/ 19918 w 14"/>
                <a:gd name="T7" fmla="*/ 19918 h 13"/>
                <a:gd name="T8" fmla="*/ 19918 w 14"/>
                <a:gd name="T9" fmla="*/ 32367 h 13"/>
                <a:gd name="T10" fmla="*/ 17428 w 14"/>
                <a:gd name="T11" fmla="*/ 19918 h 13"/>
                <a:gd name="T12" fmla="*/ 0 w 14"/>
                <a:gd name="T13" fmla="*/ 19918 h 13"/>
                <a:gd name="T14" fmla="*/ 17428 w 14"/>
                <a:gd name="T15" fmla="*/ 17428 h 13"/>
                <a:gd name="T16" fmla="*/ 17428 w 1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7" y="0"/>
                  </a:moveTo>
                  <a:lnTo>
                    <a:pt x="8" y="7"/>
                  </a:lnTo>
                  <a:lnTo>
                    <a:pt x="14" y="7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7" name="Freeform 5834"/>
            <p:cNvSpPr>
              <a:spLocks/>
            </p:cNvSpPr>
            <p:nvPr/>
          </p:nvSpPr>
          <p:spPr bwMode="auto">
            <a:xfrm>
              <a:off x="7697463" y="605045"/>
              <a:ext cx="27386" cy="27387"/>
            </a:xfrm>
            <a:custGeom>
              <a:avLst/>
              <a:gdLst>
                <a:gd name="T0" fmla="*/ 0 w 11"/>
                <a:gd name="T1" fmla="*/ 4979 h 11"/>
                <a:gd name="T2" fmla="*/ 14938 w 11"/>
                <a:gd name="T3" fmla="*/ 9959 h 11"/>
                <a:gd name="T4" fmla="*/ 22407 w 11"/>
                <a:gd name="T5" fmla="*/ 0 h 11"/>
                <a:gd name="T6" fmla="*/ 17427 w 11"/>
                <a:gd name="T7" fmla="*/ 14938 h 11"/>
                <a:gd name="T8" fmla="*/ 27386 w 11"/>
                <a:gd name="T9" fmla="*/ 22408 h 11"/>
                <a:gd name="T10" fmla="*/ 14938 w 11"/>
                <a:gd name="T11" fmla="*/ 17428 h 11"/>
                <a:gd name="T12" fmla="*/ 4979 w 11"/>
                <a:gd name="T13" fmla="*/ 27387 h 11"/>
                <a:gd name="T14" fmla="*/ 12448 w 11"/>
                <a:gd name="T15" fmla="*/ 14938 h 11"/>
                <a:gd name="T16" fmla="*/ 0 w 11"/>
                <a:gd name="T17" fmla="*/ 4979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1"/>
                <a:gd name="T29" fmla="*/ 11 w 1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1">
                  <a:moveTo>
                    <a:pt x="0" y="2"/>
                  </a:moveTo>
                  <a:lnTo>
                    <a:pt x="6" y="4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9"/>
                  </a:lnTo>
                  <a:lnTo>
                    <a:pt x="6" y="7"/>
                  </a:lnTo>
                  <a:lnTo>
                    <a:pt x="2" y="11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8" name="Freeform 5835"/>
            <p:cNvSpPr>
              <a:spLocks/>
            </p:cNvSpPr>
            <p:nvPr/>
          </p:nvSpPr>
          <p:spPr bwMode="auto">
            <a:xfrm>
              <a:off x="7906596" y="1359411"/>
              <a:ext cx="29876" cy="29876"/>
            </a:xfrm>
            <a:custGeom>
              <a:avLst/>
              <a:gdLst>
                <a:gd name="T0" fmla="*/ 12448 w 12"/>
                <a:gd name="T1" fmla="*/ 0 h 12"/>
                <a:gd name="T2" fmla="*/ 14938 w 12"/>
                <a:gd name="T3" fmla="*/ 14938 h 12"/>
                <a:gd name="T4" fmla="*/ 29876 w 12"/>
                <a:gd name="T5" fmla="*/ 14938 h 12"/>
                <a:gd name="T6" fmla="*/ 14938 w 12"/>
                <a:gd name="T7" fmla="*/ 17428 h 12"/>
                <a:gd name="T8" fmla="*/ 14938 w 12"/>
                <a:gd name="T9" fmla="*/ 29876 h 12"/>
                <a:gd name="T10" fmla="*/ 12448 w 12"/>
                <a:gd name="T11" fmla="*/ 17428 h 12"/>
                <a:gd name="T12" fmla="*/ 0 w 12"/>
                <a:gd name="T13" fmla="*/ 17428 h 12"/>
                <a:gd name="T14" fmla="*/ 12448 w 12"/>
                <a:gd name="T15" fmla="*/ 14938 h 12"/>
                <a:gd name="T16" fmla="*/ 12448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5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5" y="7"/>
                  </a:lnTo>
                  <a:lnTo>
                    <a:pt x="0" y="7"/>
                  </a:lnTo>
                  <a:lnTo>
                    <a:pt x="5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79" name="Freeform 5836"/>
            <p:cNvSpPr>
              <a:spLocks/>
            </p:cNvSpPr>
            <p:nvPr/>
          </p:nvSpPr>
          <p:spPr bwMode="auto">
            <a:xfrm>
              <a:off x="8235234" y="1083060"/>
              <a:ext cx="39835" cy="42326"/>
            </a:xfrm>
            <a:custGeom>
              <a:avLst/>
              <a:gdLst>
                <a:gd name="T0" fmla="*/ 9959 w 16"/>
                <a:gd name="T1" fmla="*/ 0 h 17"/>
                <a:gd name="T2" fmla="*/ 17428 w 16"/>
                <a:gd name="T3" fmla="*/ 22408 h 17"/>
                <a:gd name="T4" fmla="*/ 0 w 16"/>
                <a:gd name="T5" fmla="*/ 32367 h 17"/>
                <a:gd name="T6" fmla="*/ 19918 w 16"/>
                <a:gd name="T7" fmla="*/ 24898 h 17"/>
                <a:gd name="T8" fmla="*/ 29876 w 16"/>
                <a:gd name="T9" fmla="*/ 42326 h 17"/>
                <a:gd name="T10" fmla="*/ 22407 w 16"/>
                <a:gd name="T11" fmla="*/ 22408 h 17"/>
                <a:gd name="T12" fmla="*/ 39835 w 16"/>
                <a:gd name="T13" fmla="*/ 9959 h 17"/>
                <a:gd name="T14" fmla="*/ 19918 w 16"/>
                <a:gd name="T15" fmla="*/ 17428 h 17"/>
                <a:gd name="T16" fmla="*/ 9959 w 1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4" y="0"/>
                  </a:moveTo>
                  <a:lnTo>
                    <a:pt x="7" y="9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2" y="17"/>
                  </a:lnTo>
                  <a:lnTo>
                    <a:pt x="9" y="9"/>
                  </a:lnTo>
                  <a:lnTo>
                    <a:pt x="16" y="4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0" name="Freeform 5837"/>
            <p:cNvSpPr>
              <a:spLocks/>
            </p:cNvSpPr>
            <p:nvPr/>
          </p:nvSpPr>
          <p:spPr bwMode="auto">
            <a:xfrm>
              <a:off x="8235234" y="1083060"/>
              <a:ext cx="39835" cy="42326"/>
            </a:xfrm>
            <a:custGeom>
              <a:avLst/>
              <a:gdLst>
                <a:gd name="T0" fmla="*/ 9959 w 16"/>
                <a:gd name="T1" fmla="*/ 0 h 17"/>
                <a:gd name="T2" fmla="*/ 17428 w 16"/>
                <a:gd name="T3" fmla="*/ 22408 h 17"/>
                <a:gd name="T4" fmla="*/ 0 w 16"/>
                <a:gd name="T5" fmla="*/ 32367 h 17"/>
                <a:gd name="T6" fmla="*/ 19918 w 16"/>
                <a:gd name="T7" fmla="*/ 24898 h 17"/>
                <a:gd name="T8" fmla="*/ 29876 w 16"/>
                <a:gd name="T9" fmla="*/ 42326 h 17"/>
                <a:gd name="T10" fmla="*/ 22407 w 16"/>
                <a:gd name="T11" fmla="*/ 22408 h 17"/>
                <a:gd name="T12" fmla="*/ 39835 w 16"/>
                <a:gd name="T13" fmla="*/ 9959 h 17"/>
                <a:gd name="T14" fmla="*/ 19918 w 16"/>
                <a:gd name="T15" fmla="*/ 17428 h 17"/>
                <a:gd name="T16" fmla="*/ 9959 w 1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4" y="0"/>
                  </a:moveTo>
                  <a:lnTo>
                    <a:pt x="7" y="9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2" y="17"/>
                  </a:lnTo>
                  <a:lnTo>
                    <a:pt x="9" y="9"/>
                  </a:lnTo>
                  <a:lnTo>
                    <a:pt x="16" y="4"/>
                  </a:lnTo>
                  <a:lnTo>
                    <a:pt x="8" y="7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1" name="Freeform 5838"/>
            <p:cNvSpPr>
              <a:spLocks/>
            </p:cNvSpPr>
            <p:nvPr/>
          </p:nvSpPr>
          <p:spPr bwMode="auto">
            <a:xfrm>
              <a:off x="9031924" y="448196"/>
              <a:ext cx="29876" cy="32367"/>
            </a:xfrm>
            <a:custGeom>
              <a:avLst/>
              <a:gdLst>
                <a:gd name="T0" fmla="*/ 17428 w 12"/>
                <a:gd name="T1" fmla="*/ 0 h 13"/>
                <a:gd name="T2" fmla="*/ 14938 w 12"/>
                <a:gd name="T3" fmla="*/ 12449 h 13"/>
                <a:gd name="T4" fmla="*/ 29876 w 12"/>
                <a:gd name="T5" fmla="*/ 17428 h 13"/>
                <a:gd name="T6" fmla="*/ 14938 w 12"/>
                <a:gd name="T7" fmla="*/ 14939 h 13"/>
                <a:gd name="T8" fmla="*/ 12448 w 12"/>
                <a:gd name="T9" fmla="*/ 32367 h 13"/>
                <a:gd name="T10" fmla="*/ 12448 w 12"/>
                <a:gd name="T11" fmla="*/ 14939 h 13"/>
                <a:gd name="T12" fmla="*/ 0 w 12"/>
                <a:gd name="T13" fmla="*/ 12449 h 13"/>
                <a:gd name="T14" fmla="*/ 12448 w 12"/>
                <a:gd name="T15" fmla="*/ 12449 h 13"/>
                <a:gd name="T16" fmla="*/ 17428 w 12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7" y="0"/>
                  </a:moveTo>
                  <a:lnTo>
                    <a:pt x="6" y="5"/>
                  </a:lnTo>
                  <a:lnTo>
                    <a:pt x="12" y="7"/>
                  </a:lnTo>
                  <a:lnTo>
                    <a:pt x="6" y="6"/>
                  </a:lnTo>
                  <a:lnTo>
                    <a:pt x="5" y="13"/>
                  </a:lnTo>
                  <a:lnTo>
                    <a:pt x="5" y="6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2" name="Freeform 5839"/>
            <p:cNvSpPr>
              <a:spLocks/>
            </p:cNvSpPr>
            <p:nvPr/>
          </p:nvSpPr>
          <p:spPr bwMode="auto">
            <a:xfrm>
              <a:off x="7936475" y="933681"/>
              <a:ext cx="32365" cy="32367"/>
            </a:xfrm>
            <a:custGeom>
              <a:avLst/>
              <a:gdLst>
                <a:gd name="T0" fmla="*/ 19917 w 13"/>
                <a:gd name="T1" fmla="*/ 0 h 13"/>
                <a:gd name="T2" fmla="*/ 19917 w 13"/>
                <a:gd name="T3" fmla="*/ 14939 h 13"/>
                <a:gd name="T4" fmla="*/ 32365 w 13"/>
                <a:gd name="T5" fmla="*/ 17428 h 13"/>
                <a:gd name="T6" fmla="*/ 19917 w 13"/>
                <a:gd name="T7" fmla="*/ 17428 h 13"/>
                <a:gd name="T8" fmla="*/ 12448 w 13"/>
                <a:gd name="T9" fmla="*/ 32367 h 13"/>
                <a:gd name="T10" fmla="*/ 17427 w 13"/>
                <a:gd name="T11" fmla="*/ 17428 h 13"/>
                <a:gd name="T12" fmla="*/ 0 w 13"/>
                <a:gd name="T13" fmla="*/ 12449 h 13"/>
                <a:gd name="T14" fmla="*/ 17427 w 13"/>
                <a:gd name="T15" fmla="*/ 14939 h 13"/>
                <a:gd name="T16" fmla="*/ 19917 w 13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8" y="0"/>
                  </a:moveTo>
                  <a:lnTo>
                    <a:pt x="8" y="6"/>
                  </a:lnTo>
                  <a:lnTo>
                    <a:pt x="13" y="7"/>
                  </a:lnTo>
                  <a:lnTo>
                    <a:pt x="8" y="7"/>
                  </a:lnTo>
                  <a:lnTo>
                    <a:pt x="5" y="13"/>
                  </a:lnTo>
                  <a:lnTo>
                    <a:pt x="7" y="7"/>
                  </a:lnTo>
                  <a:lnTo>
                    <a:pt x="0" y="5"/>
                  </a:lnTo>
                  <a:lnTo>
                    <a:pt x="7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3" name="Freeform 5841"/>
            <p:cNvSpPr>
              <a:spLocks/>
            </p:cNvSpPr>
            <p:nvPr/>
          </p:nvSpPr>
          <p:spPr bwMode="auto">
            <a:xfrm>
              <a:off x="1094873" y="4227505"/>
              <a:ext cx="59752" cy="59752"/>
            </a:xfrm>
            <a:custGeom>
              <a:avLst/>
              <a:gdLst>
                <a:gd name="T0" fmla="*/ 12448 w 24"/>
                <a:gd name="T1" fmla="*/ 59752 h 24"/>
                <a:gd name="T2" fmla="*/ 32366 w 24"/>
                <a:gd name="T3" fmla="*/ 34855 h 24"/>
                <a:gd name="T4" fmla="*/ 59752 w 24"/>
                <a:gd name="T5" fmla="*/ 49793 h 24"/>
                <a:gd name="T6" fmla="*/ 34855 w 24"/>
                <a:gd name="T7" fmla="*/ 29876 h 24"/>
                <a:gd name="T8" fmla="*/ 49793 w 24"/>
                <a:gd name="T9" fmla="*/ 0 h 24"/>
                <a:gd name="T10" fmla="*/ 29876 w 24"/>
                <a:gd name="T11" fmla="*/ 27386 h 24"/>
                <a:gd name="T12" fmla="*/ 0 w 24"/>
                <a:gd name="T13" fmla="*/ 12448 h 24"/>
                <a:gd name="T14" fmla="*/ 27386 w 24"/>
                <a:gd name="T15" fmla="*/ 32366 h 24"/>
                <a:gd name="T16" fmla="*/ 12448 w 24"/>
                <a:gd name="T17" fmla="*/ 5975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5" y="24"/>
                  </a:moveTo>
                  <a:lnTo>
                    <a:pt x="13" y="1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20" y="0"/>
                  </a:lnTo>
                  <a:lnTo>
                    <a:pt x="12" y="11"/>
                  </a:lnTo>
                  <a:lnTo>
                    <a:pt x="0" y="5"/>
                  </a:lnTo>
                  <a:lnTo>
                    <a:pt x="11" y="13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4" name="Freeform 5842"/>
            <p:cNvSpPr>
              <a:spLocks/>
            </p:cNvSpPr>
            <p:nvPr/>
          </p:nvSpPr>
          <p:spPr bwMode="auto">
            <a:xfrm>
              <a:off x="2170408" y="3657374"/>
              <a:ext cx="57262" cy="57263"/>
            </a:xfrm>
            <a:custGeom>
              <a:avLst/>
              <a:gdLst>
                <a:gd name="T0" fmla="*/ 9959 w 23"/>
                <a:gd name="T1" fmla="*/ 57263 h 23"/>
                <a:gd name="T2" fmla="*/ 29876 w 23"/>
                <a:gd name="T3" fmla="*/ 32366 h 23"/>
                <a:gd name="T4" fmla="*/ 57262 w 23"/>
                <a:gd name="T5" fmla="*/ 47304 h 23"/>
                <a:gd name="T6" fmla="*/ 32365 w 23"/>
                <a:gd name="T7" fmla="*/ 29876 h 23"/>
                <a:gd name="T8" fmla="*/ 47303 w 23"/>
                <a:gd name="T9" fmla="*/ 0 h 23"/>
                <a:gd name="T10" fmla="*/ 29876 w 23"/>
                <a:gd name="T11" fmla="*/ 24897 h 23"/>
                <a:gd name="T12" fmla="*/ 0 w 23"/>
                <a:gd name="T13" fmla="*/ 9959 h 23"/>
                <a:gd name="T14" fmla="*/ 27386 w 23"/>
                <a:gd name="T15" fmla="*/ 29876 h 23"/>
                <a:gd name="T16" fmla="*/ 9959 w 23"/>
                <a:gd name="T17" fmla="*/ 5726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4" y="23"/>
                  </a:moveTo>
                  <a:lnTo>
                    <a:pt x="12" y="13"/>
                  </a:lnTo>
                  <a:lnTo>
                    <a:pt x="23" y="19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2" y="10"/>
                  </a:lnTo>
                  <a:lnTo>
                    <a:pt x="0" y="4"/>
                  </a:lnTo>
                  <a:lnTo>
                    <a:pt x="11" y="12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5" name="Freeform 5844"/>
            <p:cNvSpPr>
              <a:spLocks/>
            </p:cNvSpPr>
            <p:nvPr/>
          </p:nvSpPr>
          <p:spPr bwMode="auto">
            <a:xfrm>
              <a:off x="3945542" y="4112980"/>
              <a:ext cx="69711" cy="67222"/>
            </a:xfrm>
            <a:custGeom>
              <a:avLst/>
              <a:gdLst>
                <a:gd name="T0" fmla="*/ 27386 w 28"/>
                <a:gd name="T1" fmla="*/ 67222 h 27"/>
                <a:gd name="T2" fmla="*/ 37345 w 28"/>
                <a:gd name="T3" fmla="*/ 37346 h 27"/>
                <a:gd name="T4" fmla="*/ 69711 w 28"/>
                <a:gd name="T5" fmla="*/ 37346 h 27"/>
                <a:gd name="T6" fmla="*/ 39835 w 28"/>
                <a:gd name="T7" fmla="*/ 29876 h 27"/>
                <a:gd name="T8" fmla="*/ 39835 w 28"/>
                <a:gd name="T9" fmla="*/ 0 h 27"/>
                <a:gd name="T10" fmla="*/ 29876 w 28"/>
                <a:gd name="T11" fmla="*/ 29876 h 27"/>
                <a:gd name="T12" fmla="*/ 0 w 28"/>
                <a:gd name="T13" fmla="*/ 27387 h 27"/>
                <a:gd name="T14" fmla="*/ 29876 w 28"/>
                <a:gd name="T15" fmla="*/ 34856 h 27"/>
                <a:gd name="T16" fmla="*/ 27386 w 28"/>
                <a:gd name="T17" fmla="*/ 67222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7"/>
                <a:gd name="T29" fmla="*/ 28 w 2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7">
                  <a:moveTo>
                    <a:pt x="11" y="27"/>
                  </a:moveTo>
                  <a:lnTo>
                    <a:pt x="15" y="15"/>
                  </a:lnTo>
                  <a:lnTo>
                    <a:pt x="28" y="15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0" y="11"/>
                  </a:lnTo>
                  <a:lnTo>
                    <a:pt x="12" y="14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6" name="Freeform 6620"/>
            <p:cNvSpPr>
              <a:spLocks/>
            </p:cNvSpPr>
            <p:nvPr/>
          </p:nvSpPr>
          <p:spPr bwMode="auto">
            <a:xfrm>
              <a:off x="-174855" y="3351143"/>
              <a:ext cx="29876" cy="32367"/>
            </a:xfrm>
            <a:custGeom>
              <a:avLst/>
              <a:gdLst>
                <a:gd name="T0" fmla="*/ 14938 w 12"/>
                <a:gd name="T1" fmla="*/ 14939 h 13"/>
                <a:gd name="T2" fmla="*/ 17428 w 12"/>
                <a:gd name="T3" fmla="*/ 32367 h 13"/>
                <a:gd name="T4" fmla="*/ 17428 w 12"/>
                <a:gd name="T5" fmla="*/ 14939 h 13"/>
                <a:gd name="T6" fmla="*/ 29876 w 12"/>
                <a:gd name="T7" fmla="*/ 12449 h 13"/>
                <a:gd name="T8" fmla="*/ 17428 w 12"/>
                <a:gd name="T9" fmla="*/ 12449 h 13"/>
                <a:gd name="T10" fmla="*/ 14938 w 12"/>
                <a:gd name="T11" fmla="*/ 0 h 13"/>
                <a:gd name="T12" fmla="*/ 14938 w 12"/>
                <a:gd name="T13" fmla="*/ 14939 h 13"/>
                <a:gd name="T14" fmla="*/ 0 w 12"/>
                <a:gd name="T15" fmla="*/ 17428 h 13"/>
                <a:gd name="T16" fmla="*/ 14938 w 12"/>
                <a:gd name="T17" fmla="*/ 14939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6" y="6"/>
                  </a:moveTo>
                  <a:lnTo>
                    <a:pt x="7" y="13"/>
                  </a:lnTo>
                  <a:lnTo>
                    <a:pt x="7" y="6"/>
                  </a:lnTo>
                  <a:lnTo>
                    <a:pt x="12" y="5"/>
                  </a:lnTo>
                  <a:lnTo>
                    <a:pt x="7" y="5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7" name="Freeform 6621"/>
            <p:cNvSpPr>
              <a:spLocks/>
            </p:cNvSpPr>
            <p:nvPr/>
          </p:nvSpPr>
          <p:spPr bwMode="auto">
            <a:xfrm>
              <a:off x="248389" y="3114627"/>
              <a:ext cx="24897" cy="27387"/>
            </a:xfrm>
            <a:custGeom>
              <a:avLst/>
              <a:gdLst>
                <a:gd name="T0" fmla="*/ 2490 w 10"/>
                <a:gd name="T1" fmla="*/ 27387 h 11"/>
                <a:gd name="T2" fmla="*/ 12449 w 10"/>
                <a:gd name="T3" fmla="*/ 14938 h 11"/>
                <a:gd name="T4" fmla="*/ 24897 w 10"/>
                <a:gd name="T5" fmla="*/ 24897 h 11"/>
                <a:gd name="T6" fmla="*/ 14938 w 10"/>
                <a:gd name="T7" fmla="*/ 12449 h 11"/>
                <a:gd name="T8" fmla="*/ 22407 w 10"/>
                <a:gd name="T9" fmla="*/ 0 h 11"/>
                <a:gd name="T10" fmla="*/ 12449 w 10"/>
                <a:gd name="T11" fmla="*/ 9959 h 11"/>
                <a:gd name="T12" fmla="*/ 0 w 10"/>
                <a:gd name="T13" fmla="*/ 2490 h 11"/>
                <a:gd name="T14" fmla="*/ 9959 w 10"/>
                <a:gd name="T15" fmla="*/ 12449 h 11"/>
                <a:gd name="T16" fmla="*/ 2490 w 10"/>
                <a:gd name="T17" fmla="*/ 2738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1" y="11"/>
                  </a:moveTo>
                  <a:lnTo>
                    <a:pt x="5" y="6"/>
                  </a:lnTo>
                  <a:lnTo>
                    <a:pt x="10" y="10"/>
                  </a:lnTo>
                  <a:lnTo>
                    <a:pt x="6" y="5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1"/>
                  </a:lnTo>
                  <a:lnTo>
                    <a:pt x="4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8" name="Freeform 6622"/>
            <p:cNvSpPr>
              <a:spLocks/>
            </p:cNvSpPr>
            <p:nvPr/>
          </p:nvSpPr>
          <p:spPr bwMode="auto">
            <a:xfrm>
              <a:off x="-717603" y="3615048"/>
              <a:ext cx="29876" cy="32367"/>
            </a:xfrm>
            <a:custGeom>
              <a:avLst/>
              <a:gdLst>
                <a:gd name="T0" fmla="*/ 12448 w 12"/>
                <a:gd name="T1" fmla="*/ 17428 h 13"/>
                <a:gd name="T2" fmla="*/ 14938 w 12"/>
                <a:gd name="T3" fmla="*/ 32367 h 13"/>
                <a:gd name="T4" fmla="*/ 14938 w 12"/>
                <a:gd name="T5" fmla="*/ 17428 h 13"/>
                <a:gd name="T6" fmla="*/ 29876 w 12"/>
                <a:gd name="T7" fmla="*/ 14939 h 13"/>
                <a:gd name="T8" fmla="*/ 14938 w 12"/>
                <a:gd name="T9" fmla="*/ 14939 h 13"/>
                <a:gd name="T10" fmla="*/ 12448 w 12"/>
                <a:gd name="T11" fmla="*/ 0 h 13"/>
                <a:gd name="T12" fmla="*/ 12448 w 12"/>
                <a:gd name="T13" fmla="*/ 14939 h 13"/>
                <a:gd name="T14" fmla="*/ 0 w 12"/>
                <a:gd name="T15" fmla="*/ 17428 h 13"/>
                <a:gd name="T16" fmla="*/ 12448 w 12"/>
                <a:gd name="T17" fmla="*/ 17428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5" y="7"/>
                  </a:moveTo>
                  <a:lnTo>
                    <a:pt x="6" y="13"/>
                  </a:lnTo>
                  <a:lnTo>
                    <a:pt x="6" y="7"/>
                  </a:lnTo>
                  <a:lnTo>
                    <a:pt x="12" y="6"/>
                  </a:lnTo>
                  <a:lnTo>
                    <a:pt x="6" y="6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89" name="Freeform 6623"/>
            <p:cNvSpPr>
              <a:spLocks/>
            </p:cNvSpPr>
            <p:nvPr/>
          </p:nvSpPr>
          <p:spPr bwMode="auto">
            <a:xfrm>
              <a:off x="-478595" y="3418366"/>
              <a:ext cx="24897" cy="27387"/>
            </a:xfrm>
            <a:custGeom>
              <a:avLst/>
              <a:gdLst>
                <a:gd name="T0" fmla="*/ 4979 w 10"/>
                <a:gd name="T1" fmla="*/ 27387 h 11"/>
                <a:gd name="T2" fmla="*/ 12449 w 10"/>
                <a:gd name="T3" fmla="*/ 14938 h 11"/>
                <a:gd name="T4" fmla="*/ 24897 w 10"/>
                <a:gd name="T5" fmla="*/ 22408 h 11"/>
                <a:gd name="T6" fmla="*/ 14938 w 10"/>
                <a:gd name="T7" fmla="*/ 14938 h 11"/>
                <a:gd name="T8" fmla="*/ 19918 w 10"/>
                <a:gd name="T9" fmla="*/ 0 h 11"/>
                <a:gd name="T10" fmla="*/ 12449 w 10"/>
                <a:gd name="T11" fmla="*/ 12449 h 11"/>
                <a:gd name="T12" fmla="*/ 0 w 10"/>
                <a:gd name="T13" fmla="*/ 2490 h 11"/>
                <a:gd name="T14" fmla="*/ 12449 w 10"/>
                <a:gd name="T15" fmla="*/ 14938 h 11"/>
                <a:gd name="T16" fmla="*/ 4979 w 10"/>
                <a:gd name="T17" fmla="*/ 2738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2" y="11"/>
                  </a:moveTo>
                  <a:lnTo>
                    <a:pt x="5" y="6"/>
                  </a:lnTo>
                  <a:lnTo>
                    <a:pt x="10" y="9"/>
                  </a:lnTo>
                  <a:lnTo>
                    <a:pt x="6" y="6"/>
                  </a:lnTo>
                  <a:lnTo>
                    <a:pt x="8" y="0"/>
                  </a:lnTo>
                  <a:lnTo>
                    <a:pt x="5" y="5"/>
                  </a:lnTo>
                  <a:lnTo>
                    <a:pt x="0" y="1"/>
                  </a:lnTo>
                  <a:lnTo>
                    <a:pt x="5" y="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90" name="Freeform 6624"/>
            <p:cNvSpPr>
              <a:spLocks/>
            </p:cNvSpPr>
            <p:nvPr/>
          </p:nvSpPr>
          <p:spPr bwMode="auto">
            <a:xfrm>
              <a:off x="-271952" y="4172732"/>
              <a:ext cx="29876" cy="32367"/>
            </a:xfrm>
            <a:custGeom>
              <a:avLst/>
              <a:gdLst>
                <a:gd name="T0" fmla="*/ 14938 w 12"/>
                <a:gd name="T1" fmla="*/ 17428 h 13"/>
                <a:gd name="T2" fmla="*/ 17428 w 12"/>
                <a:gd name="T3" fmla="*/ 32367 h 13"/>
                <a:gd name="T4" fmla="*/ 14938 w 12"/>
                <a:gd name="T5" fmla="*/ 14939 h 13"/>
                <a:gd name="T6" fmla="*/ 29876 w 12"/>
                <a:gd name="T7" fmla="*/ 12449 h 13"/>
                <a:gd name="T8" fmla="*/ 14938 w 12"/>
                <a:gd name="T9" fmla="*/ 12449 h 13"/>
                <a:gd name="T10" fmla="*/ 12448 w 12"/>
                <a:gd name="T11" fmla="*/ 0 h 13"/>
                <a:gd name="T12" fmla="*/ 12448 w 12"/>
                <a:gd name="T13" fmla="*/ 14939 h 13"/>
                <a:gd name="T14" fmla="*/ 0 w 12"/>
                <a:gd name="T15" fmla="*/ 17428 h 13"/>
                <a:gd name="T16" fmla="*/ 14938 w 12"/>
                <a:gd name="T17" fmla="*/ 17428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6" y="7"/>
                  </a:moveTo>
                  <a:lnTo>
                    <a:pt x="7" y="13"/>
                  </a:lnTo>
                  <a:lnTo>
                    <a:pt x="6" y="6"/>
                  </a:lnTo>
                  <a:lnTo>
                    <a:pt x="12" y="5"/>
                  </a:lnTo>
                  <a:lnTo>
                    <a:pt x="6" y="5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91" name="Freeform 6625"/>
            <p:cNvSpPr>
              <a:spLocks/>
            </p:cNvSpPr>
            <p:nvPr/>
          </p:nvSpPr>
          <p:spPr bwMode="auto">
            <a:xfrm>
              <a:off x="59173" y="3896380"/>
              <a:ext cx="37344" cy="39836"/>
            </a:xfrm>
            <a:custGeom>
              <a:avLst/>
              <a:gdLst>
                <a:gd name="T0" fmla="*/ 17427 w 15"/>
                <a:gd name="T1" fmla="*/ 24897 h 16"/>
                <a:gd name="T2" fmla="*/ 27386 w 15"/>
                <a:gd name="T3" fmla="*/ 39836 h 16"/>
                <a:gd name="T4" fmla="*/ 19917 w 15"/>
                <a:gd name="T5" fmla="*/ 22408 h 16"/>
                <a:gd name="T6" fmla="*/ 37344 w 15"/>
                <a:gd name="T7" fmla="*/ 9959 h 16"/>
                <a:gd name="T8" fmla="*/ 19917 w 15"/>
                <a:gd name="T9" fmla="*/ 19918 h 16"/>
                <a:gd name="T10" fmla="*/ 7469 w 15"/>
                <a:gd name="T11" fmla="*/ 0 h 16"/>
                <a:gd name="T12" fmla="*/ 14938 w 15"/>
                <a:gd name="T13" fmla="*/ 19918 h 16"/>
                <a:gd name="T14" fmla="*/ 0 w 15"/>
                <a:gd name="T15" fmla="*/ 32367 h 16"/>
                <a:gd name="T16" fmla="*/ 17427 w 15"/>
                <a:gd name="T17" fmla="*/ 2489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7" y="10"/>
                  </a:moveTo>
                  <a:lnTo>
                    <a:pt x="11" y="16"/>
                  </a:lnTo>
                  <a:lnTo>
                    <a:pt x="8" y="9"/>
                  </a:lnTo>
                  <a:lnTo>
                    <a:pt x="15" y="4"/>
                  </a:lnTo>
                  <a:lnTo>
                    <a:pt x="8" y="8"/>
                  </a:lnTo>
                  <a:lnTo>
                    <a:pt x="3" y="0"/>
                  </a:lnTo>
                  <a:lnTo>
                    <a:pt x="6" y="8"/>
                  </a:lnTo>
                  <a:lnTo>
                    <a:pt x="0" y="1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92" name="Freeform 6626"/>
            <p:cNvSpPr>
              <a:spLocks/>
            </p:cNvSpPr>
            <p:nvPr/>
          </p:nvSpPr>
          <p:spPr bwMode="auto">
            <a:xfrm>
              <a:off x="853381" y="3259027"/>
              <a:ext cx="32365" cy="32367"/>
            </a:xfrm>
            <a:custGeom>
              <a:avLst/>
              <a:gdLst>
                <a:gd name="T0" fmla="*/ 12448 w 13"/>
                <a:gd name="T1" fmla="*/ 32367 h 13"/>
                <a:gd name="T2" fmla="*/ 14938 w 13"/>
                <a:gd name="T3" fmla="*/ 17428 h 13"/>
                <a:gd name="T4" fmla="*/ 32365 w 13"/>
                <a:gd name="T5" fmla="*/ 17428 h 13"/>
                <a:gd name="T6" fmla="*/ 17427 w 13"/>
                <a:gd name="T7" fmla="*/ 14939 h 13"/>
                <a:gd name="T8" fmla="*/ 17427 w 13"/>
                <a:gd name="T9" fmla="*/ 0 h 13"/>
                <a:gd name="T10" fmla="*/ 14938 w 13"/>
                <a:gd name="T11" fmla="*/ 14939 h 13"/>
                <a:gd name="T12" fmla="*/ 0 w 13"/>
                <a:gd name="T13" fmla="*/ 12449 h 13"/>
                <a:gd name="T14" fmla="*/ 12448 w 13"/>
                <a:gd name="T15" fmla="*/ 17428 h 13"/>
                <a:gd name="T16" fmla="*/ 12448 w 13"/>
                <a:gd name="T17" fmla="*/ 3236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5" y="13"/>
                  </a:moveTo>
                  <a:lnTo>
                    <a:pt x="6" y="7"/>
                  </a:lnTo>
                  <a:lnTo>
                    <a:pt x="13" y="7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0" y="5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93" name="Freeform 6627"/>
            <p:cNvSpPr>
              <a:spLocks/>
            </p:cNvSpPr>
            <p:nvPr/>
          </p:nvSpPr>
          <p:spPr bwMode="auto">
            <a:xfrm>
              <a:off x="-242076" y="3747002"/>
              <a:ext cx="32365" cy="32367"/>
            </a:xfrm>
            <a:custGeom>
              <a:avLst/>
              <a:gdLst>
                <a:gd name="T0" fmla="*/ 17427 w 13"/>
                <a:gd name="T1" fmla="*/ 32367 h 13"/>
                <a:gd name="T2" fmla="*/ 19917 w 13"/>
                <a:gd name="T3" fmla="*/ 14939 h 13"/>
                <a:gd name="T4" fmla="*/ 32365 w 13"/>
                <a:gd name="T5" fmla="*/ 17428 h 13"/>
                <a:gd name="T6" fmla="*/ 19917 w 13"/>
                <a:gd name="T7" fmla="*/ 12449 h 13"/>
                <a:gd name="T8" fmla="*/ 19917 w 13"/>
                <a:gd name="T9" fmla="*/ 0 h 13"/>
                <a:gd name="T10" fmla="*/ 17427 w 13"/>
                <a:gd name="T11" fmla="*/ 12449 h 13"/>
                <a:gd name="T12" fmla="*/ 0 w 13"/>
                <a:gd name="T13" fmla="*/ 12449 h 13"/>
                <a:gd name="T14" fmla="*/ 17427 w 13"/>
                <a:gd name="T15" fmla="*/ 14939 h 13"/>
                <a:gd name="T16" fmla="*/ 17427 w 13"/>
                <a:gd name="T17" fmla="*/ 3236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7" y="13"/>
                  </a:moveTo>
                  <a:lnTo>
                    <a:pt x="8" y="6"/>
                  </a:lnTo>
                  <a:lnTo>
                    <a:pt x="13" y="7"/>
                  </a:lnTo>
                  <a:lnTo>
                    <a:pt x="8" y="5"/>
                  </a:lnTo>
                  <a:lnTo>
                    <a:pt x="8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7" y="6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94" name="Freeform 5812"/>
            <p:cNvSpPr>
              <a:spLocks/>
            </p:cNvSpPr>
            <p:nvPr/>
          </p:nvSpPr>
          <p:spPr bwMode="auto">
            <a:xfrm>
              <a:off x="7581448" y="3973257"/>
              <a:ext cx="104242" cy="104243"/>
            </a:xfrm>
            <a:custGeom>
              <a:avLst/>
              <a:gdLst>
                <a:gd name="T0" fmla="*/ 0 w 23"/>
                <a:gd name="T1" fmla="*/ 18129 h 23"/>
                <a:gd name="T2" fmla="*/ 49855 w 23"/>
                <a:gd name="T3" fmla="*/ 49855 h 23"/>
                <a:gd name="T4" fmla="*/ 86113 w 23"/>
                <a:gd name="T5" fmla="*/ 0 h 23"/>
                <a:gd name="T6" fmla="*/ 63452 w 23"/>
                <a:gd name="T7" fmla="*/ 54388 h 23"/>
                <a:gd name="T8" fmla="*/ 104242 w 23"/>
                <a:gd name="T9" fmla="*/ 86114 h 23"/>
                <a:gd name="T10" fmla="*/ 49855 w 23"/>
                <a:gd name="T11" fmla="*/ 58920 h 23"/>
                <a:gd name="T12" fmla="*/ 18129 w 23"/>
                <a:gd name="T13" fmla="*/ 104243 h 23"/>
                <a:gd name="T14" fmla="*/ 45323 w 23"/>
                <a:gd name="T15" fmla="*/ 54388 h 23"/>
                <a:gd name="T16" fmla="*/ 0 w 23"/>
                <a:gd name="T17" fmla="*/ 18129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4"/>
                  </a:moveTo>
                  <a:lnTo>
                    <a:pt x="11" y="11"/>
                  </a:lnTo>
                  <a:lnTo>
                    <a:pt x="19" y="0"/>
                  </a:lnTo>
                  <a:lnTo>
                    <a:pt x="14" y="12"/>
                  </a:lnTo>
                  <a:lnTo>
                    <a:pt x="23" y="19"/>
                  </a:lnTo>
                  <a:lnTo>
                    <a:pt x="11" y="13"/>
                  </a:lnTo>
                  <a:lnTo>
                    <a:pt x="4" y="23"/>
                  </a:lnTo>
                  <a:lnTo>
                    <a:pt x="10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FBA013A-58AF-7E62-6866-1F2DAE1253A0}"/>
              </a:ext>
            </a:extLst>
          </p:cNvPr>
          <p:cNvGrpSpPr/>
          <p:nvPr/>
        </p:nvGrpSpPr>
        <p:grpSpPr>
          <a:xfrm>
            <a:off x="3213961" y="5275056"/>
            <a:ext cx="3857112" cy="318653"/>
            <a:chOff x="4414802" y="4741055"/>
            <a:chExt cx="3857112" cy="31865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D025613-BB17-6CDC-6677-44DA10C78D5D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66A449BC-D08B-F5E4-BA45-2714A614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23BDCC63-AFE9-94E7-B40F-2AA72F39E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4C9729A2-D47D-F855-2A3E-4BD939E28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283376BA-9C88-07D4-F45D-D06B0B86F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4C40163-4045-2B6D-2459-28583D7AD73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A16EAA2C-3986-5769-2A57-564746594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13989FB-8404-F23E-58E4-4009C8B5119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48A4539B-33A8-5A98-FF75-55AC85DC9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07C2F4F7-C44D-D059-433A-941328060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EC582650-08E1-01C9-E3D8-EA60E9E3CF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BCE8F2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BCE8F2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9E4CDE4-8EBA-FFAC-E57D-95A77273E772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BCE8F2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BCE8F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BCE8F2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BCE8F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8" grpId="0" autoUpdateAnimBg="0"/>
      <p:bldP spid="51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7" name="Group 19"/>
          <p:cNvGrpSpPr>
            <a:grpSpLocks noChangeAspect="1"/>
          </p:cNvGrpSpPr>
          <p:nvPr/>
        </p:nvGrpSpPr>
        <p:grpSpPr bwMode="auto">
          <a:xfrm>
            <a:off x="3319639" y="1257653"/>
            <a:ext cx="3520722" cy="3520722"/>
            <a:chOff x="-90499" y="-90498"/>
            <a:chExt cx="3168999" cy="3168997"/>
          </a:xfrm>
        </p:grpSpPr>
        <p:sp>
          <p:nvSpPr>
            <p:cNvPr id="30739" name="饼形 39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4"/>
            </a:xfrm>
            <a:custGeom>
              <a:avLst/>
              <a:gdLst>
                <a:gd name="T0" fmla="*/ 2527781 w 2699044"/>
                <a:gd name="T1" fmla="*/ 691564 h 2699044"/>
                <a:gd name="T2" fmla="*/ 2527779 w 2699044"/>
                <a:gd name="T3" fmla="*/ 691564 h 2699044"/>
                <a:gd name="T4" fmla="*/ 2699037 w 2699044"/>
                <a:gd name="T5" fmla="*/ 1346855 h 2699044"/>
                <a:gd name="T6" fmla="*/ 1349522 w 2699044"/>
                <a:gd name="T7" fmla="*/ 1349522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266 w 2699044"/>
                <a:gd name="T13" fmla="*/ 395266 h 2699044"/>
                <a:gd name="T14" fmla="*/ 2303778 w 2699044"/>
                <a:gd name="T15" fmla="*/ 2303778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527784" y="691564"/>
                  </a:moveTo>
                  <a:lnTo>
                    <a:pt x="2527783" y="691564"/>
                  </a:lnTo>
                  <a:cubicBezTo>
                    <a:pt x="2639645" y="891885"/>
                    <a:pt x="2698588" y="1117418"/>
                    <a:pt x="2699041" y="1346855"/>
                  </a:cubicBezTo>
                  <a:lnTo>
                    <a:pt x="1349522" y="1349522"/>
                  </a:lnTo>
                  <a:lnTo>
                    <a:pt x="2527784" y="691564"/>
                  </a:lnTo>
                  <a:close/>
                </a:path>
              </a:pathLst>
            </a:custGeom>
            <a:solidFill>
              <a:srgbClr val="30B8D8"/>
            </a:solidFill>
            <a:ln w="9525" cmpd="sng">
              <a:solidFill>
                <a:srgbClr val="4EC3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0" name="饼形 41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0"/>
            </a:xfrm>
            <a:custGeom>
              <a:avLst/>
              <a:gdLst>
                <a:gd name="T0" fmla="*/ 2379821 w 2699044"/>
                <a:gd name="T1" fmla="*/ 2221113 h 2699044"/>
                <a:gd name="T2" fmla="*/ 2379819 w 2699044"/>
                <a:gd name="T3" fmla="*/ 2221111 h 2699044"/>
                <a:gd name="T4" fmla="*/ 1349522 w 2699044"/>
                <a:gd name="T5" fmla="*/ 2699030 h 2699044"/>
                <a:gd name="T6" fmla="*/ 1340171 w 2699044"/>
                <a:gd name="T7" fmla="*/ 2698998 h 2699044"/>
                <a:gd name="T8" fmla="*/ 1349522 w 2699044"/>
                <a:gd name="T9" fmla="*/ 1349516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379824" y="2221123"/>
                  </a:moveTo>
                  <a:lnTo>
                    <a:pt x="2379823" y="2221122"/>
                  </a:lnTo>
                  <a:cubicBezTo>
                    <a:pt x="2123408" y="2524225"/>
                    <a:pt x="1746536" y="2699043"/>
                    <a:pt x="1349522" y="2699044"/>
                  </a:cubicBezTo>
                  <a:cubicBezTo>
                    <a:pt x="1346404" y="2699044"/>
                    <a:pt x="1343287" y="2699033"/>
                    <a:pt x="1340171" y="2699011"/>
                  </a:cubicBezTo>
                  <a:lnTo>
                    <a:pt x="1349522" y="1349522"/>
                  </a:lnTo>
                  <a:lnTo>
                    <a:pt x="2379824" y="2221123"/>
                  </a:lnTo>
                  <a:close/>
                </a:path>
              </a:pathLst>
            </a:custGeom>
            <a:solidFill>
              <a:srgbClr val="30B8D8">
                <a:alpha val="59999"/>
              </a:srgbClr>
            </a:solidFill>
            <a:ln w="9525" cmpd="sng">
              <a:solidFill>
                <a:srgbClr val="4EC3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1" name="饼形 42"/>
            <p:cNvSpPr>
              <a:spLocks noChangeAspect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1343308 w 2699044"/>
                <a:gd name="T1" fmla="*/ 2699030 h 2699044"/>
                <a:gd name="T2" fmla="*/ 1343308 w 2699044"/>
                <a:gd name="T3" fmla="*/ 2699028 h 2699044"/>
                <a:gd name="T4" fmla="*/ 265268 w 2699044"/>
                <a:gd name="T5" fmla="*/ 2153016 h 2699044"/>
                <a:gd name="T6" fmla="*/ 1349522 w 2699044"/>
                <a:gd name="T7" fmla="*/ 1349522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266 w 2699044"/>
                <a:gd name="T13" fmla="*/ 395266 h 2699044"/>
                <a:gd name="T14" fmla="*/ 2303778 w 2699044"/>
                <a:gd name="T15" fmla="*/ 2303778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1343308" y="2699030"/>
                  </a:moveTo>
                  <a:lnTo>
                    <a:pt x="1343308" y="2699029"/>
                  </a:lnTo>
                  <a:cubicBezTo>
                    <a:pt x="917997" y="2697071"/>
                    <a:pt x="518497" y="2494729"/>
                    <a:pt x="265268" y="2153017"/>
                  </a:cubicBezTo>
                  <a:lnTo>
                    <a:pt x="1349522" y="1349522"/>
                  </a:lnTo>
                  <a:lnTo>
                    <a:pt x="1343308" y="2699030"/>
                  </a:lnTo>
                  <a:close/>
                </a:path>
              </a:pathLst>
            </a:custGeom>
            <a:solidFill>
              <a:srgbClr val="30B8D8">
                <a:alpha val="39999"/>
              </a:srgbClr>
            </a:solidFill>
            <a:ln w="9525" cmpd="sng">
              <a:solidFill>
                <a:srgbClr val="4EC3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2" name="饼形 43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3"/>
            </a:xfrm>
            <a:custGeom>
              <a:avLst/>
              <a:gdLst>
                <a:gd name="T0" fmla="*/ 268984 w 2699044"/>
                <a:gd name="T1" fmla="*/ 2158003 h 2699044"/>
                <a:gd name="T2" fmla="*/ 268984 w 2699044"/>
                <a:gd name="T3" fmla="*/ 2158003 h 2699044"/>
                <a:gd name="T4" fmla="*/ 0 w 2699044"/>
                <a:gd name="T5" fmla="*/ 1349522 h 2699044"/>
                <a:gd name="T6" fmla="*/ 58395 w 2699044"/>
                <a:gd name="T7" fmla="*/ 956836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68984" y="2158007"/>
                  </a:moveTo>
                  <a:lnTo>
                    <a:pt x="268984" y="2158006"/>
                  </a:lnTo>
                  <a:cubicBezTo>
                    <a:pt x="94366" y="1924631"/>
                    <a:pt x="0" y="1640993"/>
                    <a:pt x="0" y="1349522"/>
                  </a:cubicBezTo>
                  <a:cubicBezTo>
                    <a:pt x="-1" y="1216463"/>
                    <a:pt x="19678" y="1084136"/>
                    <a:pt x="58395" y="956836"/>
                  </a:cubicBezTo>
                  <a:lnTo>
                    <a:pt x="1349522" y="1349522"/>
                  </a:lnTo>
                  <a:lnTo>
                    <a:pt x="268984" y="2158007"/>
                  </a:lnTo>
                  <a:close/>
                </a:path>
              </a:pathLst>
            </a:custGeom>
            <a:solidFill>
              <a:srgbClr val="30B8D8">
                <a:alpha val="20000"/>
              </a:srgbClr>
            </a:solidFill>
            <a:ln w="9525" cmpd="sng">
              <a:solidFill>
                <a:srgbClr val="4EC3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3" name="饼形 44"/>
            <p:cNvSpPr>
              <a:spLocks noChangeAspect="1"/>
            </p:cNvSpPr>
            <p:nvPr/>
          </p:nvSpPr>
          <p:spPr bwMode="auto">
            <a:xfrm>
              <a:off x="144478" y="144477"/>
              <a:ext cx="2699043" cy="2699044"/>
            </a:xfrm>
            <a:custGeom>
              <a:avLst/>
              <a:gdLst>
                <a:gd name="T0" fmla="*/ 60010 w 2699044"/>
                <a:gd name="T1" fmla="*/ 951566 h 2699044"/>
                <a:gd name="T2" fmla="*/ 60010 w 2699044"/>
                <a:gd name="T3" fmla="*/ 951566 h 2699044"/>
                <a:gd name="T4" fmla="*/ 1349522 w 2699044"/>
                <a:gd name="T5" fmla="*/ 0 h 2699044"/>
                <a:gd name="T6" fmla="*/ 1349522 w 2699044"/>
                <a:gd name="T7" fmla="*/ 0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60010" y="951566"/>
                  </a:moveTo>
                  <a:lnTo>
                    <a:pt x="60010" y="951566"/>
                  </a:lnTo>
                  <a:cubicBezTo>
                    <a:pt x="234591" y="385863"/>
                    <a:pt x="757493" y="-1"/>
                    <a:pt x="1349522" y="0"/>
                  </a:cubicBezTo>
                  <a:cubicBezTo>
                    <a:pt x="1349522" y="0"/>
                    <a:pt x="1349522" y="0"/>
                    <a:pt x="1349522" y="0"/>
                  </a:cubicBezTo>
                  <a:lnTo>
                    <a:pt x="1349522" y="1349522"/>
                  </a:lnTo>
                  <a:lnTo>
                    <a:pt x="60010" y="951566"/>
                  </a:lnTo>
                  <a:close/>
                </a:path>
              </a:pathLst>
            </a:custGeom>
            <a:solidFill>
              <a:srgbClr val="003C66">
                <a:alpha val="50195"/>
              </a:srgbClr>
            </a:solidFill>
            <a:ln w="9525" cmpd="sng">
              <a:solidFill>
                <a:srgbClr val="4EC3DE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44" name="饼形 45"/>
            <p:cNvSpPr>
              <a:spLocks noChangeAspect="1"/>
            </p:cNvSpPr>
            <p:nvPr/>
          </p:nvSpPr>
          <p:spPr bwMode="auto">
            <a:xfrm>
              <a:off x="144478" y="144473"/>
              <a:ext cx="2699044" cy="2699044"/>
            </a:xfrm>
            <a:custGeom>
              <a:avLst/>
              <a:gdLst>
                <a:gd name="T0" fmla="*/ 1348283 w 2699044"/>
                <a:gd name="T1" fmla="*/ 1 h 2699044"/>
                <a:gd name="T2" fmla="*/ 1348282 w 2699044"/>
                <a:gd name="T3" fmla="*/ 0 h 2699044"/>
                <a:gd name="T4" fmla="*/ 1349522 w 2699044"/>
                <a:gd name="T5" fmla="*/ 0 h 2699044"/>
                <a:gd name="T6" fmla="*/ 2529698 w 2699044"/>
                <a:gd name="T7" fmla="*/ 695005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1348283" y="1"/>
                  </a:moveTo>
                  <a:lnTo>
                    <a:pt x="1348282" y="0"/>
                  </a:lnTo>
                  <a:cubicBezTo>
                    <a:pt x="1348695" y="0"/>
                    <a:pt x="1349108" y="-1"/>
                    <a:pt x="1349522" y="0"/>
                  </a:cubicBezTo>
                  <a:cubicBezTo>
                    <a:pt x="1839980" y="0"/>
                    <a:pt x="2291827" y="266092"/>
                    <a:pt x="2529699" y="695005"/>
                  </a:cubicBezTo>
                  <a:lnTo>
                    <a:pt x="1349522" y="1349522"/>
                  </a:lnTo>
                  <a:lnTo>
                    <a:pt x="1348283" y="1"/>
                  </a:lnTo>
                  <a:close/>
                </a:path>
              </a:pathLst>
            </a:custGeom>
            <a:solidFill>
              <a:srgbClr val="003C66">
                <a:alpha val="79999"/>
              </a:srgbClr>
            </a:solidFill>
            <a:ln w="9525" cmpd="sng">
              <a:solidFill>
                <a:srgbClr val="4EC3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0745" name="Group 26"/>
            <p:cNvGrpSpPr>
              <a:grpSpLocks noChangeAspect="1"/>
            </p:cNvGrpSpPr>
            <p:nvPr/>
          </p:nvGrpSpPr>
          <p:grpSpPr bwMode="auto">
            <a:xfrm>
              <a:off x="-90499" y="-90498"/>
              <a:ext cx="3168999" cy="3168997"/>
              <a:chOff x="-90499" y="-90498"/>
              <a:chExt cx="3168999" cy="3168997"/>
            </a:xfrm>
          </p:grpSpPr>
          <p:sp>
            <p:nvSpPr>
              <p:cNvPr id="30746" name="饼形 40"/>
              <p:cNvSpPr>
                <a:spLocks noChangeAspect="1"/>
              </p:cNvSpPr>
              <p:nvPr/>
            </p:nvSpPr>
            <p:spPr bwMode="auto">
              <a:xfrm>
                <a:off x="144478" y="144478"/>
                <a:ext cx="2699043" cy="2699043"/>
              </a:xfrm>
              <a:custGeom>
                <a:avLst/>
                <a:gdLst>
                  <a:gd name="T0" fmla="*/ 2699039 w 2699044"/>
                  <a:gd name="T1" fmla="*/ 1347120 h 2699044"/>
                  <a:gd name="T2" fmla="*/ 2699037 w 2699044"/>
                  <a:gd name="T3" fmla="*/ 1347120 h 2699044"/>
                  <a:gd name="T4" fmla="*/ 2699041 w 2699044"/>
                  <a:gd name="T5" fmla="*/ 1349522 h 2699044"/>
                  <a:gd name="T6" fmla="*/ 2379767 w 2699044"/>
                  <a:gd name="T7" fmla="*/ 2221181 h 2699044"/>
                  <a:gd name="T8" fmla="*/ 1349522 w 2699044"/>
                  <a:gd name="T9" fmla="*/ 1349522 h 2699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395266 w 2699044"/>
                  <a:gd name="T16" fmla="*/ 395266 h 2699044"/>
                  <a:gd name="T17" fmla="*/ 2303778 w 2699044"/>
                  <a:gd name="T18" fmla="*/ 2303778 h 2699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99044" h="2699044">
                    <a:moveTo>
                      <a:pt x="2699042" y="1347120"/>
                    </a:moveTo>
                    <a:lnTo>
                      <a:pt x="2699041" y="1347120"/>
                    </a:lnTo>
                    <a:cubicBezTo>
                      <a:pt x="2699043" y="1347920"/>
                      <a:pt x="2699044" y="1348721"/>
                      <a:pt x="2699044" y="1349522"/>
                    </a:cubicBezTo>
                    <a:cubicBezTo>
                      <a:pt x="2699044" y="1668689"/>
                      <a:pt x="2585922" y="1977527"/>
                      <a:pt x="2379771" y="2221185"/>
                    </a:cubicBezTo>
                    <a:lnTo>
                      <a:pt x="1349522" y="1349522"/>
                    </a:lnTo>
                    <a:lnTo>
                      <a:pt x="2699042" y="1347120"/>
                    </a:lnTo>
                    <a:close/>
                  </a:path>
                </a:pathLst>
              </a:custGeom>
              <a:solidFill>
                <a:srgbClr val="30B8D8">
                  <a:alpha val="79999"/>
                </a:srgbClr>
              </a:solidFill>
              <a:ln w="9525" cmpd="sng">
                <a:solidFill>
                  <a:srgbClr val="4EC3D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" name="椭圆 46"/>
              <p:cNvSpPr>
                <a:spLocks noChangeAspect="1"/>
              </p:cNvSpPr>
              <p:nvPr/>
            </p:nvSpPr>
            <p:spPr bwMode="auto">
              <a:xfrm>
                <a:off x="-90499" y="-90498"/>
                <a:ext cx="3168999" cy="3168997"/>
              </a:xfrm>
              <a:prstGeom prst="ellipse">
                <a:avLst/>
              </a:prstGeom>
              <a:noFill/>
              <a:ln w="38100">
                <a:solidFill>
                  <a:srgbClr val="30B8D8"/>
                </a:solidFill>
                <a:prstDash val="sysDash"/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317" name="TextBox 146"/>
          <p:cNvSpPr txBox="1">
            <a:spLocks noChangeArrowheads="1"/>
          </p:cNvSpPr>
          <p:nvPr/>
        </p:nvSpPr>
        <p:spPr bwMode="auto">
          <a:xfrm>
            <a:off x="3275540" y="-10637"/>
            <a:ext cx="36089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396875" y="1846793"/>
            <a:ext cx="3958167" cy="2807329"/>
            <a:chOff x="0" y="0"/>
            <a:chExt cx="3561792" cy="2527719"/>
          </a:xfrm>
        </p:grpSpPr>
        <p:sp>
          <p:nvSpPr>
            <p:cNvPr id="30733" name="任意多边形 25"/>
            <p:cNvSpPr>
              <a:spLocks/>
            </p:cNvSpPr>
            <p:nvPr/>
          </p:nvSpPr>
          <p:spPr bwMode="auto">
            <a:xfrm>
              <a:off x="2374528" y="0"/>
              <a:ext cx="1187264" cy="252525"/>
            </a:xfrm>
            <a:custGeom>
              <a:avLst/>
              <a:gdLst>
                <a:gd name="T0" fmla="*/ 879160 w 1248228"/>
                <a:gd name="T1" fmla="*/ 0 h 290286"/>
                <a:gd name="T2" fmla="*/ 327129 w 1248228"/>
                <a:gd name="T3" fmla="*/ 0 h 290286"/>
                <a:gd name="T4" fmla="*/ 0 w 1248228"/>
                <a:gd name="T5" fmla="*/ 109439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BCE8F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34" name="任意多边形 26"/>
            <p:cNvSpPr>
              <a:spLocks/>
            </p:cNvSpPr>
            <p:nvPr/>
          </p:nvSpPr>
          <p:spPr bwMode="auto">
            <a:xfrm flipV="1">
              <a:off x="2374528" y="1955082"/>
              <a:ext cx="1187264" cy="252524"/>
            </a:xfrm>
            <a:custGeom>
              <a:avLst/>
              <a:gdLst>
                <a:gd name="T0" fmla="*/ 879160 w 1248228"/>
                <a:gd name="T1" fmla="*/ 0 h 290286"/>
                <a:gd name="T2" fmla="*/ 327129 w 1248228"/>
                <a:gd name="T3" fmla="*/ 0 h 290286"/>
                <a:gd name="T4" fmla="*/ 0 w 1248228"/>
                <a:gd name="T5" fmla="*/ 109437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BCE8F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0735" name="直接连接符 31"/>
            <p:cNvCxnSpPr>
              <a:cxnSpLocks noChangeShapeType="1"/>
            </p:cNvCxnSpPr>
            <p:nvPr/>
          </p:nvCxnSpPr>
          <p:spPr bwMode="auto">
            <a:xfrm>
              <a:off x="2374528" y="1256271"/>
              <a:ext cx="647599" cy="0"/>
            </a:xfrm>
            <a:prstGeom prst="line">
              <a:avLst/>
            </a:prstGeom>
            <a:noFill/>
            <a:ln w="12700">
              <a:solidFill>
                <a:srgbClr val="BCE8F2"/>
              </a:solidFill>
              <a:round/>
              <a:headEnd/>
              <a:tailEnd/>
            </a:ln>
          </p:spPr>
        </p:cxnSp>
        <p:sp>
          <p:nvSpPr>
            <p:cNvPr id="30736" name="TextBox 146"/>
            <p:cNvSpPr txBox="1">
              <a:spLocks noChangeArrowheads="1"/>
            </p:cNvSpPr>
            <p:nvPr/>
          </p:nvSpPr>
          <p:spPr bwMode="auto">
            <a:xfrm>
              <a:off x="0" y="1797848"/>
              <a:ext cx="2363417" cy="72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14%</a:t>
              </a:r>
            </a:p>
          </p:txBody>
        </p:sp>
        <p:sp>
          <p:nvSpPr>
            <p:cNvPr id="30737" name="TextBox 146"/>
            <p:cNvSpPr txBox="1">
              <a:spLocks noChangeArrowheads="1"/>
            </p:cNvSpPr>
            <p:nvPr/>
          </p:nvSpPr>
          <p:spPr bwMode="auto">
            <a:xfrm>
              <a:off x="0" y="1102215"/>
              <a:ext cx="2363417" cy="72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14%</a:t>
              </a:r>
            </a:p>
          </p:txBody>
        </p:sp>
        <p:sp>
          <p:nvSpPr>
            <p:cNvPr id="30738" name="TextBox 146"/>
            <p:cNvSpPr txBox="1">
              <a:spLocks noChangeArrowheads="1"/>
            </p:cNvSpPr>
            <p:nvPr/>
          </p:nvSpPr>
          <p:spPr bwMode="auto">
            <a:xfrm>
              <a:off x="0" y="84175"/>
              <a:ext cx="2363417" cy="72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23%</a:t>
              </a:r>
            </a:p>
          </p:txBody>
        </p:sp>
      </p:grp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5736167" y="1612975"/>
            <a:ext cx="3983178" cy="3176709"/>
            <a:chOff x="0" y="-94560"/>
            <a:chExt cx="3585179" cy="2859397"/>
          </a:xfrm>
        </p:grpSpPr>
        <p:sp>
          <p:nvSpPr>
            <p:cNvPr id="30725" name="任意多边形 27"/>
            <p:cNvSpPr>
              <a:spLocks/>
            </p:cNvSpPr>
            <p:nvPr/>
          </p:nvSpPr>
          <p:spPr bwMode="auto">
            <a:xfrm flipH="1">
              <a:off x="0" y="0"/>
              <a:ext cx="1187556" cy="252444"/>
            </a:xfrm>
            <a:custGeom>
              <a:avLst/>
              <a:gdLst>
                <a:gd name="T0" fmla="*/ 880674 w 1248228"/>
                <a:gd name="T1" fmla="*/ 0 h 290286"/>
                <a:gd name="T2" fmla="*/ 327693 w 1248228"/>
                <a:gd name="T3" fmla="*/ 0 h 290286"/>
                <a:gd name="T4" fmla="*/ 0 w 1248228"/>
                <a:gd name="T5" fmla="*/ 109194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30B8D8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26" name="任意多边形 28"/>
            <p:cNvSpPr>
              <a:spLocks/>
            </p:cNvSpPr>
            <p:nvPr/>
          </p:nvSpPr>
          <p:spPr bwMode="auto">
            <a:xfrm flipH="1" flipV="1">
              <a:off x="0" y="2114816"/>
              <a:ext cx="1187556" cy="252444"/>
            </a:xfrm>
            <a:custGeom>
              <a:avLst/>
              <a:gdLst>
                <a:gd name="T0" fmla="*/ 880674 w 1248228"/>
                <a:gd name="T1" fmla="*/ 0 h 290286"/>
                <a:gd name="T2" fmla="*/ 327693 w 1248228"/>
                <a:gd name="T3" fmla="*/ 0 h 290286"/>
                <a:gd name="T4" fmla="*/ 0 w 1248228"/>
                <a:gd name="T5" fmla="*/ 109194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rgbClr val="BCE8F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0727" name="直接连接符 29"/>
            <p:cNvCxnSpPr>
              <a:cxnSpLocks noChangeShapeType="1"/>
            </p:cNvCxnSpPr>
            <p:nvPr/>
          </p:nvCxnSpPr>
          <p:spPr bwMode="auto">
            <a:xfrm rot="300000">
              <a:off x="541386" y="831955"/>
              <a:ext cx="647758" cy="0"/>
            </a:xfrm>
            <a:prstGeom prst="line">
              <a:avLst/>
            </a:prstGeom>
            <a:noFill/>
            <a:ln w="12700">
              <a:solidFill>
                <a:srgbClr val="BCE8F2"/>
              </a:solidFill>
              <a:round/>
              <a:headEnd/>
              <a:tailEnd/>
            </a:ln>
          </p:spPr>
        </p:cxnSp>
        <p:cxnSp>
          <p:nvCxnSpPr>
            <p:cNvPr id="30728" name="直接连接符 30"/>
            <p:cNvCxnSpPr>
              <a:cxnSpLocks noChangeShapeType="1"/>
            </p:cNvCxnSpPr>
            <p:nvPr/>
          </p:nvCxnSpPr>
          <p:spPr bwMode="auto">
            <a:xfrm rot="-300000">
              <a:off x="541386" y="1621041"/>
              <a:ext cx="647758" cy="0"/>
            </a:xfrm>
            <a:prstGeom prst="line">
              <a:avLst/>
            </a:prstGeom>
            <a:noFill/>
            <a:ln w="12700">
              <a:solidFill>
                <a:srgbClr val="BCE8F2"/>
              </a:solidFill>
              <a:round/>
              <a:headEnd/>
              <a:tailEnd/>
            </a:ln>
          </p:spPr>
        </p:cxnSp>
        <p:sp>
          <p:nvSpPr>
            <p:cNvPr id="30729" name="TextBox 146"/>
            <p:cNvSpPr txBox="1">
              <a:spLocks noChangeArrowheads="1"/>
            </p:cNvSpPr>
            <p:nvPr/>
          </p:nvSpPr>
          <p:spPr bwMode="auto">
            <a:xfrm>
              <a:off x="1171875" y="-94560"/>
              <a:ext cx="2381266" cy="72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1E8FB2"/>
                  </a:solidFill>
                  <a:latin typeface="+mn-lt"/>
                  <a:ea typeface="+mn-ea"/>
                  <a:cs typeface="+mn-ea"/>
                  <a:sym typeface="+mn-lt"/>
                </a:rPr>
                <a:t>20% </a:t>
              </a:r>
            </a:p>
            <a:p>
              <a:r>
                <a:rPr lang="en-US" altLang="zh-CN" sz="1556" dirty="0">
                  <a:solidFill>
                    <a:srgbClr val="1E8FB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730" name="TextBox 146"/>
            <p:cNvSpPr txBox="1">
              <a:spLocks noChangeArrowheads="1"/>
            </p:cNvSpPr>
            <p:nvPr/>
          </p:nvSpPr>
          <p:spPr bwMode="auto">
            <a:xfrm>
              <a:off x="1187556" y="630401"/>
              <a:ext cx="2381462" cy="72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6% </a:t>
              </a:r>
            </a:p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731" name="TextBox 146"/>
            <p:cNvSpPr txBox="1">
              <a:spLocks noChangeArrowheads="1"/>
            </p:cNvSpPr>
            <p:nvPr/>
          </p:nvSpPr>
          <p:spPr bwMode="auto">
            <a:xfrm>
              <a:off x="1203717" y="1360039"/>
              <a:ext cx="2381462" cy="72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11% </a:t>
              </a:r>
            </a:p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732" name="TextBox 146"/>
            <p:cNvSpPr txBox="1">
              <a:spLocks noChangeArrowheads="1"/>
            </p:cNvSpPr>
            <p:nvPr/>
          </p:nvSpPr>
          <p:spPr bwMode="auto">
            <a:xfrm>
              <a:off x="1179334" y="2035199"/>
              <a:ext cx="2381462" cy="72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12% </a:t>
              </a:r>
            </a:p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8"/>
          <p:cNvSpPr>
            <a:spLocks noChangeArrowheads="1"/>
          </p:cNvSpPr>
          <p:nvPr/>
        </p:nvSpPr>
        <p:spPr bwMode="gray">
          <a:xfrm>
            <a:off x="1000126" y="2067278"/>
            <a:ext cx="1733902" cy="2342444"/>
          </a:xfrm>
          <a:custGeom>
            <a:avLst/>
            <a:gdLst>
              <a:gd name="T0" fmla="*/ 0 w 1560512"/>
              <a:gd name="T1" fmla="*/ 0 h 2108215"/>
              <a:gd name="T2" fmla="*/ 1560512 w 1560512"/>
              <a:gd name="T3" fmla="*/ 0 h 2108215"/>
              <a:gd name="T4" fmla="*/ 1560512 w 1560512"/>
              <a:gd name="T5" fmla="*/ 1959580 h 2108215"/>
              <a:gd name="T6" fmla="*/ 1411904 w 1560512"/>
              <a:gd name="T7" fmla="*/ 2108186 h 2108215"/>
              <a:gd name="T8" fmla="*/ 148608 w 1560512"/>
              <a:gd name="T9" fmla="*/ 2108186 h 2108215"/>
              <a:gd name="T10" fmla="*/ 0 w 1560512"/>
              <a:gd name="T11" fmla="*/ 1959580 h 2108215"/>
              <a:gd name="T12" fmla="*/ 0 w 1560512"/>
              <a:gd name="T13" fmla="*/ 0 h 2108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0512"/>
              <a:gd name="T22" fmla="*/ 0 h 2108215"/>
              <a:gd name="T23" fmla="*/ 1560512 w 1560512"/>
              <a:gd name="T24" fmla="*/ 2108215 h 2108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0512" h="2108215">
                <a:moveTo>
                  <a:pt x="0" y="0"/>
                </a:moveTo>
                <a:lnTo>
                  <a:pt x="1560512" y="0"/>
                </a:lnTo>
                <a:lnTo>
                  <a:pt x="1560512" y="1959607"/>
                </a:lnTo>
                <a:cubicBezTo>
                  <a:pt x="1560512" y="2041681"/>
                  <a:pt x="1493978" y="2108215"/>
                  <a:pt x="1411904" y="2108215"/>
                </a:cubicBezTo>
                <a:lnTo>
                  <a:pt x="148608" y="2108215"/>
                </a:lnTo>
                <a:cubicBezTo>
                  <a:pt x="66534" y="2108215"/>
                  <a:pt x="0" y="2041681"/>
                  <a:pt x="0" y="195960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DA4">
              <a:alpha val="6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AutoShape 7"/>
          <p:cNvSpPr>
            <a:spLocks noChangeArrowheads="1"/>
          </p:cNvSpPr>
          <p:nvPr/>
        </p:nvSpPr>
        <p:spPr bwMode="gray">
          <a:xfrm>
            <a:off x="3099153" y="2654653"/>
            <a:ext cx="1733902" cy="1755069"/>
          </a:xfrm>
          <a:custGeom>
            <a:avLst/>
            <a:gdLst>
              <a:gd name="T0" fmla="*/ 0 w 1560513"/>
              <a:gd name="T1" fmla="*/ 0 h 1578777"/>
              <a:gd name="T2" fmla="*/ 1560511 w 1560513"/>
              <a:gd name="T3" fmla="*/ 0 h 1578777"/>
              <a:gd name="T4" fmla="*/ 1560511 w 1560513"/>
              <a:gd name="T5" fmla="*/ 1431592 h 1578777"/>
              <a:gd name="T6" fmla="*/ 1411903 w 1560513"/>
              <a:gd name="T7" fmla="*/ 1580347 h 1578777"/>
              <a:gd name="T8" fmla="*/ 148608 w 1560513"/>
              <a:gd name="T9" fmla="*/ 1580347 h 1578777"/>
              <a:gd name="T10" fmla="*/ 0 w 1560513"/>
              <a:gd name="T11" fmla="*/ 1431592 h 1578777"/>
              <a:gd name="T12" fmla="*/ 0 w 1560513"/>
              <a:gd name="T13" fmla="*/ 0 h 15787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0513"/>
              <a:gd name="T22" fmla="*/ 0 h 1578777"/>
              <a:gd name="T23" fmla="*/ 1560513 w 1560513"/>
              <a:gd name="T24" fmla="*/ 1578777 h 15787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0513" h="1578777">
                <a:moveTo>
                  <a:pt x="0" y="0"/>
                </a:moveTo>
                <a:lnTo>
                  <a:pt x="1560513" y="0"/>
                </a:lnTo>
                <a:lnTo>
                  <a:pt x="1560513" y="1430169"/>
                </a:lnTo>
                <a:cubicBezTo>
                  <a:pt x="1560513" y="1512243"/>
                  <a:pt x="1493979" y="1578777"/>
                  <a:pt x="1411905" y="1578777"/>
                </a:cubicBezTo>
                <a:lnTo>
                  <a:pt x="148608" y="1578777"/>
                </a:lnTo>
                <a:cubicBezTo>
                  <a:pt x="66534" y="1578777"/>
                  <a:pt x="0" y="1512243"/>
                  <a:pt x="0" y="143016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DA4">
              <a:alpha val="6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AutoShape 6"/>
          <p:cNvSpPr>
            <a:spLocks noChangeArrowheads="1"/>
          </p:cNvSpPr>
          <p:nvPr/>
        </p:nvSpPr>
        <p:spPr bwMode="gray">
          <a:xfrm>
            <a:off x="5210529" y="3032126"/>
            <a:ext cx="1733903" cy="1377597"/>
          </a:xfrm>
          <a:custGeom>
            <a:avLst/>
            <a:gdLst>
              <a:gd name="T0" fmla="*/ 0 w 1560512"/>
              <a:gd name="T1" fmla="*/ 0 h 1239837"/>
              <a:gd name="T2" fmla="*/ 1560514 w 1560512"/>
              <a:gd name="T3" fmla="*/ 0 h 1239837"/>
              <a:gd name="T4" fmla="*/ 1560514 w 1560512"/>
              <a:gd name="T5" fmla="*/ 1091229 h 1239837"/>
              <a:gd name="T6" fmla="*/ 1411906 w 1560512"/>
              <a:gd name="T7" fmla="*/ 1239837 h 1239837"/>
              <a:gd name="T8" fmla="*/ 148608 w 1560512"/>
              <a:gd name="T9" fmla="*/ 1239837 h 1239837"/>
              <a:gd name="T10" fmla="*/ 0 w 1560512"/>
              <a:gd name="T11" fmla="*/ 1091229 h 1239837"/>
              <a:gd name="T12" fmla="*/ 0 w 1560512"/>
              <a:gd name="T13" fmla="*/ 0 h 12398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0512"/>
              <a:gd name="T22" fmla="*/ 0 h 1239837"/>
              <a:gd name="T23" fmla="*/ 1560512 w 1560512"/>
              <a:gd name="T24" fmla="*/ 1239837 h 12398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0512" h="1239837">
                <a:moveTo>
                  <a:pt x="0" y="0"/>
                </a:moveTo>
                <a:lnTo>
                  <a:pt x="1560512" y="0"/>
                </a:lnTo>
                <a:lnTo>
                  <a:pt x="1560512" y="1091229"/>
                </a:lnTo>
                <a:cubicBezTo>
                  <a:pt x="1560512" y="1173303"/>
                  <a:pt x="1493978" y="1239837"/>
                  <a:pt x="1411904" y="1239837"/>
                </a:cubicBezTo>
                <a:lnTo>
                  <a:pt x="148608" y="1239837"/>
                </a:lnTo>
                <a:cubicBezTo>
                  <a:pt x="66534" y="1239837"/>
                  <a:pt x="0" y="1173303"/>
                  <a:pt x="0" y="109122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DA4">
              <a:alpha val="6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AutoShape 5"/>
          <p:cNvSpPr>
            <a:spLocks noChangeArrowheads="1"/>
          </p:cNvSpPr>
          <p:nvPr/>
        </p:nvSpPr>
        <p:spPr bwMode="gray">
          <a:xfrm>
            <a:off x="7267223" y="3263195"/>
            <a:ext cx="1733903" cy="1146528"/>
          </a:xfrm>
          <a:custGeom>
            <a:avLst/>
            <a:gdLst>
              <a:gd name="T0" fmla="*/ 0 w 1560513"/>
              <a:gd name="T1" fmla="*/ 0 h 1031089"/>
              <a:gd name="T2" fmla="*/ 1560513 w 1560513"/>
              <a:gd name="T3" fmla="*/ 0 h 1031089"/>
              <a:gd name="T4" fmla="*/ 1560513 w 1560513"/>
              <a:gd name="T5" fmla="*/ 883828 h 1031089"/>
              <a:gd name="T6" fmla="*/ 1411905 w 1560513"/>
              <a:gd name="T7" fmla="*/ 1032663 h 1031089"/>
              <a:gd name="T8" fmla="*/ 148608 w 1560513"/>
              <a:gd name="T9" fmla="*/ 1032663 h 1031089"/>
              <a:gd name="T10" fmla="*/ 0 w 1560513"/>
              <a:gd name="T11" fmla="*/ 883828 h 1031089"/>
              <a:gd name="T12" fmla="*/ 0 w 1560513"/>
              <a:gd name="T13" fmla="*/ 0 h 10310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0513"/>
              <a:gd name="T22" fmla="*/ 0 h 1031089"/>
              <a:gd name="T23" fmla="*/ 1560513 w 1560513"/>
              <a:gd name="T24" fmla="*/ 1031089 h 10310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0513" h="1031089">
                <a:moveTo>
                  <a:pt x="0" y="0"/>
                </a:moveTo>
                <a:lnTo>
                  <a:pt x="1560513" y="0"/>
                </a:lnTo>
                <a:lnTo>
                  <a:pt x="1560513" y="882481"/>
                </a:lnTo>
                <a:cubicBezTo>
                  <a:pt x="1560513" y="964555"/>
                  <a:pt x="1493979" y="1031089"/>
                  <a:pt x="1411905" y="1031089"/>
                </a:cubicBezTo>
                <a:lnTo>
                  <a:pt x="148608" y="1031089"/>
                </a:lnTo>
                <a:cubicBezTo>
                  <a:pt x="66534" y="1031089"/>
                  <a:pt x="0" y="964555"/>
                  <a:pt x="0" y="88248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DA4">
              <a:alpha val="6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7266542" y="1017295"/>
            <a:ext cx="1733903" cy="3391958"/>
          </a:xfrm>
          <a:prstGeom prst="roundRect">
            <a:avLst>
              <a:gd name="adj" fmla="val 952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5210032" y="1017295"/>
            <a:ext cx="1733902" cy="3391958"/>
          </a:xfrm>
          <a:prstGeom prst="roundRect">
            <a:avLst>
              <a:gd name="adj" fmla="val 952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3099652" y="1017295"/>
            <a:ext cx="1733903" cy="3391958"/>
          </a:xfrm>
          <a:prstGeom prst="roundRect">
            <a:avLst>
              <a:gd name="adj" fmla="val 952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999547" y="1017295"/>
            <a:ext cx="1733902" cy="3391958"/>
          </a:xfrm>
          <a:prstGeom prst="roundRect">
            <a:avLst>
              <a:gd name="adj" fmla="val 952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1000126" y="4880681"/>
            <a:ext cx="8001000" cy="5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270000" y="1019528"/>
            <a:ext cx="1213556" cy="693209"/>
            <a:chOff x="1142479" y="1390500"/>
            <a:chExt cx="1092200" cy="623888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1182167" y="1390500"/>
              <a:ext cx="981075" cy="623888"/>
            </a:xfrm>
            <a:prstGeom prst="downArrow">
              <a:avLst>
                <a:gd name="adj1" fmla="val 75111"/>
                <a:gd name="adj2" fmla="val 40843"/>
              </a:avLst>
            </a:prstGeom>
            <a:noFill/>
            <a:ln w="12700"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8" name="Text Box 11"/>
            <p:cNvSpPr txBox="1">
              <a:spLocks noChangeArrowheads="1"/>
            </p:cNvSpPr>
            <p:nvPr/>
          </p:nvSpPr>
          <p:spPr bwMode="gray">
            <a:xfrm>
              <a:off x="1142479" y="1409550"/>
              <a:ext cx="1092200" cy="45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3370792" y="1021293"/>
            <a:ext cx="1213556" cy="1349374"/>
            <a:chOff x="3034159" y="1392088"/>
            <a:chExt cx="1092200" cy="1214437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gray">
            <a:xfrm>
              <a:off x="3051622" y="1392088"/>
              <a:ext cx="981075" cy="1214437"/>
            </a:xfrm>
            <a:prstGeom prst="downArrow">
              <a:avLst>
                <a:gd name="adj1" fmla="val 77269"/>
                <a:gd name="adj2" fmla="val 28838"/>
              </a:avLst>
            </a:prstGeom>
            <a:noFill/>
            <a:ln w="12700"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4" name="Text Box 15"/>
            <p:cNvSpPr txBox="1">
              <a:spLocks noChangeArrowheads="1"/>
            </p:cNvSpPr>
            <p:nvPr/>
          </p:nvSpPr>
          <p:spPr bwMode="gray">
            <a:xfrm>
              <a:off x="3034159" y="1425425"/>
              <a:ext cx="1092200" cy="452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11264" name="组合 11263"/>
          <p:cNvGrpSpPr>
            <a:grpSpLocks/>
          </p:cNvGrpSpPr>
          <p:nvPr/>
        </p:nvGrpSpPr>
        <p:grpSpPr bwMode="auto">
          <a:xfrm>
            <a:off x="5473348" y="1021293"/>
            <a:ext cx="1213556" cy="1758597"/>
            <a:chOff x="4925566" y="1392088"/>
            <a:chExt cx="1092200" cy="1582737"/>
          </a:xfrm>
        </p:grpSpPr>
        <p:sp>
          <p:nvSpPr>
            <p:cNvPr id="17" name="AutoShape 13"/>
            <p:cNvSpPr>
              <a:spLocks noChangeArrowheads="1"/>
            </p:cNvSpPr>
            <p:nvPr/>
          </p:nvSpPr>
          <p:spPr bwMode="gray">
            <a:xfrm>
              <a:off x="4955729" y="1392088"/>
              <a:ext cx="981075" cy="1582737"/>
            </a:xfrm>
            <a:prstGeom prst="downArrow">
              <a:avLst>
                <a:gd name="adj1" fmla="val 77269"/>
                <a:gd name="adj2" fmla="val 37583"/>
              </a:avLst>
            </a:prstGeom>
            <a:noFill/>
            <a:ln w="12700"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10" name="Text Box 16"/>
            <p:cNvSpPr txBox="1">
              <a:spLocks noChangeArrowheads="1"/>
            </p:cNvSpPr>
            <p:nvPr/>
          </p:nvSpPr>
          <p:spPr bwMode="gray">
            <a:xfrm>
              <a:off x="4925566" y="1425425"/>
              <a:ext cx="1092200" cy="45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11265" name="组合 11264"/>
          <p:cNvGrpSpPr>
            <a:grpSpLocks/>
          </p:cNvGrpSpPr>
          <p:nvPr/>
        </p:nvGrpSpPr>
        <p:grpSpPr bwMode="auto">
          <a:xfrm>
            <a:off x="7538861" y="1021293"/>
            <a:ext cx="1213556" cy="1986139"/>
            <a:chOff x="6784354" y="1392088"/>
            <a:chExt cx="1092200" cy="1787525"/>
          </a:xfrm>
        </p:grpSpPr>
        <p:sp>
          <p:nvSpPr>
            <p:cNvPr id="18" name="AutoShape 14"/>
            <p:cNvSpPr>
              <a:spLocks noChangeArrowheads="1"/>
            </p:cNvSpPr>
            <p:nvPr/>
          </p:nvSpPr>
          <p:spPr bwMode="gray">
            <a:xfrm>
              <a:off x="6814517" y="1392088"/>
              <a:ext cx="981075" cy="1787525"/>
            </a:xfrm>
            <a:prstGeom prst="downArrow">
              <a:avLst>
                <a:gd name="adj1" fmla="val 77269"/>
                <a:gd name="adj2" fmla="val 36229"/>
              </a:avLst>
            </a:prstGeom>
            <a:noFill/>
            <a:ln w="12700"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06" name="Text Box 17"/>
            <p:cNvSpPr txBox="1">
              <a:spLocks noChangeArrowheads="1"/>
            </p:cNvSpPr>
            <p:nvPr/>
          </p:nvSpPr>
          <p:spPr bwMode="gray">
            <a:xfrm>
              <a:off x="6784354" y="1417488"/>
              <a:ext cx="1092200" cy="45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11266" name="组合 11265"/>
          <p:cNvGrpSpPr>
            <a:grpSpLocks/>
          </p:cNvGrpSpPr>
          <p:nvPr/>
        </p:nvGrpSpPr>
        <p:grpSpPr bwMode="auto">
          <a:xfrm>
            <a:off x="1074209" y="3370791"/>
            <a:ext cx="1585736" cy="984554"/>
            <a:chOff x="966267" y="3507313"/>
            <a:chExt cx="1427163" cy="885746"/>
          </a:xfrm>
        </p:grpSpPr>
        <p:sp>
          <p:nvSpPr>
            <p:cNvPr id="32801" name="Text Box 30"/>
            <p:cNvSpPr txBox="1">
              <a:spLocks noChangeArrowheads="1"/>
            </p:cNvSpPr>
            <p:nvPr/>
          </p:nvSpPr>
          <p:spPr bwMode="gray">
            <a:xfrm>
              <a:off x="966267" y="4063850"/>
              <a:ext cx="1427163" cy="32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778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02" name="Text Box 34"/>
            <p:cNvSpPr txBox="1">
              <a:spLocks noChangeArrowheads="1"/>
            </p:cNvSpPr>
            <p:nvPr/>
          </p:nvSpPr>
          <p:spPr bwMode="gray">
            <a:xfrm>
              <a:off x="1497286" y="3507313"/>
              <a:ext cx="365125" cy="636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11267" name="组合 11266"/>
          <p:cNvGrpSpPr>
            <a:grpSpLocks/>
          </p:cNvGrpSpPr>
          <p:nvPr/>
        </p:nvGrpSpPr>
        <p:grpSpPr bwMode="auto">
          <a:xfrm>
            <a:off x="3173236" y="3370794"/>
            <a:ext cx="1585736" cy="984665"/>
            <a:chOff x="2856359" y="3507313"/>
            <a:chExt cx="1427162" cy="885688"/>
          </a:xfrm>
        </p:grpSpPr>
        <p:sp>
          <p:nvSpPr>
            <p:cNvPr id="32799" name="Text Box 31"/>
            <p:cNvSpPr txBox="1">
              <a:spLocks noChangeArrowheads="1"/>
            </p:cNvSpPr>
            <p:nvPr/>
          </p:nvSpPr>
          <p:spPr bwMode="gray">
            <a:xfrm>
              <a:off x="2856359" y="4063850"/>
              <a:ext cx="1427162" cy="329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778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00" name="Text Box 35"/>
            <p:cNvSpPr txBox="1">
              <a:spLocks noChangeArrowheads="1"/>
            </p:cNvSpPr>
            <p:nvPr/>
          </p:nvSpPr>
          <p:spPr bwMode="gray">
            <a:xfrm>
              <a:off x="3387378" y="3507313"/>
              <a:ext cx="365125" cy="63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11268" name="组合 11267"/>
          <p:cNvGrpSpPr>
            <a:grpSpLocks/>
          </p:cNvGrpSpPr>
          <p:nvPr/>
        </p:nvGrpSpPr>
        <p:grpSpPr bwMode="auto">
          <a:xfrm>
            <a:off x="5284612" y="3370794"/>
            <a:ext cx="1585737" cy="984665"/>
            <a:chOff x="4755704" y="3507313"/>
            <a:chExt cx="1427163" cy="885688"/>
          </a:xfrm>
        </p:grpSpPr>
        <p:sp>
          <p:nvSpPr>
            <p:cNvPr id="32797" name="Text Box 32"/>
            <p:cNvSpPr txBox="1">
              <a:spLocks noChangeArrowheads="1"/>
            </p:cNvSpPr>
            <p:nvPr/>
          </p:nvSpPr>
          <p:spPr bwMode="gray">
            <a:xfrm>
              <a:off x="4755704" y="4063850"/>
              <a:ext cx="1427163" cy="329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778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798" name="Text Box 36"/>
            <p:cNvSpPr txBox="1">
              <a:spLocks noChangeArrowheads="1"/>
            </p:cNvSpPr>
            <p:nvPr/>
          </p:nvSpPr>
          <p:spPr bwMode="gray">
            <a:xfrm>
              <a:off x="5287516" y="3507313"/>
              <a:ext cx="363538" cy="63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11269" name="组合 11268"/>
          <p:cNvGrpSpPr>
            <a:grpSpLocks/>
          </p:cNvGrpSpPr>
          <p:nvPr/>
        </p:nvGrpSpPr>
        <p:grpSpPr bwMode="auto">
          <a:xfrm>
            <a:off x="7341306" y="3370794"/>
            <a:ext cx="1583972" cy="984665"/>
            <a:chOff x="6607348" y="3507313"/>
            <a:chExt cx="1425575" cy="885688"/>
          </a:xfrm>
        </p:grpSpPr>
        <p:sp>
          <p:nvSpPr>
            <p:cNvPr id="32795" name="Text Box 33"/>
            <p:cNvSpPr txBox="1">
              <a:spLocks noChangeArrowheads="1"/>
            </p:cNvSpPr>
            <p:nvPr/>
          </p:nvSpPr>
          <p:spPr bwMode="gray">
            <a:xfrm>
              <a:off x="6607348" y="4063850"/>
              <a:ext cx="1425575" cy="329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778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796" name="Text Box 37"/>
            <p:cNvSpPr txBox="1">
              <a:spLocks noChangeArrowheads="1"/>
            </p:cNvSpPr>
            <p:nvPr/>
          </p:nvSpPr>
          <p:spPr bwMode="gray">
            <a:xfrm>
              <a:off x="7137573" y="3507313"/>
              <a:ext cx="365125" cy="63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</a:p>
          </p:txBody>
        </p:sp>
      </p:grpSp>
      <p:sp>
        <p:nvSpPr>
          <p:cNvPr id="104" name="TextBox 13"/>
          <p:cNvSpPr txBox="1">
            <a:spLocks noChangeArrowheads="1"/>
          </p:cNvSpPr>
          <p:nvPr/>
        </p:nvSpPr>
        <p:spPr bwMode="auto">
          <a:xfrm>
            <a:off x="2942109" y="-35218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6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100" grpId="0" animBg="1"/>
      <p:bldP spid="10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invGray">
          <a:xfrm>
            <a:off x="798631" y="765141"/>
            <a:ext cx="8681861" cy="559153"/>
          </a:xfrm>
          <a:prstGeom prst="roundRect">
            <a:avLst>
              <a:gd name="adj" fmla="val 50000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966576" y="3071648"/>
            <a:ext cx="4067271" cy="1100667"/>
          </a:xfrm>
          <a:prstGeom prst="downArrow">
            <a:avLst>
              <a:gd name="adj1" fmla="val 67155"/>
              <a:gd name="adj2" fmla="val 53847"/>
            </a:avLst>
          </a:prstGeom>
          <a:noFill/>
          <a:ln>
            <a:solidFill>
              <a:srgbClr val="30B8D8"/>
            </a:solidFill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invGray">
          <a:xfrm>
            <a:off x="798631" y="1645239"/>
            <a:ext cx="8681861" cy="559153"/>
          </a:xfrm>
          <a:prstGeom prst="roundRect">
            <a:avLst>
              <a:gd name="adj" fmla="val 50000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invGray">
          <a:xfrm>
            <a:off x="798631" y="2512494"/>
            <a:ext cx="8681861" cy="559153"/>
          </a:xfrm>
          <a:prstGeom prst="roundRect">
            <a:avLst>
              <a:gd name="adj" fmla="val 50000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white">
          <a:xfrm>
            <a:off x="2282361" y="834320"/>
            <a:ext cx="569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509889" y="4356806"/>
            <a:ext cx="7179028" cy="1135944"/>
            <a:chOff x="1358528" y="4289425"/>
            <a:chExt cx="6461125" cy="1022350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gray">
            <a:xfrm>
              <a:off x="1358528" y="4289425"/>
              <a:ext cx="6461125" cy="1022350"/>
            </a:xfrm>
            <a:prstGeom prst="roundRect">
              <a:avLst>
                <a:gd name="adj" fmla="val 50000"/>
              </a:avLst>
            </a:prstGeom>
            <a:solidFill>
              <a:srgbClr val="007DA4">
                <a:alpha val="65098"/>
              </a:srgbClr>
            </a:solidFill>
            <a:ln w="38100" algn="ctr">
              <a:noFill/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837" name="Rectangle 8"/>
            <p:cNvSpPr>
              <a:spLocks noChangeArrowheads="1"/>
            </p:cNvSpPr>
            <p:nvPr/>
          </p:nvSpPr>
          <p:spPr bwMode="gray">
            <a:xfrm>
              <a:off x="1963365" y="4515425"/>
              <a:ext cx="5284788" cy="51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white">
          <a:xfrm>
            <a:off x="2282361" y="1730376"/>
            <a:ext cx="569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white">
          <a:xfrm>
            <a:off x="2282361" y="2585861"/>
            <a:ext cx="569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945694" y="-22287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gray">
          <a:xfrm>
            <a:off x="923066" y="925159"/>
            <a:ext cx="4065764" cy="2088444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gray">
          <a:xfrm>
            <a:off x="5174701" y="925159"/>
            <a:ext cx="4065763" cy="2088444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>
            <a:off x="919538" y="3238251"/>
            <a:ext cx="4065764" cy="2088444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5171181" y="3227670"/>
            <a:ext cx="4065763" cy="2090209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922515" y="1058332"/>
            <a:ext cx="4058708" cy="469194"/>
            <a:chOff x="830759" y="1320379"/>
            <a:chExt cx="3652838" cy="422275"/>
          </a:xfrm>
        </p:grpSpPr>
        <p:sp>
          <p:nvSpPr>
            <p:cNvPr id="36895" name="Rectangle 4"/>
            <p:cNvSpPr>
              <a:spLocks noChangeArrowheads="1"/>
            </p:cNvSpPr>
            <p:nvPr/>
          </p:nvSpPr>
          <p:spPr bwMode="gray">
            <a:xfrm>
              <a:off x="830759" y="1320379"/>
              <a:ext cx="3652838" cy="422275"/>
            </a:xfrm>
            <a:prstGeom prst="rect">
              <a:avLst/>
            </a:prstGeom>
            <a:solidFill>
              <a:srgbClr val="1E8FB2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96" name="Rectangle 11"/>
            <p:cNvSpPr>
              <a:spLocks noChangeArrowheads="1"/>
            </p:cNvSpPr>
            <p:nvPr/>
          </p:nvSpPr>
          <p:spPr bwMode="gray">
            <a:xfrm>
              <a:off x="976809" y="1331461"/>
              <a:ext cx="2257425" cy="39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gray">
          <a:xfrm>
            <a:off x="1065389" y="1806223"/>
            <a:ext cx="3282598" cy="7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5785556" y="1802695"/>
            <a:ext cx="3321403" cy="7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gray">
          <a:xfrm>
            <a:off x="1000126" y="4256265"/>
            <a:ext cx="3725333" cy="10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gray">
          <a:xfrm>
            <a:off x="5358695" y="4256265"/>
            <a:ext cx="3725333" cy="10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918987" y="3356680"/>
            <a:ext cx="3517194" cy="513291"/>
            <a:chOff x="827584" y="3389462"/>
            <a:chExt cx="3165475" cy="461962"/>
          </a:xfrm>
        </p:grpSpPr>
        <p:sp>
          <p:nvSpPr>
            <p:cNvPr id="36893" name="Freeform 10"/>
            <p:cNvSpPr>
              <a:spLocks/>
            </p:cNvSpPr>
            <p:nvPr/>
          </p:nvSpPr>
          <p:spPr bwMode="gray">
            <a:xfrm flipH="1">
              <a:off x="827584" y="3389462"/>
              <a:ext cx="3165475" cy="461962"/>
            </a:xfrm>
            <a:custGeom>
              <a:avLst/>
              <a:gdLst>
                <a:gd name="T0" fmla="*/ 2147483647 w 2007"/>
                <a:gd name="T1" fmla="*/ 2147483647 h 291"/>
                <a:gd name="T2" fmla="*/ 0 w 2007"/>
                <a:gd name="T3" fmla="*/ 2147483647 h 291"/>
                <a:gd name="T4" fmla="*/ 2147483647 w 2007"/>
                <a:gd name="T5" fmla="*/ 2147483647 h 291"/>
                <a:gd name="T6" fmla="*/ 2147483647 w 2007"/>
                <a:gd name="T7" fmla="*/ 0 h 291"/>
                <a:gd name="T8" fmla="*/ 2147483647 w 2007"/>
                <a:gd name="T9" fmla="*/ 2147483647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7"/>
                <a:gd name="T16" fmla="*/ 0 h 291"/>
                <a:gd name="T17" fmla="*/ 2007 w 2007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94" name="Rectangle 11"/>
            <p:cNvSpPr>
              <a:spLocks noChangeArrowheads="1"/>
            </p:cNvSpPr>
            <p:nvPr/>
          </p:nvSpPr>
          <p:spPr bwMode="gray">
            <a:xfrm>
              <a:off x="976809" y="3420388"/>
              <a:ext cx="2257425" cy="39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5166431" y="1058332"/>
            <a:ext cx="4071056" cy="469194"/>
            <a:chOff x="4649291" y="1320379"/>
            <a:chExt cx="3663950" cy="422275"/>
          </a:xfrm>
        </p:grpSpPr>
        <p:sp>
          <p:nvSpPr>
            <p:cNvPr id="36891" name="Rectangle 6"/>
            <p:cNvSpPr>
              <a:spLocks noChangeArrowheads="1"/>
            </p:cNvSpPr>
            <p:nvPr/>
          </p:nvSpPr>
          <p:spPr bwMode="gray">
            <a:xfrm flipH="1">
              <a:off x="4649291" y="1320379"/>
              <a:ext cx="3663950" cy="422275"/>
            </a:xfrm>
            <a:prstGeom prst="rect">
              <a:avLst/>
            </a:prstGeom>
            <a:solidFill>
              <a:srgbClr val="1E8FB2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92" name="Rectangle 11"/>
            <p:cNvSpPr>
              <a:spLocks noChangeArrowheads="1"/>
            </p:cNvSpPr>
            <p:nvPr/>
          </p:nvSpPr>
          <p:spPr bwMode="gray">
            <a:xfrm>
              <a:off x="5917704" y="1331461"/>
              <a:ext cx="2257425" cy="39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5697361" y="3383137"/>
            <a:ext cx="3540126" cy="513292"/>
            <a:chOff x="5127128" y="3413274"/>
            <a:chExt cx="3186113" cy="461963"/>
          </a:xfrm>
        </p:grpSpPr>
        <p:sp>
          <p:nvSpPr>
            <p:cNvPr id="36889" name="Freeform 9"/>
            <p:cNvSpPr>
              <a:spLocks/>
            </p:cNvSpPr>
            <p:nvPr/>
          </p:nvSpPr>
          <p:spPr bwMode="gray">
            <a:xfrm>
              <a:off x="5127128" y="3413274"/>
              <a:ext cx="3186113" cy="461963"/>
            </a:xfrm>
            <a:custGeom>
              <a:avLst/>
              <a:gdLst>
                <a:gd name="T0" fmla="*/ 2147483647 w 2007"/>
                <a:gd name="T1" fmla="*/ 2147483647 h 291"/>
                <a:gd name="T2" fmla="*/ 0 w 2007"/>
                <a:gd name="T3" fmla="*/ 2147483647 h 291"/>
                <a:gd name="T4" fmla="*/ 2147483647 w 2007"/>
                <a:gd name="T5" fmla="*/ 2147483647 h 291"/>
                <a:gd name="T6" fmla="*/ 2147483647 w 2007"/>
                <a:gd name="T7" fmla="*/ 0 h 291"/>
                <a:gd name="T8" fmla="*/ 2147483647 w 2007"/>
                <a:gd name="T9" fmla="*/ 2147483647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7"/>
                <a:gd name="T16" fmla="*/ 0 h 291"/>
                <a:gd name="T17" fmla="*/ 2007 w 2007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90" name="Rectangle 11"/>
            <p:cNvSpPr>
              <a:spLocks noChangeArrowheads="1"/>
            </p:cNvSpPr>
            <p:nvPr/>
          </p:nvSpPr>
          <p:spPr bwMode="gray">
            <a:xfrm>
              <a:off x="5917704" y="3444200"/>
              <a:ext cx="2257425" cy="39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4319764" y="2365376"/>
            <a:ext cx="1509889" cy="1509889"/>
            <a:chOff x="3887185" y="2497460"/>
            <a:chExt cx="1358904" cy="1358904"/>
          </a:xfrm>
        </p:grpSpPr>
        <p:sp>
          <p:nvSpPr>
            <p:cNvPr id="26" name="椭圆 25"/>
            <p:cNvSpPr/>
            <p:nvPr/>
          </p:nvSpPr>
          <p:spPr>
            <a:xfrm>
              <a:off x="3887185" y="2497460"/>
              <a:ext cx="1358904" cy="1358904"/>
            </a:xfrm>
            <a:prstGeom prst="ellipse">
              <a:avLst/>
            </a:prstGeom>
            <a:noFill/>
            <a:ln>
              <a:solidFill>
                <a:srgbClr val="30B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88" name="Rectangle 11"/>
            <p:cNvSpPr>
              <a:spLocks noChangeArrowheads="1"/>
            </p:cNvSpPr>
            <p:nvPr/>
          </p:nvSpPr>
          <p:spPr bwMode="gray">
            <a:xfrm>
              <a:off x="3916241" y="3017485"/>
              <a:ext cx="1253900" cy="69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2222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2951869" y="-3411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56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839612" y="4679598"/>
            <a:ext cx="2268361" cy="825500"/>
            <a:chOff x="755576" y="4580180"/>
            <a:chExt cx="2041610" cy="742330"/>
          </a:xfrm>
        </p:grpSpPr>
        <p:sp>
          <p:nvSpPr>
            <p:cNvPr id="28" name="AutoShape 14"/>
            <p:cNvSpPr>
              <a:spLocks noChangeArrowheads="1"/>
            </p:cNvSpPr>
            <p:nvPr/>
          </p:nvSpPr>
          <p:spPr bwMode="gray">
            <a:xfrm>
              <a:off x="755576" y="4580180"/>
              <a:ext cx="2041610" cy="742330"/>
            </a:xfrm>
            <a:prstGeom prst="chevron">
              <a:avLst>
                <a:gd name="adj" fmla="val 57040"/>
              </a:avLst>
            </a:prstGeom>
            <a:noFill/>
            <a:ln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52" name="Text Box 15"/>
            <p:cNvSpPr txBox="1">
              <a:spLocks noChangeArrowheads="1"/>
            </p:cNvSpPr>
            <p:nvPr/>
          </p:nvSpPr>
          <p:spPr bwMode="gray">
            <a:xfrm>
              <a:off x="1300648" y="4792487"/>
              <a:ext cx="1267497" cy="29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2785181" y="4679598"/>
            <a:ext cx="2368902" cy="825500"/>
            <a:chOff x="2505900" y="4580180"/>
            <a:chExt cx="2132348" cy="742330"/>
          </a:xfrm>
        </p:grpSpPr>
        <p:sp>
          <p:nvSpPr>
            <p:cNvPr id="27" name="AutoShape 13"/>
            <p:cNvSpPr>
              <a:spLocks noChangeArrowheads="1"/>
            </p:cNvSpPr>
            <p:nvPr/>
          </p:nvSpPr>
          <p:spPr bwMode="gray">
            <a:xfrm>
              <a:off x="2505900" y="4580180"/>
              <a:ext cx="2132348" cy="742330"/>
            </a:xfrm>
            <a:prstGeom prst="chevron">
              <a:avLst>
                <a:gd name="adj" fmla="val 59575"/>
              </a:avLst>
            </a:prstGeom>
            <a:noFill/>
            <a:ln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48" name="Text Box 16"/>
            <p:cNvSpPr txBox="1">
              <a:spLocks noChangeArrowheads="1"/>
            </p:cNvSpPr>
            <p:nvPr/>
          </p:nvSpPr>
          <p:spPr bwMode="gray">
            <a:xfrm>
              <a:off x="3059832" y="4788033"/>
              <a:ext cx="1267644" cy="29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829528" y="4686653"/>
            <a:ext cx="2420056" cy="825500"/>
            <a:chOff x="4346961" y="4586119"/>
            <a:chExt cx="2177717" cy="742330"/>
          </a:xfrm>
        </p:grpSpPr>
        <p:sp>
          <p:nvSpPr>
            <p:cNvPr id="26" name="AutoShape 12"/>
            <p:cNvSpPr>
              <a:spLocks noChangeArrowheads="1"/>
            </p:cNvSpPr>
            <p:nvPr/>
          </p:nvSpPr>
          <p:spPr bwMode="ltGray">
            <a:xfrm>
              <a:off x="4346961" y="4586119"/>
              <a:ext cx="2177717" cy="742330"/>
            </a:xfrm>
            <a:prstGeom prst="chevron">
              <a:avLst>
                <a:gd name="adj" fmla="val 60843"/>
              </a:avLst>
            </a:prstGeom>
            <a:noFill/>
            <a:ln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gray">
            <a:xfrm>
              <a:off x="4894292" y="4792487"/>
              <a:ext cx="1267250" cy="29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6926793" y="4693709"/>
            <a:ext cx="2393597" cy="823736"/>
            <a:chOff x="6233391" y="4592057"/>
            <a:chExt cx="2155033" cy="742330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6233391" y="4592057"/>
              <a:ext cx="2155033" cy="742330"/>
            </a:xfrm>
            <a:prstGeom prst="chevron">
              <a:avLst>
                <a:gd name="adj" fmla="val 60209"/>
              </a:avLst>
            </a:prstGeom>
            <a:noFill/>
            <a:ln>
              <a:solidFill>
                <a:srgbClr val="30B8D8"/>
              </a:solidFill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40" name="Text Box 18"/>
            <p:cNvSpPr txBox="1">
              <a:spLocks noChangeArrowheads="1"/>
            </p:cNvSpPr>
            <p:nvPr/>
          </p:nvSpPr>
          <p:spPr bwMode="gray">
            <a:xfrm>
              <a:off x="6766500" y="4792487"/>
              <a:ext cx="1267912" cy="298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1005341" y="1832645"/>
            <a:ext cx="4799359" cy="2372882"/>
          </a:xfrm>
          <a:custGeom>
            <a:avLst/>
            <a:gdLst/>
            <a:ahLst/>
            <a:cxnLst/>
            <a:rect l="l" t="t" r="r" b="b"/>
            <a:pathLst>
              <a:path w="4319423" h="2135594">
                <a:moveTo>
                  <a:pt x="2159711" y="0"/>
                </a:moveTo>
                <a:cubicBezTo>
                  <a:pt x="3344713" y="0"/>
                  <a:pt x="4306941" y="953806"/>
                  <a:pt x="4319423" y="2135594"/>
                </a:cubicBezTo>
                <a:lnTo>
                  <a:pt x="0" y="2135594"/>
                </a:lnTo>
                <a:cubicBezTo>
                  <a:pt x="12481" y="953806"/>
                  <a:pt x="974710" y="0"/>
                  <a:pt x="2159711" y="0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605896" y="2433200"/>
            <a:ext cx="3598248" cy="1772327"/>
          </a:xfrm>
          <a:custGeom>
            <a:avLst/>
            <a:gdLst/>
            <a:ahLst/>
            <a:cxnLst/>
            <a:rect l="l" t="t" r="r" b="b"/>
            <a:pathLst>
              <a:path w="3238423" h="1595094">
                <a:moveTo>
                  <a:pt x="1619211" y="0"/>
                </a:moveTo>
                <a:cubicBezTo>
                  <a:pt x="2505697" y="0"/>
                  <a:pt x="3225929" y="711824"/>
                  <a:pt x="3238423" y="1595094"/>
                </a:cubicBezTo>
                <a:lnTo>
                  <a:pt x="0" y="1595094"/>
                </a:lnTo>
                <a:cubicBezTo>
                  <a:pt x="12494" y="711824"/>
                  <a:pt x="732725" y="0"/>
                  <a:pt x="1619211" y="0"/>
                </a:cubicBezTo>
                <a:close/>
              </a:path>
            </a:pathLst>
          </a:custGeom>
          <a:solidFill>
            <a:srgbClr val="003C66">
              <a:alpha val="20000"/>
            </a:srgbClr>
          </a:solidFill>
          <a:ln w="19050">
            <a:solidFill>
              <a:srgbClr val="30B8D8"/>
            </a:solidFill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154790" y="2982091"/>
            <a:ext cx="2500461" cy="1223433"/>
          </a:xfrm>
          <a:custGeom>
            <a:avLst/>
            <a:gdLst/>
            <a:ahLst/>
            <a:cxnLst/>
            <a:rect l="l" t="t" r="r" b="b"/>
            <a:pathLst>
              <a:path w="2250415" h="1101090">
                <a:moveTo>
                  <a:pt x="1125207" y="0"/>
                </a:moveTo>
                <a:cubicBezTo>
                  <a:pt x="1738854" y="0"/>
                  <a:pt x="2237900" y="490666"/>
                  <a:pt x="2250415" y="1101090"/>
                </a:cubicBezTo>
                <a:lnTo>
                  <a:pt x="0" y="1101090"/>
                </a:lnTo>
                <a:cubicBezTo>
                  <a:pt x="12514" y="490666"/>
                  <a:pt x="511560" y="0"/>
                  <a:pt x="1125207" y="0"/>
                </a:cubicBezTo>
                <a:close/>
              </a:path>
            </a:pathLst>
          </a:custGeom>
          <a:solidFill>
            <a:srgbClr val="003C66">
              <a:alpha val="40000"/>
            </a:srgbClr>
          </a:solidFill>
          <a:ln w="12700">
            <a:solidFill>
              <a:srgbClr val="30B8D8"/>
            </a:solidFill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600730" y="3428030"/>
            <a:ext cx="1608581" cy="777493"/>
          </a:xfrm>
          <a:custGeom>
            <a:avLst/>
            <a:gdLst/>
            <a:ahLst/>
            <a:cxnLst/>
            <a:rect l="l" t="t" r="r" b="b"/>
            <a:pathLst>
              <a:path w="1447723" h="699744">
                <a:moveTo>
                  <a:pt x="723861" y="0"/>
                </a:moveTo>
                <a:cubicBezTo>
                  <a:pt x="1115836" y="0"/>
                  <a:pt x="1435171" y="311005"/>
                  <a:pt x="1447723" y="699744"/>
                </a:cubicBezTo>
                <a:lnTo>
                  <a:pt x="0" y="699744"/>
                </a:lnTo>
                <a:cubicBezTo>
                  <a:pt x="12551" y="311005"/>
                  <a:pt x="331887" y="0"/>
                  <a:pt x="723861" y="0"/>
                </a:cubicBezTo>
                <a:close/>
              </a:path>
            </a:pathLst>
          </a:custGeom>
          <a:solidFill>
            <a:srgbClr val="003C66">
              <a:alpha val="60000"/>
            </a:srgbClr>
          </a:solidFill>
          <a:ln w="9525">
            <a:solidFill>
              <a:srgbClr val="30B8D8"/>
            </a:solidFill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987215" y="3813098"/>
            <a:ext cx="835610" cy="392429"/>
          </a:xfrm>
          <a:custGeom>
            <a:avLst/>
            <a:gdLst/>
            <a:ahLst/>
            <a:cxnLst/>
            <a:rect l="l" t="t" r="r" b="b"/>
            <a:pathLst>
              <a:path w="752049" h="353185">
                <a:moveTo>
                  <a:pt x="376024" y="0"/>
                </a:moveTo>
                <a:cubicBezTo>
                  <a:pt x="576537" y="0"/>
                  <a:pt x="740641" y="155882"/>
                  <a:pt x="752049" y="353185"/>
                </a:cubicBezTo>
                <a:lnTo>
                  <a:pt x="0" y="353185"/>
                </a:lnTo>
                <a:cubicBezTo>
                  <a:pt x="11407" y="155882"/>
                  <a:pt x="175511" y="0"/>
                  <a:pt x="376024" y="0"/>
                </a:cubicBezTo>
                <a:close/>
              </a:path>
            </a:pathLst>
          </a:custGeom>
          <a:solidFill>
            <a:srgbClr val="003C66"/>
          </a:solidFill>
          <a:ln w="6350">
            <a:solidFill>
              <a:srgbClr val="30B8D8"/>
            </a:solidFill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AutoShape 10"/>
          <p:cNvSpPr>
            <a:spLocks/>
          </p:cNvSpPr>
          <p:nvPr/>
        </p:nvSpPr>
        <p:spPr bwMode="auto">
          <a:xfrm>
            <a:off x="4771321" y="892528"/>
            <a:ext cx="3503083" cy="633237"/>
          </a:xfrm>
          <a:prstGeom prst="accentCallout2">
            <a:avLst>
              <a:gd name="adj1" fmla="val 18750"/>
              <a:gd name="adj2" fmla="val -2259"/>
              <a:gd name="adj3" fmla="val 18750"/>
              <a:gd name="adj4" fmla="val -14884"/>
              <a:gd name="adj5" fmla="val 204690"/>
              <a:gd name="adj6" fmla="val -42301"/>
            </a:avLst>
          </a:prstGeom>
          <a:noFill/>
          <a:ln w="9525">
            <a:solidFill>
              <a:srgbClr val="BCE8F2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AutoShape 7"/>
          <p:cNvSpPr>
            <a:spLocks/>
          </p:cNvSpPr>
          <p:nvPr/>
        </p:nvSpPr>
        <p:spPr bwMode="auto">
          <a:xfrm>
            <a:off x="6447015" y="3561292"/>
            <a:ext cx="3434291" cy="633236"/>
          </a:xfrm>
          <a:prstGeom prst="accentCallout2">
            <a:avLst>
              <a:gd name="adj1" fmla="val 18750"/>
              <a:gd name="adj2" fmla="val -2421"/>
              <a:gd name="adj3" fmla="val 18750"/>
              <a:gd name="adj4" fmla="val -12097"/>
              <a:gd name="adj5" fmla="val 78810"/>
              <a:gd name="adj6" fmla="val -71796"/>
            </a:avLst>
          </a:prstGeom>
          <a:noFill/>
          <a:ln w="9525">
            <a:solidFill>
              <a:srgbClr val="BCE8F2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AutoShape 8"/>
          <p:cNvSpPr>
            <a:spLocks/>
          </p:cNvSpPr>
          <p:nvPr/>
        </p:nvSpPr>
        <p:spPr bwMode="gray">
          <a:xfrm>
            <a:off x="6048376" y="2608792"/>
            <a:ext cx="3533069" cy="633236"/>
          </a:xfrm>
          <a:prstGeom prst="accentCallout2">
            <a:avLst>
              <a:gd name="adj1" fmla="val 18750"/>
              <a:gd name="adj2" fmla="val -2241"/>
              <a:gd name="adj3" fmla="val 18750"/>
              <a:gd name="adj4" fmla="val -13444"/>
              <a:gd name="adj5" fmla="val 134477"/>
              <a:gd name="adj6" fmla="val -56958"/>
            </a:avLst>
          </a:prstGeom>
          <a:noFill/>
          <a:ln w="9525">
            <a:solidFill>
              <a:srgbClr val="BCE8F2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AutoShape 9"/>
          <p:cNvSpPr>
            <a:spLocks/>
          </p:cNvSpPr>
          <p:nvPr/>
        </p:nvSpPr>
        <p:spPr bwMode="gray">
          <a:xfrm>
            <a:off x="5501570" y="1742723"/>
            <a:ext cx="3520722" cy="633237"/>
          </a:xfrm>
          <a:prstGeom prst="accentCallout2">
            <a:avLst>
              <a:gd name="adj1" fmla="val 18750"/>
              <a:gd name="adj2" fmla="val -2250"/>
              <a:gd name="adj3" fmla="val 18750"/>
              <a:gd name="adj4" fmla="val -14759"/>
              <a:gd name="adj5" fmla="val 168551"/>
              <a:gd name="adj6" fmla="val -46986"/>
            </a:avLst>
          </a:prstGeom>
          <a:noFill/>
          <a:ln w="9525">
            <a:solidFill>
              <a:srgbClr val="BCE8F2"/>
            </a:solidFill>
            <a:miter lim="800000"/>
            <a:headEnd type="diamond" w="med" len="med"/>
            <a:tailEnd type="diamond" w="med" len="med"/>
          </a:ln>
        </p:spPr>
        <p:txBody>
          <a:bodyPr anchor="ctr"/>
          <a:lstStyle/>
          <a:p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2946111" y="-10284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-317500"/>
            <a:ext cx="10146489" cy="6350000"/>
          </a:xfrm>
          <a:prstGeom prst="rect">
            <a:avLst/>
          </a:prstGeom>
        </p:spPr>
      </p:pic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39663" y="1657367"/>
            <a:ext cx="5774366" cy="536222"/>
            <a:chOff x="64331" y="0"/>
            <a:chExt cx="6433094" cy="482482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1000">
                <a:srgbClr val="50B8EA"/>
              </a:gs>
              <a:gs pos="100000">
                <a:schemeClr val="tx2"/>
              </a:gs>
            </a:gsLst>
            <a:lin ang="54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4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22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486" name="Rectangle 13"/>
            <p:cNvSpPr>
              <a:spLocks noChangeArrowheads="1"/>
            </p:cNvSpPr>
            <p:nvPr/>
          </p:nvSpPr>
          <p:spPr bwMode="auto">
            <a:xfrm>
              <a:off x="1860562" y="31930"/>
              <a:ext cx="3106258" cy="390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2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"/>
                  <a:cs typeface="+mn-ea"/>
                  <a:sym typeface="+mn-lt"/>
                </a:rPr>
                <a:t>Add title text here</a:t>
              </a:r>
              <a:endParaRPr kumimoji="0" lang="zh-CN" altLang="en-US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3611900" y="569670"/>
            <a:ext cx="2944328" cy="704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normalizeH="0" baseline="0" noProof="0" dirty="0">
                <a:ln>
                  <a:noFill/>
                </a:ln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rPr>
              <a:t>Part Three</a:t>
            </a:r>
            <a:endParaRPr kumimoji="0" lang="zh-CN" altLang="en-US" sz="3600" b="1" i="0" u="none" strike="noStrike" kern="1200" cap="none" normalizeH="0" baseline="0" noProof="0" dirty="0">
              <a:ln>
                <a:noFill/>
              </a:ln>
              <a:gradFill flip="none" rotWithShape="1">
                <a:gsLst>
                  <a:gs pos="60000">
                    <a:srgbClr val="BCE8F2"/>
                  </a:gs>
                  <a:gs pos="0">
                    <a:srgbClr val="4EC3DE"/>
                  </a:gs>
                  <a:gs pos="40000">
                    <a:srgbClr val="BCE8F2"/>
                  </a:gs>
                  <a:gs pos="100000">
                    <a:srgbClr val="4EC3DE"/>
                  </a:gs>
                </a:gsLst>
                <a:lin ang="0" scaled="1"/>
                <a:tileRect/>
              </a:gradFill>
              <a:effectLst/>
              <a:uLnTx/>
              <a:uFillTx/>
              <a:latin typeface="微软雅黑 Light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2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750153" y="1524000"/>
            <a:ext cx="1406171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3" name="直接连接符 2"/>
          <p:cNvCxnSpPr/>
          <p:nvPr/>
        </p:nvCxnSpPr>
        <p:spPr>
          <a:xfrm>
            <a:off x="8636000" y="1653177"/>
            <a:ext cx="0" cy="1240637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4" name="直接连接符 3"/>
          <p:cNvCxnSpPr/>
          <p:nvPr/>
        </p:nvCxnSpPr>
        <p:spPr>
          <a:xfrm>
            <a:off x="7370356" y="2764014"/>
            <a:ext cx="1406171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5" name="直接连接符 4"/>
          <p:cNvCxnSpPr/>
          <p:nvPr/>
        </p:nvCxnSpPr>
        <p:spPr>
          <a:xfrm>
            <a:off x="7254876" y="2893815"/>
            <a:ext cx="0" cy="1240637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6" name="直接连接符 5"/>
          <p:cNvCxnSpPr/>
          <p:nvPr/>
        </p:nvCxnSpPr>
        <p:spPr>
          <a:xfrm>
            <a:off x="5996435" y="4004028"/>
            <a:ext cx="1406171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7" name="直接连接符 6"/>
          <p:cNvCxnSpPr/>
          <p:nvPr/>
        </p:nvCxnSpPr>
        <p:spPr>
          <a:xfrm>
            <a:off x="5879042" y="4134452"/>
            <a:ext cx="0" cy="1240637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8" name="直接连接符 7"/>
          <p:cNvCxnSpPr/>
          <p:nvPr/>
        </p:nvCxnSpPr>
        <p:spPr>
          <a:xfrm>
            <a:off x="4593368" y="5244042"/>
            <a:ext cx="1406171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cxnSp>
        <p:nvCxnSpPr>
          <p:cNvPr id="9" name="直接连接符 8"/>
          <p:cNvCxnSpPr/>
          <p:nvPr/>
        </p:nvCxnSpPr>
        <p:spPr>
          <a:xfrm>
            <a:off x="4476750" y="5375088"/>
            <a:ext cx="0" cy="83051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</p:cxn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8946444" y="735542"/>
            <a:ext cx="918987" cy="917222"/>
            <a:chOff x="8051785" y="947066"/>
            <a:chExt cx="826543" cy="826543"/>
          </a:xfrm>
        </p:grpSpPr>
        <p:sp>
          <p:nvSpPr>
            <p:cNvPr id="10" name="椭圆 9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021" name="TextBox 11"/>
            <p:cNvSpPr txBox="1">
              <a:spLocks noChangeArrowheads="1"/>
            </p:cNvSpPr>
            <p:nvPr/>
          </p:nvSpPr>
          <p:spPr bwMode="auto">
            <a:xfrm>
              <a:off x="8215259" y="976670"/>
              <a:ext cx="383795" cy="76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89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889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1640417" y="970265"/>
            <a:ext cx="6963833" cy="514930"/>
            <a:chOff x="1475656" y="1158745"/>
            <a:chExt cx="6267777" cy="463597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1640985" y="1622341"/>
              <a:ext cx="6102448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12" name="组合 42"/>
            <p:cNvGrpSpPr>
              <a:grpSpLocks/>
            </p:cNvGrpSpPr>
            <p:nvPr/>
          </p:nvGrpSpPr>
          <p:grpSpPr bwMode="auto">
            <a:xfrm>
              <a:off x="1475656" y="1158745"/>
              <a:ext cx="5348112" cy="332513"/>
              <a:chOff x="1475656" y="1168905"/>
              <a:chExt cx="5348112" cy="332513"/>
            </a:xfrm>
          </p:grpSpPr>
          <p:sp>
            <p:nvSpPr>
              <p:cNvPr id="41013" name="TextBox 13"/>
              <p:cNvSpPr txBox="1">
                <a:spLocks noChangeArrowheads="1"/>
              </p:cNvSpPr>
              <p:nvPr/>
            </p:nvSpPr>
            <p:spPr bwMode="auto">
              <a:xfrm>
                <a:off x="1475656" y="1168905"/>
                <a:ext cx="1293760" cy="33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BCE8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08753" y="1201746"/>
                <a:ext cx="4115015" cy="2678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zh-CN" sz="1333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7614709" y="1975557"/>
            <a:ext cx="917222" cy="918987"/>
            <a:chOff x="6852825" y="2063640"/>
            <a:chExt cx="826543" cy="826543"/>
          </a:xfrm>
        </p:grpSpPr>
        <p:sp>
          <p:nvSpPr>
            <p:cNvPr id="16" name="椭圆 15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010" name="TextBox 17"/>
            <p:cNvSpPr txBox="1">
              <a:spLocks noChangeArrowheads="1"/>
            </p:cNvSpPr>
            <p:nvPr/>
          </p:nvSpPr>
          <p:spPr bwMode="auto">
            <a:xfrm>
              <a:off x="7016300" y="2093243"/>
              <a:ext cx="481316" cy="75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89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889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702154" y="2206731"/>
            <a:ext cx="5570361" cy="518481"/>
            <a:chOff x="1532464" y="2271924"/>
            <a:chExt cx="5012009" cy="466990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1640985" y="2718598"/>
              <a:ext cx="4903488" cy="20316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01" name="组合 41"/>
            <p:cNvGrpSpPr>
              <a:grpSpLocks/>
            </p:cNvGrpSpPr>
            <p:nvPr/>
          </p:nvGrpSpPr>
          <p:grpSpPr bwMode="auto">
            <a:xfrm>
              <a:off x="1532464" y="2271924"/>
              <a:ext cx="4962014" cy="332653"/>
              <a:chOff x="1532464" y="2292244"/>
              <a:chExt cx="4962014" cy="332653"/>
            </a:xfrm>
          </p:grpSpPr>
          <p:sp>
            <p:nvSpPr>
              <p:cNvPr id="41002" name="TextBox 19"/>
              <p:cNvSpPr txBox="1">
                <a:spLocks noChangeArrowheads="1"/>
              </p:cNvSpPr>
              <p:nvPr/>
            </p:nvSpPr>
            <p:spPr bwMode="auto">
              <a:xfrm>
                <a:off x="1532464" y="2292244"/>
                <a:ext cx="1107996" cy="332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BCE8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8975" y="2314452"/>
                <a:ext cx="3845503" cy="267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defRPr sz="120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333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230055" y="3204985"/>
            <a:ext cx="918987" cy="918985"/>
            <a:chOff x="5607753" y="3170764"/>
            <a:chExt cx="826543" cy="826543"/>
          </a:xfrm>
        </p:grpSpPr>
        <p:sp>
          <p:nvSpPr>
            <p:cNvPr id="22" name="椭圆 21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999" name="TextBox 23"/>
            <p:cNvSpPr txBox="1">
              <a:spLocks noChangeArrowheads="1"/>
            </p:cNvSpPr>
            <p:nvPr/>
          </p:nvSpPr>
          <p:spPr bwMode="auto">
            <a:xfrm>
              <a:off x="5771228" y="3200368"/>
              <a:ext cx="480392" cy="759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89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4889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698625" y="3379612"/>
            <a:ext cx="4297810" cy="576792"/>
            <a:chOff x="1528232" y="3326958"/>
            <a:chExt cx="3868908" cy="519081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1640985" y="3817703"/>
              <a:ext cx="3658416" cy="28336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90" name="组合 40"/>
            <p:cNvGrpSpPr>
              <a:grpSpLocks/>
            </p:cNvGrpSpPr>
            <p:nvPr/>
          </p:nvGrpSpPr>
          <p:grpSpPr bwMode="auto">
            <a:xfrm>
              <a:off x="1528232" y="3326958"/>
              <a:ext cx="3868908" cy="452288"/>
              <a:chOff x="1528232" y="3296478"/>
              <a:chExt cx="3868908" cy="452288"/>
            </a:xfrm>
          </p:grpSpPr>
          <p:sp>
            <p:nvSpPr>
              <p:cNvPr id="40991" name="TextBox 25"/>
              <p:cNvSpPr txBox="1">
                <a:spLocks noChangeArrowheads="1"/>
              </p:cNvSpPr>
              <p:nvPr/>
            </p:nvSpPr>
            <p:spPr bwMode="auto">
              <a:xfrm>
                <a:off x="1528232" y="3342644"/>
                <a:ext cx="1107996" cy="332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BCE8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00073" y="3296478"/>
                <a:ext cx="2697067" cy="452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defRPr sz="120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333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4847167" y="4460878"/>
            <a:ext cx="918987" cy="918986"/>
            <a:chOff x="4362681" y="4300937"/>
            <a:chExt cx="826543" cy="826543"/>
          </a:xfrm>
        </p:grpSpPr>
        <p:sp>
          <p:nvSpPr>
            <p:cNvPr id="28" name="椭圆 2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50334" y="4388590"/>
              <a:ext cx="651236" cy="651236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98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988" name="TextBox 29"/>
            <p:cNvSpPr txBox="1">
              <a:spLocks noChangeArrowheads="1"/>
            </p:cNvSpPr>
            <p:nvPr/>
          </p:nvSpPr>
          <p:spPr bwMode="auto">
            <a:xfrm>
              <a:off x="4526156" y="4330540"/>
              <a:ext cx="489042" cy="75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889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4889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1698625" y="4485955"/>
            <a:ext cx="3165351" cy="726333"/>
            <a:chOff x="1528232" y="4322318"/>
            <a:chExt cx="2849249" cy="653894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1619672" y="4976211"/>
              <a:ext cx="2434657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9" name="组合 39"/>
            <p:cNvGrpSpPr>
              <a:grpSpLocks/>
            </p:cNvGrpSpPr>
            <p:nvPr/>
          </p:nvGrpSpPr>
          <p:grpSpPr bwMode="auto">
            <a:xfrm>
              <a:off x="1528232" y="4322318"/>
              <a:ext cx="2849249" cy="637113"/>
              <a:chOff x="1528232" y="4291838"/>
              <a:chExt cx="2849249" cy="637113"/>
            </a:xfrm>
          </p:grpSpPr>
          <p:sp>
            <p:nvSpPr>
              <p:cNvPr id="40980" name="TextBox 31"/>
              <p:cNvSpPr txBox="1">
                <a:spLocks noChangeArrowheads="1"/>
              </p:cNvSpPr>
              <p:nvPr/>
            </p:nvSpPr>
            <p:spPr bwMode="auto">
              <a:xfrm>
                <a:off x="1528232" y="4498039"/>
                <a:ext cx="1107996" cy="332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BCE8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92786" y="4291838"/>
                <a:ext cx="1784695" cy="63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defRPr sz="120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333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2929452" y="4234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6050149" y="1273324"/>
            <a:ext cx="2192514" cy="2289734"/>
            <a:chOff x="5444853" y="1300957"/>
            <a:chExt cx="1973262" cy="2190750"/>
          </a:xfrm>
          <a:solidFill>
            <a:schemeClr val="accent1"/>
          </a:solidFill>
        </p:grpSpPr>
        <p:sp>
          <p:nvSpPr>
            <p:cNvPr id="15380" name="Freeform 7"/>
            <p:cNvSpPr>
              <a:spLocks noEditPoints="1"/>
            </p:cNvSpPr>
            <p:nvPr/>
          </p:nvSpPr>
          <p:spPr bwMode="gray">
            <a:xfrm>
              <a:off x="6081440" y="1300957"/>
              <a:ext cx="777875" cy="2185987"/>
            </a:xfrm>
            <a:custGeom>
              <a:avLst/>
              <a:gdLst>
                <a:gd name="T0" fmla="*/ 759691 w 1155"/>
                <a:gd name="T1" fmla="*/ 654354 h 3334"/>
                <a:gd name="T2" fmla="*/ 697730 w 1155"/>
                <a:gd name="T3" fmla="*/ 513386 h 3334"/>
                <a:gd name="T4" fmla="*/ 589973 w 1155"/>
                <a:gd name="T5" fmla="*/ 371106 h 3334"/>
                <a:gd name="T6" fmla="*/ 492317 w 1155"/>
                <a:gd name="T7" fmla="*/ 308818 h 3334"/>
                <a:gd name="T8" fmla="*/ 543502 w 1155"/>
                <a:gd name="T9" fmla="*/ 213747 h 3334"/>
                <a:gd name="T10" fmla="*/ 550911 w 1155"/>
                <a:gd name="T11" fmla="*/ 130477 h 3334"/>
                <a:gd name="T12" fmla="*/ 507808 w 1155"/>
                <a:gd name="T13" fmla="*/ 57043 h 3334"/>
                <a:gd name="T14" fmla="*/ 387254 w 1155"/>
                <a:gd name="T15" fmla="*/ 4590 h 3334"/>
                <a:gd name="T16" fmla="*/ 356273 w 1155"/>
                <a:gd name="T17" fmla="*/ 32128 h 3334"/>
                <a:gd name="T18" fmla="*/ 313170 w 1155"/>
                <a:gd name="T19" fmla="*/ 51142 h 3334"/>
                <a:gd name="T20" fmla="*/ 310477 w 1155"/>
                <a:gd name="T21" fmla="*/ 108840 h 3334"/>
                <a:gd name="T22" fmla="*/ 319232 w 1155"/>
                <a:gd name="T23" fmla="*/ 133756 h 3334"/>
                <a:gd name="T24" fmla="*/ 317211 w 1155"/>
                <a:gd name="T25" fmla="*/ 231450 h 3334"/>
                <a:gd name="T26" fmla="*/ 349539 w 1155"/>
                <a:gd name="T27" fmla="*/ 272757 h 3334"/>
                <a:gd name="T28" fmla="*/ 239087 w 1155"/>
                <a:gd name="T29" fmla="*/ 345535 h 3334"/>
                <a:gd name="T30" fmla="*/ 158269 w 1155"/>
                <a:gd name="T31" fmla="*/ 380941 h 3334"/>
                <a:gd name="T32" fmla="*/ 117186 w 1155"/>
                <a:gd name="T33" fmla="*/ 568462 h 3334"/>
                <a:gd name="T34" fmla="*/ 91594 w 1155"/>
                <a:gd name="T35" fmla="*/ 759916 h 3334"/>
                <a:gd name="T36" fmla="*/ 76777 w 1155"/>
                <a:gd name="T37" fmla="*/ 954648 h 3334"/>
                <a:gd name="T38" fmla="*/ 76777 w 1155"/>
                <a:gd name="T39" fmla="*/ 1007101 h 3334"/>
                <a:gd name="T40" fmla="*/ 119207 w 1155"/>
                <a:gd name="T41" fmla="*/ 1120531 h 3334"/>
                <a:gd name="T42" fmla="*/ 117186 w 1155"/>
                <a:gd name="T43" fmla="*/ 1132333 h 3334"/>
                <a:gd name="T44" fmla="*/ 88900 w 1155"/>
                <a:gd name="T45" fmla="*/ 1166428 h 3334"/>
                <a:gd name="T46" fmla="*/ 29633 w 1155"/>
                <a:gd name="T47" fmla="*/ 1470657 h 3334"/>
                <a:gd name="T48" fmla="*/ 72736 w 1155"/>
                <a:gd name="T49" fmla="*/ 1455576 h 3334"/>
                <a:gd name="T50" fmla="*/ 88227 w 1155"/>
                <a:gd name="T51" fmla="*/ 1557860 h 3334"/>
                <a:gd name="T52" fmla="*/ 18858 w 1155"/>
                <a:gd name="T53" fmla="*/ 2007646 h 3334"/>
                <a:gd name="T54" fmla="*/ 0 w 1155"/>
                <a:gd name="T55" fmla="*/ 2092227 h 3334"/>
                <a:gd name="T56" fmla="*/ 24245 w 1155"/>
                <a:gd name="T57" fmla="*/ 2147958 h 3334"/>
                <a:gd name="T58" fmla="*/ 73410 w 1155"/>
                <a:gd name="T59" fmla="*/ 2155171 h 3334"/>
                <a:gd name="T60" fmla="*/ 132003 w 1155"/>
                <a:gd name="T61" fmla="*/ 2123699 h 3334"/>
                <a:gd name="T62" fmla="*/ 172412 w 1155"/>
                <a:gd name="T63" fmla="*/ 2027972 h 3334"/>
                <a:gd name="T64" fmla="*/ 191943 w 1155"/>
                <a:gd name="T65" fmla="*/ 1972240 h 3334"/>
                <a:gd name="T66" fmla="*/ 251210 w 1155"/>
                <a:gd name="T67" fmla="*/ 1812258 h 3334"/>
                <a:gd name="T68" fmla="*/ 397356 w 1155"/>
                <a:gd name="T69" fmla="*/ 1220848 h 3334"/>
                <a:gd name="T70" fmla="*/ 488277 w 1155"/>
                <a:gd name="T71" fmla="*/ 1368373 h 3334"/>
                <a:gd name="T72" fmla="*/ 515216 w 1155"/>
                <a:gd name="T73" fmla="*/ 1579497 h 3334"/>
                <a:gd name="T74" fmla="*/ 519930 w 1155"/>
                <a:gd name="T75" fmla="*/ 2005679 h 3334"/>
                <a:gd name="T76" fmla="*/ 545523 w 1155"/>
                <a:gd name="T77" fmla="*/ 2055510 h 3334"/>
                <a:gd name="T78" fmla="*/ 540135 w 1155"/>
                <a:gd name="T79" fmla="*/ 2137468 h 3334"/>
                <a:gd name="T80" fmla="*/ 589973 w 1155"/>
                <a:gd name="T81" fmla="*/ 2184676 h 3334"/>
                <a:gd name="T82" fmla="*/ 647892 w 1155"/>
                <a:gd name="T83" fmla="*/ 2169595 h 3334"/>
                <a:gd name="T84" fmla="*/ 677526 w 1155"/>
                <a:gd name="T85" fmla="*/ 2059444 h 3334"/>
                <a:gd name="T86" fmla="*/ 705812 w 1155"/>
                <a:gd name="T87" fmla="*/ 2026660 h 3334"/>
                <a:gd name="T88" fmla="*/ 705812 w 1155"/>
                <a:gd name="T89" fmla="*/ 1976174 h 3334"/>
                <a:gd name="T90" fmla="*/ 697730 w 1155"/>
                <a:gd name="T91" fmla="*/ 1771607 h 3334"/>
                <a:gd name="T92" fmla="*/ 668770 w 1155"/>
                <a:gd name="T93" fmla="*/ 1397878 h 3334"/>
                <a:gd name="T94" fmla="*/ 657995 w 1155"/>
                <a:gd name="T95" fmla="*/ 1022837 h 3334"/>
                <a:gd name="T96" fmla="*/ 616239 w 1155"/>
                <a:gd name="T97" fmla="*/ 863511 h 3334"/>
                <a:gd name="T98" fmla="*/ 736119 w 1155"/>
                <a:gd name="T99" fmla="*/ 797944 h 3334"/>
                <a:gd name="T100" fmla="*/ 772487 w 1155"/>
                <a:gd name="T101" fmla="*/ 774340 h 3334"/>
                <a:gd name="T102" fmla="*/ 192617 w 1155"/>
                <a:gd name="T103" fmla="*/ 755326 h 3334"/>
                <a:gd name="T104" fmla="*/ 204739 w 1155"/>
                <a:gd name="T105" fmla="*/ 694349 h 3334"/>
                <a:gd name="T106" fmla="*/ 136717 w 1155"/>
                <a:gd name="T107" fmla="*/ 1073324 h 3334"/>
                <a:gd name="T108" fmla="*/ 141432 w 1155"/>
                <a:gd name="T109" fmla="*/ 1357226 h 3334"/>
                <a:gd name="T110" fmla="*/ 181167 w 1155"/>
                <a:gd name="T111" fmla="*/ 1081192 h 3334"/>
                <a:gd name="T112" fmla="*/ 158269 w 1155"/>
                <a:gd name="T113" fmla="*/ 1150692 h 3334"/>
                <a:gd name="T114" fmla="*/ 159616 w 1155"/>
                <a:gd name="T115" fmla="*/ 1104795 h 3334"/>
                <a:gd name="T116" fmla="*/ 174433 w 1155"/>
                <a:gd name="T117" fmla="*/ 1035295 h 3334"/>
                <a:gd name="T118" fmla="*/ 195984 w 1155"/>
                <a:gd name="T119" fmla="*/ 967761 h 3334"/>
                <a:gd name="T120" fmla="*/ 602095 w 1155"/>
                <a:gd name="T121" fmla="*/ 696972 h 3334"/>
                <a:gd name="T122" fmla="*/ 641831 w 1155"/>
                <a:gd name="T123" fmla="*/ 687793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1" name="Freeform 8"/>
            <p:cNvSpPr>
              <a:spLocks noEditPoints="1"/>
            </p:cNvSpPr>
            <p:nvPr/>
          </p:nvSpPr>
          <p:spPr bwMode="gray">
            <a:xfrm>
              <a:off x="5444853" y="2247107"/>
              <a:ext cx="444500" cy="1244600"/>
            </a:xfrm>
            <a:custGeom>
              <a:avLst/>
              <a:gdLst>
                <a:gd name="T0" fmla="*/ 434109 w 1155"/>
                <a:gd name="T1" fmla="*/ 372559 h 3334"/>
                <a:gd name="T2" fmla="*/ 398703 w 1155"/>
                <a:gd name="T3" fmla="*/ 292298 h 3334"/>
                <a:gd name="T4" fmla="*/ 337127 w 1155"/>
                <a:gd name="T5" fmla="*/ 211291 h 3334"/>
                <a:gd name="T6" fmla="*/ 281324 w 1155"/>
                <a:gd name="T7" fmla="*/ 175827 h 3334"/>
                <a:gd name="T8" fmla="*/ 310573 w 1155"/>
                <a:gd name="T9" fmla="*/ 121698 h 3334"/>
                <a:gd name="T10" fmla="*/ 314806 w 1155"/>
                <a:gd name="T11" fmla="*/ 74288 h 3334"/>
                <a:gd name="T12" fmla="*/ 290176 w 1155"/>
                <a:gd name="T13" fmla="*/ 32478 h 3334"/>
                <a:gd name="T14" fmla="*/ 221288 w 1155"/>
                <a:gd name="T15" fmla="*/ 2613 h 3334"/>
                <a:gd name="T16" fmla="*/ 203585 w 1155"/>
                <a:gd name="T17" fmla="*/ 18292 h 3334"/>
                <a:gd name="T18" fmla="*/ 178955 w 1155"/>
                <a:gd name="T19" fmla="*/ 29118 h 3334"/>
                <a:gd name="T20" fmla="*/ 177415 w 1155"/>
                <a:gd name="T21" fmla="*/ 61969 h 3334"/>
                <a:gd name="T22" fmla="*/ 182418 w 1155"/>
                <a:gd name="T23" fmla="*/ 76154 h 3334"/>
                <a:gd name="T24" fmla="*/ 181264 w 1155"/>
                <a:gd name="T25" fmla="*/ 131777 h 3334"/>
                <a:gd name="T26" fmla="*/ 199736 w 1155"/>
                <a:gd name="T27" fmla="*/ 155295 h 3334"/>
                <a:gd name="T28" fmla="*/ 136621 w 1155"/>
                <a:gd name="T29" fmla="*/ 196732 h 3334"/>
                <a:gd name="T30" fmla="*/ 90439 w 1155"/>
                <a:gd name="T31" fmla="*/ 216890 h 3334"/>
                <a:gd name="T32" fmla="*/ 66964 w 1155"/>
                <a:gd name="T33" fmla="*/ 323656 h 3334"/>
                <a:gd name="T34" fmla="*/ 52339 w 1155"/>
                <a:gd name="T35" fmla="*/ 432661 h 3334"/>
                <a:gd name="T36" fmla="*/ 43873 w 1155"/>
                <a:gd name="T37" fmla="*/ 543533 h 3334"/>
                <a:gd name="T38" fmla="*/ 43873 w 1155"/>
                <a:gd name="T39" fmla="*/ 573397 h 3334"/>
                <a:gd name="T40" fmla="*/ 68118 w 1155"/>
                <a:gd name="T41" fmla="*/ 637979 h 3334"/>
                <a:gd name="T42" fmla="*/ 66964 w 1155"/>
                <a:gd name="T43" fmla="*/ 644698 h 3334"/>
                <a:gd name="T44" fmla="*/ 50800 w 1155"/>
                <a:gd name="T45" fmla="*/ 664110 h 3334"/>
                <a:gd name="T46" fmla="*/ 16933 w 1155"/>
                <a:gd name="T47" fmla="*/ 837324 h 3334"/>
                <a:gd name="T48" fmla="*/ 41564 w 1155"/>
                <a:gd name="T49" fmla="*/ 828738 h 3334"/>
                <a:gd name="T50" fmla="*/ 50415 w 1155"/>
                <a:gd name="T51" fmla="*/ 886973 h 3334"/>
                <a:gd name="T52" fmla="*/ 10776 w 1155"/>
                <a:gd name="T53" fmla="*/ 1143061 h 3334"/>
                <a:gd name="T54" fmla="*/ 0 w 1155"/>
                <a:gd name="T55" fmla="*/ 1191217 h 3334"/>
                <a:gd name="T56" fmla="*/ 13855 w 1155"/>
                <a:gd name="T57" fmla="*/ 1222948 h 3334"/>
                <a:gd name="T58" fmla="*/ 41948 w 1155"/>
                <a:gd name="T59" fmla="*/ 1227055 h 3334"/>
                <a:gd name="T60" fmla="*/ 75430 w 1155"/>
                <a:gd name="T61" fmla="*/ 1209136 h 3334"/>
                <a:gd name="T62" fmla="*/ 98521 w 1155"/>
                <a:gd name="T63" fmla="*/ 1154633 h 3334"/>
                <a:gd name="T64" fmla="*/ 109682 w 1155"/>
                <a:gd name="T65" fmla="*/ 1122902 h 3334"/>
                <a:gd name="T66" fmla="*/ 143548 w 1155"/>
                <a:gd name="T67" fmla="*/ 1031816 h 3334"/>
                <a:gd name="T68" fmla="*/ 227061 w 1155"/>
                <a:gd name="T69" fmla="*/ 695095 h 3334"/>
                <a:gd name="T70" fmla="*/ 279015 w 1155"/>
                <a:gd name="T71" fmla="*/ 779088 h 3334"/>
                <a:gd name="T72" fmla="*/ 294409 w 1155"/>
                <a:gd name="T73" fmla="*/ 899293 h 3334"/>
                <a:gd name="T74" fmla="*/ 297103 w 1155"/>
                <a:gd name="T75" fmla="*/ 1141941 h 3334"/>
                <a:gd name="T76" fmla="*/ 311727 w 1155"/>
                <a:gd name="T77" fmla="*/ 1170312 h 3334"/>
                <a:gd name="T78" fmla="*/ 308648 w 1155"/>
                <a:gd name="T79" fmla="*/ 1216975 h 3334"/>
                <a:gd name="T80" fmla="*/ 337127 w 1155"/>
                <a:gd name="T81" fmla="*/ 1243853 h 3334"/>
                <a:gd name="T82" fmla="*/ 370224 w 1155"/>
                <a:gd name="T83" fmla="*/ 1235267 h 3334"/>
                <a:gd name="T84" fmla="*/ 387158 w 1155"/>
                <a:gd name="T85" fmla="*/ 1172552 h 3334"/>
                <a:gd name="T86" fmla="*/ 403321 w 1155"/>
                <a:gd name="T87" fmla="*/ 1153887 h 3334"/>
                <a:gd name="T88" fmla="*/ 403321 w 1155"/>
                <a:gd name="T89" fmla="*/ 1125142 h 3334"/>
                <a:gd name="T90" fmla="*/ 398703 w 1155"/>
                <a:gd name="T91" fmla="*/ 1008671 h 3334"/>
                <a:gd name="T92" fmla="*/ 382155 w 1155"/>
                <a:gd name="T93" fmla="*/ 795887 h 3334"/>
                <a:gd name="T94" fmla="*/ 375997 w 1155"/>
                <a:gd name="T95" fmla="*/ 582356 h 3334"/>
                <a:gd name="T96" fmla="*/ 352136 w 1155"/>
                <a:gd name="T97" fmla="*/ 491643 h 3334"/>
                <a:gd name="T98" fmla="*/ 420639 w 1155"/>
                <a:gd name="T99" fmla="*/ 454313 h 3334"/>
                <a:gd name="T100" fmla="*/ 441421 w 1155"/>
                <a:gd name="T101" fmla="*/ 440874 h 3334"/>
                <a:gd name="T102" fmla="*/ 110067 w 1155"/>
                <a:gd name="T103" fmla="*/ 430048 h 3334"/>
                <a:gd name="T104" fmla="*/ 116994 w 1155"/>
                <a:gd name="T105" fmla="*/ 395330 h 3334"/>
                <a:gd name="T106" fmla="*/ 78124 w 1155"/>
                <a:gd name="T107" fmla="*/ 611101 h 3334"/>
                <a:gd name="T108" fmla="*/ 80818 w 1155"/>
                <a:gd name="T109" fmla="*/ 772742 h 3334"/>
                <a:gd name="T110" fmla="*/ 103524 w 1155"/>
                <a:gd name="T111" fmla="*/ 615581 h 3334"/>
                <a:gd name="T112" fmla="*/ 90439 w 1155"/>
                <a:gd name="T113" fmla="*/ 655151 h 3334"/>
                <a:gd name="T114" fmla="*/ 91209 w 1155"/>
                <a:gd name="T115" fmla="*/ 629019 h 3334"/>
                <a:gd name="T116" fmla="*/ 99676 w 1155"/>
                <a:gd name="T117" fmla="*/ 589449 h 3334"/>
                <a:gd name="T118" fmla="*/ 111991 w 1155"/>
                <a:gd name="T119" fmla="*/ 550999 h 3334"/>
                <a:gd name="T120" fmla="*/ 344055 w 1155"/>
                <a:gd name="T121" fmla="*/ 396824 h 3334"/>
                <a:gd name="T122" fmla="*/ 366761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2" name="Freeform 9"/>
            <p:cNvSpPr>
              <a:spLocks noEditPoints="1"/>
            </p:cNvSpPr>
            <p:nvPr/>
          </p:nvSpPr>
          <p:spPr bwMode="gray">
            <a:xfrm>
              <a:off x="5746478" y="2247107"/>
              <a:ext cx="442912" cy="1244600"/>
            </a:xfrm>
            <a:custGeom>
              <a:avLst/>
              <a:gdLst>
                <a:gd name="T0" fmla="*/ 432558 w 1155"/>
                <a:gd name="T1" fmla="*/ 372559 h 3334"/>
                <a:gd name="T2" fmla="*/ 397279 w 1155"/>
                <a:gd name="T3" fmla="*/ 292298 h 3334"/>
                <a:gd name="T4" fmla="*/ 335923 w 1155"/>
                <a:gd name="T5" fmla="*/ 211291 h 3334"/>
                <a:gd name="T6" fmla="*/ 280319 w 1155"/>
                <a:gd name="T7" fmla="*/ 175827 h 3334"/>
                <a:gd name="T8" fmla="*/ 309463 w 1155"/>
                <a:gd name="T9" fmla="*/ 121698 h 3334"/>
                <a:gd name="T10" fmla="*/ 313681 w 1155"/>
                <a:gd name="T11" fmla="*/ 74288 h 3334"/>
                <a:gd name="T12" fmla="*/ 289139 w 1155"/>
                <a:gd name="T13" fmla="*/ 32478 h 3334"/>
                <a:gd name="T14" fmla="*/ 220497 w 1155"/>
                <a:gd name="T15" fmla="*/ 2613 h 3334"/>
                <a:gd name="T16" fmla="*/ 202858 w 1155"/>
                <a:gd name="T17" fmla="*/ 18292 h 3334"/>
                <a:gd name="T18" fmla="*/ 178315 w 1155"/>
                <a:gd name="T19" fmla="*/ 29118 h 3334"/>
                <a:gd name="T20" fmla="*/ 176781 w 1155"/>
                <a:gd name="T21" fmla="*/ 61969 h 3334"/>
                <a:gd name="T22" fmla="*/ 181766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4 w 1155"/>
                <a:gd name="T33" fmla="*/ 323656 h 3334"/>
                <a:gd name="T34" fmla="*/ 52152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4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49 w 1155"/>
                <a:gd name="T69" fmla="*/ 695095 h 3334"/>
                <a:gd name="T70" fmla="*/ 278018 w 1155"/>
                <a:gd name="T71" fmla="*/ 779088 h 3334"/>
                <a:gd name="T72" fmla="*/ 293357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6 w 1155"/>
                <a:gd name="T79" fmla="*/ 1216975 h 3334"/>
                <a:gd name="T80" fmla="*/ 335923 w 1155"/>
                <a:gd name="T81" fmla="*/ 1243853 h 3334"/>
                <a:gd name="T82" fmla="*/ 368902 w 1155"/>
                <a:gd name="T83" fmla="*/ 1235267 h 3334"/>
                <a:gd name="T84" fmla="*/ 385774 w 1155"/>
                <a:gd name="T85" fmla="*/ 1172552 h 3334"/>
                <a:gd name="T86" fmla="*/ 401880 w 1155"/>
                <a:gd name="T87" fmla="*/ 1153887 h 3334"/>
                <a:gd name="T88" fmla="*/ 401880 w 1155"/>
                <a:gd name="T89" fmla="*/ 1125142 h 3334"/>
                <a:gd name="T90" fmla="*/ 397279 w 1155"/>
                <a:gd name="T91" fmla="*/ 1008671 h 3334"/>
                <a:gd name="T92" fmla="*/ 380789 w 1155"/>
                <a:gd name="T93" fmla="*/ 795887 h 3334"/>
                <a:gd name="T94" fmla="*/ 374654 w 1155"/>
                <a:gd name="T95" fmla="*/ 582356 h 3334"/>
                <a:gd name="T96" fmla="*/ 350878 w 1155"/>
                <a:gd name="T97" fmla="*/ 491643 h 3334"/>
                <a:gd name="T98" fmla="*/ 419137 w 1155"/>
                <a:gd name="T99" fmla="*/ 454313 h 3334"/>
                <a:gd name="T100" fmla="*/ 439844 w 1155"/>
                <a:gd name="T101" fmla="*/ 440874 h 3334"/>
                <a:gd name="T102" fmla="*/ 109673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29 w 1155"/>
                <a:gd name="T109" fmla="*/ 772742 h 3334"/>
                <a:gd name="T110" fmla="*/ 103154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5 w 1155"/>
                <a:gd name="T121" fmla="*/ 396824 h 3334"/>
                <a:gd name="T122" fmla="*/ 365450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3" name="Freeform 10"/>
            <p:cNvSpPr>
              <a:spLocks noEditPoints="1"/>
            </p:cNvSpPr>
            <p:nvPr/>
          </p:nvSpPr>
          <p:spPr bwMode="gray">
            <a:xfrm>
              <a:off x="6681515" y="2247107"/>
              <a:ext cx="442913" cy="1244600"/>
            </a:xfrm>
            <a:custGeom>
              <a:avLst/>
              <a:gdLst>
                <a:gd name="T0" fmla="*/ 432559 w 1155"/>
                <a:gd name="T1" fmla="*/ 372559 h 3334"/>
                <a:gd name="T2" fmla="*/ 397280 w 1155"/>
                <a:gd name="T3" fmla="*/ 292298 h 3334"/>
                <a:gd name="T4" fmla="*/ 335924 w 1155"/>
                <a:gd name="T5" fmla="*/ 211291 h 3334"/>
                <a:gd name="T6" fmla="*/ 280320 w 1155"/>
                <a:gd name="T7" fmla="*/ 175827 h 3334"/>
                <a:gd name="T8" fmla="*/ 309464 w 1155"/>
                <a:gd name="T9" fmla="*/ 121698 h 3334"/>
                <a:gd name="T10" fmla="*/ 313682 w 1155"/>
                <a:gd name="T11" fmla="*/ 74288 h 3334"/>
                <a:gd name="T12" fmla="*/ 289140 w 1155"/>
                <a:gd name="T13" fmla="*/ 32478 h 3334"/>
                <a:gd name="T14" fmla="*/ 220498 w 1155"/>
                <a:gd name="T15" fmla="*/ 2613 h 3334"/>
                <a:gd name="T16" fmla="*/ 202858 w 1155"/>
                <a:gd name="T17" fmla="*/ 18292 h 3334"/>
                <a:gd name="T18" fmla="*/ 178316 w 1155"/>
                <a:gd name="T19" fmla="*/ 29118 h 3334"/>
                <a:gd name="T20" fmla="*/ 176782 w 1155"/>
                <a:gd name="T21" fmla="*/ 61969 h 3334"/>
                <a:gd name="T22" fmla="*/ 181767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5 w 1155"/>
                <a:gd name="T33" fmla="*/ 323656 h 3334"/>
                <a:gd name="T34" fmla="*/ 52153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5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50 w 1155"/>
                <a:gd name="T69" fmla="*/ 695095 h 3334"/>
                <a:gd name="T70" fmla="*/ 278019 w 1155"/>
                <a:gd name="T71" fmla="*/ 779088 h 3334"/>
                <a:gd name="T72" fmla="*/ 293358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7 w 1155"/>
                <a:gd name="T79" fmla="*/ 1216975 h 3334"/>
                <a:gd name="T80" fmla="*/ 335924 w 1155"/>
                <a:gd name="T81" fmla="*/ 1243853 h 3334"/>
                <a:gd name="T82" fmla="*/ 368902 w 1155"/>
                <a:gd name="T83" fmla="*/ 1235267 h 3334"/>
                <a:gd name="T84" fmla="*/ 385775 w 1155"/>
                <a:gd name="T85" fmla="*/ 1172552 h 3334"/>
                <a:gd name="T86" fmla="*/ 401881 w 1155"/>
                <a:gd name="T87" fmla="*/ 1153887 h 3334"/>
                <a:gd name="T88" fmla="*/ 401881 w 1155"/>
                <a:gd name="T89" fmla="*/ 1125142 h 3334"/>
                <a:gd name="T90" fmla="*/ 397280 w 1155"/>
                <a:gd name="T91" fmla="*/ 1008671 h 3334"/>
                <a:gd name="T92" fmla="*/ 380790 w 1155"/>
                <a:gd name="T93" fmla="*/ 795887 h 3334"/>
                <a:gd name="T94" fmla="*/ 374655 w 1155"/>
                <a:gd name="T95" fmla="*/ 582356 h 3334"/>
                <a:gd name="T96" fmla="*/ 350879 w 1155"/>
                <a:gd name="T97" fmla="*/ 491643 h 3334"/>
                <a:gd name="T98" fmla="*/ 419138 w 1155"/>
                <a:gd name="T99" fmla="*/ 454313 h 3334"/>
                <a:gd name="T100" fmla="*/ 439845 w 1155"/>
                <a:gd name="T101" fmla="*/ 440874 h 3334"/>
                <a:gd name="T102" fmla="*/ 109674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30 w 1155"/>
                <a:gd name="T109" fmla="*/ 772742 h 3334"/>
                <a:gd name="T110" fmla="*/ 103155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6 w 1155"/>
                <a:gd name="T121" fmla="*/ 396824 h 3334"/>
                <a:gd name="T122" fmla="*/ 365451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4" name="Freeform 11"/>
            <p:cNvSpPr>
              <a:spLocks noEditPoints="1"/>
            </p:cNvSpPr>
            <p:nvPr/>
          </p:nvSpPr>
          <p:spPr bwMode="gray">
            <a:xfrm>
              <a:off x="6975203" y="2247107"/>
              <a:ext cx="442912" cy="1244600"/>
            </a:xfrm>
            <a:custGeom>
              <a:avLst/>
              <a:gdLst>
                <a:gd name="T0" fmla="*/ 432558 w 1155"/>
                <a:gd name="T1" fmla="*/ 372559 h 3334"/>
                <a:gd name="T2" fmla="*/ 397279 w 1155"/>
                <a:gd name="T3" fmla="*/ 292298 h 3334"/>
                <a:gd name="T4" fmla="*/ 335923 w 1155"/>
                <a:gd name="T5" fmla="*/ 211291 h 3334"/>
                <a:gd name="T6" fmla="*/ 280319 w 1155"/>
                <a:gd name="T7" fmla="*/ 175827 h 3334"/>
                <a:gd name="T8" fmla="*/ 309463 w 1155"/>
                <a:gd name="T9" fmla="*/ 121698 h 3334"/>
                <a:gd name="T10" fmla="*/ 313681 w 1155"/>
                <a:gd name="T11" fmla="*/ 74288 h 3334"/>
                <a:gd name="T12" fmla="*/ 289139 w 1155"/>
                <a:gd name="T13" fmla="*/ 32478 h 3334"/>
                <a:gd name="T14" fmla="*/ 220497 w 1155"/>
                <a:gd name="T15" fmla="*/ 2613 h 3334"/>
                <a:gd name="T16" fmla="*/ 202858 w 1155"/>
                <a:gd name="T17" fmla="*/ 18292 h 3334"/>
                <a:gd name="T18" fmla="*/ 178315 w 1155"/>
                <a:gd name="T19" fmla="*/ 29118 h 3334"/>
                <a:gd name="T20" fmla="*/ 176781 w 1155"/>
                <a:gd name="T21" fmla="*/ 61969 h 3334"/>
                <a:gd name="T22" fmla="*/ 181766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4 w 1155"/>
                <a:gd name="T33" fmla="*/ 323656 h 3334"/>
                <a:gd name="T34" fmla="*/ 52152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4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49 w 1155"/>
                <a:gd name="T69" fmla="*/ 695095 h 3334"/>
                <a:gd name="T70" fmla="*/ 278018 w 1155"/>
                <a:gd name="T71" fmla="*/ 779088 h 3334"/>
                <a:gd name="T72" fmla="*/ 293357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6 w 1155"/>
                <a:gd name="T79" fmla="*/ 1216975 h 3334"/>
                <a:gd name="T80" fmla="*/ 335923 w 1155"/>
                <a:gd name="T81" fmla="*/ 1243853 h 3334"/>
                <a:gd name="T82" fmla="*/ 368902 w 1155"/>
                <a:gd name="T83" fmla="*/ 1235267 h 3334"/>
                <a:gd name="T84" fmla="*/ 385774 w 1155"/>
                <a:gd name="T85" fmla="*/ 1172552 h 3334"/>
                <a:gd name="T86" fmla="*/ 401880 w 1155"/>
                <a:gd name="T87" fmla="*/ 1153887 h 3334"/>
                <a:gd name="T88" fmla="*/ 401880 w 1155"/>
                <a:gd name="T89" fmla="*/ 1125142 h 3334"/>
                <a:gd name="T90" fmla="*/ 397279 w 1155"/>
                <a:gd name="T91" fmla="*/ 1008671 h 3334"/>
                <a:gd name="T92" fmla="*/ 380789 w 1155"/>
                <a:gd name="T93" fmla="*/ 795887 h 3334"/>
                <a:gd name="T94" fmla="*/ 374654 w 1155"/>
                <a:gd name="T95" fmla="*/ 582356 h 3334"/>
                <a:gd name="T96" fmla="*/ 350878 w 1155"/>
                <a:gd name="T97" fmla="*/ 491643 h 3334"/>
                <a:gd name="T98" fmla="*/ 419137 w 1155"/>
                <a:gd name="T99" fmla="*/ 454313 h 3334"/>
                <a:gd name="T100" fmla="*/ 439844 w 1155"/>
                <a:gd name="T101" fmla="*/ 440874 h 3334"/>
                <a:gd name="T102" fmla="*/ 109673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29 w 1155"/>
                <a:gd name="T109" fmla="*/ 772742 h 3334"/>
                <a:gd name="T110" fmla="*/ 103154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5 w 1155"/>
                <a:gd name="T121" fmla="*/ 396824 h 3334"/>
                <a:gd name="T122" fmla="*/ 365450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139607" y="1167819"/>
            <a:ext cx="1506361" cy="2389946"/>
            <a:chOff x="1925365" y="1156494"/>
            <a:chExt cx="1355725" cy="2330450"/>
          </a:xfrm>
          <a:solidFill>
            <a:schemeClr val="accent1"/>
          </a:solidFill>
        </p:grpSpPr>
        <p:sp>
          <p:nvSpPr>
            <p:cNvPr id="15377" name="Freeform 5"/>
            <p:cNvSpPr>
              <a:spLocks/>
            </p:cNvSpPr>
            <p:nvPr/>
          </p:nvSpPr>
          <p:spPr bwMode="gray">
            <a:xfrm>
              <a:off x="1925365" y="1156494"/>
              <a:ext cx="1066800" cy="2330450"/>
            </a:xfrm>
            <a:custGeom>
              <a:avLst/>
              <a:gdLst>
                <a:gd name="T0" fmla="*/ 387100736 w 1416"/>
                <a:gd name="T1" fmla="*/ 198567295 h 3094"/>
                <a:gd name="T2" fmla="*/ 408669533 w 1416"/>
                <a:gd name="T3" fmla="*/ 137294688 h 3094"/>
                <a:gd name="T4" fmla="*/ 374613299 w 1416"/>
                <a:gd name="T5" fmla="*/ 22125717 h 3094"/>
                <a:gd name="T6" fmla="*/ 232146529 w 1416"/>
                <a:gd name="T7" fmla="*/ 66945076 h 3094"/>
                <a:gd name="T8" fmla="*/ 187307026 w 1416"/>
                <a:gd name="T9" fmla="*/ 197432199 h 3094"/>
                <a:gd name="T10" fmla="*/ 181062931 w 1416"/>
                <a:gd name="T11" fmla="*/ 255300270 h 3094"/>
                <a:gd name="T12" fmla="*/ 23838761 w 1416"/>
                <a:gd name="T13" fmla="*/ 468617793 h 3094"/>
                <a:gd name="T14" fmla="*/ 71517036 w 1416"/>
                <a:gd name="T15" fmla="*/ 563930486 h 3094"/>
                <a:gd name="T16" fmla="*/ 225335885 w 1416"/>
                <a:gd name="T17" fmla="*/ 626904608 h 3094"/>
                <a:gd name="T18" fmla="*/ 71517036 w 1416"/>
                <a:gd name="T19" fmla="*/ 498686925 h 3094"/>
                <a:gd name="T20" fmla="*/ 197523746 w 1416"/>
                <a:gd name="T21" fmla="*/ 371603584 h 3094"/>
                <a:gd name="T22" fmla="*/ 272446104 w 1416"/>
                <a:gd name="T23" fmla="*/ 542939112 h 3094"/>
                <a:gd name="T24" fmla="*/ 190712348 w 1416"/>
                <a:gd name="T25" fmla="*/ 687609290 h 3094"/>
                <a:gd name="T26" fmla="*/ 194685726 w 1416"/>
                <a:gd name="T27" fmla="*/ 954823176 h 3094"/>
                <a:gd name="T28" fmla="*/ 262229385 w 1416"/>
                <a:gd name="T29" fmla="*/ 1145447810 h 3094"/>
                <a:gd name="T30" fmla="*/ 242363248 w 1416"/>
                <a:gd name="T31" fmla="*/ 1540879380 h 3094"/>
                <a:gd name="T32" fmla="*/ 200929068 w 1416"/>
                <a:gd name="T33" fmla="*/ 1579458345 h 3094"/>
                <a:gd name="T34" fmla="*/ 213416504 w 1416"/>
                <a:gd name="T35" fmla="*/ 1709378296 h 3094"/>
                <a:gd name="T36" fmla="*/ 228173904 w 1416"/>
                <a:gd name="T37" fmla="*/ 1678741992 h 3094"/>
                <a:gd name="T38" fmla="*/ 244066663 w 1416"/>
                <a:gd name="T39" fmla="*/ 1659452886 h 3094"/>
                <a:gd name="T40" fmla="*/ 356450577 w 1416"/>
                <a:gd name="T41" fmla="*/ 1755331998 h 3094"/>
                <a:gd name="T42" fmla="*/ 360991258 w 1416"/>
                <a:gd name="T43" fmla="*/ 1722426255 h 3094"/>
                <a:gd name="T44" fmla="*/ 342827782 w 1416"/>
                <a:gd name="T45" fmla="*/ 1652644568 h 3094"/>
                <a:gd name="T46" fmla="*/ 351341841 w 1416"/>
                <a:gd name="T47" fmla="*/ 1217498937 h 3094"/>
                <a:gd name="T48" fmla="*/ 362693919 w 1416"/>
                <a:gd name="T49" fmla="*/ 1116513774 h 3094"/>
                <a:gd name="T50" fmla="*/ 410939497 w 1416"/>
                <a:gd name="T51" fmla="*/ 959929227 h 3094"/>
                <a:gd name="T52" fmla="*/ 438184333 w 1416"/>
                <a:gd name="T53" fmla="*/ 645626542 h 3094"/>
                <a:gd name="T54" fmla="*/ 404128853 w 1416"/>
                <a:gd name="T55" fmla="*/ 462944570 h 3094"/>
                <a:gd name="T56" fmla="*/ 465429169 w 1416"/>
                <a:gd name="T57" fmla="*/ 529890400 h 3094"/>
                <a:gd name="T58" fmla="*/ 601651845 w 1416"/>
                <a:gd name="T59" fmla="*/ 475426111 h 3094"/>
                <a:gd name="T60" fmla="*/ 745821276 w 1416"/>
                <a:gd name="T61" fmla="*/ 335861983 h 3094"/>
                <a:gd name="T62" fmla="*/ 802580913 w 1416"/>
                <a:gd name="T63" fmla="*/ 252463659 h 3094"/>
                <a:gd name="T64" fmla="*/ 731063876 w 1416"/>
                <a:gd name="T65" fmla="*/ 284234306 h 3094"/>
                <a:gd name="T66" fmla="*/ 700413718 w 1416"/>
                <a:gd name="T67" fmla="*/ 252463659 h 3094"/>
                <a:gd name="T68" fmla="*/ 662384859 w 1416"/>
                <a:gd name="T69" fmla="*/ 325082711 h 3094"/>
                <a:gd name="T70" fmla="*/ 439886994 w 1416"/>
                <a:gd name="T71" fmla="*/ 344371817 h 3094"/>
                <a:gd name="T72" fmla="*/ 376884016 w 1416"/>
                <a:gd name="T73" fmla="*/ 249059877 h 3094"/>
                <a:gd name="T74" fmla="*/ 345665802 w 1416"/>
                <a:gd name="T75" fmla="*/ 214452619 h 30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78" name="Freeform 6"/>
            <p:cNvSpPr>
              <a:spLocks/>
            </p:cNvSpPr>
            <p:nvPr/>
          </p:nvSpPr>
          <p:spPr bwMode="gray">
            <a:xfrm>
              <a:off x="2423840" y="2042319"/>
              <a:ext cx="660400" cy="1444625"/>
            </a:xfrm>
            <a:custGeom>
              <a:avLst/>
              <a:gdLst>
                <a:gd name="T0" fmla="*/ 148344682 w 1416"/>
                <a:gd name="T1" fmla="*/ 76302254 h 3094"/>
                <a:gd name="T2" fmla="*/ 156610409 w 1416"/>
                <a:gd name="T3" fmla="*/ 52757761 h 3094"/>
                <a:gd name="T4" fmla="*/ 143559580 w 1416"/>
                <a:gd name="T5" fmla="*/ 8502463 h 3094"/>
                <a:gd name="T6" fmla="*/ 88963249 w 1416"/>
                <a:gd name="T7" fmla="*/ 25724971 h 3094"/>
                <a:gd name="T8" fmla="*/ 71779790 w 1416"/>
                <a:gd name="T9" fmla="*/ 75866158 h 3094"/>
                <a:gd name="T10" fmla="*/ 69387239 w 1416"/>
                <a:gd name="T11" fmla="*/ 98102831 h 3094"/>
                <a:gd name="T12" fmla="*/ 9135533 w 1416"/>
                <a:gd name="T13" fmla="*/ 180073393 h 3094"/>
                <a:gd name="T14" fmla="*/ 27406600 w 1416"/>
                <a:gd name="T15" fmla="*/ 216698419 h 3094"/>
                <a:gd name="T16" fmla="*/ 86353363 w 1416"/>
                <a:gd name="T17" fmla="*/ 240897522 h 3094"/>
                <a:gd name="T18" fmla="*/ 27406600 w 1416"/>
                <a:gd name="T19" fmla="*/ 191627592 h 3094"/>
                <a:gd name="T20" fmla="*/ 75695085 w 1416"/>
                <a:gd name="T21" fmla="*/ 142794224 h 3094"/>
                <a:gd name="T22" fmla="*/ 104406628 w 1416"/>
                <a:gd name="T23" fmla="*/ 208632518 h 3094"/>
                <a:gd name="T24" fmla="*/ 73084733 w 1416"/>
                <a:gd name="T25" fmla="*/ 264223967 h 3094"/>
                <a:gd name="T26" fmla="*/ 74607477 w 1416"/>
                <a:gd name="T27" fmla="*/ 366905335 h 3094"/>
                <a:gd name="T28" fmla="*/ 100491333 w 1416"/>
                <a:gd name="T29" fmla="*/ 440155386 h 3094"/>
                <a:gd name="T30" fmla="*/ 92878544 w 1416"/>
                <a:gd name="T31" fmla="*/ 592105750 h 3094"/>
                <a:gd name="T32" fmla="*/ 77000028 w 1416"/>
                <a:gd name="T33" fmla="*/ 606930199 h 3094"/>
                <a:gd name="T34" fmla="*/ 81785130 w 1416"/>
                <a:gd name="T35" fmla="*/ 656853805 h 3094"/>
                <a:gd name="T36" fmla="*/ 87440505 w 1416"/>
                <a:gd name="T37" fmla="*/ 645081559 h 3094"/>
                <a:gd name="T38" fmla="*/ 93531016 w 1416"/>
                <a:gd name="T39" fmla="*/ 637669335 h 3094"/>
                <a:gd name="T40" fmla="*/ 136598796 w 1416"/>
                <a:gd name="T41" fmla="*/ 674512408 h 3094"/>
                <a:gd name="T42" fmla="*/ 138338876 w 1416"/>
                <a:gd name="T43" fmla="*/ 661867971 h 3094"/>
                <a:gd name="T44" fmla="*/ 131378558 w 1416"/>
                <a:gd name="T45" fmla="*/ 635053228 h 3094"/>
                <a:gd name="T46" fmla="*/ 134641382 w 1416"/>
                <a:gd name="T47" fmla="*/ 467842320 h 3094"/>
                <a:gd name="T48" fmla="*/ 138991347 w 1416"/>
                <a:gd name="T49" fmla="*/ 429036816 h 3094"/>
                <a:gd name="T50" fmla="*/ 157480215 w 1416"/>
                <a:gd name="T51" fmla="*/ 368867298 h 3094"/>
                <a:gd name="T52" fmla="*/ 167921158 w 1416"/>
                <a:gd name="T53" fmla="*/ 248091699 h 3094"/>
                <a:gd name="T54" fmla="*/ 154870329 w 1416"/>
                <a:gd name="T55" fmla="*/ 177893382 h 3094"/>
                <a:gd name="T56" fmla="*/ 178361634 w 1416"/>
                <a:gd name="T57" fmla="*/ 203618353 h 3094"/>
                <a:gd name="T58" fmla="*/ 230564948 w 1416"/>
                <a:gd name="T59" fmla="*/ 182689500 h 3094"/>
                <a:gd name="T60" fmla="*/ 285813751 w 1416"/>
                <a:gd name="T61" fmla="*/ 129060015 h 3094"/>
                <a:gd name="T62" fmla="*/ 307564977 w 1416"/>
                <a:gd name="T63" fmla="*/ 97013059 h 3094"/>
                <a:gd name="T64" fmla="*/ 280158377 w 1416"/>
                <a:gd name="T65" fmla="*/ 109221401 h 3094"/>
                <a:gd name="T66" fmla="*/ 268412491 w 1416"/>
                <a:gd name="T67" fmla="*/ 97013059 h 3094"/>
                <a:gd name="T68" fmla="*/ 253838918 w 1416"/>
                <a:gd name="T69" fmla="*/ 124917574 h 3094"/>
                <a:gd name="T70" fmla="*/ 168573629 w 1416"/>
                <a:gd name="T71" fmla="*/ 132329798 h 3094"/>
                <a:gd name="T72" fmla="*/ 144429387 w 1416"/>
                <a:gd name="T73" fmla="*/ 95704772 h 3094"/>
                <a:gd name="T74" fmla="*/ 132466166 w 1416"/>
                <a:gd name="T75" fmla="*/ 82406658 h 30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79" name="Freeform 12"/>
            <p:cNvSpPr>
              <a:spLocks/>
            </p:cNvSpPr>
            <p:nvPr/>
          </p:nvSpPr>
          <p:spPr bwMode="gray">
            <a:xfrm>
              <a:off x="2619103" y="2042319"/>
              <a:ext cx="661987" cy="1444625"/>
            </a:xfrm>
            <a:custGeom>
              <a:avLst/>
              <a:gdLst>
                <a:gd name="T0" fmla="*/ 149058341 w 1416"/>
                <a:gd name="T1" fmla="*/ 76302254 h 3094"/>
                <a:gd name="T2" fmla="*/ 157364034 w 1416"/>
                <a:gd name="T3" fmla="*/ 52757761 h 3094"/>
                <a:gd name="T4" fmla="*/ 144250053 w 1416"/>
                <a:gd name="T5" fmla="*/ 8502463 h 3094"/>
                <a:gd name="T6" fmla="*/ 89391620 w 1416"/>
                <a:gd name="T7" fmla="*/ 25724971 h 3094"/>
                <a:gd name="T8" fmla="*/ 72125260 w 1416"/>
                <a:gd name="T9" fmla="*/ 75866158 h 3094"/>
                <a:gd name="T10" fmla="*/ 69720882 w 1416"/>
                <a:gd name="T11" fmla="*/ 98102831 h 3094"/>
                <a:gd name="T12" fmla="*/ 9179460 w 1416"/>
                <a:gd name="T13" fmla="*/ 180073393 h 3094"/>
                <a:gd name="T14" fmla="*/ 27538846 w 1416"/>
                <a:gd name="T15" fmla="*/ 216698419 h 3094"/>
                <a:gd name="T16" fmla="*/ 86768450 w 1416"/>
                <a:gd name="T17" fmla="*/ 240897522 h 3094"/>
                <a:gd name="T18" fmla="*/ 27538846 w 1416"/>
                <a:gd name="T19" fmla="*/ 191627592 h 3094"/>
                <a:gd name="T20" fmla="*/ 76059314 w 1416"/>
                <a:gd name="T21" fmla="*/ 142794224 h 3094"/>
                <a:gd name="T22" fmla="*/ 104909044 w 1416"/>
                <a:gd name="T23" fmla="*/ 208632518 h 3094"/>
                <a:gd name="T24" fmla="*/ 73436612 w 1416"/>
                <a:gd name="T25" fmla="*/ 264223967 h 3094"/>
                <a:gd name="T26" fmla="*/ 74966288 w 1416"/>
                <a:gd name="T27" fmla="*/ 366905335 h 3094"/>
                <a:gd name="T28" fmla="*/ 100974990 w 1416"/>
                <a:gd name="T29" fmla="*/ 440155386 h 3094"/>
                <a:gd name="T30" fmla="*/ 93325674 w 1416"/>
                <a:gd name="T31" fmla="*/ 592105750 h 3094"/>
                <a:gd name="T32" fmla="*/ 77370666 w 1416"/>
                <a:gd name="T33" fmla="*/ 606930199 h 3094"/>
                <a:gd name="T34" fmla="*/ 82178954 w 1416"/>
                <a:gd name="T35" fmla="*/ 656853805 h 3094"/>
                <a:gd name="T36" fmla="*/ 87861477 w 1416"/>
                <a:gd name="T37" fmla="*/ 645081559 h 3094"/>
                <a:gd name="T38" fmla="*/ 93981116 w 1416"/>
                <a:gd name="T39" fmla="*/ 637669335 h 3094"/>
                <a:gd name="T40" fmla="*/ 137256179 w 1416"/>
                <a:gd name="T41" fmla="*/ 674512408 h 3094"/>
                <a:gd name="T42" fmla="*/ 139004647 w 1416"/>
                <a:gd name="T43" fmla="*/ 661867971 h 3094"/>
                <a:gd name="T44" fmla="*/ 132010773 w 1416"/>
                <a:gd name="T45" fmla="*/ 635053228 h 3094"/>
                <a:gd name="T46" fmla="*/ 135289386 w 1416"/>
                <a:gd name="T47" fmla="*/ 467842320 h 3094"/>
                <a:gd name="T48" fmla="*/ 139660557 w 1416"/>
                <a:gd name="T49" fmla="*/ 429036816 h 3094"/>
                <a:gd name="T50" fmla="*/ 158238268 w 1416"/>
                <a:gd name="T51" fmla="*/ 368867298 h 3094"/>
                <a:gd name="T52" fmla="*/ 168729079 w 1416"/>
                <a:gd name="T53" fmla="*/ 248091699 h 3094"/>
                <a:gd name="T54" fmla="*/ 155615566 w 1416"/>
                <a:gd name="T55" fmla="*/ 177893382 h 3094"/>
                <a:gd name="T56" fmla="*/ 179219890 w 1416"/>
                <a:gd name="T57" fmla="*/ 203618353 h 3094"/>
                <a:gd name="T58" fmla="*/ 231674412 w 1416"/>
                <a:gd name="T59" fmla="*/ 182689500 h 3094"/>
                <a:gd name="T60" fmla="*/ 287188754 w 1416"/>
                <a:gd name="T61" fmla="*/ 129060015 h 3094"/>
                <a:gd name="T62" fmla="*/ 309045078 w 1416"/>
                <a:gd name="T63" fmla="*/ 97013059 h 3094"/>
                <a:gd name="T64" fmla="*/ 281506232 w 1416"/>
                <a:gd name="T65" fmla="*/ 109221401 h 3094"/>
                <a:gd name="T66" fmla="*/ 269704069 w 1416"/>
                <a:gd name="T67" fmla="*/ 97013059 h 3094"/>
                <a:gd name="T68" fmla="*/ 255060412 w 1416"/>
                <a:gd name="T69" fmla="*/ 124917574 h 3094"/>
                <a:gd name="T70" fmla="*/ 169384521 w 1416"/>
                <a:gd name="T71" fmla="*/ 132329798 h 3094"/>
                <a:gd name="T72" fmla="*/ 145124287 w 1416"/>
                <a:gd name="T73" fmla="*/ 95704772 h 3094"/>
                <a:gd name="T74" fmla="*/ 133103800 w 1416"/>
                <a:gd name="T75" fmla="*/ 82406658 h 30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AutoShape 15"/>
          <p:cNvSpPr>
            <a:spLocks/>
          </p:cNvSpPr>
          <p:nvPr/>
        </p:nvSpPr>
        <p:spPr bwMode="black">
          <a:xfrm flipH="1">
            <a:off x="1975556" y="832975"/>
            <a:ext cx="1218848" cy="296333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58606"/>
              <a:gd name="adj5" fmla="val 205356"/>
              <a:gd name="adj6" fmla="val 158606"/>
              <a:gd name="adj7" fmla="val 349403"/>
              <a:gd name="adj8" fmla="val 11056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667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120%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black">
          <a:xfrm>
            <a:off x="3065639" y="774020"/>
            <a:ext cx="2171348" cy="9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AutoShape 17"/>
          <p:cNvSpPr>
            <a:spLocks/>
          </p:cNvSpPr>
          <p:nvPr/>
        </p:nvSpPr>
        <p:spPr bwMode="black">
          <a:xfrm flipH="1">
            <a:off x="6536972" y="806517"/>
            <a:ext cx="1144764" cy="294569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62403"/>
              <a:gd name="adj5" fmla="val 216764"/>
              <a:gd name="adj6" fmla="val 162403"/>
              <a:gd name="adj7" fmla="val 371255"/>
              <a:gd name="adj8" fmla="val 111245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667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140%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black">
          <a:xfrm>
            <a:off x="3846748" y="2179286"/>
            <a:ext cx="2035528" cy="1195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sz="3111" dirty="0">
                <a:latin typeface="+mn-lt"/>
                <a:ea typeface="+mn-ea"/>
                <a:cs typeface="+mn-ea"/>
                <a:sym typeface="+mn-lt"/>
              </a:rPr>
              <a:t>Add text here</a:t>
            </a:r>
            <a:endParaRPr lang="zh-CN" altLang="en-US" sz="311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628626" y="3497962"/>
            <a:ext cx="2960329" cy="2002659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black">
          <a:xfrm>
            <a:off x="5778500" y="3683000"/>
            <a:ext cx="2659944" cy="12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479600" y="3497962"/>
            <a:ext cx="2960329" cy="2002659"/>
          </a:xfrm>
          <a:prstGeom prst="roundRect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black">
          <a:xfrm>
            <a:off x="1629834" y="3683000"/>
            <a:ext cx="2659944" cy="12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black">
          <a:xfrm>
            <a:off x="7621764" y="774020"/>
            <a:ext cx="2171347" cy="9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929452" y="4234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2" grpId="0"/>
      <p:bldP spid="1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gray">
          <a:xfrm flipV="1">
            <a:off x="3758433" y="2372433"/>
            <a:ext cx="2513542" cy="1042459"/>
          </a:xfrm>
          <a:custGeom>
            <a:avLst/>
            <a:gdLst/>
            <a:ahLst/>
            <a:cxnLst/>
            <a:rect l="l" t="t" r="r" b="b"/>
            <a:pathLst>
              <a:path w="2262188" h="891159">
                <a:moveTo>
                  <a:pt x="377763" y="891159"/>
                </a:moveTo>
                <a:lnTo>
                  <a:pt x="1884425" y="891159"/>
                </a:lnTo>
                <a:lnTo>
                  <a:pt x="1884425" y="629744"/>
                </a:lnTo>
                <a:lnTo>
                  <a:pt x="2262188" y="629744"/>
                </a:lnTo>
                <a:lnTo>
                  <a:pt x="1131094" y="0"/>
                </a:lnTo>
                <a:lnTo>
                  <a:pt x="0" y="629744"/>
                </a:lnTo>
                <a:lnTo>
                  <a:pt x="377763" y="629744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643406" y="1896180"/>
            <a:ext cx="1843264" cy="846667"/>
          </a:xfrm>
          <a:prstGeom prst="roundRect">
            <a:avLst>
              <a:gd name="adj" fmla="val 16667"/>
            </a:avLst>
          </a:prstGeom>
          <a:solidFill>
            <a:schemeClr val="accent1">
              <a:alpha val="50196"/>
            </a:schemeClr>
          </a:solidFill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165767" y="1113015"/>
            <a:ext cx="3755320" cy="1259418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 rot="5400000">
            <a:off x="2327451" y="1482549"/>
            <a:ext cx="961320" cy="479778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0B8D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 rot="-5400000">
            <a:off x="6797146" y="1533702"/>
            <a:ext cx="961319" cy="479778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0B8D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3095865" y="1160639"/>
            <a:ext cx="3895123" cy="1123600"/>
            <a:chOff x="2785905" y="1330325"/>
            <a:chExt cx="3505612" cy="1011873"/>
          </a:xfrm>
        </p:grpSpPr>
        <p:sp>
          <p:nvSpPr>
            <p:cNvPr id="45088" name="Rectangle 10"/>
            <p:cNvSpPr>
              <a:spLocks noChangeArrowheads="1"/>
            </p:cNvSpPr>
            <p:nvPr/>
          </p:nvSpPr>
          <p:spPr bwMode="black">
            <a:xfrm>
              <a:off x="3695832" y="1330325"/>
              <a:ext cx="1740477" cy="39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089" name="Rectangle 11"/>
            <p:cNvSpPr>
              <a:spLocks noChangeArrowheads="1"/>
            </p:cNvSpPr>
            <p:nvPr/>
          </p:nvSpPr>
          <p:spPr bwMode="black">
            <a:xfrm>
              <a:off x="2785905" y="1766257"/>
              <a:ext cx="3505612" cy="57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778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Add text here</a:t>
              </a:r>
            </a:p>
          </p:txBody>
        </p:sp>
        <p:sp>
          <p:nvSpPr>
            <p:cNvPr id="45090" name="Line 12"/>
            <p:cNvSpPr>
              <a:spLocks noChangeShapeType="1"/>
            </p:cNvSpPr>
            <p:nvPr/>
          </p:nvSpPr>
          <p:spPr bwMode="gray">
            <a:xfrm>
              <a:off x="2903165" y="1754187"/>
              <a:ext cx="3243263" cy="0"/>
            </a:xfrm>
            <a:prstGeom prst="line">
              <a:avLst/>
            </a:prstGeom>
            <a:noFill/>
            <a:ln w="9525">
              <a:solidFill>
                <a:srgbClr val="30B8D8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AutoShape 13"/>
          <p:cNvSpPr>
            <a:spLocks noChangeArrowheads="1"/>
          </p:cNvSpPr>
          <p:nvPr/>
        </p:nvSpPr>
        <p:spPr bwMode="gray">
          <a:xfrm>
            <a:off x="643406" y="839611"/>
            <a:ext cx="1843264" cy="846667"/>
          </a:xfrm>
          <a:prstGeom prst="roundRect">
            <a:avLst>
              <a:gd name="adj" fmla="val 16667"/>
            </a:avLst>
          </a:prstGeom>
          <a:solidFill>
            <a:schemeClr val="accent1">
              <a:alpha val="50196"/>
            </a:schemeClr>
          </a:solidFill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7631934" y="1883833"/>
            <a:ext cx="1843264" cy="846667"/>
          </a:xfrm>
          <a:prstGeom prst="roundRect">
            <a:avLst>
              <a:gd name="adj" fmla="val 16667"/>
            </a:avLst>
          </a:prstGeom>
          <a:solidFill>
            <a:schemeClr val="accent1">
              <a:alpha val="50196"/>
            </a:schemeClr>
          </a:solidFill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gray">
          <a:xfrm>
            <a:off x="7637235" y="848430"/>
            <a:ext cx="1843263" cy="846667"/>
          </a:xfrm>
          <a:prstGeom prst="roundRect">
            <a:avLst>
              <a:gd name="adj" fmla="val 16667"/>
            </a:avLst>
          </a:prstGeom>
          <a:solidFill>
            <a:schemeClr val="accent1">
              <a:alpha val="50196"/>
            </a:schemeClr>
          </a:solidFill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white">
          <a:xfrm>
            <a:off x="7780515" y="1056571"/>
            <a:ext cx="1548694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white">
          <a:xfrm>
            <a:off x="7780515" y="2090209"/>
            <a:ext cx="1548694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white">
          <a:xfrm>
            <a:off x="783167" y="1067154"/>
            <a:ext cx="1548694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white">
          <a:xfrm>
            <a:off x="783167" y="2111376"/>
            <a:ext cx="1548694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559904" y="3697900"/>
            <a:ext cx="4337402" cy="1488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Add text here</a:t>
            </a:r>
          </a:p>
          <a:p>
            <a:pPr algn="just">
              <a:lnSpc>
                <a:spcPct val="150000"/>
              </a:lnSpc>
            </a:pPr>
            <a:r>
              <a:rPr lang="en-US" altLang="zh-CN" sz="1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gray">
          <a:xfrm>
            <a:off x="1662933" y="3503086"/>
            <a:ext cx="6575171" cy="1834692"/>
          </a:xfrm>
          <a:prstGeom prst="roundRect">
            <a:avLst>
              <a:gd name="adj" fmla="val 11476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1825635" y="3137959"/>
            <a:ext cx="1393472" cy="2217208"/>
            <a:chOff x="5746478" y="1300957"/>
            <a:chExt cx="1377950" cy="2190750"/>
          </a:xfrm>
          <a:solidFill>
            <a:schemeClr val="accent1"/>
          </a:solidFill>
        </p:grpSpPr>
        <p:sp>
          <p:nvSpPr>
            <p:cNvPr id="16417" name="Freeform 7"/>
            <p:cNvSpPr>
              <a:spLocks noEditPoints="1"/>
            </p:cNvSpPr>
            <p:nvPr/>
          </p:nvSpPr>
          <p:spPr bwMode="gray">
            <a:xfrm>
              <a:off x="6081440" y="1300957"/>
              <a:ext cx="777875" cy="2185987"/>
            </a:xfrm>
            <a:custGeom>
              <a:avLst/>
              <a:gdLst>
                <a:gd name="T0" fmla="*/ 759691 w 1155"/>
                <a:gd name="T1" fmla="*/ 654354 h 3334"/>
                <a:gd name="T2" fmla="*/ 697730 w 1155"/>
                <a:gd name="T3" fmla="*/ 513386 h 3334"/>
                <a:gd name="T4" fmla="*/ 589973 w 1155"/>
                <a:gd name="T5" fmla="*/ 371106 h 3334"/>
                <a:gd name="T6" fmla="*/ 492317 w 1155"/>
                <a:gd name="T7" fmla="*/ 308818 h 3334"/>
                <a:gd name="T8" fmla="*/ 543502 w 1155"/>
                <a:gd name="T9" fmla="*/ 213747 h 3334"/>
                <a:gd name="T10" fmla="*/ 550911 w 1155"/>
                <a:gd name="T11" fmla="*/ 130477 h 3334"/>
                <a:gd name="T12" fmla="*/ 507808 w 1155"/>
                <a:gd name="T13" fmla="*/ 57043 h 3334"/>
                <a:gd name="T14" fmla="*/ 387254 w 1155"/>
                <a:gd name="T15" fmla="*/ 4590 h 3334"/>
                <a:gd name="T16" fmla="*/ 356273 w 1155"/>
                <a:gd name="T17" fmla="*/ 32128 h 3334"/>
                <a:gd name="T18" fmla="*/ 313170 w 1155"/>
                <a:gd name="T19" fmla="*/ 51142 h 3334"/>
                <a:gd name="T20" fmla="*/ 310477 w 1155"/>
                <a:gd name="T21" fmla="*/ 108840 h 3334"/>
                <a:gd name="T22" fmla="*/ 319232 w 1155"/>
                <a:gd name="T23" fmla="*/ 133756 h 3334"/>
                <a:gd name="T24" fmla="*/ 317211 w 1155"/>
                <a:gd name="T25" fmla="*/ 231450 h 3334"/>
                <a:gd name="T26" fmla="*/ 349539 w 1155"/>
                <a:gd name="T27" fmla="*/ 272757 h 3334"/>
                <a:gd name="T28" fmla="*/ 239087 w 1155"/>
                <a:gd name="T29" fmla="*/ 345535 h 3334"/>
                <a:gd name="T30" fmla="*/ 158269 w 1155"/>
                <a:gd name="T31" fmla="*/ 380941 h 3334"/>
                <a:gd name="T32" fmla="*/ 117186 w 1155"/>
                <a:gd name="T33" fmla="*/ 568462 h 3334"/>
                <a:gd name="T34" fmla="*/ 91594 w 1155"/>
                <a:gd name="T35" fmla="*/ 759916 h 3334"/>
                <a:gd name="T36" fmla="*/ 76777 w 1155"/>
                <a:gd name="T37" fmla="*/ 954648 h 3334"/>
                <a:gd name="T38" fmla="*/ 76777 w 1155"/>
                <a:gd name="T39" fmla="*/ 1007101 h 3334"/>
                <a:gd name="T40" fmla="*/ 119207 w 1155"/>
                <a:gd name="T41" fmla="*/ 1120531 h 3334"/>
                <a:gd name="T42" fmla="*/ 117186 w 1155"/>
                <a:gd name="T43" fmla="*/ 1132333 h 3334"/>
                <a:gd name="T44" fmla="*/ 88900 w 1155"/>
                <a:gd name="T45" fmla="*/ 1166428 h 3334"/>
                <a:gd name="T46" fmla="*/ 29633 w 1155"/>
                <a:gd name="T47" fmla="*/ 1470657 h 3334"/>
                <a:gd name="T48" fmla="*/ 72736 w 1155"/>
                <a:gd name="T49" fmla="*/ 1455576 h 3334"/>
                <a:gd name="T50" fmla="*/ 88227 w 1155"/>
                <a:gd name="T51" fmla="*/ 1557860 h 3334"/>
                <a:gd name="T52" fmla="*/ 18858 w 1155"/>
                <a:gd name="T53" fmla="*/ 2007646 h 3334"/>
                <a:gd name="T54" fmla="*/ 0 w 1155"/>
                <a:gd name="T55" fmla="*/ 2092227 h 3334"/>
                <a:gd name="T56" fmla="*/ 24245 w 1155"/>
                <a:gd name="T57" fmla="*/ 2147958 h 3334"/>
                <a:gd name="T58" fmla="*/ 73410 w 1155"/>
                <a:gd name="T59" fmla="*/ 2155171 h 3334"/>
                <a:gd name="T60" fmla="*/ 132003 w 1155"/>
                <a:gd name="T61" fmla="*/ 2123699 h 3334"/>
                <a:gd name="T62" fmla="*/ 172412 w 1155"/>
                <a:gd name="T63" fmla="*/ 2027972 h 3334"/>
                <a:gd name="T64" fmla="*/ 191943 w 1155"/>
                <a:gd name="T65" fmla="*/ 1972240 h 3334"/>
                <a:gd name="T66" fmla="*/ 251210 w 1155"/>
                <a:gd name="T67" fmla="*/ 1812258 h 3334"/>
                <a:gd name="T68" fmla="*/ 397356 w 1155"/>
                <a:gd name="T69" fmla="*/ 1220848 h 3334"/>
                <a:gd name="T70" fmla="*/ 488277 w 1155"/>
                <a:gd name="T71" fmla="*/ 1368373 h 3334"/>
                <a:gd name="T72" fmla="*/ 515216 w 1155"/>
                <a:gd name="T73" fmla="*/ 1579497 h 3334"/>
                <a:gd name="T74" fmla="*/ 519930 w 1155"/>
                <a:gd name="T75" fmla="*/ 2005679 h 3334"/>
                <a:gd name="T76" fmla="*/ 545523 w 1155"/>
                <a:gd name="T77" fmla="*/ 2055510 h 3334"/>
                <a:gd name="T78" fmla="*/ 540135 w 1155"/>
                <a:gd name="T79" fmla="*/ 2137468 h 3334"/>
                <a:gd name="T80" fmla="*/ 589973 w 1155"/>
                <a:gd name="T81" fmla="*/ 2184676 h 3334"/>
                <a:gd name="T82" fmla="*/ 647892 w 1155"/>
                <a:gd name="T83" fmla="*/ 2169595 h 3334"/>
                <a:gd name="T84" fmla="*/ 677526 w 1155"/>
                <a:gd name="T85" fmla="*/ 2059444 h 3334"/>
                <a:gd name="T86" fmla="*/ 705812 w 1155"/>
                <a:gd name="T87" fmla="*/ 2026660 h 3334"/>
                <a:gd name="T88" fmla="*/ 705812 w 1155"/>
                <a:gd name="T89" fmla="*/ 1976174 h 3334"/>
                <a:gd name="T90" fmla="*/ 697730 w 1155"/>
                <a:gd name="T91" fmla="*/ 1771607 h 3334"/>
                <a:gd name="T92" fmla="*/ 668770 w 1155"/>
                <a:gd name="T93" fmla="*/ 1397878 h 3334"/>
                <a:gd name="T94" fmla="*/ 657995 w 1155"/>
                <a:gd name="T95" fmla="*/ 1022837 h 3334"/>
                <a:gd name="T96" fmla="*/ 616239 w 1155"/>
                <a:gd name="T97" fmla="*/ 863511 h 3334"/>
                <a:gd name="T98" fmla="*/ 736119 w 1155"/>
                <a:gd name="T99" fmla="*/ 797944 h 3334"/>
                <a:gd name="T100" fmla="*/ 772487 w 1155"/>
                <a:gd name="T101" fmla="*/ 774340 h 3334"/>
                <a:gd name="T102" fmla="*/ 192617 w 1155"/>
                <a:gd name="T103" fmla="*/ 755326 h 3334"/>
                <a:gd name="T104" fmla="*/ 204739 w 1155"/>
                <a:gd name="T105" fmla="*/ 694349 h 3334"/>
                <a:gd name="T106" fmla="*/ 136717 w 1155"/>
                <a:gd name="T107" fmla="*/ 1073324 h 3334"/>
                <a:gd name="T108" fmla="*/ 141432 w 1155"/>
                <a:gd name="T109" fmla="*/ 1357226 h 3334"/>
                <a:gd name="T110" fmla="*/ 181167 w 1155"/>
                <a:gd name="T111" fmla="*/ 1081192 h 3334"/>
                <a:gd name="T112" fmla="*/ 158269 w 1155"/>
                <a:gd name="T113" fmla="*/ 1150692 h 3334"/>
                <a:gd name="T114" fmla="*/ 159616 w 1155"/>
                <a:gd name="T115" fmla="*/ 1104795 h 3334"/>
                <a:gd name="T116" fmla="*/ 174433 w 1155"/>
                <a:gd name="T117" fmla="*/ 1035295 h 3334"/>
                <a:gd name="T118" fmla="*/ 195984 w 1155"/>
                <a:gd name="T119" fmla="*/ 967761 h 3334"/>
                <a:gd name="T120" fmla="*/ 602095 w 1155"/>
                <a:gd name="T121" fmla="*/ 696972 h 3334"/>
                <a:gd name="T122" fmla="*/ 641831 w 1155"/>
                <a:gd name="T123" fmla="*/ 687793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18" name="Freeform 9"/>
            <p:cNvSpPr>
              <a:spLocks noEditPoints="1"/>
            </p:cNvSpPr>
            <p:nvPr/>
          </p:nvSpPr>
          <p:spPr bwMode="gray">
            <a:xfrm>
              <a:off x="5746478" y="2247107"/>
              <a:ext cx="442912" cy="1244600"/>
            </a:xfrm>
            <a:custGeom>
              <a:avLst/>
              <a:gdLst>
                <a:gd name="T0" fmla="*/ 432558 w 1155"/>
                <a:gd name="T1" fmla="*/ 372559 h 3334"/>
                <a:gd name="T2" fmla="*/ 397279 w 1155"/>
                <a:gd name="T3" fmla="*/ 292298 h 3334"/>
                <a:gd name="T4" fmla="*/ 335923 w 1155"/>
                <a:gd name="T5" fmla="*/ 211291 h 3334"/>
                <a:gd name="T6" fmla="*/ 280319 w 1155"/>
                <a:gd name="T7" fmla="*/ 175827 h 3334"/>
                <a:gd name="T8" fmla="*/ 309463 w 1155"/>
                <a:gd name="T9" fmla="*/ 121698 h 3334"/>
                <a:gd name="T10" fmla="*/ 313681 w 1155"/>
                <a:gd name="T11" fmla="*/ 74288 h 3334"/>
                <a:gd name="T12" fmla="*/ 289139 w 1155"/>
                <a:gd name="T13" fmla="*/ 32478 h 3334"/>
                <a:gd name="T14" fmla="*/ 220497 w 1155"/>
                <a:gd name="T15" fmla="*/ 2613 h 3334"/>
                <a:gd name="T16" fmla="*/ 202858 w 1155"/>
                <a:gd name="T17" fmla="*/ 18292 h 3334"/>
                <a:gd name="T18" fmla="*/ 178315 w 1155"/>
                <a:gd name="T19" fmla="*/ 29118 h 3334"/>
                <a:gd name="T20" fmla="*/ 176781 w 1155"/>
                <a:gd name="T21" fmla="*/ 61969 h 3334"/>
                <a:gd name="T22" fmla="*/ 181766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4 w 1155"/>
                <a:gd name="T33" fmla="*/ 323656 h 3334"/>
                <a:gd name="T34" fmla="*/ 52152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4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49 w 1155"/>
                <a:gd name="T69" fmla="*/ 695095 h 3334"/>
                <a:gd name="T70" fmla="*/ 278018 w 1155"/>
                <a:gd name="T71" fmla="*/ 779088 h 3334"/>
                <a:gd name="T72" fmla="*/ 293357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6 w 1155"/>
                <a:gd name="T79" fmla="*/ 1216975 h 3334"/>
                <a:gd name="T80" fmla="*/ 335923 w 1155"/>
                <a:gd name="T81" fmla="*/ 1243853 h 3334"/>
                <a:gd name="T82" fmla="*/ 368902 w 1155"/>
                <a:gd name="T83" fmla="*/ 1235267 h 3334"/>
                <a:gd name="T84" fmla="*/ 385774 w 1155"/>
                <a:gd name="T85" fmla="*/ 1172552 h 3334"/>
                <a:gd name="T86" fmla="*/ 401880 w 1155"/>
                <a:gd name="T87" fmla="*/ 1153887 h 3334"/>
                <a:gd name="T88" fmla="*/ 401880 w 1155"/>
                <a:gd name="T89" fmla="*/ 1125142 h 3334"/>
                <a:gd name="T90" fmla="*/ 397279 w 1155"/>
                <a:gd name="T91" fmla="*/ 1008671 h 3334"/>
                <a:gd name="T92" fmla="*/ 380789 w 1155"/>
                <a:gd name="T93" fmla="*/ 795887 h 3334"/>
                <a:gd name="T94" fmla="*/ 374654 w 1155"/>
                <a:gd name="T95" fmla="*/ 582356 h 3334"/>
                <a:gd name="T96" fmla="*/ 350878 w 1155"/>
                <a:gd name="T97" fmla="*/ 491643 h 3334"/>
                <a:gd name="T98" fmla="*/ 419137 w 1155"/>
                <a:gd name="T99" fmla="*/ 454313 h 3334"/>
                <a:gd name="T100" fmla="*/ 439844 w 1155"/>
                <a:gd name="T101" fmla="*/ 440874 h 3334"/>
                <a:gd name="T102" fmla="*/ 109673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29 w 1155"/>
                <a:gd name="T109" fmla="*/ 772742 h 3334"/>
                <a:gd name="T110" fmla="*/ 103154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5 w 1155"/>
                <a:gd name="T121" fmla="*/ 396824 h 3334"/>
                <a:gd name="T122" fmla="*/ 365450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19" name="Freeform 10"/>
            <p:cNvSpPr>
              <a:spLocks noEditPoints="1"/>
            </p:cNvSpPr>
            <p:nvPr/>
          </p:nvSpPr>
          <p:spPr bwMode="gray">
            <a:xfrm>
              <a:off x="6681515" y="2247107"/>
              <a:ext cx="442913" cy="1244600"/>
            </a:xfrm>
            <a:custGeom>
              <a:avLst/>
              <a:gdLst>
                <a:gd name="T0" fmla="*/ 432559 w 1155"/>
                <a:gd name="T1" fmla="*/ 372559 h 3334"/>
                <a:gd name="T2" fmla="*/ 397280 w 1155"/>
                <a:gd name="T3" fmla="*/ 292298 h 3334"/>
                <a:gd name="T4" fmla="*/ 335924 w 1155"/>
                <a:gd name="T5" fmla="*/ 211291 h 3334"/>
                <a:gd name="T6" fmla="*/ 280320 w 1155"/>
                <a:gd name="T7" fmla="*/ 175827 h 3334"/>
                <a:gd name="T8" fmla="*/ 309464 w 1155"/>
                <a:gd name="T9" fmla="*/ 121698 h 3334"/>
                <a:gd name="T10" fmla="*/ 313682 w 1155"/>
                <a:gd name="T11" fmla="*/ 74288 h 3334"/>
                <a:gd name="T12" fmla="*/ 289140 w 1155"/>
                <a:gd name="T13" fmla="*/ 32478 h 3334"/>
                <a:gd name="T14" fmla="*/ 220498 w 1155"/>
                <a:gd name="T15" fmla="*/ 2613 h 3334"/>
                <a:gd name="T16" fmla="*/ 202858 w 1155"/>
                <a:gd name="T17" fmla="*/ 18292 h 3334"/>
                <a:gd name="T18" fmla="*/ 178316 w 1155"/>
                <a:gd name="T19" fmla="*/ 29118 h 3334"/>
                <a:gd name="T20" fmla="*/ 176782 w 1155"/>
                <a:gd name="T21" fmla="*/ 61969 h 3334"/>
                <a:gd name="T22" fmla="*/ 181767 w 1155"/>
                <a:gd name="T23" fmla="*/ 76154 h 3334"/>
                <a:gd name="T24" fmla="*/ 180616 w 1155"/>
                <a:gd name="T25" fmla="*/ 131777 h 3334"/>
                <a:gd name="T26" fmla="*/ 199023 w 1155"/>
                <a:gd name="T27" fmla="*/ 155295 h 3334"/>
                <a:gd name="T28" fmla="*/ 136133 w 1155"/>
                <a:gd name="T29" fmla="*/ 196732 h 3334"/>
                <a:gd name="T30" fmla="*/ 90116 w 1155"/>
                <a:gd name="T31" fmla="*/ 216890 h 3334"/>
                <a:gd name="T32" fmla="*/ 66725 w 1155"/>
                <a:gd name="T33" fmla="*/ 323656 h 3334"/>
                <a:gd name="T34" fmla="*/ 52153 w 1155"/>
                <a:gd name="T35" fmla="*/ 432661 h 3334"/>
                <a:gd name="T36" fmla="*/ 43716 w 1155"/>
                <a:gd name="T37" fmla="*/ 543533 h 3334"/>
                <a:gd name="T38" fmla="*/ 43716 w 1155"/>
                <a:gd name="T39" fmla="*/ 573397 h 3334"/>
                <a:gd name="T40" fmla="*/ 67875 w 1155"/>
                <a:gd name="T41" fmla="*/ 637979 h 3334"/>
                <a:gd name="T42" fmla="*/ 66725 w 1155"/>
                <a:gd name="T43" fmla="*/ 644698 h 3334"/>
                <a:gd name="T44" fmla="*/ 50619 w 1155"/>
                <a:gd name="T45" fmla="*/ 664110 h 3334"/>
                <a:gd name="T46" fmla="*/ 16873 w 1155"/>
                <a:gd name="T47" fmla="*/ 837324 h 3334"/>
                <a:gd name="T48" fmla="*/ 41415 w 1155"/>
                <a:gd name="T49" fmla="*/ 828738 h 3334"/>
                <a:gd name="T50" fmla="*/ 50235 w 1155"/>
                <a:gd name="T51" fmla="*/ 886973 h 3334"/>
                <a:gd name="T52" fmla="*/ 10737 w 1155"/>
                <a:gd name="T53" fmla="*/ 1143061 h 3334"/>
                <a:gd name="T54" fmla="*/ 0 w 1155"/>
                <a:gd name="T55" fmla="*/ 1191217 h 3334"/>
                <a:gd name="T56" fmla="*/ 13805 w 1155"/>
                <a:gd name="T57" fmla="*/ 1222948 h 3334"/>
                <a:gd name="T58" fmla="*/ 41799 w 1155"/>
                <a:gd name="T59" fmla="*/ 1227055 h 3334"/>
                <a:gd name="T60" fmla="*/ 75161 w 1155"/>
                <a:gd name="T61" fmla="*/ 1209136 h 3334"/>
                <a:gd name="T62" fmla="*/ 98169 w 1155"/>
                <a:gd name="T63" fmla="*/ 1154633 h 3334"/>
                <a:gd name="T64" fmla="*/ 109290 w 1155"/>
                <a:gd name="T65" fmla="*/ 1122902 h 3334"/>
                <a:gd name="T66" fmla="*/ 143036 w 1155"/>
                <a:gd name="T67" fmla="*/ 1031816 h 3334"/>
                <a:gd name="T68" fmla="*/ 226250 w 1155"/>
                <a:gd name="T69" fmla="*/ 695095 h 3334"/>
                <a:gd name="T70" fmla="*/ 278019 w 1155"/>
                <a:gd name="T71" fmla="*/ 779088 h 3334"/>
                <a:gd name="T72" fmla="*/ 293358 w 1155"/>
                <a:gd name="T73" fmla="*/ 899293 h 3334"/>
                <a:gd name="T74" fmla="*/ 296042 w 1155"/>
                <a:gd name="T75" fmla="*/ 1141941 h 3334"/>
                <a:gd name="T76" fmla="*/ 310614 w 1155"/>
                <a:gd name="T77" fmla="*/ 1170312 h 3334"/>
                <a:gd name="T78" fmla="*/ 307547 w 1155"/>
                <a:gd name="T79" fmla="*/ 1216975 h 3334"/>
                <a:gd name="T80" fmla="*/ 335924 w 1155"/>
                <a:gd name="T81" fmla="*/ 1243853 h 3334"/>
                <a:gd name="T82" fmla="*/ 368902 w 1155"/>
                <a:gd name="T83" fmla="*/ 1235267 h 3334"/>
                <a:gd name="T84" fmla="*/ 385775 w 1155"/>
                <a:gd name="T85" fmla="*/ 1172552 h 3334"/>
                <a:gd name="T86" fmla="*/ 401881 w 1155"/>
                <a:gd name="T87" fmla="*/ 1153887 h 3334"/>
                <a:gd name="T88" fmla="*/ 401881 w 1155"/>
                <a:gd name="T89" fmla="*/ 1125142 h 3334"/>
                <a:gd name="T90" fmla="*/ 397280 w 1155"/>
                <a:gd name="T91" fmla="*/ 1008671 h 3334"/>
                <a:gd name="T92" fmla="*/ 380790 w 1155"/>
                <a:gd name="T93" fmla="*/ 795887 h 3334"/>
                <a:gd name="T94" fmla="*/ 374655 w 1155"/>
                <a:gd name="T95" fmla="*/ 582356 h 3334"/>
                <a:gd name="T96" fmla="*/ 350879 w 1155"/>
                <a:gd name="T97" fmla="*/ 491643 h 3334"/>
                <a:gd name="T98" fmla="*/ 419138 w 1155"/>
                <a:gd name="T99" fmla="*/ 454313 h 3334"/>
                <a:gd name="T100" fmla="*/ 439845 w 1155"/>
                <a:gd name="T101" fmla="*/ 440874 h 3334"/>
                <a:gd name="T102" fmla="*/ 109674 w 1155"/>
                <a:gd name="T103" fmla="*/ 430048 h 3334"/>
                <a:gd name="T104" fmla="*/ 116576 w 1155"/>
                <a:gd name="T105" fmla="*/ 395330 h 3334"/>
                <a:gd name="T106" fmla="*/ 77845 w 1155"/>
                <a:gd name="T107" fmla="*/ 611101 h 3334"/>
                <a:gd name="T108" fmla="*/ 80530 w 1155"/>
                <a:gd name="T109" fmla="*/ 772742 h 3334"/>
                <a:gd name="T110" fmla="*/ 103155 w 1155"/>
                <a:gd name="T111" fmla="*/ 615581 h 3334"/>
                <a:gd name="T112" fmla="*/ 90116 w 1155"/>
                <a:gd name="T113" fmla="*/ 655151 h 3334"/>
                <a:gd name="T114" fmla="*/ 90883 w 1155"/>
                <a:gd name="T115" fmla="*/ 629019 h 3334"/>
                <a:gd name="T116" fmla="*/ 99320 w 1155"/>
                <a:gd name="T117" fmla="*/ 589449 h 3334"/>
                <a:gd name="T118" fmla="*/ 111591 w 1155"/>
                <a:gd name="T119" fmla="*/ 550999 h 3334"/>
                <a:gd name="T120" fmla="*/ 342826 w 1155"/>
                <a:gd name="T121" fmla="*/ 396824 h 3334"/>
                <a:gd name="T122" fmla="*/ 365451 w 1155"/>
                <a:gd name="T123" fmla="*/ 391597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970388" y="-26476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46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7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358195" y="3975806"/>
            <a:ext cx="2460626" cy="476250"/>
          </a:xfrm>
          <a:prstGeom prst="rect">
            <a:avLst/>
          </a:prstGeom>
          <a:solidFill>
            <a:schemeClr val="accent1">
              <a:alpha val="5019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18820" y="3418417"/>
            <a:ext cx="2460624" cy="1033639"/>
          </a:xfrm>
          <a:prstGeom prst="rect">
            <a:avLst/>
          </a:prstGeom>
          <a:solidFill>
            <a:schemeClr val="accent1">
              <a:alpha val="5019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79445" y="2781653"/>
            <a:ext cx="2460626" cy="1670402"/>
          </a:xfrm>
          <a:prstGeom prst="rect">
            <a:avLst/>
          </a:prstGeom>
          <a:solidFill>
            <a:schemeClr val="accent1">
              <a:alpha val="5019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black">
          <a:xfrm>
            <a:off x="1432278" y="2712861"/>
            <a:ext cx="2388306" cy="7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black">
          <a:xfrm>
            <a:off x="3898195" y="2213681"/>
            <a:ext cx="2388306" cy="7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black">
          <a:xfrm>
            <a:off x="6350000" y="1673931"/>
            <a:ext cx="2388306" cy="7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black">
          <a:xfrm>
            <a:off x="1598084" y="4019904"/>
            <a:ext cx="1910292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black">
          <a:xfrm>
            <a:off x="4064001" y="3735917"/>
            <a:ext cx="1910292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black">
          <a:xfrm>
            <a:off x="6496403" y="3455459"/>
            <a:ext cx="1910291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2938639" y="-29930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gray">
          <a:xfrm>
            <a:off x="1065269" y="4353247"/>
            <a:ext cx="8172098" cy="576791"/>
          </a:xfrm>
          <a:custGeom>
            <a:avLst/>
            <a:gdLst/>
            <a:ahLst/>
            <a:cxnLst/>
            <a:rect l="l" t="t" r="r" b="b"/>
            <a:pathLst>
              <a:path w="7354888" h="519112">
                <a:moveTo>
                  <a:pt x="7026778" y="0"/>
                </a:moveTo>
                <a:lnTo>
                  <a:pt x="7354888" y="259556"/>
                </a:lnTo>
                <a:lnTo>
                  <a:pt x="7026778" y="519112"/>
                </a:lnTo>
                <a:lnTo>
                  <a:pt x="7026778" y="389334"/>
                </a:lnTo>
                <a:lnTo>
                  <a:pt x="120865" y="389334"/>
                </a:lnTo>
                <a:lnTo>
                  <a:pt x="120865" y="387843"/>
                </a:lnTo>
                <a:lnTo>
                  <a:pt x="75884" y="387843"/>
                </a:lnTo>
                <a:cubicBezTo>
                  <a:pt x="33974" y="387843"/>
                  <a:pt x="0" y="353869"/>
                  <a:pt x="0" y="311959"/>
                </a:cubicBezTo>
                <a:lnTo>
                  <a:pt x="0" y="202679"/>
                </a:lnTo>
                <a:cubicBezTo>
                  <a:pt x="0" y="160769"/>
                  <a:pt x="33974" y="126795"/>
                  <a:pt x="75884" y="126795"/>
                </a:cubicBezTo>
                <a:lnTo>
                  <a:pt x="249408" y="126795"/>
                </a:lnTo>
                <a:lnTo>
                  <a:pt x="264184" y="129778"/>
                </a:lnTo>
                <a:lnTo>
                  <a:pt x="7026778" y="129778"/>
                </a:ln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2074334" y="4452056"/>
            <a:ext cx="700264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2023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4732515" y="4452056"/>
            <a:ext cx="700263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2025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7203722" y="4452056"/>
            <a:ext cx="698500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2027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1358075" y="2462355"/>
            <a:ext cx="1" cy="1989667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3818710" y="2111343"/>
            <a:ext cx="1" cy="2340681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 flipV="1">
            <a:off x="6279335" y="1635091"/>
            <a:ext cx="6630" cy="2816931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8737761" y="1236455"/>
            <a:ext cx="2191" cy="321557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accent1">
                <a:satMod val="175000"/>
                <a:alpha val="3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23" grpId="0"/>
      <p:bldP spid="24" grpId="0"/>
      <p:bldP spid="25" grpId="0"/>
      <p:bldP spid="26" grpId="0"/>
      <p:bldP spid="31" grpId="0"/>
      <p:bldP spid="3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-317500"/>
            <a:ext cx="10146489" cy="635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55" y="-311502"/>
            <a:ext cx="10033796" cy="6350000"/>
          </a:xfrm>
          <a:prstGeom prst="rect">
            <a:avLst/>
          </a:prstGeom>
          <a:solidFill>
            <a:srgbClr val="000D1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016000" y="298098"/>
            <a:ext cx="8128000" cy="675569"/>
            <a:chOff x="914400" y="553244"/>
            <a:chExt cx="7315200" cy="609399"/>
          </a:xfrm>
        </p:grpSpPr>
        <p:sp>
          <p:nvSpPr>
            <p:cNvPr id="6146" name="TextBox 13" descr="B56F103BB23E47beACAB404F50AF11BD# #TextBox 13"/>
            <p:cNvSpPr txBox="1">
              <a:spLocks noChangeArrowheads="1"/>
            </p:cNvSpPr>
            <p:nvPr/>
          </p:nvSpPr>
          <p:spPr bwMode="auto">
            <a:xfrm>
              <a:off x="4013200" y="553244"/>
              <a:ext cx="1117600" cy="5754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0" hangingPunct="0">
                <a:lnSpc>
                  <a:spcPct val="120000"/>
                </a:lnSpc>
                <a:spcBef>
                  <a:spcPct val="50000"/>
                </a:spcBef>
                <a:buFontTx/>
                <a:buNone/>
                <a:defRPr sz="2800">
                  <a:gradFill flip="none" rotWithShape="1">
                    <a:gsLst>
                      <a:gs pos="60000">
                        <a:srgbClr val="BCE8F2"/>
                      </a:gs>
                      <a:gs pos="0">
                        <a:srgbClr val="4EC3DE"/>
                      </a:gs>
                      <a:gs pos="40000">
                        <a:srgbClr val="BCE8F2"/>
                      </a:gs>
                      <a:gs pos="100000">
                        <a:srgbClr val="4EC3DE"/>
                      </a:gs>
                    </a:gsLst>
                    <a:lin ang="0" scaled="1"/>
                    <a:tileRect/>
                  </a:gradFill>
                  <a:latin typeface="方正兰亭中粗黑_GBK" panose="02000000000000000000" pitchFamily="2" charset="-122"/>
                  <a:ea typeface="方正兰亭中粗黑_GBK" panose="02000000000000000000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zh-CN" altLang="en-US" sz="3111" dirty="0">
                  <a:latin typeface="+mn-lt"/>
                  <a:ea typeface="+mn-ea"/>
                  <a:cs typeface="+mn-ea"/>
                  <a:sym typeface="+mn-lt"/>
                </a:rPr>
                <a:t>前 言</a:t>
              </a: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914400" y="616643"/>
              <a:ext cx="7315200" cy="546000"/>
            </a:xfrm>
            <a:prstGeom prst="roundRect">
              <a:avLst>
                <a:gd name="adj" fmla="val 50000"/>
              </a:avLst>
            </a:prstGeom>
            <a:gradFill>
              <a:gsLst>
                <a:gs pos="40000">
                  <a:schemeClr val="accent2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buNone/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PREFACE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016000" y="1337028"/>
            <a:ext cx="8128000" cy="3760612"/>
            <a:chOff x="914400" y="1489348"/>
            <a:chExt cx="7315200" cy="3384375"/>
          </a:xfrm>
        </p:grpSpPr>
        <p:sp>
          <p:nvSpPr>
            <p:cNvPr id="6148" name="AutoShape 3"/>
            <p:cNvSpPr>
              <a:spLocks noChangeArrowheads="1"/>
            </p:cNvSpPr>
            <p:nvPr/>
          </p:nvSpPr>
          <p:spPr bwMode="auto">
            <a:xfrm>
              <a:off x="914400" y="1489348"/>
              <a:ext cx="7315200" cy="3384375"/>
            </a:xfrm>
            <a:prstGeom prst="roundRect">
              <a:avLst>
                <a:gd name="adj" fmla="val 7054"/>
              </a:avLst>
            </a:prstGeom>
            <a:noFill/>
            <a:ln w="1905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endParaRPr lang="zh-CN" altLang="en-US" sz="2222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4022252" y="1645318"/>
              <a:ext cx="3941742" cy="303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lang="en-US" altLang="zh-CN" sz="1600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We have many PowerPoint templates that has been specifically designed to help anyone that is stepping into the world of PowerPoint for the very first time.</a:t>
              </a:r>
            </a:p>
            <a:p>
              <a:pPr algn="just">
                <a:lnSpc>
                  <a:spcPct val="150000"/>
                </a:lnSpc>
              </a:pPr>
              <a:endParaRPr lang="zh-CN" altLang="en-US" sz="1600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lang="en-US" altLang="zh-CN" sz="1600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We have many PowerPoint templates that has been specifically designed to help anyone that is stepping into the world of PowerPoint for the very first time.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18" y="1469815"/>
            <a:ext cx="2929970" cy="349503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194153" y="1400528"/>
            <a:ext cx="2300111" cy="2605264"/>
            <a:chOff x="1075056" y="1491630"/>
            <a:chExt cx="2070054" cy="2345183"/>
          </a:xfrm>
        </p:grpSpPr>
        <p:sp>
          <p:nvSpPr>
            <p:cNvPr id="3" name="等腰三角形 12"/>
            <p:cNvSpPr/>
            <p:nvPr/>
          </p:nvSpPr>
          <p:spPr>
            <a:xfrm flipV="1">
              <a:off x="1075056" y="1491630"/>
              <a:ext cx="2070054" cy="234518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noFill/>
            <a:ln w="12700">
              <a:solidFill>
                <a:schemeClr val="accent2"/>
              </a:solidFill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66957" y="2003586"/>
              <a:ext cx="1439959" cy="3324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56027" y="2487182"/>
              <a:ext cx="1708112" cy="6649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  <a:defRPr/>
              </a:pPr>
              <a:r>
                <a:rPr lang="en-US" altLang="zh-CN" sz="1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778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158875" y="4085167"/>
            <a:ext cx="2370667" cy="5025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333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4273903" y="1582209"/>
            <a:ext cx="1903236" cy="2157236"/>
            <a:chOff x="3845797" y="1655066"/>
            <a:chExt cx="1713148" cy="1940841"/>
          </a:xfrm>
        </p:grpSpPr>
        <p:sp>
          <p:nvSpPr>
            <p:cNvPr id="8" name="等腰三角形 12"/>
            <p:cNvSpPr/>
            <p:nvPr/>
          </p:nvSpPr>
          <p:spPr>
            <a:xfrm flipV="1">
              <a:off x="3845797" y="1655066"/>
              <a:ext cx="1713148" cy="194084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noFill/>
            <a:ln w="12700">
              <a:solidFill>
                <a:schemeClr val="accent2"/>
              </a:solidFill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111" y="2042884"/>
              <a:ext cx="1427261" cy="3292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778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1778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3945823" y="2458063"/>
              <a:ext cx="1513096" cy="5814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  <a:defRPr/>
              </a:pPr>
              <a:r>
                <a:rPr lang="en-US" altLang="zh-CN" sz="12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7025570" y="1684514"/>
            <a:ext cx="1679222" cy="1903236"/>
            <a:chOff x="6322551" y="1747101"/>
            <a:chExt cx="1512168" cy="1713148"/>
          </a:xfrm>
        </p:grpSpPr>
        <p:sp>
          <p:nvSpPr>
            <p:cNvPr id="12" name="等腰三角形 12"/>
            <p:cNvSpPr/>
            <p:nvPr/>
          </p:nvSpPr>
          <p:spPr>
            <a:xfrm flipV="1">
              <a:off x="6322551" y="1747101"/>
              <a:ext cx="1512168" cy="1713148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noFill/>
            <a:ln w="12700">
              <a:solidFill>
                <a:schemeClr val="accent2"/>
              </a:solidFill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4274" y="2048147"/>
              <a:ext cx="1348721" cy="3140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66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text here</a:t>
              </a:r>
              <a:endParaRPr lang="zh-CN" altLang="en-US" sz="1667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6394029" y="2456811"/>
              <a:ext cx="1369211" cy="5817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  <a:defRPr/>
              </a:pPr>
              <a:r>
                <a:rPr lang="en-US" altLang="zh-CN" sz="12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040188" y="4066067"/>
            <a:ext cx="2370667" cy="5025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333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760987" y="3776487"/>
            <a:ext cx="2240139" cy="5025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333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919760" y="-45915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-317500"/>
            <a:ext cx="10146489" cy="6350000"/>
          </a:xfrm>
          <a:prstGeom prst="rect">
            <a:avLst/>
          </a:prstGeom>
        </p:spPr>
      </p:pic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39663" y="1657367"/>
            <a:ext cx="5774366" cy="536222"/>
            <a:chOff x="64331" y="0"/>
            <a:chExt cx="6433094" cy="482482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1000">
                <a:srgbClr val="50B8EA"/>
              </a:gs>
              <a:gs pos="100000">
                <a:schemeClr val="tx2"/>
              </a:gs>
            </a:gsLst>
            <a:lin ang="54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4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22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486" name="Rectangle 13"/>
            <p:cNvSpPr>
              <a:spLocks noChangeArrowheads="1"/>
            </p:cNvSpPr>
            <p:nvPr/>
          </p:nvSpPr>
          <p:spPr bwMode="auto">
            <a:xfrm>
              <a:off x="1860562" y="31930"/>
              <a:ext cx="3106258" cy="390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2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"/>
                  <a:cs typeface="+mn-ea"/>
                  <a:sym typeface="+mn-lt"/>
                </a:rPr>
                <a:t>Add title text here</a:t>
              </a:r>
              <a:endParaRPr kumimoji="0" lang="zh-CN" altLang="en-US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3849433" y="569670"/>
            <a:ext cx="2461135" cy="7044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rPr>
              <a:t>Part Four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gradFill flip="none" rotWithShape="1">
                <a:gsLst>
                  <a:gs pos="60000">
                    <a:srgbClr val="BCE8F2"/>
                  </a:gs>
                  <a:gs pos="0">
                    <a:srgbClr val="4EC3DE"/>
                  </a:gs>
                  <a:gs pos="40000">
                    <a:srgbClr val="BCE8F2"/>
                  </a:gs>
                  <a:gs pos="100000">
                    <a:srgbClr val="4EC3DE"/>
                  </a:gs>
                </a:gsLst>
                <a:lin ang="0" scaled="1"/>
                <a:tileRect/>
              </a:gradFill>
              <a:effectLst/>
              <a:uLnTx/>
              <a:uFillTx/>
              <a:latin typeface="微软雅黑 Light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6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>
            <a:spLocks/>
          </p:cNvSpPr>
          <p:nvPr/>
        </p:nvSpPr>
        <p:spPr bwMode="ltGray">
          <a:xfrm>
            <a:off x="6808844" y="1556634"/>
            <a:ext cx="2230016" cy="3541116"/>
          </a:xfrm>
          <a:custGeom>
            <a:avLst/>
            <a:gdLst>
              <a:gd name="T0" fmla="*/ 0 w 1359"/>
              <a:gd name="T1" fmla="*/ 207 h 2158"/>
              <a:gd name="T2" fmla="*/ 1 w 1359"/>
              <a:gd name="T3" fmla="*/ 1987 h 2158"/>
              <a:gd name="T4" fmla="*/ 309 w 1359"/>
              <a:gd name="T5" fmla="*/ 2154 h 2158"/>
              <a:gd name="T6" fmla="*/ 681 w 1359"/>
              <a:gd name="T7" fmla="*/ 2040 h 2158"/>
              <a:gd name="T8" fmla="*/ 999 w 1359"/>
              <a:gd name="T9" fmla="*/ 1902 h 2158"/>
              <a:gd name="T10" fmla="*/ 1359 w 1359"/>
              <a:gd name="T11" fmla="*/ 2017 h 2158"/>
              <a:gd name="T12" fmla="*/ 1359 w 1359"/>
              <a:gd name="T13" fmla="*/ 180 h 2158"/>
              <a:gd name="T14" fmla="*/ 1025 w 1359"/>
              <a:gd name="T15" fmla="*/ 21 h 2158"/>
              <a:gd name="T16" fmla="*/ 366 w 1359"/>
              <a:gd name="T17" fmla="*/ 378 h 2158"/>
              <a:gd name="T18" fmla="*/ 0 w 1359"/>
              <a:gd name="T19" fmla="*/ 207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ltGray">
          <a:xfrm>
            <a:off x="3890100" y="1556634"/>
            <a:ext cx="2230016" cy="3541116"/>
          </a:xfrm>
          <a:custGeom>
            <a:avLst/>
            <a:gdLst>
              <a:gd name="T0" fmla="*/ 0 w 1359"/>
              <a:gd name="T1" fmla="*/ 207 h 2158"/>
              <a:gd name="T2" fmla="*/ 1 w 1359"/>
              <a:gd name="T3" fmla="*/ 1987 h 2158"/>
              <a:gd name="T4" fmla="*/ 309 w 1359"/>
              <a:gd name="T5" fmla="*/ 2154 h 2158"/>
              <a:gd name="T6" fmla="*/ 681 w 1359"/>
              <a:gd name="T7" fmla="*/ 2040 h 2158"/>
              <a:gd name="T8" fmla="*/ 999 w 1359"/>
              <a:gd name="T9" fmla="*/ 1902 h 2158"/>
              <a:gd name="T10" fmla="*/ 1359 w 1359"/>
              <a:gd name="T11" fmla="*/ 2017 h 2158"/>
              <a:gd name="T12" fmla="*/ 1359 w 1359"/>
              <a:gd name="T13" fmla="*/ 180 h 2158"/>
              <a:gd name="T14" fmla="*/ 1025 w 1359"/>
              <a:gd name="T15" fmla="*/ 21 h 2158"/>
              <a:gd name="T16" fmla="*/ 366 w 1359"/>
              <a:gd name="T17" fmla="*/ 378 h 2158"/>
              <a:gd name="T18" fmla="*/ 0 w 1359"/>
              <a:gd name="T19" fmla="*/ 207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ltGray">
          <a:xfrm>
            <a:off x="996233" y="1611318"/>
            <a:ext cx="2230017" cy="3541116"/>
          </a:xfrm>
          <a:custGeom>
            <a:avLst/>
            <a:gdLst>
              <a:gd name="T0" fmla="*/ 0 w 1359"/>
              <a:gd name="T1" fmla="*/ 207 h 2158"/>
              <a:gd name="T2" fmla="*/ 1 w 1359"/>
              <a:gd name="T3" fmla="*/ 1987 h 2158"/>
              <a:gd name="T4" fmla="*/ 309 w 1359"/>
              <a:gd name="T5" fmla="*/ 2154 h 2158"/>
              <a:gd name="T6" fmla="*/ 681 w 1359"/>
              <a:gd name="T7" fmla="*/ 2040 h 2158"/>
              <a:gd name="T8" fmla="*/ 999 w 1359"/>
              <a:gd name="T9" fmla="*/ 1902 h 2158"/>
              <a:gd name="T10" fmla="*/ 1359 w 1359"/>
              <a:gd name="T11" fmla="*/ 2017 h 2158"/>
              <a:gd name="T12" fmla="*/ 1359 w 1359"/>
              <a:gd name="T13" fmla="*/ 180 h 2158"/>
              <a:gd name="T14" fmla="*/ 1025 w 1359"/>
              <a:gd name="T15" fmla="*/ 21 h 2158"/>
              <a:gd name="T16" fmla="*/ 366 w 1359"/>
              <a:gd name="T17" fmla="*/ 378 h 2158"/>
              <a:gd name="T18" fmla="*/ 0 w 1359"/>
              <a:gd name="T19" fmla="*/ 207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black">
          <a:xfrm>
            <a:off x="1183570" y="2569987"/>
            <a:ext cx="1807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1146528" y="1324682"/>
            <a:ext cx="739070" cy="784930"/>
            <a:chOff x="925513" y="981075"/>
            <a:chExt cx="715883" cy="760389"/>
          </a:xfrm>
        </p:grpSpPr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925513" y="981075"/>
              <a:ext cx="715883" cy="760389"/>
            </a:xfrm>
            <a:prstGeom prst="ellipse">
              <a:avLst/>
            </a:prstGeom>
            <a:solidFill>
              <a:srgbClr val="1E8FB2"/>
            </a:solidFill>
            <a:ln w="9525" algn="ctr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234" name="WordArt 25"/>
            <p:cNvSpPr>
              <a:spLocks noChangeArrowheads="1" noChangeShapeType="1" noTextEdit="1"/>
            </p:cNvSpPr>
            <p:nvPr/>
          </p:nvSpPr>
          <p:spPr bwMode="gray">
            <a:xfrm>
              <a:off x="1017588" y="1168400"/>
              <a:ext cx="520700" cy="4206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i="1" kern="10">
                  <a:ln w="9525">
                    <a:noFill/>
                    <a:round/>
                    <a:headEnd/>
                    <a:tailEnd/>
                  </a:ln>
                  <a:solidFill>
                    <a:srgbClr val="FCFCFC">
                      <a:alpha val="59999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i="1" kern="1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59999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0" name="Line 26"/>
          <p:cNvSpPr>
            <a:spLocks noChangeShapeType="1"/>
          </p:cNvSpPr>
          <p:nvPr/>
        </p:nvSpPr>
        <p:spPr bwMode="gray">
          <a:xfrm>
            <a:off x="1208264" y="3137959"/>
            <a:ext cx="1841500" cy="0"/>
          </a:xfrm>
          <a:prstGeom prst="line">
            <a:avLst/>
          </a:prstGeom>
          <a:noFill/>
          <a:ln w="19050" cap="rnd">
            <a:solidFill>
              <a:schemeClr val="accent2">
                <a:alpha val="50195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3988154" y="1261181"/>
            <a:ext cx="758472" cy="788458"/>
            <a:chOff x="3540125" y="925512"/>
            <a:chExt cx="735013" cy="760413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gray">
            <a:xfrm>
              <a:off x="3540125" y="925512"/>
              <a:ext cx="735013" cy="760413"/>
            </a:xfrm>
            <a:prstGeom prst="ellipse">
              <a:avLst/>
            </a:prstGeom>
            <a:solidFill>
              <a:srgbClr val="1E8FB2"/>
            </a:solidFill>
            <a:ln w="9525" algn="ctr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230" name="WordArt 34"/>
            <p:cNvSpPr>
              <a:spLocks noChangeArrowheads="1" noChangeShapeType="1" noTextEdit="1"/>
            </p:cNvSpPr>
            <p:nvPr/>
          </p:nvSpPr>
          <p:spPr bwMode="gray">
            <a:xfrm>
              <a:off x="3652838" y="1100137"/>
              <a:ext cx="530225" cy="4206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i="1" kern="10">
                  <a:ln w="9525">
                    <a:noFill/>
                    <a:round/>
                    <a:headEnd/>
                    <a:tailEnd/>
                  </a:ln>
                  <a:solidFill>
                    <a:srgbClr val="FCFCFC">
                      <a:alpha val="59999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i="1" kern="1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59999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Line 35"/>
          <p:cNvSpPr>
            <a:spLocks noChangeShapeType="1"/>
          </p:cNvSpPr>
          <p:nvPr/>
        </p:nvSpPr>
        <p:spPr bwMode="gray">
          <a:xfrm>
            <a:off x="4069293" y="3102681"/>
            <a:ext cx="1843263" cy="0"/>
          </a:xfrm>
          <a:prstGeom prst="line">
            <a:avLst/>
          </a:prstGeom>
          <a:noFill/>
          <a:ln w="19050" cap="rnd">
            <a:solidFill>
              <a:schemeClr val="accent2">
                <a:alpha val="50195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gray">
          <a:xfrm>
            <a:off x="7037917" y="3099153"/>
            <a:ext cx="1843264" cy="0"/>
          </a:xfrm>
          <a:prstGeom prst="line">
            <a:avLst/>
          </a:prstGeom>
          <a:noFill/>
          <a:ln w="19050" cap="rnd">
            <a:solidFill>
              <a:schemeClr val="accent2">
                <a:alpha val="50195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gray">
          <a:xfrm>
            <a:off x="3966987" y="3250848"/>
            <a:ext cx="2065513" cy="9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6907389" y="1275293"/>
            <a:ext cx="760237" cy="786694"/>
            <a:chOff x="6186488" y="936625"/>
            <a:chExt cx="735013" cy="76041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gray">
            <a:xfrm>
              <a:off x="6186488" y="936625"/>
              <a:ext cx="735013" cy="760413"/>
            </a:xfrm>
            <a:prstGeom prst="ellipse">
              <a:avLst/>
            </a:prstGeom>
            <a:solidFill>
              <a:srgbClr val="1E8FB2"/>
            </a:solidFill>
            <a:ln w="9525" algn="ctr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226" name="WordArt 46"/>
            <p:cNvSpPr>
              <a:spLocks noChangeArrowheads="1" noChangeShapeType="1" noTextEdit="1"/>
            </p:cNvSpPr>
            <p:nvPr/>
          </p:nvSpPr>
          <p:spPr bwMode="gray">
            <a:xfrm>
              <a:off x="6310313" y="1116012"/>
              <a:ext cx="530225" cy="4206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i="1" kern="10">
                  <a:ln w="9525">
                    <a:noFill/>
                    <a:round/>
                    <a:headEnd/>
                    <a:tailEnd/>
                  </a:ln>
                  <a:solidFill>
                    <a:srgbClr val="FCFCFC">
                      <a:alpha val="59999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i="1" kern="1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59999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3" name="Text Box 17"/>
          <p:cNvSpPr txBox="1">
            <a:spLocks noChangeArrowheads="1"/>
          </p:cNvSpPr>
          <p:nvPr/>
        </p:nvSpPr>
        <p:spPr bwMode="black">
          <a:xfrm>
            <a:off x="4097515" y="2569987"/>
            <a:ext cx="1807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black">
          <a:xfrm>
            <a:off x="7027334" y="2569987"/>
            <a:ext cx="180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gray">
          <a:xfrm>
            <a:off x="1146528" y="3250848"/>
            <a:ext cx="2054930" cy="142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6" name="Text Box 26"/>
          <p:cNvSpPr txBox="1">
            <a:spLocks noChangeArrowheads="1"/>
          </p:cNvSpPr>
          <p:nvPr/>
        </p:nvSpPr>
        <p:spPr bwMode="gray">
          <a:xfrm>
            <a:off x="7046737" y="3250848"/>
            <a:ext cx="2051402" cy="142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0" name="TextBox 13"/>
          <p:cNvSpPr txBox="1">
            <a:spLocks noChangeArrowheads="1"/>
          </p:cNvSpPr>
          <p:nvPr/>
        </p:nvSpPr>
        <p:spPr bwMode="auto">
          <a:xfrm>
            <a:off x="2944406" y="-24260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8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8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8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 animBg="1"/>
      <p:bldP spid="49" grpId="0" animBg="1"/>
      <p:bldP spid="52" grpId="0" animBg="1"/>
      <p:bldP spid="53" grpId="0"/>
      <p:bldP spid="63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3384904" y="1262945"/>
            <a:ext cx="3799417" cy="3799417"/>
            <a:chOff x="3046023" y="1518156"/>
            <a:chExt cx="3419202" cy="3419202"/>
          </a:xfrm>
        </p:grpSpPr>
        <p:sp>
          <p:nvSpPr>
            <p:cNvPr id="53297" name="Oval 3"/>
            <p:cNvSpPr>
              <a:spLocks noChangeArrowheads="1"/>
            </p:cNvSpPr>
            <p:nvPr/>
          </p:nvSpPr>
          <p:spPr bwMode="invGray">
            <a:xfrm>
              <a:off x="3046023" y="1518156"/>
              <a:ext cx="3419202" cy="3419202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98" name="Line 5"/>
            <p:cNvSpPr>
              <a:spLocks noChangeShapeType="1"/>
            </p:cNvSpPr>
            <p:nvPr/>
          </p:nvSpPr>
          <p:spPr bwMode="invGray">
            <a:xfrm>
              <a:off x="3574913" y="2043437"/>
              <a:ext cx="2383712" cy="2398239"/>
            </a:xfrm>
            <a:prstGeom prst="line">
              <a:avLst/>
            </a:prstGeom>
            <a:noFill/>
            <a:ln w="19050" cap="rnd">
              <a:solidFill>
                <a:srgbClr val="30B8D8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99" name="Line 6"/>
            <p:cNvSpPr>
              <a:spLocks noChangeShapeType="1"/>
            </p:cNvSpPr>
            <p:nvPr/>
          </p:nvSpPr>
          <p:spPr bwMode="invGray">
            <a:xfrm flipH="1">
              <a:off x="3569213" y="2049092"/>
              <a:ext cx="2395113" cy="2386929"/>
            </a:xfrm>
            <a:prstGeom prst="line">
              <a:avLst/>
            </a:prstGeom>
            <a:noFill/>
            <a:ln w="19050" cap="rnd">
              <a:solidFill>
                <a:srgbClr val="30B8D8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2926302" y="-34472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4046361" y="1956153"/>
            <a:ext cx="2428876" cy="2427111"/>
            <a:chOff x="3642363" y="2140969"/>
            <a:chExt cx="2184723" cy="2184722"/>
          </a:xfrm>
        </p:grpSpPr>
        <p:sp>
          <p:nvSpPr>
            <p:cNvPr id="53295" name="Oval 12"/>
            <p:cNvSpPr>
              <a:spLocks noChangeArrowheads="1"/>
            </p:cNvSpPr>
            <p:nvPr/>
          </p:nvSpPr>
          <p:spPr bwMode="gray">
            <a:xfrm>
              <a:off x="3642363" y="2140969"/>
              <a:ext cx="2184723" cy="2184722"/>
            </a:xfrm>
            <a:prstGeom prst="ellipse">
              <a:avLst/>
            </a:prstGeom>
            <a:solidFill>
              <a:srgbClr val="1E8F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96" name="Rectangle 13"/>
            <p:cNvSpPr>
              <a:spLocks noChangeArrowheads="1"/>
            </p:cNvSpPr>
            <p:nvPr/>
          </p:nvSpPr>
          <p:spPr bwMode="auto">
            <a:xfrm>
              <a:off x="4048131" y="2880111"/>
              <a:ext cx="1373187" cy="69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Oval 3"/>
          <p:cNvSpPr>
            <a:spLocks noChangeArrowheads="1"/>
          </p:cNvSpPr>
          <p:nvPr/>
        </p:nvSpPr>
        <p:spPr bwMode="invGray">
          <a:xfrm>
            <a:off x="3129822" y="1008889"/>
            <a:ext cx="4308409" cy="4308409"/>
          </a:xfrm>
          <a:prstGeom prst="ellipse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black">
          <a:xfrm>
            <a:off x="5034787" y="1551492"/>
            <a:ext cx="433477" cy="317368"/>
          </a:xfrm>
          <a:prstGeom prst="upArrow">
            <a:avLst>
              <a:gd name="adj1" fmla="val 57861"/>
              <a:gd name="adj2" fmla="val 59514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gray">
          <a:xfrm>
            <a:off x="6530272" y="2995895"/>
            <a:ext cx="362262" cy="435024"/>
          </a:xfrm>
          <a:prstGeom prst="rightArrow">
            <a:avLst>
              <a:gd name="adj1" fmla="val 54861"/>
              <a:gd name="adj2" fmla="val 59167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invGray">
          <a:xfrm>
            <a:off x="5034778" y="4448042"/>
            <a:ext cx="453602" cy="359167"/>
          </a:xfrm>
          <a:prstGeom prst="downArrow">
            <a:avLst>
              <a:gd name="adj1" fmla="val 50167"/>
              <a:gd name="adj2" fmla="val 58051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invGray">
          <a:xfrm>
            <a:off x="3629081" y="3003638"/>
            <a:ext cx="365359" cy="428832"/>
          </a:xfrm>
          <a:prstGeom prst="leftArrow">
            <a:avLst>
              <a:gd name="adj1" fmla="val 50000"/>
              <a:gd name="adj2" fmla="val 53815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4997098" y="910170"/>
            <a:ext cx="495652" cy="503931"/>
            <a:chOff x="4497649" y="1200268"/>
            <a:chExt cx="446577" cy="453456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gray">
            <a:xfrm>
              <a:off x="4497649" y="1200268"/>
              <a:ext cx="446577" cy="449072"/>
            </a:xfrm>
            <a:prstGeom prst="ellipse">
              <a:avLst/>
            </a:prstGeom>
            <a:solidFill>
              <a:srgbClr val="1E8FB2"/>
            </a:solidFill>
            <a:ln w="9525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94" name="Text Box 32"/>
            <p:cNvSpPr txBox="1">
              <a:spLocks noChangeArrowheads="1"/>
            </p:cNvSpPr>
            <p:nvPr/>
          </p:nvSpPr>
          <p:spPr bwMode="gray">
            <a:xfrm>
              <a:off x="4524333" y="1201316"/>
              <a:ext cx="401276" cy="45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3085043" y="2977446"/>
            <a:ext cx="497417" cy="506604"/>
            <a:chOff x="2776901" y="3060348"/>
            <a:chExt cx="446577" cy="455903"/>
          </a:xfrm>
        </p:grpSpPr>
        <p:sp>
          <p:nvSpPr>
            <p:cNvPr id="21" name="Oval 22"/>
            <p:cNvSpPr>
              <a:spLocks noChangeArrowheads="1"/>
            </p:cNvSpPr>
            <p:nvPr/>
          </p:nvSpPr>
          <p:spPr bwMode="gray">
            <a:xfrm>
              <a:off x="2776901" y="3060348"/>
              <a:ext cx="446577" cy="449072"/>
            </a:xfrm>
            <a:prstGeom prst="ellipse">
              <a:avLst/>
            </a:prstGeom>
            <a:solidFill>
              <a:srgbClr val="1E8FB2"/>
            </a:solidFill>
            <a:ln w="9525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90" name="Text Box 33"/>
            <p:cNvSpPr txBox="1">
              <a:spLocks noChangeArrowheads="1"/>
            </p:cNvSpPr>
            <p:nvPr/>
          </p:nvSpPr>
          <p:spPr bwMode="gray">
            <a:xfrm>
              <a:off x="2802192" y="3063802"/>
              <a:ext cx="401276" cy="45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6988528" y="2970390"/>
            <a:ext cx="495653" cy="506151"/>
            <a:chOff x="6289456" y="3054474"/>
            <a:chExt cx="446577" cy="454946"/>
          </a:xfrm>
        </p:grpSpPr>
        <p:sp>
          <p:nvSpPr>
            <p:cNvPr id="24" name="Oval 25"/>
            <p:cNvSpPr>
              <a:spLocks noChangeArrowheads="1"/>
            </p:cNvSpPr>
            <p:nvPr/>
          </p:nvSpPr>
          <p:spPr bwMode="gray">
            <a:xfrm>
              <a:off x="6289456" y="3060348"/>
              <a:ext cx="446577" cy="449072"/>
            </a:xfrm>
            <a:prstGeom prst="ellipse">
              <a:avLst/>
            </a:prstGeom>
            <a:solidFill>
              <a:srgbClr val="1E8FB2"/>
            </a:solidFill>
            <a:ln w="9525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86" name="Text Box 34"/>
            <p:cNvSpPr txBox="1">
              <a:spLocks noChangeArrowheads="1"/>
            </p:cNvSpPr>
            <p:nvPr/>
          </p:nvSpPr>
          <p:spPr bwMode="gray">
            <a:xfrm>
              <a:off x="6325893" y="3054474"/>
              <a:ext cx="401276" cy="45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5018265" y="4930077"/>
            <a:ext cx="497417" cy="509690"/>
            <a:chOff x="4517156" y="4817321"/>
            <a:chExt cx="446577" cy="459468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gray">
            <a:xfrm>
              <a:off x="4517156" y="4817321"/>
              <a:ext cx="446577" cy="449072"/>
            </a:xfrm>
            <a:prstGeom prst="ellipse">
              <a:avLst/>
            </a:prstGeom>
            <a:solidFill>
              <a:srgbClr val="1E8FB2"/>
            </a:solidFill>
            <a:ln w="9525">
              <a:solidFill>
                <a:srgbClr val="30B8D8"/>
              </a:solidFill>
              <a:round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82" name="Text Box 35"/>
            <p:cNvSpPr txBox="1">
              <a:spLocks noChangeArrowheads="1"/>
            </p:cNvSpPr>
            <p:nvPr/>
          </p:nvSpPr>
          <p:spPr bwMode="gray">
            <a:xfrm>
              <a:off x="4546626" y="4823562"/>
              <a:ext cx="401276" cy="453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67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black">
          <a:xfrm>
            <a:off x="1003653" y="3012722"/>
            <a:ext cx="1910291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black">
          <a:xfrm>
            <a:off x="6434667" y="857250"/>
            <a:ext cx="1910292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black">
          <a:xfrm>
            <a:off x="7484181" y="2995084"/>
            <a:ext cx="1910291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black">
          <a:xfrm>
            <a:off x="2555413" y="4783721"/>
            <a:ext cx="1910291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778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3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621640" y="1201209"/>
            <a:ext cx="1987903" cy="46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222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644694" y="3324931"/>
            <a:ext cx="1989667" cy="46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222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701815" y="5088873"/>
            <a:ext cx="1989667" cy="46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222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79919" y="3388431"/>
            <a:ext cx="1989667" cy="46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altLang="zh-CN" sz="1222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4"/>
          <p:cNvSpPr>
            <a:spLocks noChangeArrowheads="1"/>
          </p:cNvSpPr>
          <p:nvPr/>
        </p:nvSpPr>
        <p:spPr bwMode="gray">
          <a:xfrm>
            <a:off x="4896988" y="697261"/>
            <a:ext cx="366024" cy="4880541"/>
          </a:xfrm>
          <a:prstGeom prst="roundRect">
            <a:avLst>
              <a:gd name="adj" fmla="val 50000"/>
            </a:avLst>
          </a:prstGeom>
          <a:solidFill>
            <a:srgbClr val="007DA4">
              <a:alpha val="69804"/>
            </a:srgbClr>
          </a:solidFill>
          <a:ln w="12700" cmpd="sng">
            <a:noFill/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1051278" y="1785056"/>
            <a:ext cx="4141611" cy="848431"/>
            <a:chOff x="946765" y="1891680"/>
            <a:chExt cx="3726211" cy="764802"/>
          </a:xfrm>
        </p:grpSpPr>
        <p:sp>
          <p:nvSpPr>
            <p:cNvPr id="5" name="椭圆 4"/>
            <p:cNvSpPr/>
            <p:nvPr/>
          </p:nvSpPr>
          <p:spPr>
            <a:xfrm flipH="1">
              <a:off x="4482539" y="2152444"/>
              <a:ext cx="190437" cy="189213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67" b="1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形标注 5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6765" y="2071353"/>
              <a:ext cx="844269" cy="477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556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>
              <a:stCxn id="5" idx="6"/>
            </p:cNvCxnSpPr>
            <p:nvPr/>
          </p:nvCxnSpPr>
          <p:spPr>
            <a:xfrm flipH="1">
              <a:off x="1827759" y="2127504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051278" y="3615973"/>
            <a:ext cx="4141611" cy="850194"/>
            <a:chOff x="946765" y="3540407"/>
            <a:chExt cx="3726211" cy="764802"/>
          </a:xfrm>
        </p:grpSpPr>
        <p:sp>
          <p:nvSpPr>
            <p:cNvPr id="11" name="椭圆 10"/>
            <p:cNvSpPr/>
            <p:nvPr/>
          </p:nvSpPr>
          <p:spPr>
            <a:xfrm flipH="1">
              <a:off x="4482539" y="3800630"/>
              <a:ext cx="190437" cy="19040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67" b="1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>
              <a:stCxn id="11" idx="6"/>
            </p:cNvCxnSpPr>
            <p:nvPr/>
          </p:nvCxnSpPr>
          <p:spPr>
            <a:xfrm flipH="1">
              <a:off x="1827759" y="3779520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  <p:sp>
          <p:nvSpPr>
            <p:cNvPr id="14" name="椭圆形标注 13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6765" y="3721294"/>
              <a:ext cx="844269" cy="476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556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4977694" y="864306"/>
            <a:ext cx="4185709" cy="850194"/>
            <a:chOff x="4480122" y="1063989"/>
            <a:chExt cx="3766533" cy="764802"/>
          </a:xfrm>
        </p:grpSpPr>
        <p:sp>
          <p:nvSpPr>
            <p:cNvPr id="2" name="椭圆 1"/>
            <p:cNvSpPr/>
            <p:nvPr/>
          </p:nvSpPr>
          <p:spPr>
            <a:xfrm>
              <a:off x="4480122" y="1324212"/>
              <a:ext cx="190469" cy="19040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67" b="1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椭圆形标注 2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7402241" y="1244876"/>
              <a:ext cx="844414" cy="476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556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>
              <a:stCxn id="2" idx="6"/>
            </p:cNvCxnSpPr>
            <p:nvPr/>
          </p:nvCxnSpPr>
          <p:spPr>
            <a:xfrm>
              <a:off x="4650296" y="1304544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4977694" y="2696987"/>
            <a:ext cx="4185709" cy="850194"/>
            <a:chOff x="4480122" y="2712716"/>
            <a:chExt cx="3766533" cy="764802"/>
          </a:xfrm>
        </p:grpSpPr>
        <p:sp>
          <p:nvSpPr>
            <p:cNvPr id="8" name="椭圆 7"/>
            <p:cNvSpPr/>
            <p:nvPr/>
          </p:nvSpPr>
          <p:spPr>
            <a:xfrm>
              <a:off x="4480122" y="2972939"/>
              <a:ext cx="190469" cy="19040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67" b="1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7402241" y="2893603"/>
              <a:ext cx="844414" cy="476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556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>
              <a:stCxn id="8" idx="6"/>
            </p:cNvCxnSpPr>
            <p:nvPr/>
          </p:nvCxnSpPr>
          <p:spPr>
            <a:xfrm>
              <a:off x="4650291" y="2950464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977694" y="4554361"/>
            <a:ext cx="4185709" cy="848431"/>
            <a:chOff x="4480122" y="4383906"/>
            <a:chExt cx="3766533" cy="764802"/>
          </a:xfrm>
        </p:grpSpPr>
        <p:sp>
          <p:nvSpPr>
            <p:cNvPr id="20" name="椭圆形标注 19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5314" name="组合 32"/>
            <p:cNvGrpSpPr>
              <a:grpSpLocks/>
            </p:cNvGrpSpPr>
            <p:nvPr/>
          </p:nvGrpSpPr>
          <p:grpSpPr bwMode="auto">
            <a:xfrm>
              <a:off x="4480122" y="4563579"/>
              <a:ext cx="3766533" cy="477833"/>
              <a:chOff x="4480122" y="4563579"/>
              <a:chExt cx="3766533" cy="47783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480122" y="4644670"/>
                <a:ext cx="190469" cy="189213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7" b="1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/>
              <p:cNvCxnSpPr>
                <a:stCxn id="16" idx="6"/>
              </p:cNvCxnSpPr>
              <p:nvPr/>
            </p:nvCxnSpPr>
            <p:spPr>
              <a:xfrm>
                <a:off x="4650291" y="4620768"/>
                <a:ext cx="2682718" cy="0"/>
              </a:xfrm>
              <a:prstGeom prst="line">
                <a:avLst/>
              </a:pr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>
                <a:glow rad="88900">
                  <a:schemeClr val="accent1">
                    <a:alpha val="30000"/>
                  </a:schemeClr>
                </a:glow>
              </a:effectLst>
            </p:spPr>
          </p:cxnSp>
          <p:sp>
            <p:nvSpPr>
              <p:cNvPr id="21" name="TextBox 20"/>
              <p:cNvSpPr txBox="1"/>
              <p:nvPr/>
            </p:nvSpPr>
            <p:spPr>
              <a:xfrm flipH="1">
                <a:off x="7402241" y="4563579"/>
                <a:ext cx="844414" cy="47783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556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zh-CN" altLang="en-US" sz="3556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959681" y="885472"/>
            <a:ext cx="2836333" cy="4684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22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4611" y="1820334"/>
            <a:ext cx="2836333" cy="4684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22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9681" y="2790472"/>
            <a:ext cx="2836333" cy="4684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22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4611" y="3725334"/>
            <a:ext cx="2836333" cy="4684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22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2611" y="4647848"/>
            <a:ext cx="2836333" cy="4684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22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2926302" y="-51032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white">
          <a:xfrm>
            <a:off x="1141237" y="1640417"/>
            <a:ext cx="2060222" cy="12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210154" y="2107848"/>
            <a:ext cx="2162528" cy="2166056"/>
            <a:chOff x="1917094" y="2208518"/>
            <a:chExt cx="1947091" cy="1948576"/>
          </a:xfrm>
        </p:grpSpPr>
        <p:sp>
          <p:nvSpPr>
            <p:cNvPr id="57364" name="Oval 7"/>
            <p:cNvSpPr>
              <a:spLocks noChangeArrowheads="1"/>
            </p:cNvSpPr>
            <p:nvPr/>
          </p:nvSpPr>
          <p:spPr bwMode="gray">
            <a:xfrm>
              <a:off x="1917094" y="2208518"/>
              <a:ext cx="1947091" cy="1948576"/>
            </a:xfrm>
            <a:prstGeom prst="ellipse">
              <a:avLst/>
            </a:prstGeom>
            <a:solidFill>
              <a:srgbClr val="1E8F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365" name="Rectangle 12"/>
            <p:cNvSpPr>
              <a:spLocks noChangeArrowheads="1"/>
            </p:cNvSpPr>
            <p:nvPr/>
          </p:nvSpPr>
          <p:spPr bwMode="gray">
            <a:xfrm>
              <a:off x="2166606" y="2637739"/>
              <a:ext cx="433281" cy="3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M1</a:t>
              </a:r>
            </a:p>
          </p:txBody>
        </p:sp>
        <p:sp>
          <p:nvSpPr>
            <p:cNvPr id="57366" name="Rectangle 13"/>
            <p:cNvSpPr>
              <a:spLocks noChangeArrowheads="1"/>
            </p:cNvSpPr>
            <p:nvPr/>
          </p:nvSpPr>
          <p:spPr bwMode="gray">
            <a:xfrm>
              <a:off x="3198817" y="2637739"/>
              <a:ext cx="469364" cy="3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M2</a:t>
              </a:r>
            </a:p>
          </p:txBody>
        </p:sp>
        <p:sp>
          <p:nvSpPr>
            <p:cNvPr id="57367" name="Rectangle 14"/>
            <p:cNvSpPr>
              <a:spLocks noChangeArrowheads="1"/>
            </p:cNvSpPr>
            <p:nvPr/>
          </p:nvSpPr>
          <p:spPr bwMode="gray">
            <a:xfrm>
              <a:off x="2166606" y="3519945"/>
              <a:ext cx="473694" cy="3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M4</a:t>
              </a:r>
            </a:p>
          </p:txBody>
        </p:sp>
        <p:sp>
          <p:nvSpPr>
            <p:cNvPr id="57368" name="Rectangle 15"/>
            <p:cNvSpPr>
              <a:spLocks noChangeArrowheads="1"/>
            </p:cNvSpPr>
            <p:nvPr/>
          </p:nvSpPr>
          <p:spPr bwMode="gray">
            <a:xfrm>
              <a:off x="3187800" y="3519945"/>
              <a:ext cx="469364" cy="3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M3</a:t>
              </a: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black">
          <a:xfrm>
            <a:off x="5952053" y="2078164"/>
            <a:ext cx="3441348" cy="212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BCE8F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white">
          <a:xfrm>
            <a:off x="3420181" y="1640417"/>
            <a:ext cx="2060222" cy="12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r"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white">
          <a:xfrm>
            <a:off x="1180043" y="3679834"/>
            <a:ext cx="2060222" cy="12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  <a:p>
            <a:pPr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white">
          <a:xfrm>
            <a:off x="3381377" y="3719502"/>
            <a:ext cx="2060222" cy="12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</a:p>
          <a:p>
            <a:pPr algn="r">
              <a:lnSpc>
                <a:spcPts val="2444"/>
              </a:lnSpc>
            </a:pPr>
            <a:r>
              <a:rPr lang="en-US" altLang="zh-CN" sz="1333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2926302" y="-17901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21" name="Freeform 3"/>
          <p:cNvSpPr>
            <a:spLocks/>
          </p:cNvSpPr>
          <p:nvPr/>
        </p:nvSpPr>
        <p:spPr bwMode="gray">
          <a:xfrm flipH="1">
            <a:off x="1021926" y="1257322"/>
            <a:ext cx="2144889" cy="1797402"/>
          </a:xfrm>
          <a:custGeom>
            <a:avLst/>
            <a:gdLst>
              <a:gd name="T0" fmla="*/ 669266262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811127502 h 1008"/>
              <a:gd name="T6" fmla="*/ 2080687361 w 1299"/>
              <a:gd name="T7" fmla="*/ 0 h 1008"/>
              <a:gd name="T8" fmla="*/ 6626369 w 1299"/>
              <a:gd name="T9" fmla="*/ 0 h 1008"/>
              <a:gd name="T10" fmla="*/ 0 w 1299"/>
              <a:gd name="T11" fmla="*/ 1861729964 h 1008"/>
              <a:gd name="T12" fmla="*/ 669266262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4"/>
          <p:cNvSpPr>
            <a:spLocks/>
          </p:cNvSpPr>
          <p:nvPr/>
        </p:nvSpPr>
        <p:spPr bwMode="gray">
          <a:xfrm>
            <a:off x="3415523" y="1257322"/>
            <a:ext cx="2144889" cy="1797402"/>
          </a:xfrm>
          <a:custGeom>
            <a:avLst/>
            <a:gdLst>
              <a:gd name="T0" fmla="*/ 669266262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811127502 h 1008"/>
              <a:gd name="T6" fmla="*/ 2080687361 w 1299"/>
              <a:gd name="T7" fmla="*/ 0 h 1008"/>
              <a:gd name="T8" fmla="*/ 6626369 w 1299"/>
              <a:gd name="T9" fmla="*/ 0 h 1008"/>
              <a:gd name="T10" fmla="*/ 0 w 1299"/>
              <a:gd name="T11" fmla="*/ 1861729964 h 1008"/>
              <a:gd name="T12" fmla="*/ 669266262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gray">
          <a:xfrm>
            <a:off x="1021926" y="3352823"/>
            <a:ext cx="2144889" cy="1795640"/>
          </a:xfrm>
          <a:custGeom>
            <a:avLst/>
            <a:gdLst>
              <a:gd name="T0" fmla="*/ 669266262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810330146 h 1008"/>
              <a:gd name="T6" fmla="*/ 2080687361 w 1299"/>
              <a:gd name="T7" fmla="*/ 0 h 1008"/>
              <a:gd name="T8" fmla="*/ 6626369 w 1299"/>
              <a:gd name="T9" fmla="*/ 0 h 1008"/>
              <a:gd name="T10" fmla="*/ 0 w 1299"/>
              <a:gd name="T11" fmla="*/ 1859901919 h 1008"/>
              <a:gd name="T12" fmla="*/ 669266262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gray">
          <a:xfrm flipH="1">
            <a:off x="3415523" y="3352823"/>
            <a:ext cx="2144889" cy="1795640"/>
          </a:xfrm>
          <a:custGeom>
            <a:avLst/>
            <a:gdLst>
              <a:gd name="T0" fmla="*/ 669266262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810330146 h 1008"/>
              <a:gd name="T6" fmla="*/ 2080687361 w 1299"/>
              <a:gd name="T7" fmla="*/ 0 h 1008"/>
              <a:gd name="T8" fmla="*/ 6626369 w 1299"/>
              <a:gd name="T9" fmla="*/ 0 h 1008"/>
              <a:gd name="T10" fmla="*/ 0 w 1299"/>
              <a:gd name="T11" fmla="*/ 1859901919 h 1008"/>
              <a:gd name="T12" fmla="*/ 669266262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374321" y="3388430"/>
            <a:ext cx="2028472" cy="2028472"/>
            <a:chOff x="3134771" y="3287805"/>
            <a:chExt cx="1826677" cy="1826677"/>
          </a:xfrm>
        </p:grpSpPr>
        <p:sp>
          <p:nvSpPr>
            <p:cNvPr id="3" name="泪滴形 2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413" name="TextBox 9"/>
            <p:cNvSpPr txBox="1">
              <a:spLocks noChangeArrowheads="1"/>
            </p:cNvSpPr>
            <p:nvPr/>
          </p:nvSpPr>
          <p:spPr bwMode="auto">
            <a:xfrm flipH="1">
              <a:off x="3850511" y="3838711"/>
              <a:ext cx="943012" cy="9453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11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111" b="1" dirty="0"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r>
                <a:rPr lang="en-US" altLang="zh-CN" sz="3111" b="1" dirty="0"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3111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1485132" y="2460627"/>
            <a:ext cx="2698815" cy="2903359"/>
            <a:chOff x="1434860" y="2452991"/>
            <a:chExt cx="2429875" cy="2613786"/>
          </a:xfrm>
        </p:grpSpPr>
        <p:sp>
          <p:nvSpPr>
            <p:cNvPr id="15" name="泪滴形 14"/>
            <p:cNvSpPr/>
            <p:nvPr/>
          </p:nvSpPr>
          <p:spPr>
            <a:xfrm rot="16200000">
              <a:off x="1449326" y="2651369"/>
              <a:ext cx="2415293" cy="24155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848674" flipH="1">
              <a:off x="1207872" y="2679979"/>
              <a:ext cx="1152862" cy="698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44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444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0850" y="2775346"/>
              <a:ext cx="2190011" cy="2188214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09" name="TextBox 10"/>
            <p:cNvSpPr txBox="1">
              <a:spLocks noChangeArrowheads="1"/>
            </p:cNvSpPr>
            <p:nvPr/>
          </p:nvSpPr>
          <p:spPr bwMode="auto">
            <a:xfrm rot="18731526">
              <a:off x="1761655" y="3561886"/>
              <a:ext cx="1790664" cy="665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11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731000" y="1550458"/>
            <a:ext cx="2030237" cy="2028472"/>
            <a:chOff x="3134771" y="3287805"/>
            <a:chExt cx="1826677" cy="1826677"/>
          </a:xfrm>
        </p:grpSpPr>
        <p:sp>
          <p:nvSpPr>
            <p:cNvPr id="21" name="泪滴形 20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405" name="TextBox 21"/>
            <p:cNvSpPr txBox="1">
              <a:spLocks noChangeArrowheads="1"/>
            </p:cNvSpPr>
            <p:nvPr/>
          </p:nvSpPr>
          <p:spPr bwMode="auto">
            <a:xfrm flipH="1">
              <a:off x="3850511" y="3838711"/>
              <a:ext cx="943012" cy="9453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800" b="1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111" b="1" dirty="0"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r>
                <a:rPr lang="en-US" altLang="zh-CN" sz="3111" dirty="0"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311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4841812" y="622654"/>
            <a:ext cx="2700578" cy="2903360"/>
            <a:chOff x="1434857" y="2452990"/>
            <a:chExt cx="2429878" cy="2613787"/>
          </a:xfrm>
        </p:grpSpPr>
        <p:sp>
          <p:nvSpPr>
            <p:cNvPr id="24" name="泪滴形 23"/>
            <p:cNvSpPr/>
            <p:nvPr/>
          </p:nvSpPr>
          <p:spPr>
            <a:xfrm rot="16200000">
              <a:off x="1449320" y="2651363"/>
              <a:ext cx="2415293" cy="2415536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848674" flipH="1">
              <a:off x="1207641" y="2680206"/>
              <a:ext cx="1152862" cy="6984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44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444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椭圆 15"/>
            <p:cNvSpPr/>
            <p:nvPr/>
          </p:nvSpPr>
          <p:spPr>
            <a:xfrm>
              <a:off x="1550771" y="2775346"/>
              <a:ext cx="2190171" cy="2188214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01" name="TextBox 26"/>
            <p:cNvSpPr txBox="1">
              <a:spLocks noChangeArrowheads="1"/>
            </p:cNvSpPr>
            <p:nvPr/>
          </p:nvSpPr>
          <p:spPr bwMode="auto">
            <a:xfrm rot="18731526">
              <a:off x="1761655" y="3562101"/>
              <a:ext cx="1790664" cy="6646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11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2926302" y="-42592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sz="3111" b="1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sz="3111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-317500"/>
            <a:ext cx="10146489" cy="6350000"/>
          </a:xfrm>
          <a:prstGeom prst="rect">
            <a:avLst/>
          </a:prstGeom>
        </p:spPr>
      </p:pic>
      <p:sp>
        <p:nvSpPr>
          <p:cNvPr id="897" name="矩形 896"/>
          <p:cNvSpPr/>
          <p:nvPr/>
        </p:nvSpPr>
        <p:spPr>
          <a:xfrm>
            <a:off x="5073674" y="2103484"/>
            <a:ext cx="3929281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accent3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7200" dirty="0">
              <a:solidFill>
                <a:schemeClr val="accent3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4" name="图片 1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1542"/>
            <a:ext cx="10160000" cy="17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1" name="组合 170"/>
          <p:cNvGrpSpPr>
            <a:grpSpLocks/>
          </p:cNvGrpSpPr>
          <p:nvPr/>
        </p:nvGrpSpPr>
        <p:grpSpPr bwMode="auto">
          <a:xfrm>
            <a:off x="-396875" y="19404"/>
            <a:ext cx="10865557" cy="4427361"/>
            <a:chOff x="-717603" y="303795"/>
            <a:chExt cx="9779403" cy="3983462"/>
          </a:xfrm>
        </p:grpSpPr>
        <p:sp>
          <p:nvSpPr>
            <p:cNvPr id="61447" name="Freeform 5796"/>
            <p:cNvSpPr>
              <a:spLocks/>
            </p:cNvSpPr>
            <p:nvPr/>
          </p:nvSpPr>
          <p:spPr bwMode="auto">
            <a:xfrm>
              <a:off x="8195397" y="1683070"/>
              <a:ext cx="59752" cy="62243"/>
            </a:xfrm>
            <a:custGeom>
              <a:avLst/>
              <a:gdLst>
                <a:gd name="T0" fmla="*/ 2490 w 24"/>
                <a:gd name="T1" fmla="*/ 0 h 25"/>
                <a:gd name="T2" fmla="*/ 29876 w 24"/>
                <a:gd name="T3" fmla="*/ 27387 h 25"/>
                <a:gd name="T4" fmla="*/ 59752 w 24"/>
                <a:gd name="T5" fmla="*/ 4979 h 25"/>
                <a:gd name="T6" fmla="*/ 34855 w 24"/>
                <a:gd name="T7" fmla="*/ 32366 h 25"/>
                <a:gd name="T8" fmla="*/ 59752 w 24"/>
                <a:gd name="T9" fmla="*/ 62243 h 25"/>
                <a:gd name="T10" fmla="*/ 29876 w 24"/>
                <a:gd name="T11" fmla="*/ 37346 h 25"/>
                <a:gd name="T12" fmla="*/ 0 w 24"/>
                <a:gd name="T13" fmla="*/ 62243 h 25"/>
                <a:gd name="T14" fmla="*/ 24897 w 24"/>
                <a:gd name="T15" fmla="*/ 32366 h 25"/>
                <a:gd name="T16" fmla="*/ 2490 w 2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5"/>
                <a:gd name="T29" fmla="*/ 24 w 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5">
                  <a:moveTo>
                    <a:pt x="1" y="0"/>
                  </a:moveTo>
                  <a:lnTo>
                    <a:pt x="12" y="11"/>
                  </a:lnTo>
                  <a:lnTo>
                    <a:pt x="24" y="2"/>
                  </a:lnTo>
                  <a:lnTo>
                    <a:pt x="14" y="13"/>
                  </a:lnTo>
                  <a:lnTo>
                    <a:pt x="24" y="25"/>
                  </a:lnTo>
                  <a:lnTo>
                    <a:pt x="12" y="15"/>
                  </a:lnTo>
                  <a:lnTo>
                    <a:pt x="0" y="25"/>
                  </a:lnTo>
                  <a:lnTo>
                    <a:pt x="1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48" name="Freeform 5797"/>
            <p:cNvSpPr>
              <a:spLocks/>
            </p:cNvSpPr>
            <p:nvPr/>
          </p:nvSpPr>
          <p:spPr bwMode="auto">
            <a:xfrm>
              <a:off x="1226828" y="3112137"/>
              <a:ext cx="62241" cy="62243"/>
            </a:xfrm>
            <a:custGeom>
              <a:avLst/>
              <a:gdLst>
                <a:gd name="T0" fmla="*/ 0 w 25"/>
                <a:gd name="T1" fmla="*/ 14938 h 25"/>
                <a:gd name="T2" fmla="*/ 27386 w 25"/>
                <a:gd name="T3" fmla="*/ 27387 h 25"/>
                <a:gd name="T4" fmla="*/ 47303 w 25"/>
                <a:gd name="T5" fmla="*/ 0 h 25"/>
                <a:gd name="T6" fmla="*/ 32365 w 25"/>
                <a:gd name="T7" fmla="*/ 29877 h 25"/>
                <a:gd name="T8" fmla="*/ 62241 w 25"/>
                <a:gd name="T9" fmla="*/ 47305 h 25"/>
                <a:gd name="T10" fmla="*/ 29876 w 25"/>
                <a:gd name="T11" fmla="*/ 34856 h 25"/>
                <a:gd name="T12" fmla="*/ 14938 w 25"/>
                <a:gd name="T13" fmla="*/ 62243 h 25"/>
                <a:gd name="T14" fmla="*/ 24896 w 25"/>
                <a:gd name="T15" fmla="*/ 32366 h 25"/>
                <a:gd name="T16" fmla="*/ 0 w 25"/>
                <a:gd name="T17" fmla="*/ 1493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0" y="6"/>
                  </a:moveTo>
                  <a:lnTo>
                    <a:pt x="11" y="11"/>
                  </a:lnTo>
                  <a:lnTo>
                    <a:pt x="19" y="0"/>
                  </a:lnTo>
                  <a:lnTo>
                    <a:pt x="13" y="12"/>
                  </a:lnTo>
                  <a:lnTo>
                    <a:pt x="25" y="19"/>
                  </a:lnTo>
                  <a:lnTo>
                    <a:pt x="12" y="14"/>
                  </a:lnTo>
                  <a:lnTo>
                    <a:pt x="6" y="25"/>
                  </a:lnTo>
                  <a:lnTo>
                    <a:pt x="10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49" name="Freeform 5798"/>
            <p:cNvSpPr>
              <a:spLocks/>
            </p:cNvSpPr>
            <p:nvPr/>
          </p:nvSpPr>
          <p:spPr bwMode="auto">
            <a:xfrm>
              <a:off x="2932249" y="1471448"/>
              <a:ext cx="67221" cy="69710"/>
            </a:xfrm>
            <a:custGeom>
              <a:avLst/>
              <a:gdLst>
                <a:gd name="T0" fmla="*/ 62242 w 27"/>
                <a:gd name="T1" fmla="*/ 0 h 28"/>
                <a:gd name="T2" fmla="*/ 34855 w 27"/>
                <a:gd name="T3" fmla="*/ 29876 h 28"/>
                <a:gd name="T4" fmla="*/ 0 w 27"/>
                <a:gd name="T5" fmla="*/ 4979 h 28"/>
                <a:gd name="T6" fmla="*/ 29876 w 27"/>
                <a:gd name="T7" fmla="*/ 34855 h 28"/>
                <a:gd name="T8" fmla="*/ 4979 w 27"/>
                <a:gd name="T9" fmla="*/ 69710 h 28"/>
                <a:gd name="T10" fmla="*/ 34855 w 27"/>
                <a:gd name="T11" fmla="*/ 39834 h 28"/>
                <a:gd name="T12" fmla="*/ 67221 w 27"/>
                <a:gd name="T13" fmla="*/ 62241 h 28"/>
                <a:gd name="T14" fmla="*/ 39835 w 27"/>
                <a:gd name="T15" fmla="*/ 34855 h 28"/>
                <a:gd name="T16" fmla="*/ 62242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25" y="0"/>
                  </a:moveTo>
                  <a:lnTo>
                    <a:pt x="14" y="12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2" y="2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16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0" name="Freeform 5799"/>
            <p:cNvSpPr>
              <a:spLocks/>
            </p:cNvSpPr>
            <p:nvPr/>
          </p:nvSpPr>
          <p:spPr bwMode="auto">
            <a:xfrm>
              <a:off x="2932249" y="1471448"/>
              <a:ext cx="67221" cy="69710"/>
            </a:xfrm>
            <a:custGeom>
              <a:avLst/>
              <a:gdLst>
                <a:gd name="T0" fmla="*/ 62242 w 27"/>
                <a:gd name="T1" fmla="*/ 0 h 28"/>
                <a:gd name="T2" fmla="*/ 34855 w 27"/>
                <a:gd name="T3" fmla="*/ 29876 h 28"/>
                <a:gd name="T4" fmla="*/ 0 w 27"/>
                <a:gd name="T5" fmla="*/ 4979 h 28"/>
                <a:gd name="T6" fmla="*/ 29876 w 27"/>
                <a:gd name="T7" fmla="*/ 34855 h 28"/>
                <a:gd name="T8" fmla="*/ 4979 w 27"/>
                <a:gd name="T9" fmla="*/ 69710 h 28"/>
                <a:gd name="T10" fmla="*/ 34855 w 27"/>
                <a:gd name="T11" fmla="*/ 39834 h 28"/>
                <a:gd name="T12" fmla="*/ 67221 w 27"/>
                <a:gd name="T13" fmla="*/ 62241 h 28"/>
                <a:gd name="T14" fmla="*/ 39835 w 27"/>
                <a:gd name="T15" fmla="*/ 34855 h 28"/>
                <a:gd name="T16" fmla="*/ 62242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25" y="0"/>
                  </a:moveTo>
                  <a:lnTo>
                    <a:pt x="14" y="12"/>
                  </a:lnTo>
                  <a:lnTo>
                    <a:pt x="0" y="2"/>
                  </a:lnTo>
                  <a:lnTo>
                    <a:pt x="12" y="14"/>
                  </a:lnTo>
                  <a:lnTo>
                    <a:pt x="2" y="2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16" y="14"/>
                  </a:lnTo>
                  <a:lnTo>
                    <a:pt x="25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1" name="Freeform 5800"/>
            <p:cNvSpPr>
              <a:spLocks/>
            </p:cNvSpPr>
            <p:nvPr/>
          </p:nvSpPr>
          <p:spPr bwMode="auto">
            <a:xfrm>
              <a:off x="577026" y="2151126"/>
              <a:ext cx="109545" cy="104566"/>
            </a:xfrm>
            <a:custGeom>
              <a:avLst/>
              <a:gdLst>
                <a:gd name="T0" fmla="*/ 0 w 44"/>
                <a:gd name="T1" fmla="*/ 39835 h 42"/>
                <a:gd name="T2" fmla="*/ 49793 w 44"/>
                <a:gd name="T3" fmla="*/ 47304 h 42"/>
                <a:gd name="T4" fmla="*/ 67221 w 44"/>
                <a:gd name="T5" fmla="*/ 0 h 42"/>
                <a:gd name="T6" fmla="*/ 59752 w 44"/>
                <a:gd name="T7" fmla="*/ 49793 h 42"/>
                <a:gd name="T8" fmla="*/ 109545 w 44"/>
                <a:gd name="T9" fmla="*/ 64731 h 42"/>
                <a:gd name="T10" fmla="*/ 59752 w 44"/>
                <a:gd name="T11" fmla="*/ 57262 h 42"/>
                <a:gd name="T12" fmla="*/ 42324 w 44"/>
                <a:gd name="T13" fmla="*/ 104566 h 42"/>
                <a:gd name="T14" fmla="*/ 49793 w 44"/>
                <a:gd name="T15" fmla="*/ 54773 h 42"/>
                <a:gd name="T16" fmla="*/ 0 w 44"/>
                <a:gd name="T17" fmla="*/ 3983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42"/>
                <a:gd name="T29" fmla="*/ 44 w 44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42">
                  <a:moveTo>
                    <a:pt x="0" y="16"/>
                  </a:moveTo>
                  <a:lnTo>
                    <a:pt x="20" y="19"/>
                  </a:lnTo>
                  <a:lnTo>
                    <a:pt x="27" y="0"/>
                  </a:lnTo>
                  <a:lnTo>
                    <a:pt x="24" y="20"/>
                  </a:lnTo>
                  <a:lnTo>
                    <a:pt x="44" y="26"/>
                  </a:lnTo>
                  <a:lnTo>
                    <a:pt x="24" y="23"/>
                  </a:lnTo>
                  <a:lnTo>
                    <a:pt x="17" y="42"/>
                  </a:lnTo>
                  <a:lnTo>
                    <a:pt x="2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2" name="Freeform 5801"/>
            <p:cNvSpPr>
              <a:spLocks/>
            </p:cNvSpPr>
            <p:nvPr/>
          </p:nvSpPr>
          <p:spPr bwMode="auto">
            <a:xfrm>
              <a:off x="1025163" y="1895935"/>
              <a:ext cx="44814" cy="47306"/>
            </a:xfrm>
            <a:custGeom>
              <a:avLst/>
              <a:gdLst>
                <a:gd name="T0" fmla="*/ 0 w 18"/>
                <a:gd name="T1" fmla="*/ 22408 h 19"/>
                <a:gd name="T2" fmla="*/ 22407 w 18"/>
                <a:gd name="T3" fmla="*/ 22408 h 19"/>
                <a:gd name="T4" fmla="*/ 27386 w 18"/>
                <a:gd name="T5" fmla="*/ 0 h 19"/>
                <a:gd name="T6" fmla="*/ 24897 w 18"/>
                <a:gd name="T7" fmla="*/ 22408 h 19"/>
                <a:gd name="T8" fmla="*/ 44814 w 18"/>
                <a:gd name="T9" fmla="*/ 27388 h 19"/>
                <a:gd name="T10" fmla="*/ 24897 w 18"/>
                <a:gd name="T11" fmla="*/ 27388 h 19"/>
                <a:gd name="T12" fmla="*/ 17428 w 18"/>
                <a:gd name="T13" fmla="*/ 47306 h 19"/>
                <a:gd name="T14" fmla="*/ 22407 w 18"/>
                <a:gd name="T15" fmla="*/ 27388 h 19"/>
                <a:gd name="T16" fmla="*/ 0 w 18"/>
                <a:gd name="T17" fmla="*/ 2240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9"/>
                <a:gd name="T29" fmla="*/ 18 w 1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9">
                  <a:moveTo>
                    <a:pt x="0" y="9"/>
                  </a:moveTo>
                  <a:lnTo>
                    <a:pt x="9" y="9"/>
                  </a:lnTo>
                  <a:lnTo>
                    <a:pt x="11" y="0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10" y="11"/>
                  </a:lnTo>
                  <a:lnTo>
                    <a:pt x="7" y="19"/>
                  </a:lnTo>
                  <a:lnTo>
                    <a:pt x="9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3" name="Freeform 5802"/>
            <p:cNvSpPr>
              <a:spLocks/>
            </p:cNvSpPr>
            <p:nvPr/>
          </p:nvSpPr>
          <p:spPr bwMode="auto">
            <a:xfrm>
              <a:off x="338019" y="971025"/>
              <a:ext cx="47303" cy="47306"/>
            </a:xfrm>
            <a:custGeom>
              <a:avLst/>
              <a:gdLst>
                <a:gd name="T0" fmla="*/ 29876 w 19"/>
                <a:gd name="T1" fmla="*/ 0 h 19"/>
                <a:gd name="T2" fmla="*/ 24896 w 19"/>
                <a:gd name="T3" fmla="*/ 19918 h 19"/>
                <a:gd name="T4" fmla="*/ 0 w 19"/>
                <a:gd name="T5" fmla="*/ 19918 h 19"/>
                <a:gd name="T6" fmla="*/ 22407 w 19"/>
                <a:gd name="T7" fmla="*/ 24898 h 19"/>
                <a:gd name="T8" fmla="*/ 22407 w 19"/>
                <a:gd name="T9" fmla="*/ 47306 h 19"/>
                <a:gd name="T10" fmla="*/ 27386 w 19"/>
                <a:gd name="T11" fmla="*/ 24898 h 19"/>
                <a:gd name="T12" fmla="*/ 47303 w 19"/>
                <a:gd name="T13" fmla="*/ 24898 h 19"/>
                <a:gd name="T14" fmla="*/ 27386 w 19"/>
                <a:gd name="T15" fmla="*/ 22408 h 19"/>
                <a:gd name="T16" fmla="*/ 29876 w 1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2" y="0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1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4" name="Freeform 5803"/>
            <p:cNvSpPr>
              <a:spLocks/>
            </p:cNvSpPr>
            <p:nvPr/>
          </p:nvSpPr>
          <p:spPr bwMode="auto">
            <a:xfrm>
              <a:off x="338019" y="971025"/>
              <a:ext cx="47303" cy="47306"/>
            </a:xfrm>
            <a:custGeom>
              <a:avLst/>
              <a:gdLst>
                <a:gd name="T0" fmla="*/ 29876 w 19"/>
                <a:gd name="T1" fmla="*/ 0 h 19"/>
                <a:gd name="T2" fmla="*/ 24896 w 19"/>
                <a:gd name="T3" fmla="*/ 19918 h 19"/>
                <a:gd name="T4" fmla="*/ 0 w 19"/>
                <a:gd name="T5" fmla="*/ 19918 h 19"/>
                <a:gd name="T6" fmla="*/ 22407 w 19"/>
                <a:gd name="T7" fmla="*/ 24898 h 19"/>
                <a:gd name="T8" fmla="*/ 22407 w 19"/>
                <a:gd name="T9" fmla="*/ 47306 h 19"/>
                <a:gd name="T10" fmla="*/ 27386 w 19"/>
                <a:gd name="T11" fmla="*/ 24898 h 19"/>
                <a:gd name="T12" fmla="*/ 47303 w 19"/>
                <a:gd name="T13" fmla="*/ 24898 h 19"/>
                <a:gd name="T14" fmla="*/ 27386 w 19"/>
                <a:gd name="T15" fmla="*/ 22408 h 19"/>
                <a:gd name="T16" fmla="*/ 29876 w 1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2" y="0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1" y="9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5" name="Freeform 5804"/>
            <p:cNvSpPr>
              <a:spLocks/>
            </p:cNvSpPr>
            <p:nvPr/>
          </p:nvSpPr>
          <p:spPr bwMode="auto">
            <a:xfrm>
              <a:off x="3081626" y="3216702"/>
              <a:ext cx="67221" cy="69710"/>
            </a:xfrm>
            <a:custGeom>
              <a:avLst/>
              <a:gdLst>
                <a:gd name="T0" fmla="*/ 32366 w 27"/>
                <a:gd name="T1" fmla="*/ 0 h 28"/>
                <a:gd name="T2" fmla="*/ 37345 w 27"/>
                <a:gd name="T3" fmla="*/ 32365 h 28"/>
                <a:gd name="T4" fmla="*/ 67221 w 27"/>
                <a:gd name="T5" fmla="*/ 29876 h 28"/>
                <a:gd name="T6" fmla="*/ 37345 w 27"/>
                <a:gd name="T7" fmla="*/ 37345 h 28"/>
                <a:gd name="T8" fmla="*/ 37345 w 27"/>
                <a:gd name="T9" fmla="*/ 69710 h 28"/>
                <a:gd name="T10" fmla="*/ 32366 w 27"/>
                <a:gd name="T11" fmla="*/ 37345 h 28"/>
                <a:gd name="T12" fmla="*/ 0 w 27"/>
                <a:gd name="T13" fmla="*/ 37345 h 28"/>
                <a:gd name="T14" fmla="*/ 32366 w 27"/>
                <a:gd name="T15" fmla="*/ 32365 h 28"/>
                <a:gd name="T16" fmla="*/ 32366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13" y="0"/>
                  </a:moveTo>
                  <a:lnTo>
                    <a:pt x="15" y="13"/>
                  </a:lnTo>
                  <a:lnTo>
                    <a:pt x="27" y="12"/>
                  </a:lnTo>
                  <a:lnTo>
                    <a:pt x="15" y="15"/>
                  </a:lnTo>
                  <a:lnTo>
                    <a:pt x="15" y="28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6" name="Freeform 5805"/>
            <p:cNvSpPr>
              <a:spLocks/>
            </p:cNvSpPr>
            <p:nvPr/>
          </p:nvSpPr>
          <p:spPr bwMode="auto">
            <a:xfrm>
              <a:off x="4846802" y="1568545"/>
              <a:ext cx="69711" cy="72201"/>
            </a:xfrm>
            <a:custGeom>
              <a:avLst/>
              <a:gdLst>
                <a:gd name="T0" fmla="*/ 32366 w 28"/>
                <a:gd name="T1" fmla="*/ 0 h 29"/>
                <a:gd name="T2" fmla="*/ 32366 w 28"/>
                <a:gd name="T3" fmla="*/ 32366 h 29"/>
                <a:gd name="T4" fmla="*/ 0 w 28"/>
                <a:gd name="T5" fmla="*/ 39835 h 29"/>
                <a:gd name="T6" fmla="*/ 32366 w 28"/>
                <a:gd name="T7" fmla="*/ 37345 h 29"/>
                <a:gd name="T8" fmla="*/ 37345 w 28"/>
                <a:gd name="T9" fmla="*/ 72201 h 29"/>
                <a:gd name="T10" fmla="*/ 37345 w 28"/>
                <a:gd name="T11" fmla="*/ 37345 h 29"/>
                <a:gd name="T12" fmla="*/ 69711 w 28"/>
                <a:gd name="T13" fmla="*/ 32366 h 29"/>
                <a:gd name="T14" fmla="*/ 37345 w 28"/>
                <a:gd name="T15" fmla="*/ 32366 h 29"/>
                <a:gd name="T16" fmla="*/ 32366 w 2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9"/>
                <a:gd name="T29" fmla="*/ 28 w 2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9">
                  <a:moveTo>
                    <a:pt x="13" y="0"/>
                  </a:moveTo>
                  <a:lnTo>
                    <a:pt x="13" y="13"/>
                  </a:lnTo>
                  <a:lnTo>
                    <a:pt x="0" y="16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28" y="13"/>
                  </a:lnTo>
                  <a:lnTo>
                    <a:pt x="15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7" name="Freeform 5806"/>
            <p:cNvSpPr>
              <a:spLocks/>
            </p:cNvSpPr>
            <p:nvPr/>
          </p:nvSpPr>
          <p:spPr bwMode="auto">
            <a:xfrm>
              <a:off x="4846802" y="1568545"/>
              <a:ext cx="69711" cy="72201"/>
            </a:xfrm>
            <a:custGeom>
              <a:avLst/>
              <a:gdLst>
                <a:gd name="T0" fmla="*/ 32366 w 28"/>
                <a:gd name="T1" fmla="*/ 0 h 29"/>
                <a:gd name="T2" fmla="*/ 32366 w 28"/>
                <a:gd name="T3" fmla="*/ 32366 h 29"/>
                <a:gd name="T4" fmla="*/ 0 w 28"/>
                <a:gd name="T5" fmla="*/ 39835 h 29"/>
                <a:gd name="T6" fmla="*/ 32366 w 28"/>
                <a:gd name="T7" fmla="*/ 37345 h 29"/>
                <a:gd name="T8" fmla="*/ 37345 w 28"/>
                <a:gd name="T9" fmla="*/ 72201 h 29"/>
                <a:gd name="T10" fmla="*/ 37345 w 28"/>
                <a:gd name="T11" fmla="*/ 37345 h 29"/>
                <a:gd name="T12" fmla="*/ 69711 w 28"/>
                <a:gd name="T13" fmla="*/ 32366 h 29"/>
                <a:gd name="T14" fmla="*/ 37345 w 28"/>
                <a:gd name="T15" fmla="*/ 32366 h 29"/>
                <a:gd name="T16" fmla="*/ 32366 w 2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9"/>
                <a:gd name="T29" fmla="*/ 28 w 2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9">
                  <a:moveTo>
                    <a:pt x="13" y="0"/>
                  </a:moveTo>
                  <a:lnTo>
                    <a:pt x="13" y="13"/>
                  </a:lnTo>
                  <a:lnTo>
                    <a:pt x="0" y="16"/>
                  </a:lnTo>
                  <a:lnTo>
                    <a:pt x="13" y="15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28" y="13"/>
                  </a:lnTo>
                  <a:lnTo>
                    <a:pt x="15" y="13"/>
                  </a:lnTo>
                  <a:lnTo>
                    <a:pt x="13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8" name="Freeform 5807"/>
            <p:cNvSpPr>
              <a:spLocks/>
            </p:cNvSpPr>
            <p:nvPr/>
          </p:nvSpPr>
          <p:spPr bwMode="auto">
            <a:xfrm>
              <a:off x="4124800" y="1180158"/>
              <a:ext cx="39835" cy="42326"/>
            </a:xfrm>
            <a:custGeom>
              <a:avLst/>
              <a:gdLst>
                <a:gd name="T0" fmla="*/ 19918 w 16"/>
                <a:gd name="T1" fmla="*/ 0 h 17"/>
                <a:gd name="T2" fmla="*/ 22407 w 16"/>
                <a:gd name="T3" fmla="*/ 17428 h 17"/>
                <a:gd name="T4" fmla="*/ 39835 w 16"/>
                <a:gd name="T5" fmla="*/ 17428 h 17"/>
                <a:gd name="T6" fmla="*/ 22407 w 16"/>
                <a:gd name="T7" fmla="*/ 22408 h 17"/>
                <a:gd name="T8" fmla="*/ 22407 w 16"/>
                <a:gd name="T9" fmla="*/ 42326 h 17"/>
                <a:gd name="T10" fmla="*/ 19918 w 16"/>
                <a:gd name="T11" fmla="*/ 22408 h 17"/>
                <a:gd name="T12" fmla="*/ 0 w 16"/>
                <a:gd name="T13" fmla="*/ 22408 h 17"/>
                <a:gd name="T14" fmla="*/ 19918 w 16"/>
                <a:gd name="T15" fmla="*/ 17428 h 17"/>
                <a:gd name="T16" fmla="*/ 19918 w 1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8" y="0"/>
                  </a:moveTo>
                  <a:lnTo>
                    <a:pt x="9" y="7"/>
                  </a:lnTo>
                  <a:lnTo>
                    <a:pt x="16" y="7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59" name="Freeform 5808"/>
            <p:cNvSpPr>
              <a:spLocks/>
            </p:cNvSpPr>
            <p:nvPr/>
          </p:nvSpPr>
          <p:spPr bwMode="auto">
            <a:xfrm>
              <a:off x="8578809" y="1018328"/>
              <a:ext cx="69711" cy="67222"/>
            </a:xfrm>
            <a:custGeom>
              <a:avLst/>
              <a:gdLst>
                <a:gd name="T0" fmla="*/ 29876 w 28"/>
                <a:gd name="T1" fmla="*/ 0 h 27"/>
                <a:gd name="T2" fmla="*/ 37345 w 28"/>
                <a:gd name="T3" fmla="*/ 29876 h 27"/>
                <a:gd name="T4" fmla="*/ 69711 w 28"/>
                <a:gd name="T5" fmla="*/ 29876 h 27"/>
                <a:gd name="T6" fmla="*/ 37345 w 28"/>
                <a:gd name="T7" fmla="*/ 34856 h 27"/>
                <a:gd name="T8" fmla="*/ 37345 w 28"/>
                <a:gd name="T9" fmla="*/ 67222 h 27"/>
                <a:gd name="T10" fmla="*/ 32366 w 28"/>
                <a:gd name="T11" fmla="*/ 34856 h 27"/>
                <a:gd name="T12" fmla="*/ 0 w 28"/>
                <a:gd name="T13" fmla="*/ 34856 h 27"/>
                <a:gd name="T14" fmla="*/ 32366 w 28"/>
                <a:gd name="T15" fmla="*/ 29876 h 27"/>
                <a:gd name="T16" fmla="*/ 29876 w 2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7"/>
                <a:gd name="T29" fmla="*/ 28 w 2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7">
                  <a:moveTo>
                    <a:pt x="12" y="0"/>
                  </a:moveTo>
                  <a:lnTo>
                    <a:pt x="15" y="12"/>
                  </a:lnTo>
                  <a:lnTo>
                    <a:pt x="28" y="12"/>
                  </a:lnTo>
                  <a:lnTo>
                    <a:pt x="15" y="14"/>
                  </a:lnTo>
                  <a:lnTo>
                    <a:pt x="15" y="27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13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0" name="Freeform 5809"/>
            <p:cNvSpPr>
              <a:spLocks/>
            </p:cNvSpPr>
            <p:nvPr/>
          </p:nvSpPr>
          <p:spPr bwMode="auto">
            <a:xfrm>
              <a:off x="5762998" y="1060653"/>
              <a:ext cx="52283" cy="54773"/>
            </a:xfrm>
            <a:custGeom>
              <a:avLst/>
              <a:gdLst>
                <a:gd name="T0" fmla="*/ 0 w 21"/>
                <a:gd name="T1" fmla="*/ 4979 h 22"/>
                <a:gd name="T2" fmla="*/ 27386 w 21"/>
                <a:gd name="T3" fmla="*/ 22407 h 22"/>
                <a:gd name="T4" fmla="*/ 49793 w 21"/>
                <a:gd name="T5" fmla="*/ 0 h 22"/>
                <a:gd name="T6" fmla="*/ 32366 w 21"/>
                <a:gd name="T7" fmla="*/ 24897 h 22"/>
                <a:gd name="T8" fmla="*/ 52283 w 21"/>
                <a:gd name="T9" fmla="*/ 49794 h 22"/>
                <a:gd name="T10" fmla="*/ 27386 w 21"/>
                <a:gd name="T11" fmla="*/ 29876 h 22"/>
                <a:gd name="T12" fmla="*/ 4979 w 21"/>
                <a:gd name="T13" fmla="*/ 54773 h 22"/>
                <a:gd name="T14" fmla="*/ 24897 w 21"/>
                <a:gd name="T15" fmla="*/ 24897 h 22"/>
                <a:gd name="T16" fmla="*/ 0 w 21"/>
                <a:gd name="T17" fmla="*/ 497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0" y="2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21" y="20"/>
                  </a:lnTo>
                  <a:lnTo>
                    <a:pt x="11" y="12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1" name="Freeform 5810"/>
            <p:cNvSpPr>
              <a:spLocks/>
            </p:cNvSpPr>
            <p:nvPr/>
          </p:nvSpPr>
          <p:spPr bwMode="auto">
            <a:xfrm>
              <a:off x="8265111" y="2845743"/>
              <a:ext cx="69711" cy="69710"/>
            </a:xfrm>
            <a:custGeom>
              <a:avLst/>
              <a:gdLst>
                <a:gd name="T0" fmla="*/ 32366 w 28"/>
                <a:gd name="T1" fmla="*/ 0 h 28"/>
                <a:gd name="T2" fmla="*/ 39835 w 28"/>
                <a:gd name="T3" fmla="*/ 32365 h 28"/>
                <a:gd name="T4" fmla="*/ 69711 w 28"/>
                <a:gd name="T5" fmla="*/ 32365 h 28"/>
                <a:gd name="T6" fmla="*/ 39835 w 28"/>
                <a:gd name="T7" fmla="*/ 37345 h 28"/>
                <a:gd name="T8" fmla="*/ 39835 w 28"/>
                <a:gd name="T9" fmla="*/ 69710 h 28"/>
                <a:gd name="T10" fmla="*/ 34856 w 28"/>
                <a:gd name="T11" fmla="*/ 37345 h 28"/>
                <a:gd name="T12" fmla="*/ 0 w 28"/>
                <a:gd name="T13" fmla="*/ 39834 h 28"/>
                <a:gd name="T14" fmla="*/ 34856 w 28"/>
                <a:gd name="T15" fmla="*/ 32365 h 28"/>
                <a:gd name="T16" fmla="*/ 32366 w 28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8"/>
                <a:gd name="T29" fmla="*/ 28 w 2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8">
                  <a:moveTo>
                    <a:pt x="13" y="0"/>
                  </a:moveTo>
                  <a:lnTo>
                    <a:pt x="16" y="13"/>
                  </a:lnTo>
                  <a:lnTo>
                    <a:pt x="28" y="13"/>
                  </a:lnTo>
                  <a:lnTo>
                    <a:pt x="16" y="15"/>
                  </a:lnTo>
                  <a:lnTo>
                    <a:pt x="16" y="28"/>
                  </a:lnTo>
                  <a:lnTo>
                    <a:pt x="14" y="15"/>
                  </a:lnTo>
                  <a:lnTo>
                    <a:pt x="0" y="16"/>
                  </a:lnTo>
                  <a:lnTo>
                    <a:pt x="14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2" name="Freeform 5811"/>
            <p:cNvSpPr>
              <a:spLocks/>
            </p:cNvSpPr>
            <p:nvPr/>
          </p:nvSpPr>
          <p:spPr bwMode="auto">
            <a:xfrm>
              <a:off x="3666701" y="2143657"/>
              <a:ext cx="69711" cy="67222"/>
            </a:xfrm>
            <a:custGeom>
              <a:avLst/>
              <a:gdLst>
                <a:gd name="T0" fmla="*/ 29876 w 28"/>
                <a:gd name="T1" fmla="*/ 0 h 27"/>
                <a:gd name="T2" fmla="*/ 37345 w 28"/>
                <a:gd name="T3" fmla="*/ 32366 h 27"/>
                <a:gd name="T4" fmla="*/ 69711 w 28"/>
                <a:gd name="T5" fmla="*/ 32366 h 27"/>
                <a:gd name="T6" fmla="*/ 37345 w 28"/>
                <a:gd name="T7" fmla="*/ 37346 h 27"/>
                <a:gd name="T8" fmla="*/ 37345 w 28"/>
                <a:gd name="T9" fmla="*/ 67222 h 27"/>
                <a:gd name="T10" fmla="*/ 32366 w 28"/>
                <a:gd name="T11" fmla="*/ 37346 h 27"/>
                <a:gd name="T12" fmla="*/ 0 w 28"/>
                <a:gd name="T13" fmla="*/ 37346 h 27"/>
                <a:gd name="T14" fmla="*/ 32366 w 28"/>
                <a:gd name="T15" fmla="*/ 32366 h 27"/>
                <a:gd name="T16" fmla="*/ 29876 w 2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7"/>
                <a:gd name="T29" fmla="*/ 28 w 2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7">
                  <a:moveTo>
                    <a:pt x="12" y="0"/>
                  </a:moveTo>
                  <a:lnTo>
                    <a:pt x="15" y="13"/>
                  </a:lnTo>
                  <a:lnTo>
                    <a:pt x="28" y="13"/>
                  </a:lnTo>
                  <a:lnTo>
                    <a:pt x="15" y="15"/>
                  </a:lnTo>
                  <a:lnTo>
                    <a:pt x="15" y="2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13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3" name="Freeform 5813"/>
            <p:cNvSpPr>
              <a:spLocks/>
            </p:cNvSpPr>
            <p:nvPr/>
          </p:nvSpPr>
          <p:spPr bwMode="auto">
            <a:xfrm>
              <a:off x="4635180" y="3351144"/>
              <a:ext cx="67221" cy="69710"/>
            </a:xfrm>
            <a:custGeom>
              <a:avLst/>
              <a:gdLst>
                <a:gd name="T0" fmla="*/ 32366 w 27"/>
                <a:gd name="T1" fmla="*/ 0 h 28"/>
                <a:gd name="T2" fmla="*/ 37345 w 27"/>
                <a:gd name="T3" fmla="*/ 32365 h 28"/>
                <a:gd name="T4" fmla="*/ 67221 w 27"/>
                <a:gd name="T5" fmla="*/ 32365 h 28"/>
                <a:gd name="T6" fmla="*/ 37345 w 27"/>
                <a:gd name="T7" fmla="*/ 37345 h 28"/>
                <a:gd name="T8" fmla="*/ 37345 w 27"/>
                <a:gd name="T9" fmla="*/ 69710 h 28"/>
                <a:gd name="T10" fmla="*/ 32366 w 27"/>
                <a:gd name="T11" fmla="*/ 39834 h 28"/>
                <a:gd name="T12" fmla="*/ 0 w 27"/>
                <a:gd name="T13" fmla="*/ 39834 h 28"/>
                <a:gd name="T14" fmla="*/ 32366 w 27"/>
                <a:gd name="T15" fmla="*/ 34855 h 28"/>
                <a:gd name="T16" fmla="*/ 32366 w 2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8"/>
                <a:gd name="T29" fmla="*/ 27 w 2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8">
                  <a:moveTo>
                    <a:pt x="13" y="0"/>
                  </a:moveTo>
                  <a:lnTo>
                    <a:pt x="15" y="13"/>
                  </a:lnTo>
                  <a:lnTo>
                    <a:pt x="27" y="13"/>
                  </a:lnTo>
                  <a:lnTo>
                    <a:pt x="15" y="15"/>
                  </a:lnTo>
                  <a:lnTo>
                    <a:pt x="15" y="28"/>
                  </a:lnTo>
                  <a:lnTo>
                    <a:pt x="13" y="16"/>
                  </a:lnTo>
                  <a:lnTo>
                    <a:pt x="0" y="16"/>
                  </a:lnTo>
                  <a:lnTo>
                    <a:pt x="13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4" name="Freeform 5814"/>
            <p:cNvSpPr>
              <a:spLocks/>
            </p:cNvSpPr>
            <p:nvPr/>
          </p:nvSpPr>
          <p:spPr bwMode="auto">
            <a:xfrm>
              <a:off x="5352203" y="2756114"/>
              <a:ext cx="87137" cy="84648"/>
            </a:xfrm>
            <a:custGeom>
              <a:avLst/>
              <a:gdLst>
                <a:gd name="T0" fmla="*/ 19917 w 35"/>
                <a:gd name="T1" fmla="*/ 0 h 34"/>
                <a:gd name="T2" fmla="*/ 44813 w 35"/>
                <a:gd name="T3" fmla="*/ 34855 h 34"/>
                <a:gd name="T4" fmla="*/ 87137 w 35"/>
                <a:gd name="T5" fmla="*/ 19917 h 34"/>
                <a:gd name="T6" fmla="*/ 47303 w 35"/>
                <a:gd name="T7" fmla="*/ 44814 h 34"/>
                <a:gd name="T8" fmla="*/ 64730 w 35"/>
                <a:gd name="T9" fmla="*/ 84648 h 34"/>
                <a:gd name="T10" fmla="*/ 42324 w 35"/>
                <a:gd name="T11" fmla="*/ 47303 h 34"/>
                <a:gd name="T12" fmla="*/ 0 w 35"/>
                <a:gd name="T13" fmla="*/ 64731 h 34"/>
                <a:gd name="T14" fmla="*/ 37344 w 35"/>
                <a:gd name="T15" fmla="*/ 39834 h 34"/>
                <a:gd name="T16" fmla="*/ 19917 w 35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4"/>
                <a:gd name="T29" fmla="*/ 35 w 3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4">
                  <a:moveTo>
                    <a:pt x="8" y="0"/>
                  </a:moveTo>
                  <a:lnTo>
                    <a:pt x="18" y="14"/>
                  </a:lnTo>
                  <a:lnTo>
                    <a:pt x="35" y="8"/>
                  </a:lnTo>
                  <a:lnTo>
                    <a:pt x="19" y="18"/>
                  </a:lnTo>
                  <a:lnTo>
                    <a:pt x="26" y="34"/>
                  </a:lnTo>
                  <a:lnTo>
                    <a:pt x="17" y="19"/>
                  </a:lnTo>
                  <a:lnTo>
                    <a:pt x="0" y="26"/>
                  </a:lnTo>
                  <a:lnTo>
                    <a:pt x="15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5" name="Freeform 5815"/>
            <p:cNvSpPr>
              <a:spLocks/>
            </p:cNvSpPr>
            <p:nvPr/>
          </p:nvSpPr>
          <p:spPr bwMode="auto">
            <a:xfrm>
              <a:off x="7080030" y="1371860"/>
              <a:ext cx="67221" cy="67222"/>
            </a:xfrm>
            <a:custGeom>
              <a:avLst/>
              <a:gdLst>
                <a:gd name="T0" fmla="*/ 37345 w 27"/>
                <a:gd name="T1" fmla="*/ 0 h 27"/>
                <a:gd name="T2" fmla="*/ 34855 w 27"/>
                <a:gd name="T3" fmla="*/ 32366 h 27"/>
                <a:gd name="T4" fmla="*/ 67221 w 27"/>
                <a:gd name="T5" fmla="*/ 39835 h 27"/>
                <a:gd name="T6" fmla="*/ 34855 w 27"/>
                <a:gd name="T7" fmla="*/ 37346 h 27"/>
                <a:gd name="T8" fmla="*/ 27386 w 27"/>
                <a:gd name="T9" fmla="*/ 67222 h 27"/>
                <a:gd name="T10" fmla="*/ 29876 w 27"/>
                <a:gd name="T11" fmla="*/ 37346 h 27"/>
                <a:gd name="T12" fmla="*/ 0 w 27"/>
                <a:gd name="T13" fmla="*/ 29876 h 27"/>
                <a:gd name="T14" fmla="*/ 29876 w 27"/>
                <a:gd name="T15" fmla="*/ 32366 h 27"/>
                <a:gd name="T16" fmla="*/ 37345 w 27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7"/>
                <a:gd name="T29" fmla="*/ 27 w 2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7">
                  <a:moveTo>
                    <a:pt x="15" y="0"/>
                  </a:moveTo>
                  <a:lnTo>
                    <a:pt x="14" y="13"/>
                  </a:lnTo>
                  <a:lnTo>
                    <a:pt x="27" y="16"/>
                  </a:lnTo>
                  <a:lnTo>
                    <a:pt x="14" y="15"/>
                  </a:lnTo>
                  <a:lnTo>
                    <a:pt x="11" y="27"/>
                  </a:lnTo>
                  <a:lnTo>
                    <a:pt x="12" y="15"/>
                  </a:lnTo>
                  <a:lnTo>
                    <a:pt x="0" y="12"/>
                  </a:lnTo>
                  <a:lnTo>
                    <a:pt x="12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6" name="Freeform 5816"/>
            <p:cNvSpPr>
              <a:spLocks/>
            </p:cNvSpPr>
            <p:nvPr/>
          </p:nvSpPr>
          <p:spPr bwMode="auto">
            <a:xfrm>
              <a:off x="4707381" y="2429967"/>
              <a:ext cx="67221" cy="67222"/>
            </a:xfrm>
            <a:custGeom>
              <a:avLst/>
              <a:gdLst>
                <a:gd name="T0" fmla="*/ 37345 w 27"/>
                <a:gd name="T1" fmla="*/ 0 h 27"/>
                <a:gd name="T2" fmla="*/ 34855 w 27"/>
                <a:gd name="T3" fmla="*/ 32366 h 27"/>
                <a:gd name="T4" fmla="*/ 67221 w 27"/>
                <a:gd name="T5" fmla="*/ 39835 h 27"/>
                <a:gd name="T6" fmla="*/ 34855 w 27"/>
                <a:gd name="T7" fmla="*/ 37346 h 27"/>
                <a:gd name="T8" fmla="*/ 27386 w 27"/>
                <a:gd name="T9" fmla="*/ 67222 h 27"/>
                <a:gd name="T10" fmla="*/ 29876 w 27"/>
                <a:gd name="T11" fmla="*/ 37346 h 27"/>
                <a:gd name="T12" fmla="*/ 0 w 27"/>
                <a:gd name="T13" fmla="*/ 27387 h 27"/>
                <a:gd name="T14" fmla="*/ 29876 w 27"/>
                <a:gd name="T15" fmla="*/ 27387 h 27"/>
                <a:gd name="T16" fmla="*/ 37345 w 27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7"/>
                <a:gd name="T29" fmla="*/ 27 w 2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7">
                  <a:moveTo>
                    <a:pt x="15" y="0"/>
                  </a:moveTo>
                  <a:lnTo>
                    <a:pt x="14" y="13"/>
                  </a:lnTo>
                  <a:lnTo>
                    <a:pt x="27" y="16"/>
                  </a:lnTo>
                  <a:lnTo>
                    <a:pt x="14" y="15"/>
                  </a:lnTo>
                  <a:lnTo>
                    <a:pt x="11" y="27"/>
                  </a:lnTo>
                  <a:lnTo>
                    <a:pt x="12" y="15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7" name="Freeform 5821"/>
            <p:cNvSpPr>
              <a:spLocks/>
            </p:cNvSpPr>
            <p:nvPr/>
          </p:nvSpPr>
          <p:spPr bwMode="auto">
            <a:xfrm>
              <a:off x="1814387" y="572679"/>
              <a:ext cx="37344" cy="34856"/>
            </a:xfrm>
            <a:custGeom>
              <a:avLst/>
              <a:gdLst>
                <a:gd name="T0" fmla="*/ 14938 w 15"/>
                <a:gd name="T1" fmla="*/ 0 h 14"/>
                <a:gd name="T2" fmla="*/ 19917 w 15"/>
                <a:gd name="T3" fmla="*/ 17428 h 14"/>
                <a:gd name="T4" fmla="*/ 37344 w 15"/>
                <a:gd name="T5" fmla="*/ 17428 h 14"/>
                <a:gd name="T6" fmla="*/ 19917 w 15"/>
                <a:gd name="T7" fmla="*/ 19918 h 14"/>
                <a:gd name="T8" fmla="*/ 19917 w 15"/>
                <a:gd name="T9" fmla="*/ 34856 h 14"/>
                <a:gd name="T10" fmla="*/ 17427 w 15"/>
                <a:gd name="T11" fmla="*/ 19918 h 14"/>
                <a:gd name="T12" fmla="*/ 0 w 15"/>
                <a:gd name="T13" fmla="*/ 19918 h 14"/>
                <a:gd name="T14" fmla="*/ 14938 w 15"/>
                <a:gd name="T15" fmla="*/ 17428 h 14"/>
                <a:gd name="T16" fmla="*/ 14938 w 15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4"/>
                <a:gd name="T29" fmla="*/ 15 w 15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4">
                  <a:moveTo>
                    <a:pt x="6" y="0"/>
                  </a:moveTo>
                  <a:lnTo>
                    <a:pt x="8" y="7"/>
                  </a:lnTo>
                  <a:lnTo>
                    <a:pt x="15" y="7"/>
                  </a:lnTo>
                  <a:lnTo>
                    <a:pt x="8" y="8"/>
                  </a:lnTo>
                  <a:lnTo>
                    <a:pt x="8" y="14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8" name="Freeform 5822"/>
            <p:cNvSpPr>
              <a:spLocks/>
            </p:cNvSpPr>
            <p:nvPr/>
          </p:nvSpPr>
          <p:spPr bwMode="auto">
            <a:xfrm>
              <a:off x="2292403" y="306285"/>
              <a:ext cx="27386" cy="29876"/>
            </a:xfrm>
            <a:custGeom>
              <a:avLst/>
              <a:gdLst>
                <a:gd name="T0" fmla="*/ 0 w 11"/>
                <a:gd name="T1" fmla="*/ 2490 h 12"/>
                <a:gd name="T2" fmla="*/ 14938 w 11"/>
                <a:gd name="T3" fmla="*/ 12448 h 12"/>
                <a:gd name="T4" fmla="*/ 24896 w 11"/>
                <a:gd name="T5" fmla="*/ 0 h 12"/>
                <a:gd name="T6" fmla="*/ 14938 w 11"/>
                <a:gd name="T7" fmla="*/ 12448 h 12"/>
                <a:gd name="T8" fmla="*/ 27386 w 11"/>
                <a:gd name="T9" fmla="*/ 27386 h 12"/>
                <a:gd name="T10" fmla="*/ 14938 w 11"/>
                <a:gd name="T11" fmla="*/ 14938 h 12"/>
                <a:gd name="T12" fmla="*/ 2490 w 11"/>
                <a:gd name="T13" fmla="*/ 29876 h 12"/>
                <a:gd name="T14" fmla="*/ 12448 w 11"/>
                <a:gd name="T15" fmla="*/ 14938 h 12"/>
                <a:gd name="T16" fmla="*/ 0 w 11"/>
                <a:gd name="T17" fmla="*/ 249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2"/>
                <a:gd name="T29" fmla="*/ 11 w 1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2">
                  <a:moveTo>
                    <a:pt x="0" y="1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6" y="5"/>
                  </a:lnTo>
                  <a:lnTo>
                    <a:pt x="11" y="1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5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69" name="Freeform 5823"/>
            <p:cNvSpPr>
              <a:spLocks/>
            </p:cNvSpPr>
            <p:nvPr/>
          </p:nvSpPr>
          <p:spPr bwMode="auto">
            <a:xfrm>
              <a:off x="1196950" y="873930"/>
              <a:ext cx="37344" cy="32367"/>
            </a:xfrm>
            <a:custGeom>
              <a:avLst/>
              <a:gdLst>
                <a:gd name="T0" fmla="*/ 14938 w 15"/>
                <a:gd name="T1" fmla="*/ 0 h 13"/>
                <a:gd name="T2" fmla="*/ 22406 w 15"/>
                <a:gd name="T3" fmla="*/ 14939 h 13"/>
                <a:gd name="T4" fmla="*/ 37344 w 15"/>
                <a:gd name="T5" fmla="*/ 14939 h 13"/>
                <a:gd name="T6" fmla="*/ 22406 w 15"/>
                <a:gd name="T7" fmla="*/ 17428 h 13"/>
                <a:gd name="T8" fmla="*/ 22406 w 15"/>
                <a:gd name="T9" fmla="*/ 32367 h 13"/>
                <a:gd name="T10" fmla="*/ 19917 w 15"/>
                <a:gd name="T11" fmla="*/ 17428 h 13"/>
                <a:gd name="T12" fmla="*/ 0 w 15"/>
                <a:gd name="T13" fmla="*/ 17428 h 13"/>
                <a:gd name="T14" fmla="*/ 14938 w 15"/>
                <a:gd name="T15" fmla="*/ 14939 h 13"/>
                <a:gd name="T16" fmla="*/ 14938 w 15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6" y="0"/>
                  </a:moveTo>
                  <a:lnTo>
                    <a:pt x="9" y="6"/>
                  </a:lnTo>
                  <a:lnTo>
                    <a:pt x="15" y="6"/>
                  </a:lnTo>
                  <a:lnTo>
                    <a:pt x="9" y="7"/>
                  </a:lnTo>
                  <a:lnTo>
                    <a:pt x="9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0" name="Freeform 5824"/>
            <p:cNvSpPr>
              <a:spLocks/>
            </p:cNvSpPr>
            <p:nvPr/>
          </p:nvSpPr>
          <p:spPr bwMode="auto">
            <a:xfrm>
              <a:off x="1470813" y="647370"/>
              <a:ext cx="27386" cy="32367"/>
            </a:xfrm>
            <a:custGeom>
              <a:avLst/>
              <a:gdLst>
                <a:gd name="T0" fmla="*/ 0 w 11"/>
                <a:gd name="T1" fmla="*/ 7469 h 13"/>
                <a:gd name="T2" fmla="*/ 12448 w 11"/>
                <a:gd name="T3" fmla="*/ 14939 h 13"/>
                <a:gd name="T4" fmla="*/ 22407 w 11"/>
                <a:gd name="T5" fmla="*/ 0 h 13"/>
                <a:gd name="T6" fmla="*/ 14938 w 11"/>
                <a:gd name="T7" fmla="*/ 14939 h 13"/>
                <a:gd name="T8" fmla="*/ 27386 w 11"/>
                <a:gd name="T9" fmla="*/ 27387 h 13"/>
                <a:gd name="T10" fmla="*/ 14938 w 11"/>
                <a:gd name="T11" fmla="*/ 17428 h 13"/>
                <a:gd name="T12" fmla="*/ 4979 w 11"/>
                <a:gd name="T13" fmla="*/ 32367 h 13"/>
                <a:gd name="T14" fmla="*/ 12448 w 11"/>
                <a:gd name="T15" fmla="*/ 14939 h 13"/>
                <a:gd name="T16" fmla="*/ 0 w 11"/>
                <a:gd name="T17" fmla="*/ 7469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0" y="3"/>
                  </a:moveTo>
                  <a:lnTo>
                    <a:pt x="5" y="6"/>
                  </a:lnTo>
                  <a:lnTo>
                    <a:pt x="9" y="0"/>
                  </a:lnTo>
                  <a:lnTo>
                    <a:pt x="6" y="6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2" y="13"/>
                  </a:lnTo>
                  <a:lnTo>
                    <a:pt x="5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1" name="Freeform 5825"/>
            <p:cNvSpPr>
              <a:spLocks/>
            </p:cNvSpPr>
            <p:nvPr/>
          </p:nvSpPr>
          <p:spPr bwMode="auto">
            <a:xfrm>
              <a:off x="1704842" y="1503814"/>
              <a:ext cx="34856" cy="37346"/>
            </a:xfrm>
            <a:custGeom>
              <a:avLst/>
              <a:gdLst>
                <a:gd name="T0" fmla="*/ 14938 w 14"/>
                <a:gd name="T1" fmla="*/ 0 h 15"/>
                <a:gd name="T2" fmla="*/ 14938 w 14"/>
                <a:gd name="T3" fmla="*/ 14938 h 15"/>
                <a:gd name="T4" fmla="*/ 0 w 14"/>
                <a:gd name="T5" fmla="*/ 17428 h 15"/>
                <a:gd name="T6" fmla="*/ 14938 w 14"/>
                <a:gd name="T7" fmla="*/ 17428 h 15"/>
                <a:gd name="T8" fmla="*/ 17428 w 14"/>
                <a:gd name="T9" fmla="*/ 37346 h 15"/>
                <a:gd name="T10" fmla="*/ 17428 w 14"/>
                <a:gd name="T11" fmla="*/ 17428 h 15"/>
                <a:gd name="T12" fmla="*/ 34856 w 14"/>
                <a:gd name="T13" fmla="*/ 14938 h 15"/>
                <a:gd name="T14" fmla="*/ 17428 w 14"/>
                <a:gd name="T15" fmla="*/ 14938 h 15"/>
                <a:gd name="T16" fmla="*/ 14938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6" y="0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15"/>
                  </a:lnTo>
                  <a:lnTo>
                    <a:pt x="7" y="7"/>
                  </a:lnTo>
                  <a:lnTo>
                    <a:pt x="14" y="6"/>
                  </a:lnTo>
                  <a:lnTo>
                    <a:pt x="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2" name="Freeform 5826"/>
            <p:cNvSpPr>
              <a:spLocks/>
            </p:cNvSpPr>
            <p:nvPr/>
          </p:nvSpPr>
          <p:spPr bwMode="auto">
            <a:xfrm>
              <a:off x="1704842" y="1503814"/>
              <a:ext cx="34856" cy="37346"/>
            </a:xfrm>
            <a:custGeom>
              <a:avLst/>
              <a:gdLst>
                <a:gd name="T0" fmla="*/ 14938 w 14"/>
                <a:gd name="T1" fmla="*/ 0 h 15"/>
                <a:gd name="T2" fmla="*/ 14938 w 14"/>
                <a:gd name="T3" fmla="*/ 14938 h 15"/>
                <a:gd name="T4" fmla="*/ 0 w 14"/>
                <a:gd name="T5" fmla="*/ 17428 h 15"/>
                <a:gd name="T6" fmla="*/ 14938 w 14"/>
                <a:gd name="T7" fmla="*/ 17428 h 15"/>
                <a:gd name="T8" fmla="*/ 17428 w 14"/>
                <a:gd name="T9" fmla="*/ 37346 h 15"/>
                <a:gd name="T10" fmla="*/ 17428 w 14"/>
                <a:gd name="T11" fmla="*/ 17428 h 15"/>
                <a:gd name="T12" fmla="*/ 34856 w 14"/>
                <a:gd name="T13" fmla="*/ 14938 h 15"/>
                <a:gd name="T14" fmla="*/ 17428 w 14"/>
                <a:gd name="T15" fmla="*/ 14938 h 15"/>
                <a:gd name="T16" fmla="*/ 14938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6" y="0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15"/>
                  </a:lnTo>
                  <a:lnTo>
                    <a:pt x="7" y="7"/>
                  </a:lnTo>
                  <a:lnTo>
                    <a:pt x="14" y="6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3" name="Freeform 5827"/>
            <p:cNvSpPr>
              <a:spLocks/>
            </p:cNvSpPr>
            <p:nvPr/>
          </p:nvSpPr>
          <p:spPr bwMode="auto">
            <a:xfrm>
              <a:off x="2075805" y="1190116"/>
              <a:ext cx="47303" cy="44814"/>
            </a:xfrm>
            <a:custGeom>
              <a:avLst/>
              <a:gdLst>
                <a:gd name="T0" fmla="*/ 14938 w 19"/>
                <a:gd name="T1" fmla="*/ 0 h 18"/>
                <a:gd name="T2" fmla="*/ 24896 w 19"/>
                <a:gd name="T3" fmla="*/ 22407 h 18"/>
                <a:gd name="T4" fmla="*/ 47303 w 19"/>
                <a:gd name="T5" fmla="*/ 12448 h 18"/>
                <a:gd name="T6" fmla="*/ 27386 w 19"/>
                <a:gd name="T7" fmla="*/ 24897 h 18"/>
                <a:gd name="T8" fmla="*/ 34855 w 19"/>
                <a:gd name="T9" fmla="*/ 44814 h 18"/>
                <a:gd name="T10" fmla="*/ 24896 w 19"/>
                <a:gd name="T11" fmla="*/ 27386 h 18"/>
                <a:gd name="T12" fmla="*/ 0 w 19"/>
                <a:gd name="T13" fmla="*/ 34855 h 18"/>
                <a:gd name="T14" fmla="*/ 22407 w 19"/>
                <a:gd name="T15" fmla="*/ 22407 h 18"/>
                <a:gd name="T16" fmla="*/ 14938 w 1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8"/>
                <a:gd name="T29" fmla="*/ 19 w 1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8">
                  <a:moveTo>
                    <a:pt x="6" y="0"/>
                  </a:moveTo>
                  <a:lnTo>
                    <a:pt x="10" y="9"/>
                  </a:lnTo>
                  <a:lnTo>
                    <a:pt x="19" y="5"/>
                  </a:lnTo>
                  <a:lnTo>
                    <a:pt x="11" y="10"/>
                  </a:lnTo>
                  <a:lnTo>
                    <a:pt x="14" y="18"/>
                  </a:lnTo>
                  <a:lnTo>
                    <a:pt x="10" y="11"/>
                  </a:lnTo>
                  <a:lnTo>
                    <a:pt x="0" y="14"/>
                  </a:lnTo>
                  <a:lnTo>
                    <a:pt x="9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4" name="Freeform 5828"/>
            <p:cNvSpPr>
              <a:spLocks/>
            </p:cNvSpPr>
            <p:nvPr/>
          </p:nvSpPr>
          <p:spPr bwMode="auto">
            <a:xfrm>
              <a:off x="2979550" y="468114"/>
              <a:ext cx="34856" cy="37346"/>
            </a:xfrm>
            <a:custGeom>
              <a:avLst/>
              <a:gdLst>
                <a:gd name="T0" fmla="*/ 17428 w 14"/>
                <a:gd name="T1" fmla="*/ 0 h 15"/>
                <a:gd name="T2" fmla="*/ 17428 w 14"/>
                <a:gd name="T3" fmla="*/ 19918 h 15"/>
                <a:gd name="T4" fmla="*/ 34856 w 14"/>
                <a:gd name="T5" fmla="*/ 22408 h 15"/>
                <a:gd name="T6" fmla="*/ 17428 w 14"/>
                <a:gd name="T7" fmla="*/ 22408 h 15"/>
                <a:gd name="T8" fmla="*/ 12449 w 14"/>
                <a:gd name="T9" fmla="*/ 37346 h 15"/>
                <a:gd name="T10" fmla="*/ 14938 w 14"/>
                <a:gd name="T11" fmla="*/ 22408 h 15"/>
                <a:gd name="T12" fmla="*/ 0 w 14"/>
                <a:gd name="T13" fmla="*/ 17428 h 15"/>
                <a:gd name="T14" fmla="*/ 14938 w 14"/>
                <a:gd name="T15" fmla="*/ 17428 h 15"/>
                <a:gd name="T16" fmla="*/ 17428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7" y="0"/>
                  </a:moveTo>
                  <a:lnTo>
                    <a:pt x="7" y="8"/>
                  </a:lnTo>
                  <a:lnTo>
                    <a:pt x="14" y="9"/>
                  </a:lnTo>
                  <a:lnTo>
                    <a:pt x="7" y="9"/>
                  </a:lnTo>
                  <a:lnTo>
                    <a:pt x="5" y="15"/>
                  </a:lnTo>
                  <a:lnTo>
                    <a:pt x="6" y="9"/>
                  </a:lnTo>
                  <a:lnTo>
                    <a:pt x="0" y="7"/>
                  </a:lnTo>
                  <a:lnTo>
                    <a:pt x="6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5" name="Freeform 5829"/>
            <p:cNvSpPr>
              <a:spLocks/>
            </p:cNvSpPr>
            <p:nvPr/>
          </p:nvSpPr>
          <p:spPr bwMode="auto">
            <a:xfrm>
              <a:off x="1739697" y="1020819"/>
              <a:ext cx="37344" cy="37346"/>
            </a:xfrm>
            <a:custGeom>
              <a:avLst/>
              <a:gdLst>
                <a:gd name="T0" fmla="*/ 22406 w 15"/>
                <a:gd name="T1" fmla="*/ 0 h 15"/>
                <a:gd name="T2" fmla="*/ 17427 w 15"/>
                <a:gd name="T3" fmla="*/ 14938 h 15"/>
                <a:gd name="T4" fmla="*/ 0 w 15"/>
                <a:gd name="T5" fmla="*/ 14938 h 15"/>
                <a:gd name="T6" fmla="*/ 17427 w 15"/>
                <a:gd name="T7" fmla="*/ 19918 h 15"/>
                <a:gd name="T8" fmla="*/ 17427 w 15"/>
                <a:gd name="T9" fmla="*/ 37346 h 15"/>
                <a:gd name="T10" fmla="*/ 19917 w 15"/>
                <a:gd name="T11" fmla="*/ 19918 h 15"/>
                <a:gd name="T12" fmla="*/ 37344 w 15"/>
                <a:gd name="T13" fmla="*/ 19918 h 15"/>
                <a:gd name="T14" fmla="*/ 19917 w 15"/>
                <a:gd name="T15" fmla="*/ 17428 h 15"/>
                <a:gd name="T16" fmla="*/ 22406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6" name="Freeform 5830"/>
            <p:cNvSpPr>
              <a:spLocks/>
            </p:cNvSpPr>
            <p:nvPr/>
          </p:nvSpPr>
          <p:spPr bwMode="auto">
            <a:xfrm>
              <a:off x="1739697" y="1020819"/>
              <a:ext cx="37344" cy="37346"/>
            </a:xfrm>
            <a:custGeom>
              <a:avLst/>
              <a:gdLst>
                <a:gd name="T0" fmla="*/ 22406 w 15"/>
                <a:gd name="T1" fmla="*/ 0 h 15"/>
                <a:gd name="T2" fmla="*/ 17427 w 15"/>
                <a:gd name="T3" fmla="*/ 14938 h 15"/>
                <a:gd name="T4" fmla="*/ 0 w 15"/>
                <a:gd name="T5" fmla="*/ 14938 h 15"/>
                <a:gd name="T6" fmla="*/ 17427 w 15"/>
                <a:gd name="T7" fmla="*/ 19918 h 15"/>
                <a:gd name="T8" fmla="*/ 17427 w 15"/>
                <a:gd name="T9" fmla="*/ 37346 h 15"/>
                <a:gd name="T10" fmla="*/ 19917 w 15"/>
                <a:gd name="T11" fmla="*/ 19918 h 15"/>
                <a:gd name="T12" fmla="*/ 37344 w 15"/>
                <a:gd name="T13" fmla="*/ 19918 h 15"/>
                <a:gd name="T14" fmla="*/ 19917 w 15"/>
                <a:gd name="T15" fmla="*/ 17428 h 15"/>
                <a:gd name="T16" fmla="*/ 22406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7"/>
                  </a:lnTo>
                  <a:lnTo>
                    <a:pt x="9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7" name="Freeform 5831"/>
            <p:cNvSpPr>
              <a:spLocks/>
            </p:cNvSpPr>
            <p:nvPr/>
          </p:nvSpPr>
          <p:spPr bwMode="auto">
            <a:xfrm>
              <a:off x="8003693" y="537823"/>
              <a:ext cx="29876" cy="29876"/>
            </a:xfrm>
            <a:custGeom>
              <a:avLst/>
              <a:gdLst>
                <a:gd name="T0" fmla="*/ 14938 w 12"/>
                <a:gd name="T1" fmla="*/ 0 h 12"/>
                <a:gd name="T2" fmla="*/ 17428 w 12"/>
                <a:gd name="T3" fmla="*/ 14938 h 12"/>
                <a:gd name="T4" fmla="*/ 29876 w 12"/>
                <a:gd name="T5" fmla="*/ 14938 h 12"/>
                <a:gd name="T6" fmla="*/ 17428 w 12"/>
                <a:gd name="T7" fmla="*/ 17428 h 12"/>
                <a:gd name="T8" fmla="*/ 17428 w 12"/>
                <a:gd name="T9" fmla="*/ 29876 h 12"/>
                <a:gd name="T10" fmla="*/ 14938 w 12"/>
                <a:gd name="T11" fmla="*/ 17428 h 12"/>
                <a:gd name="T12" fmla="*/ 0 w 12"/>
                <a:gd name="T13" fmla="*/ 17428 h 12"/>
                <a:gd name="T14" fmla="*/ 14938 w 12"/>
                <a:gd name="T15" fmla="*/ 14938 h 12"/>
                <a:gd name="T16" fmla="*/ 14938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6" y="0"/>
                  </a:moveTo>
                  <a:lnTo>
                    <a:pt x="7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7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8" name="Freeform 5832"/>
            <p:cNvSpPr>
              <a:spLocks/>
            </p:cNvSpPr>
            <p:nvPr/>
          </p:nvSpPr>
          <p:spPr bwMode="auto">
            <a:xfrm>
              <a:off x="8424449" y="303795"/>
              <a:ext cx="24897" cy="22408"/>
            </a:xfrm>
            <a:custGeom>
              <a:avLst/>
              <a:gdLst>
                <a:gd name="T0" fmla="*/ 0 w 10"/>
                <a:gd name="T1" fmla="*/ 2490 h 9"/>
                <a:gd name="T2" fmla="*/ 14938 w 10"/>
                <a:gd name="T3" fmla="*/ 9959 h 9"/>
                <a:gd name="T4" fmla="*/ 24897 w 10"/>
                <a:gd name="T5" fmla="*/ 0 h 9"/>
                <a:gd name="T6" fmla="*/ 14938 w 10"/>
                <a:gd name="T7" fmla="*/ 9959 h 9"/>
                <a:gd name="T8" fmla="*/ 24897 w 10"/>
                <a:gd name="T9" fmla="*/ 19918 h 9"/>
                <a:gd name="T10" fmla="*/ 14938 w 10"/>
                <a:gd name="T11" fmla="*/ 12449 h 9"/>
                <a:gd name="T12" fmla="*/ 2490 w 10"/>
                <a:gd name="T13" fmla="*/ 22408 h 9"/>
                <a:gd name="T14" fmla="*/ 12449 w 10"/>
                <a:gd name="T15" fmla="*/ 12449 h 9"/>
                <a:gd name="T16" fmla="*/ 0 w 10"/>
                <a:gd name="T17" fmla="*/ 249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0" y="1"/>
                  </a:moveTo>
                  <a:lnTo>
                    <a:pt x="6" y="4"/>
                  </a:lnTo>
                  <a:lnTo>
                    <a:pt x="1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6" y="5"/>
                  </a:lnTo>
                  <a:lnTo>
                    <a:pt x="1" y="9"/>
                  </a:lnTo>
                  <a:lnTo>
                    <a:pt x="5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79" name="Freeform 5833"/>
            <p:cNvSpPr>
              <a:spLocks/>
            </p:cNvSpPr>
            <p:nvPr/>
          </p:nvSpPr>
          <p:spPr bwMode="auto">
            <a:xfrm>
              <a:off x="7455967" y="801727"/>
              <a:ext cx="34856" cy="32367"/>
            </a:xfrm>
            <a:custGeom>
              <a:avLst/>
              <a:gdLst>
                <a:gd name="T0" fmla="*/ 17428 w 14"/>
                <a:gd name="T1" fmla="*/ 0 h 13"/>
                <a:gd name="T2" fmla="*/ 19918 w 14"/>
                <a:gd name="T3" fmla="*/ 17428 h 13"/>
                <a:gd name="T4" fmla="*/ 34856 w 14"/>
                <a:gd name="T5" fmla="*/ 17428 h 13"/>
                <a:gd name="T6" fmla="*/ 19918 w 14"/>
                <a:gd name="T7" fmla="*/ 19918 h 13"/>
                <a:gd name="T8" fmla="*/ 19918 w 14"/>
                <a:gd name="T9" fmla="*/ 32367 h 13"/>
                <a:gd name="T10" fmla="*/ 17428 w 14"/>
                <a:gd name="T11" fmla="*/ 19918 h 13"/>
                <a:gd name="T12" fmla="*/ 0 w 14"/>
                <a:gd name="T13" fmla="*/ 19918 h 13"/>
                <a:gd name="T14" fmla="*/ 17428 w 14"/>
                <a:gd name="T15" fmla="*/ 17428 h 13"/>
                <a:gd name="T16" fmla="*/ 17428 w 1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7" y="0"/>
                  </a:moveTo>
                  <a:lnTo>
                    <a:pt x="8" y="7"/>
                  </a:lnTo>
                  <a:lnTo>
                    <a:pt x="14" y="7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0" name="Freeform 5834"/>
            <p:cNvSpPr>
              <a:spLocks/>
            </p:cNvSpPr>
            <p:nvPr/>
          </p:nvSpPr>
          <p:spPr bwMode="auto">
            <a:xfrm>
              <a:off x="7697463" y="605045"/>
              <a:ext cx="27386" cy="27387"/>
            </a:xfrm>
            <a:custGeom>
              <a:avLst/>
              <a:gdLst>
                <a:gd name="T0" fmla="*/ 0 w 11"/>
                <a:gd name="T1" fmla="*/ 4979 h 11"/>
                <a:gd name="T2" fmla="*/ 14938 w 11"/>
                <a:gd name="T3" fmla="*/ 9959 h 11"/>
                <a:gd name="T4" fmla="*/ 22407 w 11"/>
                <a:gd name="T5" fmla="*/ 0 h 11"/>
                <a:gd name="T6" fmla="*/ 17427 w 11"/>
                <a:gd name="T7" fmla="*/ 14938 h 11"/>
                <a:gd name="T8" fmla="*/ 27386 w 11"/>
                <a:gd name="T9" fmla="*/ 22408 h 11"/>
                <a:gd name="T10" fmla="*/ 14938 w 11"/>
                <a:gd name="T11" fmla="*/ 17428 h 11"/>
                <a:gd name="T12" fmla="*/ 4979 w 11"/>
                <a:gd name="T13" fmla="*/ 27387 h 11"/>
                <a:gd name="T14" fmla="*/ 12448 w 11"/>
                <a:gd name="T15" fmla="*/ 14938 h 11"/>
                <a:gd name="T16" fmla="*/ 0 w 11"/>
                <a:gd name="T17" fmla="*/ 4979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1"/>
                <a:gd name="T29" fmla="*/ 11 w 1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1">
                  <a:moveTo>
                    <a:pt x="0" y="2"/>
                  </a:moveTo>
                  <a:lnTo>
                    <a:pt x="6" y="4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9"/>
                  </a:lnTo>
                  <a:lnTo>
                    <a:pt x="6" y="7"/>
                  </a:lnTo>
                  <a:lnTo>
                    <a:pt x="2" y="11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1" name="Freeform 5835"/>
            <p:cNvSpPr>
              <a:spLocks/>
            </p:cNvSpPr>
            <p:nvPr/>
          </p:nvSpPr>
          <p:spPr bwMode="auto">
            <a:xfrm>
              <a:off x="7906596" y="1359411"/>
              <a:ext cx="29876" cy="29876"/>
            </a:xfrm>
            <a:custGeom>
              <a:avLst/>
              <a:gdLst>
                <a:gd name="T0" fmla="*/ 12448 w 12"/>
                <a:gd name="T1" fmla="*/ 0 h 12"/>
                <a:gd name="T2" fmla="*/ 14938 w 12"/>
                <a:gd name="T3" fmla="*/ 14938 h 12"/>
                <a:gd name="T4" fmla="*/ 29876 w 12"/>
                <a:gd name="T5" fmla="*/ 14938 h 12"/>
                <a:gd name="T6" fmla="*/ 14938 w 12"/>
                <a:gd name="T7" fmla="*/ 17428 h 12"/>
                <a:gd name="T8" fmla="*/ 14938 w 12"/>
                <a:gd name="T9" fmla="*/ 29876 h 12"/>
                <a:gd name="T10" fmla="*/ 12448 w 12"/>
                <a:gd name="T11" fmla="*/ 17428 h 12"/>
                <a:gd name="T12" fmla="*/ 0 w 12"/>
                <a:gd name="T13" fmla="*/ 17428 h 12"/>
                <a:gd name="T14" fmla="*/ 12448 w 12"/>
                <a:gd name="T15" fmla="*/ 14938 h 12"/>
                <a:gd name="T16" fmla="*/ 12448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5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5" y="7"/>
                  </a:lnTo>
                  <a:lnTo>
                    <a:pt x="0" y="7"/>
                  </a:lnTo>
                  <a:lnTo>
                    <a:pt x="5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2" name="Freeform 5836"/>
            <p:cNvSpPr>
              <a:spLocks/>
            </p:cNvSpPr>
            <p:nvPr/>
          </p:nvSpPr>
          <p:spPr bwMode="auto">
            <a:xfrm>
              <a:off x="8235234" y="1083060"/>
              <a:ext cx="39835" cy="42326"/>
            </a:xfrm>
            <a:custGeom>
              <a:avLst/>
              <a:gdLst>
                <a:gd name="T0" fmla="*/ 9959 w 16"/>
                <a:gd name="T1" fmla="*/ 0 h 17"/>
                <a:gd name="T2" fmla="*/ 17428 w 16"/>
                <a:gd name="T3" fmla="*/ 22408 h 17"/>
                <a:gd name="T4" fmla="*/ 0 w 16"/>
                <a:gd name="T5" fmla="*/ 32367 h 17"/>
                <a:gd name="T6" fmla="*/ 19918 w 16"/>
                <a:gd name="T7" fmla="*/ 24898 h 17"/>
                <a:gd name="T8" fmla="*/ 29876 w 16"/>
                <a:gd name="T9" fmla="*/ 42326 h 17"/>
                <a:gd name="T10" fmla="*/ 22407 w 16"/>
                <a:gd name="T11" fmla="*/ 22408 h 17"/>
                <a:gd name="T12" fmla="*/ 39835 w 16"/>
                <a:gd name="T13" fmla="*/ 9959 h 17"/>
                <a:gd name="T14" fmla="*/ 19918 w 16"/>
                <a:gd name="T15" fmla="*/ 17428 h 17"/>
                <a:gd name="T16" fmla="*/ 9959 w 1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4" y="0"/>
                  </a:moveTo>
                  <a:lnTo>
                    <a:pt x="7" y="9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2" y="17"/>
                  </a:lnTo>
                  <a:lnTo>
                    <a:pt x="9" y="9"/>
                  </a:lnTo>
                  <a:lnTo>
                    <a:pt x="16" y="4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3" name="Freeform 5837"/>
            <p:cNvSpPr>
              <a:spLocks/>
            </p:cNvSpPr>
            <p:nvPr/>
          </p:nvSpPr>
          <p:spPr bwMode="auto">
            <a:xfrm>
              <a:off x="8235234" y="1083060"/>
              <a:ext cx="39835" cy="42326"/>
            </a:xfrm>
            <a:custGeom>
              <a:avLst/>
              <a:gdLst>
                <a:gd name="T0" fmla="*/ 9959 w 16"/>
                <a:gd name="T1" fmla="*/ 0 h 17"/>
                <a:gd name="T2" fmla="*/ 17428 w 16"/>
                <a:gd name="T3" fmla="*/ 22408 h 17"/>
                <a:gd name="T4" fmla="*/ 0 w 16"/>
                <a:gd name="T5" fmla="*/ 32367 h 17"/>
                <a:gd name="T6" fmla="*/ 19918 w 16"/>
                <a:gd name="T7" fmla="*/ 24898 h 17"/>
                <a:gd name="T8" fmla="*/ 29876 w 16"/>
                <a:gd name="T9" fmla="*/ 42326 h 17"/>
                <a:gd name="T10" fmla="*/ 22407 w 16"/>
                <a:gd name="T11" fmla="*/ 22408 h 17"/>
                <a:gd name="T12" fmla="*/ 39835 w 16"/>
                <a:gd name="T13" fmla="*/ 9959 h 17"/>
                <a:gd name="T14" fmla="*/ 19918 w 16"/>
                <a:gd name="T15" fmla="*/ 17428 h 17"/>
                <a:gd name="T16" fmla="*/ 9959 w 1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4" y="0"/>
                  </a:moveTo>
                  <a:lnTo>
                    <a:pt x="7" y="9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2" y="17"/>
                  </a:lnTo>
                  <a:lnTo>
                    <a:pt x="9" y="9"/>
                  </a:lnTo>
                  <a:lnTo>
                    <a:pt x="16" y="4"/>
                  </a:lnTo>
                  <a:lnTo>
                    <a:pt x="8" y="7"/>
                  </a:lnTo>
                  <a:lnTo>
                    <a:pt x="4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4" name="Freeform 5838"/>
            <p:cNvSpPr>
              <a:spLocks/>
            </p:cNvSpPr>
            <p:nvPr/>
          </p:nvSpPr>
          <p:spPr bwMode="auto">
            <a:xfrm>
              <a:off x="9031924" y="448196"/>
              <a:ext cx="29876" cy="32367"/>
            </a:xfrm>
            <a:custGeom>
              <a:avLst/>
              <a:gdLst>
                <a:gd name="T0" fmla="*/ 17428 w 12"/>
                <a:gd name="T1" fmla="*/ 0 h 13"/>
                <a:gd name="T2" fmla="*/ 14938 w 12"/>
                <a:gd name="T3" fmla="*/ 12449 h 13"/>
                <a:gd name="T4" fmla="*/ 29876 w 12"/>
                <a:gd name="T5" fmla="*/ 17428 h 13"/>
                <a:gd name="T6" fmla="*/ 14938 w 12"/>
                <a:gd name="T7" fmla="*/ 14939 h 13"/>
                <a:gd name="T8" fmla="*/ 12448 w 12"/>
                <a:gd name="T9" fmla="*/ 32367 h 13"/>
                <a:gd name="T10" fmla="*/ 12448 w 12"/>
                <a:gd name="T11" fmla="*/ 14939 h 13"/>
                <a:gd name="T12" fmla="*/ 0 w 12"/>
                <a:gd name="T13" fmla="*/ 12449 h 13"/>
                <a:gd name="T14" fmla="*/ 12448 w 12"/>
                <a:gd name="T15" fmla="*/ 12449 h 13"/>
                <a:gd name="T16" fmla="*/ 17428 w 12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7" y="0"/>
                  </a:moveTo>
                  <a:lnTo>
                    <a:pt x="6" y="5"/>
                  </a:lnTo>
                  <a:lnTo>
                    <a:pt x="12" y="7"/>
                  </a:lnTo>
                  <a:lnTo>
                    <a:pt x="6" y="6"/>
                  </a:lnTo>
                  <a:lnTo>
                    <a:pt x="5" y="13"/>
                  </a:lnTo>
                  <a:lnTo>
                    <a:pt x="5" y="6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5" name="Freeform 5839"/>
            <p:cNvSpPr>
              <a:spLocks/>
            </p:cNvSpPr>
            <p:nvPr/>
          </p:nvSpPr>
          <p:spPr bwMode="auto">
            <a:xfrm>
              <a:off x="7936475" y="933681"/>
              <a:ext cx="32365" cy="32367"/>
            </a:xfrm>
            <a:custGeom>
              <a:avLst/>
              <a:gdLst>
                <a:gd name="T0" fmla="*/ 19917 w 13"/>
                <a:gd name="T1" fmla="*/ 0 h 13"/>
                <a:gd name="T2" fmla="*/ 19917 w 13"/>
                <a:gd name="T3" fmla="*/ 14939 h 13"/>
                <a:gd name="T4" fmla="*/ 32365 w 13"/>
                <a:gd name="T5" fmla="*/ 17428 h 13"/>
                <a:gd name="T6" fmla="*/ 19917 w 13"/>
                <a:gd name="T7" fmla="*/ 17428 h 13"/>
                <a:gd name="T8" fmla="*/ 12448 w 13"/>
                <a:gd name="T9" fmla="*/ 32367 h 13"/>
                <a:gd name="T10" fmla="*/ 17427 w 13"/>
                <a:gd name="T11" fmla="*/ 17428 h 13"/>
                <a:gd name="T12" fmla="*/ 0 w 13"/>
                <a:gd name="T13" fmla="*/ 12449 h 13"/>
                <a:gd name="T14" fmla="*/ 17427 w 13"/>
                <a:gd name="T15" fmla="*/ 14939 h 13"/>
                <a:gd name="T16" fmla="*/ 19917 w 13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8" y="0"/>
                  </a:moveTo>
                  <a:lnTo>
                    <a:pt x="8" y="6"/>
                  </a:lnTo>
                  <a:lnTo>
                    <a:pt x="13" y="7"/>
                  </a:lnTo>
                  <a:lnTo>
                    <a:pt x="8" y="7"/>
                  </a:lnTo>
                  <a:lnTo>
                    <a:pt x="5" y="13"/>
                  </a:lnTo>
                  <a:lnTo>
                    <a:pt x="7" y="7"/>
                  </a:lnTo>
                  <a:lnTo>
                    <a:pt x="0" y="5"/>
                  </a:lnTo>
                  <a:lnTo>
                    <a:pt x="7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6" name="Freeform 5841"/>
            <p:cNvSpPr>
              <a:spLocks/>
            </p:cNvSpPr>
            <p:nvPr/>
          </p:nvSpPr>
          <p:spPr bwMode="auto">
            <a:xfrm>
              <a:off x="1094873" y="4227505"/>
              <a:ext cx="59752" cy="59752"/>
            </a:xfrm>
            <a:custGeom>
              <a:avLst/>
              <a:gdLst>
                <a:gd name="T0" fmla="*/ 12448 w 24"/>
                <a:gd name="T1" fmla="*/ 59752 h 24"/>
                <a:gd name="T2" fmla="*/ 32366 w 24"/>
                <a:gd name="T3" fmla="*/ 34855 h 24"/>
                <a:gd name="T4" fmla="*/ 59752 w 24"/>
                <a:gd name="T5" fmla="*/ 49793 h 24"/>
                <a:gd name="T6" fmla="*/ 34855 w 24"/>
                <a:gd name="T7" fmla="*/ 29876 h 24"/>
                <a:gd name="T8" fmla="*/ 49793 w 24"/>
                <a:gd name="T9" fmla="*/ 0 h 24"/>
                <a:gd name="T10" fmla="*/ 29876 w 24"/>
                <a:gd name="T11" fmla="*/ 27386 h 24"/>
                <a:gd name="T12" fmla="*/ 0 w 24"/>
                <a:gd name="T13" fmla="*/ 12448 h 24"/>
                <a:gd name="T14" fmla="*/ 27386 w 24"/>
                <a:gd name="T15" fmla="*/ 32366 h 24"/>
                <a:gd name="T16" fmla="*/ 12448 w 24"/>
                <a:gd name="T17" fmla="*/ 5975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5" y="24"/>
                  </a:moveTo>
                  <a:lnTo>
                    <a:pt x="13" y="1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20" y="0"/>
                  </a:lnTo>
                  <a:lnTo>
                    <a:pt x="12" y="11"/>
                  </a:lnTo>
                  <a:lnTo>
                    <a:pt x="0" y="5"/>
                  </a:lnTo>
                  <a:lnTo>
                    <a:pt x="11" y="13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7" name="Freeform 5842"/>
            <p:cNvSpPr>
              <a:spLocks/>
            </p:cNvSpPr>
            <p:nvPr/>
          </p:nvSpPr>
          <p:spPr bwMode="auto">
            <a:xfrm>
              <a:off x="2170408" y="3657374"/>
              <a:ext cx="57262" cy="57263"/>
            </a:xfrm>
            <a:custGeom>
              <a:avLst/>
              <a:gdLst>
                <a:gd name="T0" fmla="*/ 9959 w 23"/>
                <a:gd name="T1" fmla="*/ 57263 h 23"/>
                <a:gd name="T2" fmla="*/ 29876 w 23"/>
                <a:gd name="T3" fmla="*/ 32366 h 23"/>
                <a:gd name="T4" fmla="*/ 57262 w 23"/>
                <a:gd name="T5" fmla="*/ 47304 h 23"/>
                <a:gd name="T6" fmla="*/ 32365 w 23"/>
                <a:gd name="T7" fmla="*/ 29876 h 23"/>
                <a:gd name="T8" fmla="*/ 47303 w 23"/>
                <a:gd name="T9" fmla="*/ 0 h 23"/>
                <a:gd name="T10" fmla="*/ 29876 w 23"/>
                <a:gd name="T11" fmla="*/ 24897 h 23"/>
                <a:gd name="T12" fmla="*/ 0 w 23"/>
                <a:gd name="T13" fmla="*/ 9959 h 23"/>
                <a:gd name="T14" fmla="*/ 27386 w 23"/>
                <a:gd name="T15" fmla="*/ 29876 h 23"/>
                <a:gd name="T16" fmla="*/ 9959 w 23"/>
                <a:gd name="T17" fmla="*/ 5726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4" y="23"/>
                  </a:moveTo>
                  <a:lnTo>
                    <a:pt x="12" y="13"/>
                  </a:lnTo>
                  <a:lnTo>
                    <a:pt x="23" y="19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2" y="10"/>
                  </a:lnTo>
                  <a:lnTo>
                    <a:pt x="0" y="4"/>
                  </a:lnTo>
                  <a:lnTo>
                    <a:pt x="11" y="12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8" name="Freeform 5844"/>
            <p:cNvSpPr>
              <a:spLocks/>
            </p:cNvSpPr>
            <p:nvPr/>
          </p:nvSpPr>
          <p:spPr bwMode="auto">
            <a:xfrm>
              <a:off x="3945542" y="4112980"/>
              <a:ext cx="69711" cy="67222"/>
            </a:xfrm>
            <a:custGeom>
              <a:avLst/>
              <a:gdLst>
                <a:gd name="T0" fmla="*/ 27386 w 28"/>
                <a:gd name="T1" fmla="*/ 67222 h 27"/>
                <a:gd name="T2" fmla="*/ 37345 w 28"/>
                <a:gd name="T3" fmla="*/ 37346 h 27"/>
                <a:gd name="T4" fmla="*/ 69711 w 28"/>
                <a:gd name="T5" fmla="*/ 37346 h 27"/>
                <a:gd name="T6" fmla="*/ 39835 w 28"/>
                <a:gd name="T7" fmla="*/ 29876 h 27"/>
                <a:gd name="T8" fmla="*/ 39835 w 28"/>
                <a:gd name="T9" fmla="*/ 0 h 27"/>
                <a:gd name="T10" fmla="*/ 29876 w 28"/>
                <a:gd name="T11" fmla="*/ 29876 h 27"/>
                <a:gd name="T12" fmla="*/ 0 w 28"/>
                <a:gd name="T13" fmla="*/ 27387 h 27"/>
                <a:gd name="T14" fmla="*/ 29876 w 28"/>
                <a:gd name="T15" fmla="*/ 34856 h 27"/>
                <a:gd name="T16" fmla="*/ 27386 w 28"/>
                <a:gd name="T17" fmla="*/ 67222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7"/>
                <a:gd name="T29" fmla="*/ 28 w 2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7">
                  <a:moveTo>
                    <a:pt x="11" y="27"/>
                  </a:moveTo>
                  <a:lnTo>
                    <a:pt x="15" y="15"/>
                  </a:lnTo>
                  <a:lnTo>
                    <a:pt x="28" y="15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0" y="11"/>
                  </a:lnTo>
                  <a:lnTo>
                    <a:pt x="12" y="14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89" name="Freeform 6620"/>
            <p:cNvSpPr>
              <a:spLocks/>
            </p:cNvSpPr>
            <p:nvPr/>
          </p:nvSpPr>
          <p:spPr bwMode="auto">
            <a:xfrm>
              <a:off x="-174855" y="3351143"/>
              <a:ext cx="29876" cy="32367"/>
            </a:xfrm>
            <a:custGeom>
              <a:avLst/>
              <a:gdLst>
                <a:gd name="T0" fmla="*/ 14938 w 12"/>
                <a:gd name="T1" fmla="*/ 14939 h 13"/>
                <a:gd name="T2" fmla="*/ 17428 w 12"/>
                <a:gd name="T3" fmla="*/ 32367 h 13"/>
                <a:gd name="T4" fmla="*/ 17428 w 12"/>
                <a:gd name="T5" fmla="*/ 14939 h 13"/>
                <a:gd name="T6" fmla="*/ 29876 w 12"/>
                <a:gd name="T7" fmla="*/ 12449 h 13"/>
                <a:gd name="T8" fmla="*/ 17428 w 12"/>
                <a:gd name="T9" fmla="*/ 12449 h 13"/>
                <a:gd name="T10" fmla="*/ 14938 w 12"/>
                <a:gd name="T11" fmla="*/ 0 h 13"/>
                <a:gd name="T12" fmla="*/ 14938 w 12"/>
                <a:gd name="T13" fmla="*/ 14939 h 13"/>
                <a:gd name="T14" fmla="*/ 0 w 12"/>
                <a:gd name="T15" fmla="*/ 17428 h 13"/>
                <a:gd name="T16" fmla="*/ 14938 w 12"/>
                <a:gd name="T17" fmla="*/ 14939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6" y="6"/>
                  </a:moveTo>
                  <a:lnTo>
                    <a:pt x="7" y="13"/>
                  </a:lnTo>
                  <a:lnTo>
                    <a:pt x="7" y="6"/>
                  </a:lnTo>
                  <a:lnTo>
                    <a:pt x="12" y="5"/>
                  </a:lnTo>
                  <a:lnTo>
                    <a:pt x="7" y="5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0" name="Freeform 6621"/>
            <p:cNvSpPr>
              <a:spLocks/>
            </p:cNvSpPr>
            <p:nvPr/>
          </p:nvSpPr>
          <p:spPr bwMode="auto">
            <a:xfrm>
              <a:off x="248389" y="3114627"/>
              <a:ext cx="24897" cy="27387"/>
            </a:xfrm>
            <a:custGeom>
              <a:avLst/>
              <a:gdLst>
                <a:gd name="T0" fmla="*/ 2490 w 10"/>
                <a:gd name="T1" fmla="*/ 27387 h 11"/>
                <a:gd name="T2" fmla="*/ 12449 w 10"/>
                <a:gd name="T3" fmla="*/ 14938 h 11"/>
                <a:gd name="T4" fmla="*/ 24897 w 10"/>
                <a:gd name="T5" fmla="*/ 24897 h 11"/>
                <a:gd name="T6" fmla="*/ 14938 w 10"/>
                <a:gd name="T7" fmla="*/ 12449 h 11"/>
                <a:gd name="T8" fmla="*/ 22407 w 10"/>
                <a:gd name="T9" fmla="*/ 0 h 11"/>
                <a:gd name="T10" fmla="*/ 12449 w 10"/>
                <a:gd name="T11" fmla="*/ 9959 h 11"/>
                <a:gd name="T12" fmla="*/ 0 w 10"/>
                <a:gd name="T13" fmla="*/ 2490 h 11"/>
                <a:gd name="T14" fmla="*/ 9959 w 10"/>
                <a:gd name="T15" fmla="*/ 12449 h 11"/>
                <a:gd name="T16" fmla="*/ 2490 w 10"/>
                <a:gd name="T17" fmla="*/ 2738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1" y="11"/>
                  </a:moveTo>
                  <a:lnTo>
                    <a:pt x="5" y="6"/>
                  </a:lnTo>
                  <a:lnTo>
                    <a:pt x="10" y="10"/>
                  </a:lnTo>
                  <a:lnTo>
                    <a:pt x="6" y="5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1"/>
                  </a:lnTo>
                  <a:lnTo>
                    <a:pt x="4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1" name="Freeform 6622"/>
            <p:cNvSpPr>
              <a:spLocks/>
            </p:cNvSpPr>
            <p:nvPr/>
          </p:nvSpPr>
          <p:spPr bwMode="auto">
            <a:xfrm>
              <a:off x="-717603" y="3615048"/>
              <a:ext cx="29876" cy="32367"/>
            </a:xfrm>
            <a:custGeom>
              <a:avLst/>
              <a:gdLst>
                <a:gd name="T0" fmla="*/ 12448 w 12"/>
                <a:gd name="T1" fmla="*/ 17428 h 13"/>
                <a:gd name="T2" fmla="*/ 14938 w 12"/>
                <a:gd name="T3" fmla="*/ 32367 h 13"/>
                <a:gd name="T4" fmla="*/ 14938 w 12"/>
                <a:gd name="T5" fmla="*/ 17428 h 13"/>
                <a:gd name="T6" fmla="*/ 29876 w 12"/>
                <a:gd name="T7" fmla="*/ 14939 h 13"/>
                <a:gd name="T8" fmla="*/ 14938 w 12"/>
                <a:gd name="T9" fmla="*/ 14939 h 13"/>
                <a:gd name="T10" fmla="*/ 12448 w 12"/>
                <a:gd name="T11" fmla="*/ 0 h 13"/>
                <a:gd name="T12" fmla="*/ 12448 w 12"/>
                <a:gd name="T13" fmla="*/ 14939 h 13"/>
                <a:gd name="T14" fmla="*/ 0 w 12"/>
                <a:gd name="T15" fmla="*/ 17428 h 13"/>
                <a:gd name="T16" fmla="*/ 12448 w 12"/>
                <a:gd name="T17" fmla="*/ 17428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5" y="7"/>
                  </a:moveTo>
                  <a:lnTo>
                    <a:pt x="6" y="13"/>
                  </a:lnTo>
                  <a:lnTo>
                    <a:pt x="6" y="7"/>
                  </a:lnTo>
                  <a:lnTo>
                    <a:pt x="12" y="6"/>
                  </a:lnTo>
                  <a:lnTo>
                    <a:pt x="6" y="6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2" name="Freeform 6623"/>
            <p:cNvSpPr>
              <a:spLocks/>
            </p:cNvSpPr>
            <p:nvPr/>
          </p:nvSpPr>
          <p:spPr bwMode="auto">
            <a:xfrm>
              <a:off x="-478595" y="3418366"/>
              <a:ext cx="24897" cy="27387"/>
            </a:xfrm>
            <a:custGeom>
              <a:avLst/>
              <a:gdLst>
                <a:gd name="T0" fmla="*/ 4979 w 10"/>
                <a:gd name="T1" fmla="*/ 27387 h 11"/>
                <a:gd name="T2" fmla="*/ 12449 w 10"/>
                <a:gd name="T3" fmla="*/ 14938 h 11"/>
                <a:gd name="T4" fmla="*/ 24897 w 10"/>
                <a:gd name="T5" fmla="*/ 22408 h 11"/>
                <a:gd name="T6" fmla="*/ 14938 w 10"/>
                <a:gd name="T7" fmla="*/ 14938 h 11"/>
                <a:gd name="T8" fmla="*/ 19918 w 10"/>
                <a:gd name="T9" fmla="*/ 0 h 11"/>
                <a:gd name="T10" fmla="*/ 12449 w 10"/>
                <a:gd name="T11" fmla="*/ 12449 h 11"/>
                <a:gd name="T12" fmla="*/ 0 w 10"/>
                <a:gd name="T13" fmla="*/ 2490 h 11"/>
                <a:gd name="T14" fmla="*/ 12449 w 10"/>
                <a:gd name="T15" fmla="*/ 14938 h 11"/>
                <a:gd name="T16" fmla="*/ 4979 w 10"/>
                <a:gd name="T17" fmla="*/ 2738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2" y="11"/>
                  </a:moveTo>
                  <a:lnTo>
                    <a:pt x="5" y="6"/>
                  </a:lnTo>
                  <a:lnTo>
                    <a:pt x="10" y="9"/>
                  </a:lnTo>
                  <a:lnTo>
                    <a:pt x="6" y="6"/>
                  </a:lnTo>
                  <a:lnTo>
                    <a:pt x="8" y="0"/>
                  </a:lnTo>
                  <a:lnTo>
                    <a:pt x="5" y="5"/>
                  </a:lnTo>
                  <a:lnTo>
                    <a:pt x="0" y="1"/>
                  </a:lnTo>
                  <a:lnTo>
                    <a:pt x="5" y="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3" name="Freeform 6624"/>
            <p:cNvSpPr>
              <a:spLocks/>
            </p:cNvSpPr>
            <p:nvPr/>
          </p:nvSpPr>
          <p:spPr bwMode="auto">
            <a:xfrm>
              <a:off x="-271952" y="4172732"/>
              <a:ext cx="29876" cy="32367"/>
            </a:xfrm>
            <a:custGeom>
              <a:avLst/>
              <a:gdLst>
                <a:gd name="T0" fmla="*/ 14938 w 12"/>
                <a:gd name="T1" fmla="*/ 17428 h 13"/>
                <a:gd name="T2" fmla="*/ 17428 w 12"/>
                <a:gd name="T3" fmla="*/ 32367 h 13"/>
                <a:gd name="T4" fmla="*/ 14938 w 12"/>
                <a:gd name="T5" fmla="*/ 14939 h 13"/>
                <a:gd name="T6" fmla="*/ 29876 w 12"/>
                <a:gd name="T7" fmla="*/ 12449 h 13"/>
                <a:gd name="T8" fmla="*/ 14938 w 12"/>
                <a:gd name="T9" fmla="*/ 12449 h 13"/>
                <a:gd name="T10" fmla="*/ 12448 w 12"/>
                <a:gd name="T11" fmla="*/ 0 h 13"/>
                <a:gd name="T12" fmla="*/ 12448 w 12"/>
                <a:gd name="T13" fmla="*/ 14939 h 13"/>
                <a:gd name="T14" fmla="*/ 0 w 12"/>
                <a:gd name="T15" fmla="*/ 17428 h 13"/>
                <a:gd name="T16" fmla="*/ 14938 w 12"/>
                <a:gd name="T17" fmla="*/ 17428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6" y="7"/>
                  </a:moveTo>
                  <a:lnTo>
                    <a:pt x="7" y="13"/>
                  </a:lnTo>
                  <a:lnTo>
                    <a:pt x="6" y="6"/>
                  </a:lnTo>
                  <a:lnTo>
                    <a:pt x="12" y="5"/>
                  </a:lnTo>
                  <a:lnTo>
                    <a:pt x="6" y="5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4" name="Freeform 6625"/>
            <p:cNvSpPr>
              <a:spLocks/>
            </p:cNvSpPr>
            <p:nvPr/>
          </p:nvSpPr>
          <p:spPr bwMode="auto">
            <a:xfrm>
              <a:off x="59173" y="3896380"/>
              <a:ext cx="37344" cy="39836"/>
            </a:xfrm>
            <a:custGeom>
              <a:avLst/>
              <a:gdLst>
                <a:gd name="T0" fmla="*/ 17427 w 15"/>
                <a:gd name="T1" fmla="*/ 24897 h 16"/>
                <a:gd name="T2" fmla="*/ 27386 w 15"/>
                <a:gd name="T3" fmla="*/ 39836 h 16"/>
                <a:gd name="T4" fmla="*/ 19917 w 15"/>
                <a:gd name="T5" fmla="*/ 22408 h 16"/>
                <a:gd name="T6" fmla="*/ 37344 w 15"/>
                <a:gd name="T7" fmla="*/ 9959 h 16"/>
                <a:gd name="T8" fmla="*/ 19917 w 15"/>
                <a:gd name="T9" fmla="*/ 19918 h 16"/>
                <a:gd name="T10" fmla="*/ 7469 w 15"/>
                <a:gd name="T11" fmla="*/ 0 h 16"/>
                <a:gd name="T12" fmla="*/ 14938 w 15"/>
                <a:gd name="T13" fmla="*/ 19918 h 16"/>
                <a:gd name="T14" fmla="*/ 0 w 15"/>
                <a:gd name="T15" fmla="*/ 32367 h 16"/>
                <a:gd name="T16" fmla="*/ 17427 w 15"/>
                <a:gd name="T17" fmla="*/ 2489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7" y="10"/>
                  </a:moveTo>
                  <a:lnTo>
                    <a:pt x="11" y="16"/>
                  </a:lnTo>
                  <a:lnTo>
                    <a:pt x="8" y="9"/>
                  </a:lnTo>
                  <a:lnTo>
                    <a:pt x="15" y="4"/>
                  </a:lnTo>
                  <a:lnTo>
                    <a:pt x="8" y="8"/>
                  </a:lnTo>
                  <a:lnTo>
                    <a:pt x="3" y="0"/>
                  </a:lnTo>
                  <a:lnTo>
                    <a:pt x="6" y="8"/>
                  </a:lnTo>
                  <a:lnTo>
                    <a:pt x="0" y="1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5" name="Freeform 6626"/>
            <p:cNvSpPr>
              <a:spLocks/>
            </p:cNvSpPr>
            <p:nvPr/>
          </p:nvSpPr>
          <p:spPr bwMode="auto">
            <a:xfrm>
              <a:off x="853381" y="3259027"/>
              <a:ext cx="32365" cy="32367"/>
            </a:xfrm>
            <a:custGeom>
              <a:avLst/>
              <a:gdLst>
                <a:gd name="T0" fmla="*/ 12448 w 13"/>
                <a:gd name="T1" fmla="*/ 32367 h 13"/>
                <a:gd name="T2" fmla="*/ 14938 w 13"/>
                <a:gd name="T3" fmla="*/ 17428 h 13"/>
                <a:gd name="T4" fmla="*/ 32365 w 13"/>
                <a:gd name="T5" fmla="*/ 17428 h 13"/>
                <a:gd name="T6" fmla="*/ 17427 w 13"/>
                <a:gd name="T7" fmla="*/ 14939 h 13"/>
                <a:gd name="T8" fmla="*/ 17427 w 13"/>
                <a:gd name="T9" fmla="*/ 0 h 13"/>
                <a:gd name="T10" fmla="*/ 14938 w 13"/>
                <a:gd name="T11" fmla="*/ 14939 h 13"/>
                <a:gd name="T12" fmla="*/ 0 w 13"/>
                <a:gd name="T13" fmla="*/ 12449 h 13"/>
                <a:gd name="T14" fmla="*/ 12448 w 13"/>
                <a:gd name="T15" fmla="*/ 17428 h 13"/>
                <a:gd name="T16" fmla="*/ 12448 w 13"/>
                <a:gd name="T17" fmla="*/ 3236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5" y="13"/>
                  </a:moveTo>
                  <a:lnTo>
                    <a:pt x="6" y="7"/>
                  </a:lnTo>
                  <a:lnTo>
                    <a:pt x="13" y="7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0" y="5"/>
                  </a:lnTo>
                  <a:lnTo>
                    <a:pt x="5" y="7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6" name="Freeform 6627"/>
            <p:cNvSpPr>
              <a:spLocks/>
            </p:cNvSpPr>
            <p:nvPr/>
          </p:nvSpPr>
          <p:spPr bwMode="auto">
            <a:xfrm>
              <a:off x="-242076" y="3747002"/>
              <a:ext cx="32365" cy="32367"/>
            </a:xfrm>
            <a:custGeom>
              <a:avLst/>
              <a:gdLst>
                <a:gd name="T0" fmla="*/ 17427 w 13"/>
                <a:gd name="T1" fmla="*/ 32367 h 13"/>
                <a:gd name="T2" fmla="*/ 19917 w 13"/>
                <a:gd name="T3" fmla="*/ 14939 h 13"/>
                <a:gd name="T4" fmla="*/ 32365 w 13"/>
                <a:gd name="T5" fmla="*/ 17428 h 13"/>
                <a:gd name="T6" fmla="*/ 19917 w 13"/>
                <a:gd name="T7" fmla="*/ 12449 h 13"/>
                <a:gd name="T8" fmla="*/ 19917 w 13"/>
                <a:gd name="T9" fmla="*/ 0 h 13"/>
                <a:gd name="T10" fmla="*/ 17427 w 13"/>
                <a:gd name="T11" fmla="*/ 12449 h 13"/>
                <a:gd name="T12" fmla="*/ 0 w 13"/>
                <a:gd name="T13" fmla="*/ 12449 h 13"/>
                <a:gd name="T14" fmla="*/ 17427 w 13"/>
                <a:gd name="T15" fmla="*/ 14939 h 13"/>
                <a:gd name="T16" fmla="*/ 17427 w 13"/>
                <a:gd name="T17" fmla="*/ 3236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7" y="13"/>
                  </a:moveTo>
                  <a:lnTo>
                    <a:pt x="8" y="6"/>
                  </a:lnTo>
                  <a:lnTo>
                    <a:pt x="13" y="7"/>
                  </a:lnTo>
                  <a:lnTo>
                    <a:pt x="8" y="5"/>
                  </a:lnTo>
                  <a:lnTo>
                    <a:pt x="8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7" y="6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97" name="Freeform 5812"/>
            <p:cNvSpPr>
              <a:spLocks/>
            </p:cNvSpPr>
            <p:nvPr/>
          </p:nvSpPr>
          <p:spPr bwMode="auto">
            <a:xfrm>
              <a:off x="7581448" y="3973257"/>
              <a:ext cx="104242" cy="104243"/>
            </a:xfrm>
            <a:custGeom>
              <a:avLst/>
              <a:gdLst>
                <a:gd name="T0" fmla="*/ 0 w 23"/>
                <a:gd name="T1" fmla="*/ 18129 h 23"/>
                <a:gd name="T2" fmla="*/ 49855 w 23"/>
                <a:gd name="T3" fmla="*/ 49855 h 23"/>
                <a:gd name="T4" fmla="*/ 86113 w 23"/>
                <a:gd name="T5" fmla="*/ 0 h 23"/>
                <a:gd name="T6" fmla="*/ 63452 w 23"/>
                <a:gd name="T7" fmla="*/ 54388 h 23"/>
                <a:gd name="T8" fmla="*/ 104242 w 23"/>
                <a:gd name="T9" fmla="*/ 86114 h 23"/>
                <a:gd name="T10" fmla="*/ 49855 w 23"/>
                <a:gd name="T11" fmla="*/ 58920 h 23"/>
                <a:gd name="T12" fmla="*/ 18129 w 23"/>
                <a:gd name="T13" fmla="*/ 104243 h 23"/>
                <a:gd name="T14" fmla="*/ 45323 w 23"/>
                <a:gd name="T15" fmla="*/ 54388 h 23"/>
                <a:gd name="T16" fmla="*/ 0 w 23"/>
                <a:gd name="T17" fmla="*/ 18129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4"/>
                  </a:moveTo>
                  <a:lnTo>
                    <a:pt x="11" y="11"/>
                  </a:lnTo>
                  <a:lnTo>
                    <a:pt x="19" y="0"/>
                  </a:lnTo>
                  <a:lnTo>
                    <a:pt x="14" y="12"/>
                  </a:lnTo>
                  <a:lnTo>
                    <a:pt x="23" y="19"/>
                  </a:lnTo>
                  <a:lnTo>
                    <a:pt x="11" y="13"/>
                  </a:lnTo>
                  <a:lnTo>
                    <a:pt x="4" y="23"/>
                  </a:lnTo>
                  <a:lnTo>
                    <a:pt x="10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1DECD64-FDED-3DB6-D791-7C8FEDD90F92}"/>
              </a:ext>
            </a:extLst>
          </p:cNvPr>
          <p:cNvGrpSpPr/>
          <p:nvPr/>
        </p:nvGrpSpPr>
        <p:grpSpPr>
          <a:xfrm>
            <a:off x="5285094" y="4040397"/>
            <a:ext cx="3857112" cy="318653"/>
            <a:chOff x="4414802" y="4741055"/>
            <a:chExt cx="3857112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40EEE14-CD50-86C0-BB96-987303EDEF7B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9CC7FBA4-CBBE-6A20-216D-8B2F4A4E0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F382CD1B-2D7E-6ABB-15E3-5B4CF1127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F1AE8DF7-15D8-B82F-FC19-F175149F7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122087F7-931C-C692-5243-EA57E17CB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A4B14EC-1516-5CE1-A5CE-8E3E6BF8193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CB79A234-F04C-6460-E8C8-FCCD07BA3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90B88AEF-06CD-C03F-5C58-684EB342DBA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FD699FB7-F40F-4988-AF02-1227D0D8E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4BB92ED5-E593-B47C-A30F-68A304D20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8727BB6A-F443-817C-EF26-AD0E64CCBE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BCE8F2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BCE8F2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A758961-7F3F-617C-DD5F-25EBB16EBAE7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BCE8F2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BCE8F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BCE8F2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BCE8F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 descr="图片1">
            <a:extLst>
              <a:ext uri="{FF2B5EF4-FFF2-40B4-BE49-F238E27FC236}">
                <a16:creationId xmlns:a16="http://schemas.microsoft.com/office/drawing/2014/main" id="{E931C9A6-9367-F5C8-01B1-BD8B31CF8A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6149" y="285977"/>
            <a:ext cx="1280160" cy="42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-104576" y="623077"/>
            <a:ext cx="10160000" cy="881063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sz="4800" b="1" dirty="0">
                <a:solidFill>
                  <a:srgbClr val="BCE8F2"/>
                </a:solidFill>
                <a:latin typeface="+mn-lt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79600" y="1819728"/>
            <a:ext cx="6858000" cy="112225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rgbClr val="C0C3C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000" dirty="0">
              <a:solidFill>
                <a:srgbClr val="C0C3C8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C0C3C8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000" dirty="0">
                <a:solidFill>
                  <a:srgbClr val="C0C3C8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000" dirty="0">
                <a:solidFill>
                  <a:srgbClr val="C0C3C8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12157" y="2965449"/>
            <a:ext cx="7935686" cy="219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5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5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50000"/>
              </a:lnSpc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O" altLang="ja-JP" sz="1500" dirty="0">
                <a:solidFill>
                  <a:srgbClr val="FF66F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500" dirty="0" err="1">
                <a:solidFill>
                  <a:srgbClr val="FF66F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500" dirty="0">
                <a:solidFill>
                  <a:srgbClr val="FF66F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500" dirty="0">
              <a:solidFill>
                <a:srgbClr val="FF66FF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O" altLang="ja-JP" sz="1500" dirty="0">
                <a:solidFill>
                  <a:srgbClr val="C0C3C8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500" dirty="0">
              <a:solidFill>
                <a:srgbClr val="C0C3C8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O" altLang="ja-JP" sz="1500" dirty="0">
                <a:solidFill>
                  <a:srgbClr val="C0C3C8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500" dirty="0">
              <a:solidFill>
                <a:srgbClr val="C0C3C8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O" altLang="ja-JP" sz="1500" dirty="0">
                <a:solidFill>
                  <a:srgbClr val="C0C3C8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https://twitter.com/Slideskings</a:t>
            </a:r>
            <a:endParaRPr lang="es-CO" altLang="ja-JP" sz="1500" dirty="0">
              <a:solidFill>
                <a:srgbClr val="C0C3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06361" y="1333500"/>
            <a:ext cx="7147278" cy="536222"/>
            <a:chOff x="64331" y="0"/>
            <a:chExt cx="6433094" cy="482482"/>
          </a:xfrm>
        </p:grpSpPr>
        <p:sp>
          <p:nvSpPr>
            <p:cNvPr id="513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393700">
                <a:schemeClr val="accent1">
                  <a:satMod val="175000"/>
                  <a:alpha val="35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000" b="1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506361" y="2303639"/>
            <a:ext cx="7147278" cy="536222"/>
            <a:chOff x="65077" y="0"/>
            <a:chExt cx="6431600" cy="482565"/>
          </a:xfrm>
        </p:grpSpPr>
        <p:sp>
          <p:nvSpPr>
            <p:cNvPr id="5137" name="AutoShape 3"/>
            <p:cNvSpPr>
              <a:spLocks noChangeArrowheads="1"/>
            </p:cNvSpPr>
            <p:nvPr/>
          </p:nvSpPr>
          <p:spPr bwMode="auto">
            <a:xfrm>
              <a:off x="65077" y="0"/>
              <a:ext cx="6431600" cy="48256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9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0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000" b="1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506361" y="3272015"/>
            <a:ext cx="7147278" cy="536222"/>
            <a:chOff x="64331" y="0"/>
            <a:chExt cx="6433094" cy="482482"/>
          </a:xfrm>
        </p:grpSpPr>
        <p:sp>
          <p:nvSpPr>
            <p:cNvPr id="5132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000" b="1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1506361" y="4242153"/>
            <a:ext cx="7147278" cy="536222"/>
            <a:chOff x="65077" y="0"/>
            <a:chExt cx="6431600" cy="482564"/>
          </a:xfrm>
        </p:grpSpPr>
        <p:sp>
          <p:nvSpPr>
            <p:cNvPr id="5130" name="AutoShape 3"/>
            <p:cNvSpPr>
              <a:spLocks noChangeArrowheads="1"/>
            </p:cNvSpPr>
            <p:nvPr/>
          </p:nvSpPr>
          <p:spPr bwMode="auto">
            <a:xfrm>
              <a:off x="65077" y="0"/>
              <a:ext cx="6431600" cy="482564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1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000" b="1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88" name="TextBox 13"/>
          <p:cNvSpPr txBox="1">
            <a:spLocks noChangeArrowheads="1"/>
          </p:cNvSpPr>
          <p:nvPr/>
        </p:nvSpPr>
        <p:spPr bwMode="auto">
          <a:xfrm>
            <a:off x="3573939" y="290811"/>
            <a:ext cx="3161954" cy="7724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9692410" y="0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+mn-lt"/>
                <a:ea typeface="+mn-ea"/>
                <a:cs typeface="+mn-ea"/>
                <a:sym typeface="+mn-lt"/>
              </a:rPr>
              <a:t>行业</a:t>
            </a:r>
            <a:r>
              <a:rPr lang="en-US" altLang="zh-CN" sz="10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00" dirty="0">
                <a:latin typeface="+mn-lt"/>
                <a:ea typeface="+mn-ea"/>
                <a:cs typeface="+mn-ea"/>
                <a:sym typeface="+mn-lt"/>
              </a:rPr>
              <a:t>模板</a:t>
            </a:r>
            <a:r>
              <a:rPr lang="en-US" altLang="zh-CN" sz="100" dirty="0">
                <a:latin typeface="+mn-lt"/>
                <a:ea typeface="+mn-ea"/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-317500"/>
            <a:ext cx="10146489" cy="6350000"/>
          </a:xfrm>
          <a:prstGeom prst="rect">
            <a:avLst/>
          </a:prstGeom>
        </p:spPr>
      </p:pic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39663" y="1657367"/>
            <a:ext cx="5774366" cy="536222"/>
            <a:chOff x="64331" y="0"/>
            <a:chExt cx="6433094" cy="482482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1000">
                <a:srgbClr val="50B8EA"/>
              </a:gs>
              <a:gs pos="100000">
                <a:schemeClr val="tx2"/>
              </a:gs>
            </a:gsLst>
            <a:lin ang="54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4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2222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86" name="Rectangle 13"/>
            <p:cNvSpPr>
              <a:spLocks noChangeArrowheads="1"/>
            </p:cNvSpPr>
            <p:nvPr/>
          </p:nvSpPr>
          <p:spPr bwMode="auto">
            <a:xfrm>
              <a:off x="1860562" y="31930"/>
              <a:ext cx="3106258" cy="390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22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3823860" y="552338"/>
            <a:ext cx="2512280" cy="704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3"/>
          <p:cNvSpPr txBox="1">
            <a:spLocks noChangeArrowheads="1"/>
          </p:cNvSpPr>
          <p:nvPr/>
        </p:nvSpPr>
        <p:spPr bwMode="auto">
          <a:xfrm>
            <a:off x="2925135" y="14075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11267" name="矩形 69"/>
          <p:cNvSpPr>
            <a:spLocks noChangeArrowheads="1"/>
          </p:cNvSpPr>
          <p:nvPr/>
        </p:nvSpPr>
        <p:spPr bwMode="auto">
          <a:xfrm>
            <a:off x="779639" y="1097143"/>
            <a:ext cx="8600722" cy="3998737"/>
          </a:xfrm>
          <a:prstGeom prst="roundRect">
            <a:avLst>
              <a:gd name="adj" fmla="val 5375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1529292" y="2656417"/>
            <a:ext cx="7344833" cy="331757"/>
            <a:chOff x="-278" y="537"/>
            <a:chExt cx="6610178" cy="298200"/>
          </a:xfrm>
        </p:grpSpPr>
        <p:sp>
          <p:nvSpPr>
            <p:cNvPr id="26688" name="Rectangle 12"/>
            <p:cNvSpPr>
              <a:spLocks noChangeArrowheads="1"/>
            </p:cNvSpPr>
            <p:nvPr/>
          </p:nvSpPr>
          <p:spPr bwMode="auto">
            <a:xfrm>
              <a:off x="1661791" y="537"/>
              <a:ext cx="792142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2025</a:t>
              </a:r>
            </a:p>
          </p:txBody>
        </p:sp>
        <p:sp>
          <p:nvSpPr>
            <p:cNvPr id="26689" name="Rectangle 12"/>
            <p:cNvSpPr>
              <a:spLocks noChangeArrowheads="1"/>
            </p:cNvSpPr>
            <p:nvPr/>
          </p:nvSpPr>
          <p:spPr bwMode="auto">
            <a:xfrm>
              <a:off x="2493619" y="537"/>
              <a:ext cx="792142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2026</a:t>
              </a:r>
            </a:p>
          </p:txBody>
        </p:sp>
        <p:sp>
          <p:nvSpPr>
            <p:cNvPr id="26690" name="Rectangle 12"/>
            <p:cNvSpPr>
              <a:spLocks noChangeArrowheads="1"/>
            </p:cNvSpPr>
            <p:nvPr/>
          </p:nvSpPr>
          <p:spPr bwMode="auto">
            <a:xfrm>
              <a:off x="3323861" y="537"/>
              <a:ext cx="792141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2027</a:t>
              </a:r>
            </a:p>
          </p:txBody>
        </p:sp>
        <p:sp>
          <p:nvSpPr>
            <p:cNvPr id="26691" name="Rectangle 12"/>
            <p:cNvSpPr>
              <a:spLocks noChangeArrowheads="1"/>
            </p:cNvSpPr>
            <p:nvPr/>
          </p:nvSpPr>
          <p:spPr bwMode="auto">
            <a:xfrm>
              <a:off x="4155689" y="537"/>
              <a:ext cx="792141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2028</a:t>
              </a:r>
            </a:p>
          </p:txBody>
        </p:sp>
        <p:sp>
          <p:nvSpPr>
            <p:cNvPr id="26692" name="Rectangle 12"/>
            <p:cNvSpPr>
              <a:spLocks noChangeArrowheads="1"/>
            </p:cNvSpPr>
            <p:nvPr/>
          </p:nvSpPr>
          <p:spPr bwMode="auto">
            <a:xfrm>
              <a:off x="4987517" y="537"/>
              <a:ext cx="790554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2029</a:t>
              </a:r>
            </a:p>
          </p:txBody>
        </p:sp>
        <p:sp>
          <p:nvSpPr>
            <p:cNvPr id="26693" name="Rectangle 12"/>
            <p:cNvSpPr>
              <a:spLocks noChangeArrowheads="1"/>
            </p:cNvSpPr>
            <p:nvPr/>
          </p:nvSpPr>
          <p:spPr bwMode="auto">
            <a:xfrm>
              <a:off x="5817758" y="537"/>
              <a:ext cx="792142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2030</a:t>
              </a:r>
            </a:p>
          </p:txBody>
        </p:sp>
        <p:sp>
          <p:nvSpPr>
            <p:cNvPr id="26694" name="Rectangle 12"/>
            <p:cNvSpPr>
              <a:spLocks noChangeArrowheads="1"/>
            </p:cNvSpPr>
            <p:nvPr/>
          </p:nvSpPr>
          <p:spPr bwMode="auto">
            <a:xfrm>
              <a:off x="-278" y="537"/>
              <a:ext cx="792141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2023</a:t>
              </a:r>
            </a:p>
          </p:txBody>
        </p:sp>
        <p:sp>
          <p:nvSpPr>
            <p:cNvPr id="26695" name="Rectangle 12"/>
            <p:cNvSpPr>
              <a:spLocks noChangeArrowheads="1"/>
            </p:cNvSpPr>
            <p:nvPr/>
          </p:nvSpPr>
          <p:spPr bwMode="auto">
            <a:xfrm>
              <a:off x="831550" y="537"/>
              <a:ext cx="790554" cy="29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1F3F5F"/>
                </a:buClr>
              </a:pPr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2024</a:t>
              </a:r>
            </a:p>
          </p:txBody>
        </p:sp>
      </p:grpSp>
      <p:sp>
        <p:nvSpPr>
          <p:cNvPr id="9267" name="Rectangle 12"/>
          <p:cNvSpPr>
            <a:spLocks noChangeArrowheads="1"/>
          </p:cNvSpPr>
          <p:nvPr/>
        </p:nvSpPr>
        <p:spPr bwMode="auto">
          <a:xfrm>
            <a:off x="927806" y="1915584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9268" name="Rectangle 12"/>
          <p:cNvSpPr>
            <a:spLocks noChangeArrowheads="1"/>
          </p:cNvSpPr>
          <p:nvPr/>
        </p:nvSpPr>
        <p:spPr bwMode="auto">
          <a:xfrm>
            <a:off x="927806" y="2197806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9269" name="Rectangle 12"/>
          <p:cNvSpPr>
            <a:spLocks noChangeArrowheads="1"/>
          </p:cNvSpPr>
          <p:nvPr/>
        </p:nvSpPr>
        <p:spPr bwMode="auto">
          <a:xfrm>
            <a:off x="927806" y="2480028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9270" name="Rectangle 12"/>
          <p:cNvSpPr>
            <a:spLocks noChangeArrowheads="1"/>
          </p:cNvSpPr>
          <p:nvPr/>
        </p:nvSpPr>
        <p:spPr bwMode="auto">
          <a:xfrm>
            <a:off x="927806" y="1633362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271" name="Rectangle 12"/>
          <p:cNvSpPr>
            <a:spLocks noChangeArrowheads="1"/>
          </p:cNvSpPr>
          <p:nvPr/>
        </p:nvSpPr>
        <p:spPr bwMode="auto">
          <a:xfrm>
            <a:off x="927806" y="1351139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9272" name="Rectangle 12"/>
          <p:cNvSpPr>
            <a:spLocks noChangeArrowheads="1"/>
          </p:cNvSpPr>
          <p:nvPr/>
        </p:nvSpPr>
        <p:spPr bwMode="auto">
          <a:xfrm>
            <a:off x="927806" y="2762251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-1</a:t>
            </a:r>
          </a:p>
        </p:txBody>
      </p:sp>
      <p:sp>
        <p:nvSpPr>
          <p:cNvPr id="9273" name="Rectangle 12"/>
          <p:cNvSpPr>
            <a:spLocks noChangeArrowheads="1"/>
          </p:cNvSpPr>
          <p:nvPr/>
        </p:nvSpPr>
        <p:spPr bwMode="auto">
          <a:xfrm>
            <a:off x="927806" y="3044473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9274" name="Rectangle 12"/>
          <p:cNvSpPr>
            <a:spLocks noChangeArrowheads="1"/>
          </p:cNvSpPr>
          <p:nvPr/>
        </p:nvSpPr>
        <p:spPr bwMode="auto">
          <a:xfrm>
            <a:off x="927806" y="3324932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275" name="Rectangle 12"/>
          <p:cNvSpPr>
            <a:spLocks noChangeArrowheads="1"/>
          </p:cNvSpPr>
          <p:nvPr/>
        </p:nvSpPr>
        <p:spPr bwMode="auto">
          <a:xfrm>
            <a:off x="927806" y="3607154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9276" name="Rectangle 12"/>
          <p:cNvSpPr>
            <a:spLocks noChangeArrowheads="1"/>
          </p:cNvSpPr>
          <p:nvPr/>
        </p:nvSpPr>
        <p:spPr bwMode="auto">
          <a:xfrm>
            <a:off x="927806" y="3889376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9277" name="Rectangle 12"/>
          <p:cNvSpPr>
            <a:spLocks noChangeArrowheads="1"/>
          </p:cNvSpPr>
          <p:nvPr/>
        </p:nvSpPr>
        <p:spPr bwMode="auto">
          <a:xfrm>
            <a:off x="927806" y="4171598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9278" name="Rectangle 12"/>
          <p:cNvSpPr>
            <a:spLocks noChangeArrowheads="1"/>
          </p:cNvSpPr>
          <p:nvPr/>
        </p:nvSpPr>
        <p:spPr bwMode="auto">
          <a:xfrm>
            <a:off x="927806" y="4453821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9279" name="Rectangle 12"/>
          <p:cNvSpPr>
            <a:spLocks noChangeArrowheads="1"/>
          </p:cNvSpPr>
          <p:nvPr/>
        </p:nvSpPr>
        <p:spPr bwMode="auto">
          <a:xfrm>
            <a:off x="927806" y="4736043"/>
            <a:ext cx="599722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1F3F5F"/>
              </a:buClr>
            </a:pPr>
            <a:r>
              <a:rPr lang="zh-CN" altLang="en-US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556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508126" y="1506361"/>
            <a:ext cx="119944" cy="3400778"/>
            <a:chOff x="1357313" y="1641475"/>
            <a:chExt cx="107950" cy="3060700"/>
          </a:xfrm>
        </p:grpSpPr>
        <p:cxnSp>
          <p:nvCxnSpPr>
            <p:cNvPr id="26675" name="直接连接符 100"/>
            <p:cNvCxnSpPr>
              <a:cxnSpLocks noChangeShapeType="1"/>
            </p:cNvCxnSpPr>
            <p:nvPr/>
          </p:nvCxnSpPr>
          <p:spPr bwMode="auto">
            <a:xfrm rot="5400000" flipH="1" flipV="1">
              <a:off x="-173037" y="3171825"/>
              <a:ext cx="306070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6" name="直接连接符 101"/>
            <p:cNvCxnSpPr>
              <a:cxnSpLocks noChangeShapeType="1"/>
            </p:cNvCxnSpPr>
            <p:nvPr/>
          </p:nvCxnSpPr>
          <p:spPr bwMode="auto">
            <a:xfrm>
              <a:off x="1357313" y="189706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7" name="直接连接符 102"/>
            <p:cNvCxnSpPr>
              <a:cxnSpLocks noChangeShapeType="1"/>
            </p:cNvCxnSpPr>
            <p:nvPr/>
          </p:nvCxnSpPr>
          <p:spPr bwMode="auto">
            <a:xfrm>
              <a:off x="1357313" y="3171825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8" name="直接连接符 103"/>
            <p:cNvCxnSpPr>
              <a:cxnSpLocks noChangeShapeType="1"/>
            </p:cNvCxnSpPr>
            <p:nvPr/>
          </p:nvCxnSpPr>
          <p:spPr bwMode="auto">
            <a:xfrm>
              <a:off x="1357313" y="4695825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9" name="直接连接符 104"/>
            <p:cNvCxnSpPr>
              <a:cxnSpLocks noChangeShapeType="1"/>
            </p:cNvCxnSpPr>
            <p:nvPr/>
          </p:nvCxnSpPr>
          <p:spPr bwMode="auto">
            <a:xfrm>
              <a:off x="1357313" y="1647825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0" name="直接连接符 105"/>
            <p:cNvCxnSpPr>
              <a:cxnSpLocks noChangeShapeType="1"/>
            </p:cNvCxnSpPr>
            <p:nvPr/>
          </p:nvCxnSpPr>
          <p:spPr bwMode="auto">
            <a:xfrm>
              <a:off x="1357313" y="2916238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1" name="直接连接符 106"/>
            <p:cNvCxnSpPr>
              <a:cxnSpLocks noChangeShapeType="1"/>
            </p:cNvCxnSpPr>
            <p:nvPr/>
          </p:nvCxnSpPr>
          <p:spPr bwMode="auto">
            <a:xfrm>
              <a:off x="1357313" y="215106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2" name="直接连接符 107"/>
            <p:cNvCxnSpPr>
              <a:cxnSpLocks noChangeShapeType="1"/>
            </p:cNvCxnSpPr>
            <p:nvPr/>
          </p:nvCxnSpPr>
          <p:spPr bwMode="auto">
            <a:xfrm>
              <a:off x="1357313" y="2406650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3" name="直接连接符 108"/>
            <p:cNvCxnSpPr>
              <a:cxnSpLocks noChangeShapeType="1"/>
            </p:cNvCxnSpPr>
            <p:nvPr/>
          </p:nvCxnSpPr>
          <p:spPr bwMode="auto">
            <a:xfrm>
              <a:off x="1357313" y="36814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4" name="直接连接符 109"/>
            <p:cNvCxnSpPr>
              <a:cxnSpLocks noChangeShapeType="1"/>
            </p:cNvCxnSpPr>
            <p:nvPr/>
          </p:nvCxnSpPr>
          <p:spPr bwMode="auto">
            <a:xfrm>
              <a:off x="1357313" y="3427414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5" name="直接连接符 110"/>
            <p:cNvCxnSpPr>
              <a:cxnSpLocks noChangeShapeType="1"/>
            </p:cNvCxnSpPr>
            <p:nvPr/>
          </p:nvCxnSpPr>
          <p:spPr bwMode="auto">
            <a:xfrm>
              <a:off x="1357313" y="4446588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6" name="直接连接符 111"/>
            <p:cNvCxnSpPr>
              <a:cxnSpLocks noChangeShapeType="1"/>
            </p:cNvCxnSpPr>
            <p:nvPr/>
          </p:nvCxnSpPr>
          <p:spPr bwMode="auto">
            <a:xfrm>
              <a:off x="1357313" y="3937000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87" name="直接连接符 112"/>
            <p:cNvCxnSpPr>
              <a:cxnSpLocks noChangeShapeType="1"/>
            </p:cNvCxnSpPr>
            <p:nvPr/>
          </p:nvCxnSpPr>
          <p:spPr bwMode="auto">
            <a:xfrm>
              <a:off x="1357313" y="4192589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</p:grpSp>
      <p:grpSp>
        <p:nvGrpSpPr>
          <p:cNvPr id="9223" name="组合 2"/>
          <p:cNvGrpSpPr>
            <a:grpSpLocks/>
          </p:cNvGrpSpPr>
          <p:nvPr/>
        </p:nvGrpSpPr>
        <p:grpSpPr bwMode="auto">
          <a:xfrm>
            <a:off x="1508125" y="2640542"/>
            <a:ext cx="7401278" cy="119944"/>
            <a:chOff x="1357313" y="2662238"/>
            <a:chExt cx="6661150" cy="107950"/>
          </a:xfrm>
        </p:grpSpPr>
        <p:cxnSp>
          <p:nvCxnSpPr>
            <p:cNvPr id="26666" name="直接连接符 94"/>
            <p:cNvCxnSpPr>
              <a:cxnSpLocks noChangeShapeType="1"/>
            </p:cNvCxnSpPr>
            <p:nvPr/>
          </p:nvCxnSpPr>
          <p:spPr bwMode="auto">
            <a:xfrm rot="5400000">
              <a:off x="6299200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67" name="直接连接符 95"/>
            <p:cNvCxnSpPr>
              <a:cxnSpLocks noChangeShapeType="1"/>
            </p:cNvCxnSpPr>
            <p:nvPr/>
          </p:nvCxnSpPr>
          <p:spPr bwMode="auto">
            <a:xfrm rot="5400000" flipH="1" flipV="1">
              <a:off x="2968625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68" name="直接连接符 96"/>
            <p:cNvCxnSpPr>
              <a:cxnSpLocks noChangeShapeType="1"/>
            </p:cNvCxnSpPr>
            <p:nvPr/>
          </p:nvCxnSpPr>
          <p:spPr bwMode="auto">
            <a:xfrm rot="5400000">
              <a:off x="3800475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69" name="直接连接符 97"/>
            <p:cNvCxnSpPr>
              <a:cxnSpLocks noChangeShapeType="1"/>
            </p:cNvCxnSpPr>
            <p:nvPr/>
          </p:nvCxnSpPr>
          <p:spPr bwMode="auto">
            <a:xfrm rot="5400000">
              <a:off x="4633913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0" name="直接连接符 98"/>
            <p:cNvCxnSpPr>
              <a:cxnSpLocks noChangeShapeType="1"/>
            </p:cNvCxnSpPr>
            <p:nvPr/>
          </p:nvCxnSpPr>
          <p:spPr bwMode="auto">
            <a:xfrm rot="5400000" flipH="1" flipV="1">
              <a:off x="2135188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1" name="直接连接符 99"/>
            <p:cNvCxnSpPr>
              <a:cxnSpLocks noChangeShapeType="1"/>
            </p:cNvCxnSpPr>
            <p:nvPr/>
          </p:nvCxnSpPr>
          <p:spPr bwMode="auto">
            <a:xfrm>
              <a:off x="1357313" y="2662238"/>
              <a:ext cx="66611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2" name="直接连接符 113"/>
            <p:cNvCxnSpPr>
              <a:cxnSpLocks noChangeShapeType="1"/>
            </p:cNvCxnSpPr>
            <p:nvPr/>
          </p:nvCxnSpPr>
          <p:spPr bwMode="auto">
            <a:xfrm rot="5400000">
              <a:off x="7958138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3" name="直接连接符 114"/>
            <p:cNvCxnSpPr>
              <a:cxnSpLocks noChangeShapeType="1"/>
            </p:cNvCxnSpPr>
            <p:nvPr/>
          </p:nvCxnSpPr>
          <p:spPr bwMode="auto">
            <a:xfrm rot="5400000">
              <a:off x="5465763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  <p:cxnSp>
          <p:nvCxnSpPr>
            <p:cNvPr id="26674" name="直接连接符 115"/>
            <p:cNvCxnSpPr>
              <a:cxnSpLocks noChangeShapeType="1"/>
            </p:cNvCxnSpPr>
            <p:nvPr/>
          </p:nvCxnSpPr>
          <p:spPr bwMode="auto">
            <a:xfrm rot="5400000">
              <a:off x="7131050" y="2716213"/>
              <a:ext cx="107950" cy="0"/>
            </a:xfrm>
            <a:prstGeom prst="line">
              <a:avLst/>
            </a:prstGeom>
            <a:noFill/>
            <a:ln w="6350">
              <a:solidFill>
                <a:srgbClr val="30B8D8"/>
              </a:solidFill>
              <a:round/>
              <a:headEnd/>
              <a:tailEnd/>
            </a:ln>
          </p:spPr>
        </p:cxnSp>
      </p:grpSp>
      <p:sp>
        <p:nvSpPr>
          <p:cNvPr id="11315" name="TextBox 146"/>
          <p:cNvSpPr txBox="1">
            <a:spLocks noChangeArrowheads="1"/>
          </p:cNvSpPr>
          <p:nvPr/>
        </p:nvSpPr>
        <p:spPr bwMode="auto">
          <a:xfrm>
            <a:off x="779640" y="617361"/>
            <a:ext cx="3610681" cy="4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</a:p>
        </p:txBody>
      </p:sp>
      <p:sp>
        <p:nvSpPr>
          <p:cNvPr id="11316" name="TextBox 146"/>
          <p:cNvSpPr txBox="1">
            <a:spLocks noChangeArrowheads="1"/>
          </p:cNvSpPr>
          <p:nvPr/>
        </p:nvSpPr>
        <p:spPr bwMode="auto">
          <a:xfrm>
            <a:off x="779639" y="5192889"/>
            <a:ext cx="8590139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1317" name="Group 53"/>
          <p:cNvGrpSpPr>
            <a:grpSpLocks/>
          </p:cNvGrpSpPr>
          <p:nvPr/>
        </p:nvGrpSpPr>
        <p:grpSpPr bwMode="auto">
          <a:xfrm>
            <a:off x="1626306" y="1157111"/>
            <a:ext cx="7164917" cy="3676290"/>
            <a:chOff x="0" y="0"/>
            <a:chExt cx="6448100" cy="3308265"/>
          </a:xfrm>
        </p:grpSpPr>
        <p:sp>
          <p:nvSpPr>
            <p:cNvPr id="26648" name="任意多边形 116"/>
            <p:cNvSpPr>
              <a:spLocks/>
            </p:cNvSpPr>
            <p:nvPr/>
          </p:nvSpPr>
          <p:spPr bwMode="auto">
            <a:xfrm>
              <a:off x="314309" y="341293"/>
              <a:ext cx="2717663" cy="992128"/>
            </a:xfrm>
            <a:custGeom>
              <a:avLst/>
              <a:gdLst>
                <a:gd name="T0" fmla="*/ 0 w 2717006"/>
                <a:gd name="T1" fmla="*/ 0 h 992982"/>
                <a:gd name="T2" fmla="*/ 834851 w 2717006"/>
                <a:gd name="T3" fmla="*/ 189357 h 992982"/>
                <a:gd name="T4" fmla="*/ 1667313 w 2717006"/>
                <a:gd name="T5" fmla="*/ 572803 h 992982"/>
                <a:gd name="T6" fmla="*/ 2509317 w 2717006"/>
                <a:gd name="T7" fmla="*/ 674581 h 992982"/>
                <a:gd name="T8" fmla="*/ 2721608 w 2717006"/>
                <a:gd name="T9" fmla="*/ 987019 h 9929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7006"/>
                <a:gd name="T16" fmla="*/ 0 h 992982"/>
                <a:gd name="T17" fmla="*/ 2717006 w 2717006"/>
                <a:gd name="T18" fmla="*/ 992982 h 9929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7006" h="992982">
                  <a:moveTo>
                    <a:pt x="0" y="0"/>
                  </a:moveTo>
                  <a:lnTo>
                    <a:pt x="833437" y="190501"/>
                  </a:lnTo>
                  <a:lnTo>
                    <a:pt x="1664493" y="576263"/>
                  </a:lnTo>
                  <a:lnTo>
                    <a:pt x="2505075" y="678657"/>
                  </a:lnTo>
                  <a:lnTo>
                    <a:pt x="2717006" y="992982"/>
                  </a:lnTo>
                </a:path>
              </a:pathLst>
            </a:custGeom>
            <a:noFill/>
            <a:ln w="38100" cap="flat" cmpd="sng">
              <a:solidFill>
                <a:srgbClr val="30B8D8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49" name="任意多边形 117"/>
            <p:cNvSpPr>
              <a:spLocks/>
            </p:cNvSpPr>
            <p:nvPr/>
          </p:nvSpPr>
          <p:spPr bwMode="auto">
            <a:xfrm>
              <a:off x="3031972" y="1333420"/>
              <a:ext cx="3114518" cy="1644552"/>
            </a:xfrm>
            <a:custGeom>
              <a:avLst/>
              <a:gdLst>
                <a:gd name="T0" fmla="*/ 0 w 3114675"/>
                <a:gd name="T1" fmla="*/ 0 h 1643063"/>
                <a:gd name="T2" fmla="*/ 611764 w 3114675"/>
                <a:gd name="T3" fmla="*/ 1059207 h 1643063"/>
                <a:gd name="T4" fmla="*/ 1444909 w 3114675"/>
                <a:gd name="T5" fmla="*/ 541586 h 1643063"/>
                <a:gd name="T6" fmla="*/ 2273290 w 3114675"/>
                <a:gd name="T7" fmla="*/ 786018 h 1643063"/>
                <a:gd name="T8" fmla="*/ 3113576 w 3114675"/>
                <a:gd name="T9" fmla="*/ 1653514 h 1643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4675"/>
                <a:gd name="T16" fmla="*/ 0 h 1643063"/>
                <a:gd name="T17" fmla="*/ 3114675 w 3114675"/>
                <a:gd name="T18" fmla="*/ 1643063 h 16430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4675" h="1643063">
                  <a:moveTo>
                    <a:pt x="0" y="0"/>
                  </a:moveTo>
                  <a:lnTo>
                    <a:pt x="611981" y="1052512"/>
                  </a:lnTo>
                  <a:lnTo>
                    <a:pt x="1445419" y="538163"/>
                  </a:lnTo>
                  <a:lnTo>
                    <a:pt x="2274094" y="781050"/>
                  </a:lnTo>
                  <a:lnTo>
                    <a:pt x="3114675" y="1643063"/>
                  </a:lnTo>
                </a:path>
              </a:pathLst>
            </a:custGeom>
            <a:noFill/>
            <a:ln w="38100" cap="flat" cmpd="sng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0" name="矩形 118"/>
            <p:cNvSpPr>
              <a:spLocks noChangeAspect="1"/>
            </p:cNvSpPr>
            <p:nvPr/>
          </p:nvSpPr>
          <p:spPr bwMode="auto">
            <a:xfrm>
              <a:off x="237726" y="266367"/>
              <a:ext cx="144000" cy="144000"/>
            </a:xfrm>
            <a:prstGeom prst="rect">
              <a:avLst/>
            </a:prstGeom>
            <a:solidFill>
              <a:srgbClr val="30B8D8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1" name="矩形 119"/>
            <p:cNvSpPr>
              <a:spLocks noChangeAspect="1"/>
            </p:cNvSpPr>
            <p:nvPr/>
          </p:nvSpPr>
          <p:spPr bwMode="auto">
            <a:xfrm>
              <a:off x="4400328" y="1796943"/>
              <a:ext cx="144456" cy="144454"/>
            </a:xfrm>
            <a:prstGeom prst="rect">
              <a:avLst/>
            </a:prstGeom>
            <a:solidFill>
              <a:srgbClr val="04609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2" name="矩形 120"/>
            <p:cNvSpPr>
              <a:spLocks noChangeAspect="1"/>
            </p:cNvSpPr>
            <p:nvPr/>
          </p:nvSpPr>
          <p:spPr bwMode="auto">
            <a:xfrm>
              <a:off x="1070296" y="457821"/>
              <a:ext cx="144000" cy="144000"/>
            </a:xfrm>
            <a:prstGeom prst="rect">
              <a:avLst/>
            </a:prstGeom>
            <a:solidFill>
              <a:srgbClr val="30B8D8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3" name="矩形 121"/>
            <p:cNvSpPr>
              <a:spLocks noChangeAspect="1"/>
            </p:cNvSpPr>
            <p:nvPr/>
          </p:nvSpPr>
          <p:spPr bwMode="auto">
            <a:xfrm>
              <a:off x="1902866" y="838821"/>
              <a:ext cx="144000" cy="144000"/>
            </a:xfrm>
            <a:prstGeom prst="rect">
              <a:avLst/>
            </a:prstGeom>
            <a:solidFill>
              <a:srgbClr val="30B8D8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4" name="矩形 122"/>
            <p:cNvSpPr>
              <a:spLocks noChangeAspect="1"/>
            </p:cNvSpPr>
            <p:nvPr/>
          </p:nvSpPr>
          <p:spPr bwMode="auto">
            <a:xfrm>
              <a:off x="2735436" y="945501"/>
              <a:ext cx="144000" cy="144000"/>
            </a:xfrm>
            <a:prstGeom prst="rect">
              <a:avLst/>
            </a:prstGeom>
            <a:solidFill>
              <a:srgbClr val="30B8D8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5" name="矩形 123"/>
            <p:cNvSpPr>
              <a:spLocks noChangeAspect="1"/>
            </p:cNvSpPr>
            <p:nvPr/>
          </p:nvSpPr>
          <p:spPr bwMode="auto">
            <a:xfrm>
              <a:off x="3568520" y="2308087"/>
              <a:ext cx="142868" cy="142866"/>
            </a:xfrm>
            <a:prstGeom prst="rect">
              <a:avLst/>
            </a:prstGeom>
            <a:solidFill>
              <a:srgbClr val="04609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6" name="矩形 124"/>
            <p:cNvSpPr>
              <a:spLocks noChangeAspect="1"/>
            </p:cNvSpPr>
            <p:nvPr/>
          </p:nvSpPr>
          <p:spPr bwMode="auto">
            <a:xfrm>
              <a:off x="5233724" y="2033467"/>
              <a:ext cx="142868" cy="144453"/>
            </a:xfrm>
            <a:prstGeom prst="rect">
              <a:avLst/>
            </a:prstGeom>
            <a:solidFill>
              <a:srgbClr val="04609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7" name="矩形 125"/>
            <p:cNvSpPr>
              <a:spLocks noChangeAspect="1"/>
            </p:cNvSpPr>
            <p:nvPr/>
          </p:nvSpPr>
          <p:spPr bwMode="auto">
            <a:xfrm>
              <a:off x="6065532" y="2901777"/>
              <a:ext cx="144455" cy="144454"/>
            </a:xfrm>
            <a:prstGeom prst="rect">
              <a:avLst/>
            </a:prstGeom>
            <a:solidFill>
              <a:srgbClr val="04609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222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58" name="TextBox 146"/>
            <p:cNvSpPr txBox="1">
              <a:spLocks noChangeArrowheads="1"/>
            </p:cNvSpPr>
            <p:nvPr/>
          </p:nvSpPr>
          <p:spPr bwMode="auto">
            <a:xfrm>
              <a:off x="3339932" y="2438254"/>
              <a:ext cx="619094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59" name="TextBox 146"/>
            <p:cNvSpPr txBox="1">
              <a:spLocks noChangeArrowheads="1"/>
            </p:cNvSpPr>
            <p:nvPr/>
          </p:nvSpPr>
          <p:spPr bwMode="auto">
            <a:xfrm>
              <a:off x="4165390" y="1917586"/>
              <a:ext cx="619094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60" name="TextBox 146"/>
            <p:cNvSpPr txBox="1">
              <a:spLocks noChangeArrowheads="1"/>
            </p:cNvSpPr>
            <p:nvPr/>
          </p:nvSpPr>
          <p:spPr bwMode="auto">
            <a:xfrm>
              <a:off x="5346431" y="1968383"/>
              <a:ext cx="619094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61" name="TextBox 146"/>
            <p:cNvSpPr txBox="1">
              <a:spLocks noChangeArrowheads="1"/>
            </p:cNvSpPr>
            <p:nvPr/>
          </p:nvSpPr>
          <p:spPr bwMode="auto">
            <a:xfrm>
              <a:off x="5829006" y="3009719"/>
              <a:ext cx="619094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62" name="TextBox 146"/>
            <p:cNvSpPr txBox="1">
              <a:spLocks noChangeArrowheads="1"/>
            </p:cNvSpPr>
            <p:nvPr/>
          </p:nvSpPr>
          <p:spPr bwMode="auto">
            <a:xfrm>
              <a:off x="2501900" y="673100"/>
              <a:ext cx="618800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63" name="TextBox 146"/>
            <p:cNvSpPr txBox="1">
              <a:spLocks noChangeArrowheads="1"/>
            </p:cNvSpPr>
            <p:nvPr/>
          </p:nvSpPr>
          <p:spPr bwMode="auto">
            <a:xfrm>
              <a:off x="1676400" y="573049"/>
              <a:ext cx="618800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64" name="TextBox 146"/>
            <p:cNvSpPr txBox="1">
              <a:spLocks noChangeArrowheads="1"/>
            </p:cNvSpPr>
            <p:nvPr/>
          </p:nvSpPr>
          <p:spPr bwMode="auto">
            <a:xfrm>
              <a:off x="838200" y="177801"/>
              <a:ext cx="618800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6665" name="TextBox 146"/>
            <p:cNvSpPr txBox="1">
              <a:spLocks noChangeArrowheads="1"/>
            </p:cNvSpPr>
            <p:nvPr/>
          </p:nvSpPr>
          <p:spPr bwMode="auto">
            <a:xfrm>
              <a:off x="0" y="0"/>
              <a:ext cx="618800" cy="29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" grpId="0"/>
      <p:bldP spid="9268" grpId="0"/>
      <p:bldP spid="9269" grpId="0"/>
      <p:bldP spid="9270" grpId="0"/>
      <p:bldP spid="9271" grpId="0"/>
      <p:bldP spid="9272" grpId="0"/>
      <p:bldP spid="9273" grpId="0"/>
      <p:bldP spid="9274" grpId="0"/>
      <p:bldP spid="9275" grpId="0"/>
      <p:bldP spid="9276" grpId="0"/>
      <p:bldP spid="9277" grpId="0"/>
      <p:bldP spid="9278" grpId="0"/>
      <p:bldP spid="9279" grpId="0"/>
      <p:bldP spid="11315" grpId="0" autoUpdateAnimBg="0"/>
      <p:bldP spid="113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2966801" y="143"/>
            <a:ext cx="4307417" cy="6233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133474" y="937291"/>
            <a:ext cx="1151819" cy="1151819"/>
            <a:chOff x="0" y="0"/>
            <a:chExt cx="1036800" cy="1036800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15" name="空心弧 43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036799 w 1036800"/>
                <a:gd name="T1" fmla="*/ 519147 h 1036800"/>
                <a:gd name="T2" fmla="*/ 1036799 w 1036800"/>
                <a:gd name="T3" fmla="*/ 519147 h 1036800"/>
                <a:gd name="T4" fmla="*/ 518400 w 1036800"/>
                <a:gd name="T5" fmla="*/ 1036800 h 1036800"/>
                <a:gd name="T6" fmla="*/ 0 w 1036800"/>
                <a:gd name="T7" fmla="*/ 518400 h 1036800"/>
                <a:gd name="T8" fmla="*/ 518206 w 1036800"/>
                <a:gd name="T9" fmla="*/ 0 h 1036800"/>
                <a:gd name="T10" fmla="*/ 518304 w 1036800"/>
                <a:gd name="T11" fmla="*/ 261066 h 1036800"/>
                <a:gd name="T12" fmla="*/ 518304 w 1036800"/>
                <a:gd name="T13" fmla="*/ 261066 h 1036800"/>
                <a:gd name="T14" fmla="*/ 261066 w 1036800"/>
                <a:gd name="T15" fmla="*/ 518399 h 1036800"/>
                <a:gd name="T16" fmla="*/ 518400 w 1036800"/>
                <a:gd name="T17" fmla="*/ 775734 h 1036800"/>
                <a:gd name="T18" fmla="*/ 775733 w 1036800"/>
                <a:gd name="T19" fmla="*/ 518770 h 10368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6800"/>
                <a:gd name="T31" fmla="*/ 0 h 1036800"/>
                <a:gd name="T32" fmla="*/ 1036799 w 1036800"/>
                <a:gd name="T33" fmla="*/ 1036800 h 10368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6800" h="1036800">
                  <a:moveTo>
                    <a:pt x="1036799" y="519147"/>
                  </a:moveTo>
                  <a:lnTo>
                    <a:pt x="1036799" y="519147"/>
                  </a:lnTo>
                  <a:cubicBezTo>
                    <a:pt x="1036387" y="805159"/>
                    <a:pt x="804412" y="1036799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6" y="660521"/>
                    <a:pt x="376278" y="775734"/>
                    <a:pt x="518400" y="775734"/>
                  </a:cubicBezTo>
                  <a:cubicBezTo>
                    <a:pt x="660376" y="775734"/>
                    <a:pt x="775529" y="660747"/>
                    <a:pt x="775733" y="518770"/>
                  </a:cubicBezTo>
                  <a:lnTo>
                    <a:pt x="1036799" y="519147"/>
                  </a:lnTo>
                  <a:close/>
                </a:path>
              </a:pathLst>
            </a:custGeom>
            <a:solidFill>
              <a:srgbClr val="30B8D8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16" name="空心弧 44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636 w 1036800"/>
                <a:gd name="T1" fmla="*/ 1 h 1036800"/>
                <a:gd name="T2" fmla="*/ 519635 w 1036800"/>
                <a:gd name="T3" fmla="*/ 1 h 1036800"/>
                <a:gd name="T4" fmla="*/ 1036800 w 1036800"/>
                <a:gd name="T5" fmla="*/ 518400 h 1036800"/>
                <a:gd name="T6" fmla="*/ 1036799 w 1036800"/>
                <a:gd name="T7" fmla="*/ 518400 h 1036800"/>
                <a:gd name="T8" fmla="*/ 777600 w 1036800"/>
                <a:gd name="T9" fmla="*/ 518400 h 1036800"/>
                <a:gd name="T10" fmla="*/ 777600 w 1036800"/>
                <a:gd name="T11" fmla="*/ 518400 h 1036800"/>
                <a:gd name="T12" fmla="*/ 519017 w 1036800"/>
                <a:gd name="T13" fmla="*/ 259200 h 1036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519018 w 1036800"/>
                <a:gd name="T22" fmla="*/ 1 h 1036800"/>
                <a:gd name="T23" fmla="*/ 1036800 w 1036800"/>
                <a:gd name="T24" fmla="*/ 518400 h 1036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518400"/>
                    <a:pt x="1036799" y="518400"/>
                    <a:pt x="1036799" y="518400"/>
                  </a:cubicBezTo>
                  <a:lnTo>
                    <a:pt x="777600" y="518400"/>
                  </a:lnTo>
                  <a:cubicBezTo>
                    <a:pt x="777600" y="375488"/>
                    <a:pt x="661927" y="259540"/>
                    <a:pt x="519017" y="259200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17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9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222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1.</a:t>
              </a:r>
              <a:endParaRPr lang="zh-CN" altLang="en-US" sz="2222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3358951" y="937291"/>
            <a:ext cx="1151819" cy="1151819"/>
            <a:chOff x="0" y="0"/>
            <a:chExt cx="1036800" cy="1036800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12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7906 w 1036800"/>
                <a:gd name="T1" fmla="*/ 1036800 h 1036800"/>
                <a:gd name="T2" fmla="*/ 517906 w 1036800"/>
                <a:gd name="T3" fmla="*/ 1036799 h 1036800"/>
                <a:gd name="T4" fmla="*/ 0 w 1036800"/>
                <a:gd name="T5" fmla="*/ 518400 h 1036800"/>
                <a:gd name="T6" fmla="*/ 518206 w 1036800"/>
                <a:gd name="T7" fmla="*/ 0 h 1036800"/>
                <a:gd name="T8" fmla="*/ 518304 w 1036800"/>
                <a:gd name="T9" fmla="*/ 261066 h 1036800"/>
                <a:gd name="T10" fmla="*/ 518304 w 1036800"/>
                <a:gd name="T11" fmla="*/ 261066 h 1036800"/>
                <a:gd name="T12" fmla="*/ 261066 w 1036800"/>
                <a:gd name="T13" fmla="*/ 518399 h 1036800"/>
                <a:gd name="T14" fmla="*/ 518155 w 1036800"/>
                <a:gd name="T15" fmla="*/ 775733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6800"/>
                <a:gd name="T25" fmla="*/ 0 h 1036800"/>
                <a:gd name="T26" fmla="*/ 518304 w 1036800"/>
                <a:gd name="T27" fmla="*/ 1036800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lnTo>
                    <a:pt x="517906" y="1036800"/>
                  </a:lnTo>
                  <a:close/>
                </a:path>
              </a:pathLst>
            </a:custGeom>
            <a:solidFill>
              <a:srgbClr val="30B8D8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13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636 w 1036800"/>
                <a:gd name="T1" fmla="*/ 1 h 1036800"/>
                <a:gd name="T2" fmla="*/ 519635 w 1036800"/>
                <a:gd name="T3" fmla="*/ 1 h 1036800"/>
                <a:gd name="T4" fmla="*/ 1036800 w 1036800"/>
                <a:gd name="T5" fmla="*/ 518400 h 1036800"/>
                <a:gd name="T6" fmla="*/ 520185 w 1036800"/>
                <a:gd name="T7" fmla="*/ 1036796 h 1036800"/>
                <a:gd name="T8" fmla="*/ 519282 w 1036800"/>
                <a:gd name="T9" fmla="*/ 774436 h 1036800"/>
                <a:gd name="T10" fmla="*/ 519282 w 1036800"/>
                <a:gd name="T11" fmla="*/ 774436 h 1036800"/>
                <a:gd name="T12" fmla="*/ 774438 w 1036800"/>
                <a:gd name="T13" fmla="*/ 518400 h 1036800"/>
                <a:gd name="T14" fmla="*/ 519009 w 1036800"/>
                <a:gd name="T15" fmla="*/ 262362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19010 w 1036800"/>
                <a:gd name="T25" fmla="*/ 1 h 1036800"/>
                <a:gd name="T26" fmla="*/ 1036800 w 1036800"/>
                <a:gd name="T27" fmla="*/ 1036797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14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90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222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2.</a:t>
              </a:r>
              <a:endParaRPr lang="zh-CN" altLang="en-US" sz="2222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5597453" y="937291"/>
            <a:ext cx="1151820" cy="1151819"/>
            <a:chOff x="0" y="0"/>
            <a:chExt cx="1036800" cy="1036800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09" name="空心弧 47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 w 1036800"/>
                <a:gd name="T1" fmla="*/ 519500 h 1036800"/>
                <a:gd name="T2" fmla="*/ 1 w 1036800"/>
                <a:gd name="T3" fmla="*/ 519499 h 1036800"/>
                <a:gd name="T4" fmla="*/ 0 w 1036800"/>
                <a:gd name="T5" fmla="*/ 518400 h 1036800"/>
                <a:gd name="T6" fmla="*/ 518206 w 1036800"/>
                <a:gd name="T7" fmla="*/ 0 h 1036800"/>
                <a:gd name="T8" fmla="*/ 518304 w 1036800"/>
                <a:gd name="T9" fmla="*/ 261066 h 1036800"/>
                <a:gd name="T10" fmla="*/ 518304 w 1036800"/>
                <a:gd name="T11" fmla="*/ 261066 h 1036800"/>
                <a:gd name="T12" fmla="*/ 261066 w 1036800"/>
                <a:gd name="T13" fmla="*/ 518399 h 1036800"/>
                <a:gd name="T14" fmla="*/ 261066 w 1036800"/>
                <a:gd name="T15" fmla="*/ 518946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6800"/>
                <a:gd name="T25" fmla="*/ 0 h 1036800"/>
                <a:gd name="T26" fmla="*/ 518304 w 1036800"/>
                <a:gd name="T27" fmla="*/ 519500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1" y="519500"/>
                  </a:moveTo>
                  <a:lnTo>
                    <a:pt x="1" y="519499"/>
                  </a:lnTo>
                  <a:cubicBezTo>
                    <a:pt x="0" y="519133"/>
                    <a:pt x="0" y="518766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518582"/>
                    <a:pt x="261066" y="518764"/>
                    <a:pt x="261066" y="518946"/>
                  </a:cubicBezTo>
                  <a:lnTo>
                    <a:pt x="1" y="519500"/>
                  </a:lnTo>
                  <a:close/>
                </a:path>
              </a:pathLst>
            </a:custGeom>
            <a:solidFill>
              <a:srgbClr val="30B8D8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10" name="空心弧 48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636 w 1036800"/>
                <a:gd name="T1" fmla="*/ 1 h 1036800"/>
                <a:gd name="T2" fmla="*/ 519635 w 1036800"/>
                <a:gd name="T3" fmla="*/ 1 h 1036800"/>
                <a:gd name="T4" fmla="*/ 1036800 w 1036800"/>
                <a:gd name="T5" fmla="*/ 518400 h 1036800"/>
                <a:gd name="T6" fmla="*/ 518400 w 1036800"/>
                <a:gd name="T7" fmla="*/ 1036800 h 1036800"/>
                <a:gd name="T8" fmla="*/ 0 w 1036800"/>
                <a:gd name="T9" fmla="*/ 518400 h 1036800"/>
                <a:gd name="T10" fmla="*/ 0 w 1036800"/>
                <a:gd name="T11" fmla="*/ 518398 h 1036800"/>
                <a:gd name="T12" fmla="*/ 260963 w 1036800"/>
                <a:gd name="T13" fmla="*/ 518400 h 1036800"/>
                <a:gd name="T14" fmla="*/ 260963 w 1036800"/>
                <a:gd name="T15" fmla="*/ 518400 h 1036800"/>
                <a:gd name="T16" fmla="*/ 518399 w 1036800"/>
                <a:gd name="T17" fmla="*/ 775837 h 1036800"/>
                <a:gd name="T18" fmla="*/ 775837 w 1036800"/>
                <a:gd name="T19" fmla="*/ 518400 h 1036800"/>
                <a:gd name="T20" fmla="*/ 519013 w 1036800"/>
                <a:gd name="T21" fmla="*/ 260963 h 1036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6800"/>
                <a:gd name="T34" fmla="*/ 1 h 1036800"/>
                <a:gd name="T35" fmla="*/ 1036800 w 1036800"/>
                <a:gd name="T36" fmla="*/ 1036800 h 1036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704"/>
                    <a:pt x="804704" y="1036800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518399"/>
                    <a:pt x="0" y="518398"/>
                    <a:pt x="0" y="518398"/>
                  </a:cubicBezTo>
                  <a:lnTo>
                    <a:pt x="260963" y="518400"/>
                  </a:lnTo>
                  <a:cubicBezTo>
                    <a:pt x="260963" y="660578"/>
                    <a:pt x="376221" y="775836"/>
                    <a:pt x="518399" y="775837"/>
                  </a:cubicBezTo>
                  <a:cubicBezTo>
                    <a:pt x="660578" y="775837"/>
                    <a:pt x="775837" y="660578"/>
                    <a:pt x="775837" y="518400"/>
                  </a:cubicBezTo>
                  <a:cubicBezTo>
                    <a:pt x="775837" y="376460"/>
                    <a:pt x="660951" y="261301"/>
                    <a:pt x="519013" y="260963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11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90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222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3.</a:t>
              </a:r>
              <a:endParaRPr lang="zh-CN" altLang="en-US" sz="2222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7822929" y="937291"/>
            <a:ext cx="1151820" cy="1151819"/>
            <a:chOff x="0" y="0"/>
            <a:chExt cx="1036800" cy="1036800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07" name="同心圆 49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518400 h 1036800"/>
                <a:gd name="T2" fmla="*/ 0 w 1036800"/>
                <a:gd name="T3" fmla="*/ 518400 h 1036800"/>
                <a:gd name="T4" fmla="*/ 518400 w 1036800"/>
                <a:gd name="T5" fmla="*/ 1 h 1036800"/>
                <a:gd name="T6" fmla="*/ 518400 w 1036800"/>
                <a:gd name="T7" fmla="*/ 1 h 1036800"/>
                <a:gd name="T8" fmla="*/ 518400 w 1036800"/>
                <a:gd name="T9" fmla="*/ 1 h 1036800"/>
                <a:gd name="T10" fmla="*/ 1036800 w 1036800"/>
                <a:gd name="T11" fmla="*/ 518401 h 1036800"/>
                <a:gd name="T12" fmla="*/ 1036799 w 1036800"/>
                <a:gd name="T13" fmla="*/ 518401 h 1036800"/>
                <a:gd name="T14" fmla="*/ 1036800 w 1036800"/>
                <a:gd name="T15" fmla="*/ 518402 h 1036800"/>
                <a:gd name="T16" fmla="*/ 518400 w 1036800"/>
                <a:gd name="T17" fmla="*/ 1036802 h 1036800"/>
                <a:gd name="T18" fmla="*/ 518400 w 1036800"/>
                <a:gd name="T19" fmla="*/ 1036802 h 1036800"/>
                <a:gd name="T20" fmla="*/ 0 w 1036800"/>
                <a:gd name="T21" fmla="*/ 518402 h 1036800"/>
                <a:gd name="T22" fmla="*/ 0 w 1036800"/>
                <a:gd name="T23" fmla="*/ 518401 h 1036800"/>
                <a:gd name="T24" fmla="*/ 259200 w 1036800"/>
                <a:gd name="T25" fmla="*/ 518400 h 1036800"/>
                <a:gd name="T26" fmla="*/ 259200 w 1036800"/>
                <a:gd name="T27" fmla="*/ 518400 h 1036800"/>
                <a:gd name="T28" fmla="*/ 518399 w 1036800"/>
                <a:gd name="T29" fmla="*/ 777600 h 1036800"/>
                <a:gd name="T30" fmla="*/ 518400 w 1036800"/>
                <a:gd name="T31" fmla="*/ 777600 h 1036800"/>
                <a:gd name="T32" fmla="*/ 777600 w 1036800"/>
                <a:gd name="T33" fmla="*/ 518400 h 1036800"/>
                <a:gd name="T34" fmla="*/ 777600 w 1036800"/>
                <a:gd name="T35" fmla="*/ 518400 h 1036800"/>
                <a:gd name="T36" fmla="*/ 518400 w 1036800"/>
                <a:gd name="T37" fmla="*/ 259200 h 1036800"/>
                <a:gd name="T38" fmla="*/ 518399 w 1036800"/>
                <a:gd name="T39" fmla="*/ 259200 h 1036800"/>
                <a:gd name="T40" fmla="*/ 259200 w 1036800"/>
                <a:gd name="T41" fmla="*/ 518399 h 1036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151836 w 1036800"/>
                <a:gd name="T64" fmla="*/ 151836 h 1036800"/>
                <a:gd name="T65" fmla="*/ 884964 w 1036800"/>
                <a:gd name="T66" fmla="*/ 884964 h 1036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6800" h="1036800">
                  <a:moveTo>
                    <a:pt x="0" y="518400"/>
                  </a:moveTo>
                  <a:lnTo>
                    <a:pt x="0" y="518400"/>
                  </a:lnTo>
                  <a:cubicBezTo>
                    <a:pt x="0" y="232095"/>
                    <a:pt x="232095" y="0"/>
                    <a:pt x="518400" y="1"/>
                  </a:cubicBezTo>
                  <a:cubicBezTo>
                    <a:pt x="518400" y="1"/>
                    <a:pt x="518400" y="1"/>
                    <a:pt x="518400" y="1"/>
                  </a:cubicBezTo>
                  <a:cubicBezTo>
                    <a:pt x="804705" y="1"/>
                    <a:pt x="1036800" y="232096"/>
                    <a:pt x="1036800" y="518401"/>
                  </a:cubicBezTo>
                  <a:cubicBezTo>
                    <a:pt x="1036800" y="518401"/>
                    <a:pt x="1036799" y="518401"/>
                    <a:pt x="1036799" y="518401"/>
                  </a:cubicBezTo>
                  <a:lnTo>
                    <a:pt x="1036800" y="518402"/>
                  </a:lnTo>
                  <a:cubicBezTo>
                    <a:pt x="1036800" y="804706"/>
                    <a:pt x="804704" y="1036801"/>
                    <a:pt x="518400" y="1036802"/>
                  </a:cubicBezTo>
                  <a:cubicBezTo>
                    <a:pt x="232095" y="1036802"/>
                    <a:pt x="0" y="804706"/>
                    <a:pt x="0" y="518402"/>
                  </a:cubicBezTo>
                  <a:cubicBezTo>
                    <a:pt x="-1" y="518401"/>
                    <a:pt x="0" y="518401"/>
                    <a:pt x="0" y="518401"/>
                  </a:cubicBezTo>
                  <a:lnTo>
                    <a:pt x="0" y="518400"/>
                  </a:lnTo>
                  <a:close/>
                  <a:moveTo>
                    <a:pt x="259200" y="518400"/>
                  </a:moveTo>
                  <a:lnTo>
                    <a:pt x="259200" y="518400"/>
                  </a:lnTo>
                  <a:cubicBezTo>
                    <a:pt x="259200" y="661552"/>
                    <a:pt x="375247" y="777599"/>
                    <a:pt x="518399" y="777600"/>
                  </a:cubicBezTo>
                  <a:lnTo>
                    <a:pt x="518400" y="777600"/>
                  </a:lnTo>
                  <a:cubicBezTo>
                    <a:pt x="661552" y="777599"/>
                    <a:pt x="777600" y="661552"/>
                    <a:pt x="777600" y="518400"/>
                  </a:cubicBezTo>
                  <a:cubicBezTo>
                    <a:pt x="777600" y="375247"/>
                    <a:pt x="661552" y="259200"/>
                    <a:pt x="518400" y="259200"/>
                  </a:cubicBezTo>
                  <a:lnTo>
                    <a:pt x="518399" y="259200"/>
                  </a:lnTo>
                  <a:cubicBezTo>
                    <a:pt x="375247" y="259200"/>
                    <a:pt x="259200" y="375247"/>
                    <a:pt x="259200" y="518399"/>
                  </a:cubicBezTo>
                  <a:lnTo>
                    <a:pt x="259200" y="518400"/>
                  </a:lnTo>
                  <a:close/>
                </a:path>
              </a:pathLst>
            </a:custGeom>
            <a:solidFill>
              <a:srgbClr val="1E8FB2">
                <a:alpha val="79999"/>
              </a:srgbClr>
            </a:solidFill>
            <a:ln w="25400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08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90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222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4.</a:t>
              </a:r>
              <a:endParaRPr lang="zh-CN" altLang="en-US" sz="2222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34" name="Group 18"/>
          <p:cNvGrpSpPr>
            <a:grpSpLocks noChangeAspect="1"/>
          </p:cNvGrpSpPr>
          <p:nvPr/>
        </p:nvGrpSpPr>
        <p:grpSpPr bwMode="auto">
          <a:xfrm>
            <a:off x="1499383" y="2228677"/>
            <a:ext cx="419998" cy="280000"/>
            <a:chOff x="0" y="0"/>
            <a:chExt cx="576000" cy="385071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05" name="燕尾形 55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20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06" name="燕尾形 56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2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37" name="Group 21"/>
          <p:cNvGrpSpPr>
            <a:grpSpLocks noChangeAspect="1"/>
          </p:cNvGrpSpPr>
          <p:nvPr/>
        </p:nvGrpSpPr>
        <p:grpSpPr bwMode="auto">
          <a:xfrm>
            <a:off x="3725503" y="2228677"/>
            <a:ext cx="418714" cy="280000"/>
            <a:chOff x="0" y="0"/>
            <a:chExt cx="576000" cy="385071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03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04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40" name="Group 24"/>
          <p:cNvGrpSpPr>
            <a:grpSpLocks noChangeAspect="1"/>
          </p:cNvGrpSpPr>
          <p:nvPr/>
        </p:nvGrpSpPr>
        <p:grpSpPr bwMode="auto">
          <a:xfrm>
            <a:off x="5964007" y="2228677"/>
            <a:ext cx="418714" cy="280000"/>
            <a:chOff x="0" y="0"/>
            <a:chExt cx="576000" cy="385071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201" name="燕尾形 63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20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02" name="燕尾形 64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2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43" name="Group 27"/>
          <p:cNvGrpSpPr>
            <a:grpSpLocks noChangeAspect="1"/>
          </p:cNvGrpSpPr>
          <p:nvPr/>
        </p:nvGrpSpPr>
        <p:grpSpPr bwMode="auto">
          <a:xfrm>
            <a:off x="8188840" y="2228677"/>
            <a:ext cx="419998" cy="280000"/>
            <a:chOff x="0" y="0"/>
            <a:chExt cx="576000" cy="385071"/>
          </a:xfrm>
          <a:effectLst>
            <a:glow rad="88900">
              <a:schemeClr val="accent1">
                <a:satMod val="175000"/>
                <a:alpha val="30000"/>
              </a:schemeClr>
            </a:glow>
          </a:effectLst>
        </p:grpSpPr>
        <p:sp>
          <p:nvSpPr>
            <p:cNvPr id="7199" name="燕尾形 67"/>
            <p:cNvSpPr>
              <a:spLocks noChangeArrowheads="1"/>
            </p:cNvSpPr>
            <p:nvPr/>
          </p:nvSpPr>
          <p:spPr bwMode="auto">
            <a:xfrm rot="5400000">
              <a:off x="180250" y="-180250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20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00" name="燕尾形 68"/>
            <p:cNvSpPr>
              <a:spLocks noChangeArrowheads="1"/>
            </p:cNvSpPr>
            <p:nvPr/>
          </p:nvSpPr>
          <p:spPr bwMode="auto">
            <a:xfrm rot="5400000">
              <a:off x="180250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2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95" name="矩形 42"/>
          <p:cNvSpPr>
            <a:spLocks noChangeArrowheads="1"/>
          </p:cNvSpPr>
          <p:nvPr/>
        </p:nvSpPr>
        <p:spPr bwMode="auto">
          <a:xfrm>
            <a:off x="773640" y="2717275"/>
            <a:ext cx="1871486" cy="2700514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04334" y="2857500"/>
            <a:ext cx="1811514" cy="1509357"/>
            <a:chOff x="718493" y="2786285"/>
            <a:chExt cx="1630362" cy="1357628"/>
          </a:xfrm>
        </p:grpSpPr>
        <p:sp>
          <p:nvSpPr>
            <p:cNvPr id="22563" name="TextBox 146"/>
            <p:cNvSpPr txBox="1">
              <a:spLocks noChangeArrowheads="1"/>
            </p:cNvSpPr>
            <p:nvPr/>
          </p:nvSpPr>
          <p:spPr bwMode="auto">
            <a:xfrm>
              <a:off x="718493" y="3322860"/>
              <a:ext cx="1620837" cy="82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  <p:cxnSp>
          <p:nvCxnSpPr>
            <p:cNvPr id="22564" name="直接连接符 73"/>
            <p:cNvCxnSpPr>
              <a:cxnSpLocks noChangeShapeType="1"/>
            </p:cNvCxnSpPr>
            <p:nvPr/>
          </p:nvCxnSpPr>
          <p:spPr bwMode="auto">
            <a:xfrm>
              <a:off x="761355" y="3194273"/>
              <a:ext cx="1554163" cy="0"/>
            </a:xfrm>
            <a:prstGeom prst="line">
              <a:avLst/>
            </a:prstGeom>
            <a:noFill/>
            <a:ln w="12700">
              <a:solidFill>
                <a:srgbClr val="30B8D8"/>
              </a:solidFill>
              <a:prstDash val="sysDash"/>
              <a:round/>
              <a:headEnd/>
              <a:tailEnd/>
            </a:ln>
          </p:spPr>
        </p:cxnSp>
        <p:sp>
          <p:nvSpPr>
            <p:cNvPr id="22565" name="TextBox 146"/>
            <p:cNvSpPr txBox="1">
              <a:spLocks noChangeArrowheads="1"/>
            </p:cNvSpPr>
            <p:nvPr/>
          </p:nvSpPr>
          <p:spPr bwMode="auto">
            <a:xfrm>
              <a:off x="728018" y="2786285"/>
              <a:ext cx="1620837" cy="29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</p:grpSp>
      <p:sp>
        <p:nvSpPr>
          <p:cNvPr id="7191" name="矩形 57"/>
          <p:cNvSpPr>
            <a:spLocks noChangeArrowheads="1"/>
          </p:cNvSpPr>
          <p:nvPr/>
        </p:nvSpPr>
        <p:spPr bwMode="auto">
          <a:xfrm>
            <a:off x="2999117" y="2717275"/>
            <a:ext cx="1871486" cy="2700514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028598" y="2857500"/>
            <a:ext cx="1811513" cy="1509357"/>
            <a:chOff x="2721422" y="2786285"/>
            <a:chExt cx="1630362" cy="1357628"/>
          </a:xfrm>
        </p:grpSpPr>
        <p:sp>
          <p:nvSpPr>
            <p:cNvPr id="22560" name="TextBox 146"/>
            <p:cNvSpPr txBox="1">
              <a:spLocks noChangeArrowheads="1"/>
            </p:cNvSpPr>
            <p:nvPr/>
          </p:nvSpPr>
          <p:spPr bwMode="auto">
            <a:xfrm>
              <a:off x="2721422" y="3322860"/>
              <a:ext cx="1620837" cy="82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  <p:cxnSp>
          <p:nvCxnSpPr>
            <p:cNvPr id="22561" name="直接连接符 75"/>
            <p:cNvCxnSpPr>
              <a:cxnSpLocks noChangeShapeType="1"/>
            </p:cNvCxnSpPr>
            <p:nvPr/>
          </p:nvCxnSpPr>
          <p:spPr bwMode="auto">
            <a:xfrm>
              <a:off x="2764284" y="3194273"/>
              <a:ext cx="1554163" cy="0"/>
            </a:xfrm>
            <a:prstGeom prst="line">
              <a:avLst/>
            </a:prstGeom>
            <a:noFill/>
            <a:ln w="12700">
              <a:solidFill>
                <a:srgbClr val="30B8D8"/>
              </a:solidFill>
              <a:prstDash val="sysDash"/>
              <a:round/>
              <a:headEnd/>
              <a:tailEnd/>
            </a:ln>
          </p:spPr>
        </p:cxnSp>
        <p:sp>
          <p:nvSpPr>
            <p:cNvPr id="22562" name="TextBox 146"/>
            <p:cNvSpPr txBox="1">
              <a:spLocks noChangeArrowheads="1"/>
            </p:cNvSpPr>
            <p:nvPr/>
          </p:nvSpPr>
          <p:spPr bwMode="auto">
            <a:xfrm>
              <a:off x="2730947" y="2786285"/>
              <a:ext cx="1620837" cy="29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</p:grpSp>
      <p:sp>
        <p:nvSpPr>
          <p:cNvPr id="7187" name="矩形 61"/>
          <p:cNvSpPr>
            <a:spLocks noChangeArrowheads="1"/>
          </p:cNvSpPr>
          <p:nvPr/>
        </p:nvSpPr>
        <p:spPr bwMode="auto">
          <a:xfrm>
            <a:off x="5237620" y="2717275"/>
            <a:ext cx="1871487" cy="2700514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266973" y="2857500"/>
            <a:ext cx="1811514" cy="1509357"/>
            <a:chOff x="4736083" y="2786285"/>
            <a:chExt cx="1630363" cy="1357628"/>
          </a:xfrm>
        </p:grpSpPr>
        <p:sp>
          <p:nvSpPr>
            <p:cNvPr id="22557" name="TextBox 146"/>
            <p:cNvSpPr txBox="1">
              <a:spLocks noChangeArrowheads="1"/>
            </p:cNvSpPr>
            <p:nvPr/>
          </p:nvSpPr>
          <p:spPr bwMode="auto">
            <a:xfrm>
              <a:off x="4736083" y="3322860"/>
              <a:ext cx="1620838" cy="82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  <p:cxnSp>
          <p:nvCxnSpPr>
            <p:cNvPr id="22558" name="直接连接符 77"/>
            <p:cNvCxnSpPr>
              <a:cxnSpLocks noChangeShapeType="1"/>
            </p:cNvCxnSpPr>
            <p:nvPr/>
          </p:nvCxnSpPr>
          <p:spPr bwMode="auto">
            <a:xfrm>
              <a:off x="4778946" y="3194273"/>
              <a:ext cx="1554162" cy="0"/>
            </a:xfrm>
            <a:prstGeom prst="line">
              <a:avLst/>
            </a:prstGeom>
            <a:noFill/>
            <a:ln w="12700">
              <a:solidFill>
                <a:srgbClr val="30B8D8"/>
              </a:solidFill>
              <a:prstDash val="sysDash"/>
              <a:round/>
              <a:headEnd/>
              <a:tailEnd/>
            </a:ln>
          </p:spPr>
        </p:cxnSp>
        <p:sp>
          <p:nvSpPr>
            <p:cNvPr id="22559" name="TextBox 146"/>
            <p:cNvSpPr txBox="1">
              <a:spLocks noChangeArrowheads="1"/>
            </p:cNvSpPr>
            <p:nvPr/>
          </p:nvSpPr>
          <p:spPr bwMode="auto">
            <a:xfrm>
              <a:off x="4745608" y="2786285"/>
              <a:ext cx="1620838" cy="29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</p:grpSp>
      <p:sp>
        <p:nvSpPr>
          <p:cNvPr id="7183" name="矩形 65"/>
          <p:cNvSpPr>
            <a:spLocks noChangeArrowheads="1"/>
          </p:cNvSpPr>
          <p:nvPr/>
        </p:nvSpPr>
        <p:spPr bwMode="auto">
          <a:xfrm>
            <a:off x="7463095" y="2717275"/>
            <a:ext cx="1871487" cy="2700514"/>
          </a:xfrm>
          <a:prstGeom prst="rect">
            <a:avLst/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7493001" y="2857500"/>
            <a:ext cx="1811514" cy="1509357"/>
            <a:chOff x="6739011" y="2786285"/>
            <a:chExt cx="1630363" cy="1357628"/>
          </a:xfrm>
        </p:grpSpPr>
        <p:sp>
          <p:nvSpPr>
            <p:cNvPr id="22554" name="TextBox 146"/>
            <p:cNvSpPr txBox="1">
              <a:spLocks noChangeArrowheads="1"/>
            </p:cNvSpPr>
            <p:nvPr/>
          </p:nvSpPr>
          <p:spPr bwMode="auto">
            <a:xfrm>
              <a:off x="6739011" y="3322860"/>
              <a:ext cx="1620838" cy="82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  <p:cxnSp>
          <p:nvCxnSpPr>
            <p:cNvPr id="22555" name="直接连接符 79"/>
            <p:cNvCxnSpPr>
              <a:cxnSpLocks noChangeShapeType="1"/>
            </p:cNvCxnSpPr>
            <p:nvPr/>
          </p:nvCxnSpPr>
          <p:spPr bwMode="auto">
            <a:xfrm>
              <a:off x="6781874" y="3194273"/>
              <a:ext cx="1554162" cy="0"/>
            </a:xfrm>
            <a:prstGeom prst="line">
              <a:avLst/>
            </a:prstGeom>
            <a:noFill/>
            <a:ln w="12700">
              <a:solidFill>
                <a:srgbClr val="30B8D8"/>
              </a:solidFill>
              <a:prstDash val="sysDash"/>
              <a:round/>
              <a:headEnd/>
              <a:tailEnd/>
            </a:ln>
          </p:spPr>
        </p:cxnSp>
        <p:sp>
          <p:nvSpPr>
            <p:cNvPr id="22556" name="TextBox 146"/>
            <p:cNvSpPr txBox="1">
              <a:spLocks noChangeArrowheads="1"/>
            </p:cNvSpPr>
            <p:nvPr/>
          </p:nvSpPr>
          <p:spPr bwMode="auto">
            <a:xfrm>
              <a:off x="6748536" y="2786285"/>
              <a:ext cx="1620838" cy="29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358195" y="1400528"/>
            <a:ext cx="3060348" cy="3060348"/>
            <a:chOff x="0" y="0"/>
            <a:chExt cx="2754000" cy="2754000"/>
          </a:xfrm>
        </p:grpSpPr>
        <p:grpSp>
          <p:nvGrpSpPr>
            <p:cNvPr id="24612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822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57150">
                <a:solidFill>
                  <a:srgbClr val="30B8D8"/>
                </a:solidFill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2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2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rgbClr val="30B8D8">
                  <a:alpha val="25098"/>
                </a:srgbClr>
              </a:solidFill>
              <a:ln w="76200">
                <a:noFill/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2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613" name="Rectangle 13"/>
            <p:cNvSpPr>
              <a:spLocks noChangeArrowheads="1"/>
            </p:cNvSpPr>
            <p:nvPr/>
          </p:nvSpPr>
          <p:spPr bwMode="auto">
            <a:xfrm>
              <a:off x="690485" y="1023821"/>
              <a:ext cx="1373031" cy="69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222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2922717" y="15767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247320" y="1419931"/>
            <a:ext cx="5554486" cy="998832"/>
            <a:chOff x="-626650" y="0"/>
            <a:chExt cx="4998655" cy="897964"/>
          </a:xfrm>
        </p:grpSpPr>
        <p:sp>
          <p:nvSpPr>
            <p:cNvPr id="8220" name="矩形 33"/>
            <p:cNvSpPr>
              <a:spLocks/>
            </p:cNvSpPr>
            <p:nvPr/>
          </p:nvSpPr>
          <p:spPr bwMode="auto">
            <a:xfrm>
              <a:off x="-626650" y="0"/>
              <a:ext cx="4998655" cy="3888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222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10" name="TextBox 146"/>
            <p:cNvSpPr txBox="1">
              <a:spLocks noChangeArrowheads="1"/>
            </p:cNvSpPr>
            <p:nvPr/>
          </p:nvSpPr>
          <p:spPr bwMode="auto">
            <a:xfrm>
              <a:off x="192882" y="55901"/>
              <a:ext cx="1911600" cy="29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  <p:sp>
          <p:nvSpPr>
            <p:cNvPr id="24611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45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4034015" y="2714626"/>
            <a:ext cx="4767791" cy="993539"/>
            <a:chOff x="-561978" y="0"/>
            <a:chExt cx="4291042" cy="893065"/>
          </a:xfrm>
        </p:grpSpPr>
        <p:sp>
          <p:nvSpPr>
            <p:cNvPr id="2" name="矩形 32"/>
            <p:cNvSpPr>
              <a:spLocks/>
            </p:cNvSpPr>
            <p:nvPr/>
          </p:nvSpPr>
          <p:spPr bwMode="auto">
            <a:xfrm>
              <a:off x="-561978" y="0"/>
              <a:ext cx="4291042" cy="38893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222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05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1911600" cy="29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  <p:sp>
          <p:nvSpPr>
            <p:cNvPr id="24606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451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3247320" y="4019904"/>
            <a:ext cx="5554486" cy="998833"/>
            <a:chOff x="-626650" y="0"/>
            <a:chExt cx="4998655" cy="896581"/>
          </a:xfrm>
        </p:grpSpPr>
        <p:sp>
          <p:nvSpPr>
            <p:cNvPr id="8214" name="矩形 31"/>
            <p:cNvSpPr>
              <a:spLocks/>
            </p:cNvSpPr>
            <p:nvPr/>
          </p:nvSpPr>
          <p:spPr bwMode="auto">
            <a:xfrm>
              <a:off x="-626650" y="0"/>
              <a:ext cx="4998655" cy="388388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222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00" name="TextBox 146"/>
            <p:cNvSpPr txBox="1">
              <a:spLocks noChangeArrowheads="1"/>
            </p:cNvSpPr>
            <p:nvPr/>
          </p:nvSpPr>
          <p:spPr bwMode="auto">
            <a:xfrm>
              <a:off x="192882" y="55900"/>
              <a:ext cx="1911600" cy="29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556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</a:p>
          </p:txBody>
        </p:sp>
        <p:sp>
          <p:nvSpPr>
            <p:cNvPr id="24601" name="TextBox 146"/>
            <p:cNvSpPr txBox="1">
              <a:spLocks noChangeArrowheads="1"/>
            </p:cNvSpPr>
            <p:nvPr/>
          </p:nvSpPr>
          <p:spPr bwMode="auto">
            <a:xfrm>
              <a:off x="192089" y="445457"/>
              <a:ext cx="4032278" cy="45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333" dirty="0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3192640" y="1224139"/>
            <a:ext cx="830792" cy="823737"/>
            <a:chOff x="0" y="0"/>
            <a:chExt cx="747186" cy="740914"/>
          </a:xfrm>
        </p:grpSpPr>
        <p:grpSp>
          <p:nvGrpSpPr>
            <p:cNvPr id="24593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4595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BCE8F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222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96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046091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222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594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222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265" name="Group 25"/>
          <p:cNvGrpSpPr>
            <a:grpSpLocks/>
          </p:cNvGrpSpPr>
          <p:nvPr/>
        </p:nvGrpSpPr>
        <p:grpSpPr bwMode="auto">
          <a:xfrm>
            <a:off x="3979334" y="2520598"/>
            <a:ext cx="830792" cy="821972"/>
            <a:chOff x="0" y="0"/>
            <a:chExt cx="747186" cy="739990"/>
          </a:xfrm>
        </p:grpSpPr>
        <p:grpSp>
          <p:nvGrpSpPr>
            <p:cNvPr id="24589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4591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rgbClr val="BCE8F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222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92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rgbClr val="046091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222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39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222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270" name="Group 30"/>
          <p:cNvGrpSpPr>
            <a:grpSpLocks/>
          </p:cNvGrpSpPr>
          <p:nvPr/>
        </p:nvGrpSpPr>
        <p:grpSpPr bwMode="auto">
          <a:xfrm>
            <a:off x="3192640" y="3825876"/>
            <a:ext cx="830792" cy="821972"/>
            <a:chOff x="0" y="0"/>
            <a:chExt cx="747186" cy="740120"/>
          </a:xfrm>
        </p:grpSpPr>
        <p:grpSp>
          <p:nvGrpSpPr>
            <p:cNvPr id="24585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24587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rgbClr val="BCE8F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222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88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046091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222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586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39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222" b="1">
                  <a:solidFill>
                    <a:srgbClr val="BCE8F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222" b="1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 bwMode="auto">
          <a:xfrm flipH="1">
            <a:off x="1927116" y="2630620"/>
            <a:ext cx="2484639" cy="1621002"/>
          </a:xfrm>
          <a:prstGeom prst="parallelogram">
            <a:avLst>
              <a:gd name="adj" fmla="val 8727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平行四边形 6"/>
          <p:cNvSpPr/>
          <p:nvPr/>
        </p:nvSpPr>
        <p:spPr bwMode="auto">
          <a:xfrm flipH="1">
            <a:off x="3626066" y="2630620"/>
            <a:ext cx="2484639" cy="1621002"/>
          </a:xfrm>
          <a:prstGeom prst="parallelogram">
            <a:avLst>
              <a:gd name="adj" fmla="val 8727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 bwMode="auto">
          <a:xfrm flipH="1">
            <a:off x="5325014" y="2630620"/>
            <a:ext cx="2484639" cy="1621002"/>
          </a:xfrm>
          <a:prstGeom prst="parallelogram">
            <a:avLst>
              <a:gd name="adj" fmla="val 87273"/>
            </a:avLst>
          </a:prstGeom>
          <a:noFill/>
          <a:ln w="12700" cmpd="sng">
            <a:solidFill>
              <a:schemeClr val="accent2"/>
            </a:solidFill>
            <a:round/>
            <a:headEnd/>
            <a:tailEnd/>
          </a:ln>
          <a:effectLst>
            <a:glow rad="88900">
              <a:schemeClr val="accent1">
                <a:alpha val="3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61"/>
          <p:cNvSpPr txBox="1">
            <a:spLocks noChangeArrowheads="1"/>
          </p:cNvSpPr>
          <p:nvPr/>
        </p:nvSpPr>
        <p:spPr bwMode="auto">
          <a:xfrm>
            <a:off x="1876778" y="2256015"/>
            <a:ext cx="1408271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  <a:endParaRPr lang="zh-CN" altLang="en-US" sz="1556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1"/>
          <p:cNvSpPr txBox="1">
            <a:spLocks noChangeArrowheads="1"/>
          </p:cNvSpPr>
          <p:nvPr/>
        </p:nvSpPr>
        <p:spPr bwMode="auto">
          <a:xfrm>
            <a:off x="3570111" y="2256015"/>
            <a:ext cx="1408271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  <a:endParaRPr lang="zh-CN" altLang="en-US" sz="1556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1"/>
          <p:cNvSpPr txBox="1">
            <a:spLocks noChangeArrowheads="1"/>
          </p:cNvSpPr>
          <p:nvPr/>
        </p:nvSpPr>
        <p:spPr bwMode="auto">
          <a:xfrm>
            <a:off x="5231695" y="2256015"/>
            <a:ext cx="1408271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56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 here</a:t>
            </a:r>
            <a:endParaRPr lang="zh-CN" altLang="en-US" sz="1556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/>
        </p:nvSpPr>
        <p:spPr bwMode="auto">
          <a:xfrm>
            <a:off x="1651000" y="2615848"/>
            <a:ext cx="1349376" cy="1635124"/>
          </a:xfrm>
          <a:prstGeom prst="parallelogram">
            <a:avLst>
              <a:gd name="adj" fmla="val 20417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20000"/>
              </a:lnSpc>
              <a:spcBef>
                <a:spcPts val="667"/>
              </a:spcBef>
              <a:spcAft>
                <a:spcPts val="667"/>
              </a:spcAft>
              <a:defRPr/>
            </a:pPr>
            <a:endParaRPr lang="zh-CN" altLang="en-US" sz="3111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平行四边形 3"/>
          <p:cNvSpPr/>
          <p:nvPr/>
        </p:nvSpPr>
        <p:spPr bwMode="auto">
          <a:xfrm>
            <a:off x="3351389" y="2615848"/>
            <a:ext cx="1345848" cy="1635124"/>
          </a:xfrm>
          <a:prstGeom prst="parallelogram">
            <a:avLst>
              <a:gd name="adj" fmla="val 20417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20000"/>
              </a:lnSpc>
              <a:spcBef>
                <a:spcPts val="667"/>
              </a:spcBef>
              <a:spcAft>
                <a:spcPts val="667"/>
              </a:spcAft>
              <a:defRPr/>
            </a:pPr>
            <a:endParaRPr lang="zh-CN" altLang="en-US" sz="3111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平行四边形 4"/>
          <p:cNvSpPr/>
          <p:nvPr/>
        </p:nvSpPr>
        <p:spPr bwMode="auto">
          <a:xfrm>
            <a:off x="5050015" y="2615848"/>
            <a:ext cx="1347611" cy="1635124"/>
          </a:xfrm>
          <a:prstGeom prst="parallelogram">
            <a:avLst>
              <a:gd name="adj" fmla="val 20417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20000"/>
              </a:lnSpc>
              <a:spcBef>
                <a:spcPts val="667"/>
              </a:spcBef>
              <a:spcAft>
                <a:spcPts val="667"/>
              </a:spcAft>
              <a:defRPr/>
            </a:pPr>
            <a:endParaRPr lang="zh-CN" altLang="en-US" sz="3111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2181931" y="4778375"/>
            <a:ext cx="5871986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556" dirty="0">
                <a:solidFill>
                  <a:srgbClr val="BCE8F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5" name="组合 16"/>
          <p:cNvGrpSpPr/>
          <p:nvPr/>
        </p:nvGrpSpPr>
        <p:grpSpPr>
          <a:xfrm>
            <a:off x="6748835" y="937286"/>
            <a:ext cx="1760143" cy="3314336"/>
            <a:chOff x="6288240" y="1844824"/>
            <a:chExt cx="1809598" cy="3440112"/>
          </a:xfrm>
          <a:solidFill>
            <a:schemeClr val="accent1"/>
          </a:solidFill>
          <a:effectLst/>
        </p:grpSpPr>
        <p:sp>
          <p:nvSpPr>
            <p:cNvPr id="16" name="矩形 17"/>
            <p:cNvSpPr/>
            <p:nvPr/>
          </p:nvSpPr>
          <p:spPr bwMode="auto">
            <a:xfrm>
              <a:off x="6288240" y="1844824"/>
              <a:ext cx="1809598" cy="3440112"/>
            </a:xfrm>
            <a:custGeom>
              <a:avLst/>
              <a:gdLst/>
              <a:ahLst/>
              <a:cxnLst/>
              <a:rect l="l" t="t" r="r" b="b"/>
              <a:pathLst>
                <a:path w="1809407" h="3440675">
                  <a:moveTo>
                    <a:pt x="1139906" y="0"/>
                  </a:moveTo>
                  <a:lnTo>
                    <a:pt x="1809407" y="792244"/>
                  </a:lnTo>
                  <a:lnTo>
                    <a:pt x="1563950" y="750317"/>
                  </a:lnTo>
                  <a:lnTo>
                    <a:pt x="1104411" y="3440675"/>
                  </a:lnTo>
                  <a:lnTo>
                    <a:pt x="0" y="3440675"/>
                  </a:lnTo>
                  <a:lnTo>
                    <a:pt x="490848" y="567021"/>
                  </a:lnTo>
                  <a:lnTo>
                    <a:pt x="245391" y="525095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 fontAlgn="auto">
                <a:lnSpc>
                  <a:spcPct val="120000"/>
                </a:lnSpc>
                <a:spcBef>
                  <a:spcPts val="667"/>
                </a:spcBef>
                <a:spcAft>
                  <a:spcPts val="667"/>
                </a:spcAft>
                <a:defRPr/>
              </a:pPr>
              <a:endParaRPr lang="zh-CN" altLang="en-US" sz="3111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 rot="610177">
              <a:off x="6910725" y="2706680"/>
              <a:ext cx="474636" cy="2032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kern="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2964215" y="-48509"/>
            <a:ext cx="4307417" cy="637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3111" b="1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 animBg="1"/>
      <p:bldP spid="4" grpId="0" animBg="1"/>
      <p:bldP spid="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-317500"/>
            <a:ext cx="10146489" cy="6350000"/>
          </a:xfrm>
          <a:prstGeom prst="rect">
            <a:avLst/>
          </a:prstGeom>
        </p:spPr>
      </p:pic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39663" y="1657367"/>
            <a:ext cx="5774366" cy="536222"/>
            <a:chOff x="64331" y="0"/>
            <a:chExt cx="6433094" cy="482482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1000">
                <a:srgbClr val="50B8EA"/>
              </a:gs>
              <a:gs pos="100000">
                <a:schemeClr val="tx2"/>
              </a:gs>
            </a:gsLst>
            <a:lin ang="54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4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30B8D8"/>
              </a:solidFill>
              <a:miter lim="800000"/>
              <a:headEnd/>
              <a:tailEnd/>
            </a:ln>
            <a:effectLst>
              <a:glow rad="88900">
                <a:schemeClr val="accent1">
                  <a:satMod val="175000"/>
                  <a:alpha val="30000"/>
                </a:schemeClr>
              </a:glo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22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486" name="Rectangle 13"/>
            <p:cNvSpPr>
              <a:spLocks noChangeArrowheads="1"/>
            </p:cNvSpPr>
            <p:nvPr/>
          </p:nvSpPr>
          <p:spPr bwMode="auto">
            <a:xfrm>
              <a:off x="1860562" y="31930"/>
              <a:ext cx="3106258" cy="390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2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"/>
                  <a:cs typeface="+mn-ea"/>
                  <a:sym typeface="+mn-lt"/>
                </a:rPr>
                <a:t>Add title text here</a:t>
              </a:r>
              <a:endParaRPr kumimoji="0" lang="zh-CN" altLang="en-US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3855865" y="569670"/>
            <a:ext cx="2448271" cy="704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FontTx/>
              <a:buNone/>
              <a:defRPr sz="2800"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latin typeface="方正兰亭中粗黑_GBK" panose="02000000000000000000" pitchFamily="2" charset="-122"/>
                <a:ea typeface="方正兰亭中粗黑_GBK" panose="02000000000000000000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gradFill flip="none" rotWithShape="1">
                  <a:gsLst>
                    <a:gs pos="60000">
                      <a:srgbClr val="BCE8F2"/>
                    </a:gs>
                    <a:gs pos="0">
                      <a:srgbClr val="4EC3DE"/>
                    </a:gs>
                    <a:gs pos="40000">
                      <a:srgbClr val="BCE8F2"/>
                    </a:gs>
                    <a:gs pos="100000">
                      <a:srgbClr val="4EC3D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微软雅黑 Light"/>
                <a:ea typeface="微软雅黑"/>
                <a:cs typeface="+mn-ea"/>
                <a:sym typeface="+mn-lt"/>
              </a:rPr>
              <a:t>Part Two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gradFill flip="none" rotWithShape="1">
                <a:gsLst>
                  <a:gs pos="60000">
                    <a:srgbClr val="BCE8F2"/>
                  </a:gs>
                  <a:gs pos="0">
                    <a:srgbClr val="4EC3DE"/>
                  </a:gs>
                  <a:gs pos="40000">
                    <a:srgbClr val="BCE8F2"/>
                  </a:gs>
                  <a:gs pos="100000">
                    <a:srgbClr val="4EC3DE"/>
                  </a:gs>
                </a:gsLst>
                <a:lin ang="0" scaled="1"/>
                <a:tileRect/>
              </a:gradFill>
              <a:effectLst/>
              <a:uLnTx/>
              <a:uFillTx/>
              <a:latin typeface="微软雅黑 Light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0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人工智能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A4"/>
      </a:accent1>
      <a:accent2>
        <a:srgbClr val="00AFD2"/>
      </a:accent2>
      <a:accent3>
        <a:srgbClr val="76D1E0"/>
      </a:accent3>
      <a:accent4>
        <a:srgbClr val="E6E7E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rzvbe5d">
      <a:majorFont>
        <a:latin typeface="微软雅黑 Light"/>
        <a:ea typeface="微软雅黑"/>
        <a:cs typeface=""/>
      </a:majorFont>
      <a:minorFont>
        <a:latin typeface="微软雅黑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rzvbe5d">
      <a:majorFont>
        <a:latin typeface="微软雅黑 Light"/>
        <a:ea typeface="微软雅黑"/>
        <a:cs typeface=""/>
      </a:majorFont>
      <a:minorFont>
        <a:latin typeface="微软雅黑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Pages>0</Pages>
  <Words>1611</Words>
  <Characters>0</Characters>
  <Application>Microsoft Office PowerPoint</Application>
  <DocSecurity>0</DocSecurity>
  <PresentationFormat>自定义</PresentationFormat>
  <Lines>0</Lines>
  <Paragraphs>299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微软雅黑 Light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第一PPT</Manager>
  <Company>第一PPT，www.1ppt.com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</dc:title>
  <dc:creator>第一PPT</dc:creator>
  <cp:keywords>www.1ppt.com</cp:keywords>
  <dc:description>www.1ppt.com</dc:description>
  <cp:lastModifiedBy>之灵</cp:lastModifiedBy>
  <cp:revision>16</cp:revision>
  <cp:lastPrinted>1899-12-30T00:00:00Z</cp:lastPrinted>
  <dcterms:created xsi:type="dcterms:W3CDTF">2010-06-08T02:33:18Z</dcterms:created>
  <dcterms:modified xsi:type="dcterms:W3CDTF">2023-04-13T15:07:38Z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