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91" r:id="rId2"/>
  </p:sldMasterIdLst>
  <p:notesMasterIdLst>
    <p:notesMasterId r:id="rId28"/>
  </p:notesMasterIdLst>
  <p:sldIdLst>
    <p:sldId id="386" r:id="rId3"/>
    <p:sldId id="380" r:id="rId4"/>
    <p:sldId id="381" r:id="rId5"/>
    <p:sldId id="263" r:id="rId6"/>
    <p:sldId id="322" r:id="rId7"/>
    <p:sldId id="310" r:id="rId8"/>
    <p:sldId id="379" r:id="rId9"/>
    <p:sldId id="382" r:id="rId10"/>
    <p:sldId id="344" r:id="rId11"/>
    <p:sldId id="296" r:id="rId12"/>
    <p:sldId id="303" r:id="rId13"/>
    <p:sldId id="365" r:id="rId14"/>
    <p:sldId id="271" r:id="rId15"/>
    <p:sldId id="384" r:id="rId16"/>
    <p:sldId id="359" r:id="rId17"/>
    <p:sldId id="339" r:id="rId18"/>
    <p:sldId id="356" r:id="rId19"/>
    <p:sldId id="286" r:id="rId20"/>
    <p:sldId id="383" r:id="rId21"/>
    <p:sldId id="337" r:id="rId22"/>
    <p:sldId id="289" r:id="rId23"/>
    <p:sldId id="261" r:id="rId24"/>
    <p:sldId id="317" r:id="rId25"/>
    <p:sldId id="363" r:id="rId26"/>
    <p:sldId id="38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E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86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601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10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71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0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89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360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052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294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776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92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716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1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846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675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794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47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89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14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41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15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63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72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03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002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18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320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274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613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26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384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525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8574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25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37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7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26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044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2811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9048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139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3020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720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03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220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8080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708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692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4016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3066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8471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1" y="1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810931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5122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9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3454C97-AE5F-445B-8C35-8074CCBF7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8" y="2274888"/>
            <a:ext cx="5747303" cy="1725612"/>
          </a:xfrm>
          <a:custGeom>
            <a:avLst/>
            <a:gdLst>
              <a:gd name="connsiteX0" fmla="*/ 0 w 5747303"/>
              <a:gd name="connsiteY0" fmla="*/ 0 h 1725612"/>
              <a:gd name="connsiteX1" fmla="*/ 5747303 w 5747303"/>
              <a:gd name="connsiteY1" fmla="*/ 0 h 1725612"/>
              <a:gd name="connsiteX2" fmla="*/ 5747303 w 5747303"/>
              <a:gd name="connsiteY2" fmla="*/ 1725612 h 1725612"/>
              <a:gd name="connsiteX3" fmla="*/ 0 w 5747303"/>
              <a:gd name="connsiteY3" fmla="*/ 1725612 h 17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303" h="1725612">
                <a:moveTo>
                  <a:pt x="0" y="0"/>
                </a:moveTo>
                <a:lnTo>
                  <a:pt x="5747303" y="0"/>
                </a:lnTo>
                <a:lnTo>
                  <a:pt x="5747303" y="1725612"/>
                </a:lnTo>
                <a:lnTo>
                  <a:pt x="0" y="1725612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  <a:effectLst>
            <a:outerShdw blurRad="241300" sx="101000" sy="101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1C5CDA7D-3EFF-4632-8FB1-CD8D71E0C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9998" y="2274888"/>
            <a:ext cx="2029655" cy="3467100"/>
          </a:xfrm>
          <a:custGeom>
            <a:avLst/>
            <a:gdLst>
              <a:gd name="connsiteX0" fmla="*/ 0 w 2029654"/>
              <a:gd name="connsiteY0" fmla="*/ 0 h 3467100"/>
              <a:gd name="connsiteX1" fmla="*/ 2029654 w 2029654"/>
              <a:gd name="connsiteY1" fmla="*/ 0 h 3467100"/>
              <a:gd name="connsiteX2" fmla="*/ 2029654 w 2029654"/>
              <a:gd name="connsiteY2" fmla="*/ 3467100 h 3467100"/>
              <a:gd name="connsiteX3" fmla="*/ 0 w 2029654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654" h="3467100">
                <a:moveTo>
                  <a:pt x="0" y="0"/>
                </a:moveTo>
                <a:lnTo>
                  <a:pt x="2029654" y="0"/>
                </a:lnTo>
                <a:lnTo>
                  <a:pt x="2029654" y="3467100"/>
                </a:lnTo>
                <a:lnTo>
                  <a:pt x="0" y="3467100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  <a:effectLst>
            <a:outerShdw blurRad="241300" sx="101000" sy="101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0F3EB10F-A849-4B43-B59E-DDAECA4C7F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3171" y="2274888"/>
            <a:ext cx="2029655" cy="3467100"/>
          </a:xfrm>
          <a:custGeom>
            <a:avLst/>
            <a:gdLst>
              <a:gd name="connsiteX0" fmla="*/ 0 w 2029654"/>
              <a:gd name="connsiteY0" fmla="*/ 0 h 3467100"/>
              <a:gd name="connsiteX1" fmla="*/ 2029654 w 2029654"/>
              <a:gd name="connsiteY1" fmla="*/ 0 h 3467100"/>
              <a:gd name="connsiteX2" fmla="*/ 2029654 w 2029654"/>
              <a:gd name="connsiteY2" fmla="*/ 3467100 h 3467100"/>
              <a:gd name="connsiteX3" fmla="*/ 0 w 2029654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654" h="3467100">
                <a:moveTo>
                  <a:pt x="0" y="0"/>
                </a:moveTo>
                <a:lnTo>
                  <a:pt x="2029654" y="0"/>
                </a:lnTo>
                <a:lnTo>
                  <a:pt x="2029654" y="3467100"/>
                </a:lnTo>
                <a:lnTo>
                  <a:pt x="0" y="3467100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  <a:effectLst>
            <a:outerShdw blurRad="241300" sx="101000" sy="101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6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79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06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63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293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31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21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02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67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DED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0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A52BA87A-78FA-4607-B2FD-1F16681997D8}"/>
              </a:ext>
            </a:extLst>
          </p:cNvPr>
          <p:cNvSpPr>
            <a:spLocks/>
          </p:cNvSpPr>
          <p:nvPr/>
        </p:nvSpPr>
        <p:spPr bwMode="auto">
          <a:xfrm>
            <a:off x="10173084" y="3949238"/>
            <a:ext cx="2880643" cy="2877126"/>
          </a:xfrm>
          <a:custGeom>
            <a:avLst/>
            <a:gdLst>
              <a:gd name="T0" fmla="*/ 462 w 632"/>
              <a:gd name="T1" fmla="*/ 594 h 631"/>
              <a:gd name="T2" fmla="*/ 37 w 632"/>
              <a:gd name="T3" fmla="*/ 169 h 631"/>
              <a:gd name="T4" fmla="*/ 37 w 632"/>
              <a:gd name="T5" fmla="*/ 36 h 631"/>
              <a:gd name="T6" fmla="*/ 37 w 632"/>
              <a:gd name="T7" fmla="*/ 36 h 631"/>
              <a:gd name="T8" fmla="*/ 170 w 632"/>
              <a:gd name="T9" fmla="*/ 36 h 631"/>
              <a:gd name="T10" fmla="*/ 595 w 632"/>
              <a:gd name="T11" fmla="*/ 461 h 631"/>
              <a:gd name="T12" fmla="*/ 595 w 632"/>
              <a:gd name="T13" fmla="*/ 594 h 631"/>
              <a:gd name="T14" fmla="*/ 595 w 632"/>
              <a:gd name="T15" fmla="*/ 594 h 631"/>
              <a:gd name="T16" fmla="*/ 462 w 632"/>
              <a:gd name="T17" fmla="*/ 594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1">
                <a:moveTo>
                  <a:pt x="462" y="594"/>
                </a:moveTo>
                <a:cubicBezTo>
                  <a:pt x="37" y="169"/>
                  <a:pt x="37" y="169"/>
                  <a:pt x="37" y="169"/>
                </a:cubicBezTo>
                <a:cubicBezTo>
                  <a:pt x="0" y="133"/>
                  <a:pt x="0" y="73"/>
                  <a:pt x="3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74" y="0"/>
                  <a:pt x="133" y="0"/>
                  <a:pt x="170" y="36"/>
                </a:cubicBezTo>
                <a:cubicBezTo>
                  <a:pt x="595" y="461"/>
                  <a:pt x="595" y="461"/>
                  <a:pt x="595" y="461"/>
                </a:cubicBezTo>
                <a:cubicBezTo>
                  <a:pt x="632" y="498"/>
                  <a:pt x="632" y="558"/>
                  <a:pt x="595" y="594"/>
                </a:cubicBezTo>
                <a:cubicBezTo>
                  <a:pt x="595" y="594"/>
                  <a:pt x="595" y="594"/>
                  <a:pt x="595" y="594"/>
                </a:cubicBezTo>
                <a:cubicBezTo>
                  <a:pt x="558" y="631"/>
                  <a:pt x="499" y="631"/>
                  <a:pt x="462" y="59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45E4D05-7CF6-41AD-8820-2D479C8FC708}"/>
              </a:ext>
            </a:extLst>
          </p:cNvPr>
          <p:cNvSpPr>
            <a:spLocks/>
          </p:cNvSpPr>
          <p:nvPr/>
        </p:nvSpPr>
        <p:spPr bwMode="auto">
          <a:xfrm>
            <a:off x="6854414" y="267546"/>
            <a:ext cx="2485191" cy="2430706"/>
          </a:xfrm>
          <a:custGeom>
            <a:avLst/>
            <a:gdLst>
              <a:gd name="T0" fmla="*/ 148 w 545"/>
              <a:gd name="T1" fmla="*/ 32 h 533"/>
              <a:gd name="T2" fmla="*/ 32 w 545"/>
              <a:gd name="T3" fmla="*/ 32 h 533"/>
              <a:gd name="T4" fmla="*/ 32 w 545"/>
              <a:gd name="T5" fmla="*/ 32 h 533"/>
              <a:gd name="T6" fmla="*/ 32 w 545"/>
              <a:gd name="T7" fmla="*/ 148 h 533"/>
              <a:gd name="T8" fmla="*/ 418 w 545"/>
              <a:gd name="T9" fmla="*/ 533 h 533"/>
              <a:gd name="T10" fmla="*/ 545 w 545"/>
              <a:gd name="T11" fmla="*/ 428 h 533"/>
              <a:gd name="T12" fmla="*/ 148 w 545"/>
              <a:gd name="T13" fmla="*/ 32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533">
                <a:moveTo>
                  <a:pt x="148" y="32"/>
                </a:moveTo>
                <a:cubicBezTo>
                  <a:pt x="116" y="0"/>
                  <a:pt x="64" y="0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0" y="64"/>
                  <a:pt x="0" y="116"/>
                  <a:pt x="32" y="148"/>
                </a:cubicBezTo>
                <a:cubicBezTo>
                  <a:pt x="418" y="533"/>
                  <a:pt x="418" y="533"/>
                  <a:pt x="418" y="533"/>
                </a:cubicBezTo>
                <a:cubicBezTo>
                  <a:pt x="462" y="501"/>
                  <a:pt x="504" y="465"/>
                  <a:pt x="545" y="428"/>
                </a:cubicBezTo>
                <a:lnTo>
                  <a:pt x="148" y="32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3E83811-4C78-4DA7-BF94-F9C7D63B09FC}"/>
              </a:ext>
            </a:extLst>
          </p:cNvPr>
          <p:cNvSpPr>
            <a:spLocks/>
          </p:cNvSpPr>
          <p:nvPr/>
        </p:nvSpPr>
        <p:spPr bwMode="auto">
          <a:xfrm>
            <a:off x="8686190" y="3975603"/>
            <a:ext cx="2882399" cy="2882399"/>
          </a:xfrm>
          <a:custGeom>
            <a:avLst/>
            <a:gdLst>
              <a:gd name="T0" fmla="*/ 462 w 632"/>
              <a:gd name="T1" fmla="*/ 595 h 632"/>
              <a:gd name="T2" fmla="*/ 37 w 632"/>
              <a:gd name="T3" fmla="*/ 170 h 632"/>
              <a:gd name="T4" fmla="*/ 37 w 632"/>
              <a:gd name="T5" fmla="*/ 37 h 632"/>
              <a:gd name="T6" fmla="*/ 37 w 632"/>
              <a:gd name="T7" fmla="*/ 37 h 632"/>
              <a:gd name="T8" fmla="*/ 170 w 632"/>
              <a:gd name="T9" fmla="*/ 37 h 632"/>
              <a:gd name="T10" fmla="*/ 595 w 632"/>
              <a:gd name="T11" fmla="*/ 462 h 632"/>
              <a:gd name="T12" fmla="*/ 595 w 632"/>
              <a:gd name="T13" fmla="*/ 595 h 632"/>
              <a:gd name="T14" fmla="*/ 595 w 632"/>
              <a:gd name="T15" fmla="*/ 595 h 632"/>
              <a:gd name="T16" fmla="*/ 462 w 632"/>
              <a:gd name="T17" fmla="*/ 595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2">
                <a:moveTo>
                  <a:pt x="462" y="595"/>
                </a:moveTo>
                <a:cubicBezTo>
                  <a:pt x="37" y="170"/>
                  <a:pt x="37" y="170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73" y="0"/>
                  <a:pt x="133" y="0"/>
                  <a:pt x="170" y="37"/>
                </a:cubicBezTo>
                <a:cubicBezTo>
                  <a:pt x="595" y="462"/>
                  <a:pt x="595" y="462"/>
                  <a:pt x="595" y="462"/>
                </a:cubicBezTo>
                <a:cubicBezTo>
                  <a:pt x="632" y="499"/>
                  <a:pt x="632" y="558"/>
                  <a:pt x="595" y="595"/>
                </a:cubicBezTo>
                <a:cubicBezTo>
                  <a:pt x="595" y="595"/>
                  <a:pt x="595" y="595"/>
                  <a:pt x="595" y="595"/>
                </a:cubicBezTo>
                <a:cubicBezTo>
                  <a:pt x="558" y="632"/>
                  <a:pt x="499" y="632"/>
                  <a:pt x="462" y="59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69AE105-D2A4-487C-BAA0-0863EEE0EF51}"/>
              </a:ext>
            </a:extLst>
          </p:cNvPr>
          <p:cNvSpPr>
            <a:spLocks/>
          </p:cNvSpPr>
          <p:nvPr/>
        </p:nvSpPr>
        <p:spPr bwMode="auto">
          <a:xfrm>
            <a:off x="6462481" y="2453556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E6C7BBC-9704-4C3E-AA26-D3AFEEE61D88}"/>
              </a:ext>
            </a:extLst>
          </p:cNvPr>
          <p:cNvSpPr>
            <a:spLocks/>
          </p:cNvSpPr>
          <p:nvPr/>
        </p:nvSpPr>
        <p:spPr bwMode="auto">
          <a:xfrm>
            <a:off x="6640814" y="1847679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A45B15A-4475-4481-A461-125F1E415671}"/>
              </a:ext>
            </a:extLst>
          </p:cNvPr>
          <p:cNvSpPr>
            <a:spLocks/>
          </p:cNvSpPr>
          <p:nvPr/>
        </p:nvSpPr>
        <p:spPr bwMode="auto">
          <a:xfrm>
            <a:off x="8285465" y="3908816"/>
            <a:ext cx="1590592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1 h 350"/>
              <a:gd name="T4" fmla="*/ 29 w 349"/>
              <a:gd name="T5" fmla="*/ 321 h 350"/>
              <a:gd name="T6" fmla="*/ 29 w 349"/>
              <a:gd name="T7" fmla="*/ 321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1"/>
                  <a:pt x="135" y="321"/>
                  <a:pt x="135" y="321"/>
                </a:cubicBezTo>
                <a:cubicBezTo>
                  <a:pt x="105" y="350"/>
                  <a:pt x="58" y="350"/>
                  <a:pt x="29" y="321"/>
                </a:cubicBezTo>
                <a:cubicBezTo>
                  <a:pt x="29" y="321"/>
                  <a:pt x="29" y="321"/>
                  <a:pt x="29" y="321"/>
                </a:cubicBezTo>
                <a:cubicBezTo>
                  <a:pt x="0" y="292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3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9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F59FC22-9AC1-4017-A4F4-30459DF4D28D}"/>
              </a:ext>
            </a:extLst>
          </p:cNvPr>
          <p:cNvSpPr>
            <a:spLocks/>
          </p:cNvSpPr>
          <p:nvPr/>
        </p:nvSpPr>
        <p:spPr bwMode="auto">
          <a:xfrm>
            <a:off x="9858481" y="0"/>
            <a:ext cx="2328768" cy="4755958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1D93AD6-9616-43E8-837F-BD87BA6BEBBA}"/>
              </a:ext>
            </a:extLst>
          </p:cNvPr>
          <p:cNvSpPr>
            <a:spLocks/>
          </p:cNvSpPr>
          <p:nvPr/>
        </p:nvSpPr>
        <p:spPr bwMode="auto">
          <a:xfrm>
            <a:off x="6853451" y="1054139"/>
            <a:ext cx="2662704" cy="2662704"/>
          </a:xfrm>
          <a:custGeom>
            <a:avLst/>
            <a:gdLst>
              <a:gd name="T0" fmla="*/ 575 w 584"/>
              <a:gd name="T1" fmla="*/ 309 h 584"/>
              <a:gd name="T2" fmla="*/ 309 w 584"/>
              <a:gd name="T3" fmla="*/ 575 h 584"/>
              <a:gd name="T4" fmla="*/ 275 w 584"/>
              <a:gd name="T5" fmla="*/ 575 h 584"/>
              <a:gd name="T6" fmla="*/ 9 w 584"/>
              <a:gd name="T7" fmla="*/ 309 h 584"/>
              <a:gd name="T8" fmla="*/ 9 w 584"/>
              <a:gd name="T9" fmla="*/ 276 h 584"/>
              <a:gd name="T10" fmla="*/ 275 w 584"/>
              <a:gd name="T11" fmla="*/ 9 h 584"/>
              <a:gd name="T12" fmla="*/ 309 w 584"/>
              <a:gd name="T13" fmla="*/ 9 h 584"/>
              <a:gd name="T14" fmla="*/ 575 w 584"/>
              <a:gd name="T15" fmla="*/ 276 h 584"/>
              <a:gd name="T16" fmla="*/ 575 w 584"/>
              <a:gd name="T17" fmla="*/ 30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584">
                <a:moveTo>
                  <a:pt x="575" y="309"/>
                </a:moveTo>
                <a:cubicBezTo>
                  <a:pt x="309" y="575"/>
                  <a:pt x="309" y="575"/>
                  <a:pt x="309" y="575"/>
                </a:cubicBezTo>
                <a:cubicBezTo>
                  <a:pt x="300" y="584"/>
                  <a:pt x="285" y="584"/>
                  <a:pt x="275" y="575"/>
                </a:cubicBezTo>
                <a:cubicBezTo>
                  <a:pt x="9" y="309"/>
                  <a:pt x="9" y="309"/>
                  <a:pt x="9" y="309"/>
                </a:cubicBezTo>
                <a:cubicBezTo>
                  <a:pt x="0" y="300"/>
                  <a:pt x="0" y="285"/>
                  <a:pt x="9" y="276"/>
                </a:cubicBezTo>
                <a:cubicBezTo>
                  <a:pt x="275" y="9"/>
                  <a:pt x="275" y="9"/>
                  <a:pt x="275" y="9"/>
                </a:cubicBezTo>
                <a:cubicBezTo>
                  <a:pt x="285" y="0"/>
                  <a:pt x="300" y="0"/>
                  <a:pt x="309" y="9"/>
                </a:cubicBezTo>
                <a:cubicBezTo>
                  <a:pt x="575" y="276"/>
                  <a:pt x="575" y="276"/>
                  <a:pt x="575" y="276"/>
                </a:cubicBezTo>
                <a:cubicBezTo>
                  <a:pt x="584" y="285"/>
                  <a:pt x="584" y="300"/>
                  <a:pt x="575" y="309"/>
                </a:cubicBezTo>
                <a:close/>
              </a:path>
            </a:pathLst>
          </a:custGeom>
          <a:blipFill>
            <a:blip r:embed="rId3"/>
            <a:stretch>
              <a:fillRect l="-25703" t="-388" r="-25461" b="-388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9F94805-9AF5-43F5-A8FF-3778769607A2}"/>
              </a:ext>
            </a:extLst>
          </p:cNvPr>
          <p:cNvSpPr>
            <a:spLocks/>
          </p:cNvSpPr>
          <p:nvPr/>
        </p:nvSpPr>
        <p:spPr bwMode="auto">
          <a:xfrm>
            <a:off x="8664928" y="115207"/>
            <a:ext cx="2056347" cy="2058103"/>
          </a:xfrm>
          <a:custGeom>
            <a:avLst/>
            <a:gdLst>
              <a:gd name="T0" fmla="*/ 441 w 451"/>
              <a:gd name="T1" fmla="*/ 242 h 451"/>
              <a:gd name="T2" fmla="*/ 242 w 451"/>
              <a:gd name="T3" fmla="*/ 441 h 451"/>
              <a:gd name="T4" fmla="*/ 209 w 451"/>
              <a:gd name="T5" fmla="*/ 441 h 451"/>
              <a:gd name="T6" fmla="*/ 9 w 451"/>
              <a:gd name="T7" fmla="*/ 242 h 451"/>
              <a:gd name="T8" fmla="*/ 9 w 451"/>
              <a:gd name="T9" fmla="*/ 209 h 451"/>
              <a:gd name="T10" fmla="*/ 209 w 451"/>
              <a:gd name="T11" fmla="*/ 9 h 451"/>
              <a:gd name="T12" fmla="*/ 242 w 451"/>
              <a:gd name="T13" fmla="*/ 9 h 451"/>
              <a:gd name="T14" fmla="*/ 441 w 451"/>
              <a:gd name="T15" fmla="*/ 209 h 451"/>
              <a:gd name="T16" fmla="*/ 441 w 451"/>
              <a:gd name="T17" fmla="*/ 24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451">
                <a:moveTo>
                  <a:pt x="441" y="242"/>
                </a:moveTo>
                <a:cubicBezTo>
                  <a:pt x="242" y="441"/>
                  <a:pt x="242" y="441"/>
                  <a:pt x="242" y="441"/>
                </a:cubicBezTo>
                <a:cubicBezTo>
                  <a:pt x="233" y="451"/>
                  <a:pt x="218" y="451"/>
                  <a:pt x="209" y="441"/>
                </a:cubicBezTo>
                <a:cubicBezTo>
                  <a:pt x="9" y="242"/>
                  <a:pt x="9" y="242"/>
                  <a:pt x="9" y="242"/>
                </a:cubicBezTo>
                <a:cubicBezTo>
                  <a:pt x="0" y="233"/>
                  <a:pt x="0" y="218"/>
                  <a:pt x="9" y="209"/>
                </a:cubicBezTo>
                <a:cubicBezTo>
                  <a:pt x="209" y="9"/>
                  <a:pt x="209" y="9"/>
                  <a:pt x="209" y="9"/>
                </a:cubicBezTo>
                <a:cubicBezTo>
                  <a:pt x="218" y="0"/>
                  <a:pt x="233" y="0"/>
                  <a:pt x="242" y="9"/>
                </a:cubicBezTo>
                <a:cubicBezTo>
                  <a:pt x="441" y="209"/>
                  <a:pt x="441" y="209"/>
                  <a:pt x="441" y="209"/>
                </a:cubicBezTo>
                <a:cubicBezTo>
                  <a:pt x="451" y="218"/>
                  <a:pt x="451" y="233"/>
                  <a:pt x="441" y="242"/>
                </a:cubicBezTo>
                <a:close/>
              </a:path>
            </a:pathLst>
          </a:custGeom>
          <a:blipFill>
            <a:blip r:embed="rId4"/>
            <a:stretch>
              <a:fillRect l="-25999" t="-532" r="-25687" b="-532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3505983-52F0-438D-BBE4-062A36C59223}"/>
              </a:ext>
            </a:extLst>
          </p:cNvPr>
          <p:cNvSpPr>
            <a:spLocks/>
          </p:cNvSpPr>
          <p:nvPr/>
        </p:nvSpPr>
        <p:spPr bwMode="auto">
          <a:xfrm>
            <a:off x="8085103" y="2562523"/>
            <a:ext cx="3246215" cy="3246214"/>
          </a:xfrm>
          <a:custGeom>
            <a:avLst/>
            <a:gdLst>
              <a:gd name="T0" fmla="*/ 703 w 712"/>
              <a:gd name="T1" fmla="*/ 373 h 712"/>
              <a:gd name="T2" fmla="*/ 373 w 712"/>
              <a:gd name="T3" fmla="*/ 703 h 712"/>
              <a:gd name="T4" fmla="*/ 339 w 712"/>
              <a:gd name="T5" fmla="*/ 703 h 712"/>
              <a:gd name="T6" fmla="*/ 9 w 712"/>
              <a:gd name="T7" fmla="*/ 373 h 712"/>
              <a:gd name="T8" fmla="*/ 9 w 712"/>
              <a:gd name="T9" fmla="*/ 339 h 712"/>
              <a:gd name="T10" fmla="*/ 339 w 712"/>
              <a:gd name="T11" fmla="*/ 10 h 712"/>
              <a:gd name="T12" fmla="*/ 373 w 712"/>
              <a:gd name="T13" fmla="*/ 10 h 712"/>
              <a:gd name="T14" fmla="*/ 703 w 712"/>
              <a:gd name="T15" fmla="*/ 339 h 712"/>
              <a:gd name="T16" fmla="*/ 703 w 712"/>
              <a:gd name="T17" fmla="*/ 373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2" h="712">
                <a:moveTo>
                  <a:pt x="703" y="373"/>
                </a:moveTo>
                <a:cubicBezTo>
                  <a:pt x="373" y="703"/>
                  <a:pt x="373" y="703"/>
                  <a:pt x="373" y="703"/>
                </a:cubicBezTo>
                <a:cubicBezTo>
                  <a:pt x="363" y="712"/>
                  <a:pt x="348" y="712"/>
                  <a:pt x="339" y="703"/>
                </a:cubicBezTo>
                <a:cubicBezTo>
                  <a:pt x="9" y="373"/>
                  <a:pt x="9" y="373"/>
                  <a:pt x="9" y="373"/>
                </a:cubicBezTo>
                <a:cubicBezTo>
                  <a:pt x="0" y="364"/>
                  <a:pt x="0" y="349"/>
                  <a:pt x="9" y="339"/>
                </a:cubicBezTo>
                <a:cubicBezTo>
                  <a:pt x="339" y="10"/>
                  <a:pt x="339" y="10"/>
                  <a:pt x="339" y="10"/>
                </a:cubicBezTo>
                <a:cubicBezTo>
                  <a:pt x="348" y="0"/>
                  <a:pt x="363" y="0"/>
                  <a:pt x="373" y="10"/>
                </a:cubicBezTo>
                <a:cubicBezTo>
                  <a:pt x="703" y="339"/>
                  <a:pt x="703" y="339"/>
                  <a:pt x="703" y="339"/>
                </a:cubicBezTo>
                <a:cubicBezTo>
                  <a:pt x="712" y="349"/>
                  <a:pt x="712" y="364"/>
                  <a:pt x="703" y="373"/>
                </a:cubicBezTo>
                <a:close/>
              </a:path>
            </a:pathLst>
          </a:custGeom>
          <a:blipFill>
            <a:blip r:embed="rId5"/>
            <a:stretch>
              <a:fillRect l="-31997" t="-336" r="-31749" b="-336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A4CB73-C750-48DE-90BD-C083452D57CC}"/>
              </a:ext>
            </a:extLst>
          </p:cNvPr>
          <p:cNvSpPr txBox="1"/>
          <p:nvPr/>
        </p:nvSpPr>
        <p:spPr>
          <a:xfrm>
            <a:off x="738010" y="1747899"/>
            <a:ext cx="5315774" cy="17900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>
                <a:cs typeface="+mn-ea"/>
                <a:sym typeface="+mn-lt"/>
              </a:rPr>
              <a:t>Free</a:t>
            </a:r>
          </a:p>
          <a:p>
            <a:pPr>
              <a:lnSpc>
                <a:spcPct val="120000"/>
              </a:lnSpc>
            </a:pPr>
            <a:r>
              <a:rPr lang="en-US" altLang="zh-CN" sz="4800" dirty="0">
                <a:cs typeface="+mn-ea"/>
                <a:sym typeface="+mn-lt"/>
              </a:rPr>
              <a:t>PPT TEMPLATES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3FDD5C-60EF-4861-94B5-F5417EDF3F47}"/>
              </a:ext>
            </a:extLst>
          </p:cNvPr>
          <p:cNvSpPr txBox="1"/>
          <p:nvPr/>
        </p:nvSpPr>
        <p:spPr>
          <a:xfrm>
            <a:off x="789802" y="3646984"/>
            <a:ext cx="500581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— Insert the Subtitle of Your Presentation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D361EF4-A6DA-428C-B88D-0CDE02078192}"/>
              </a:ext>
            </a:extLst>
          </p:cNvPr>
          <p:cNvGrpSpPr/>
          <p:nvPr/>
        </p:nvGrpSpPr>
        <p:grpSpPr>
          <a:xfrm>
            <a:off x="1177355" y="4679758"/>
            <a:ext cx="369231" cy="369230"/>
            <a:chOff x="-468380" y="-403014"/>
            <a:chExt cx="670560" cy="67056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2C8AB0B-7DD6-46C5-B7D7-90BFA395CB45}"/>
                </a:ext>
              </a:extLst>
            </p:cNvPr>
            <p:cNvSpPr/>
            <p:nvPr/>
          </p:nvSpPr>
          <p:spPr>
            <a:xfrm>
              <a:off x="-468380" y="-403014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31">
              <a:extLst>
                <a:ext uri="{FF2B5EF4-FFF2-40B4-BE49-F238E27FC236}">
                  <a16:creationId xmlns:a16="http://schemas.microsoft.com/office/drawing/2014/main" id="{2893857D-8AB6-482F-A853-AEA0D1CF427D}"/>
                </a:ext>
              </a:extLst>
            </p:cNvPr>
            <p:cNvSpPr/>
            <p:nvPr/>
          </p:nvSpPr>
          <p:spPr>
            <a:xfrm>
              <a:off x="-283496" y="-223163"/>
              <a:ext cx="300792" cy="310858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F2EFA17-CE9A-48AB-B9F2-8C4D2B95E462}"/>
              </a:ext>
            </a:extLst>
          </p:cNvPr>
          <p:cNvGrpSpPr/>
          <p:nvPr/>
        </p:nvGrpSpPr>
        <p:grpSpPr>
          <a:xfrm>
            <a:off x="1830534" y="4679758"/>
            <a:ext cx="369231" cy="369230"/>
            <a:chOff x="2700073" y="-403014"/>
            <a:chExt cx="670560" cy="67056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8032A3A-2D85-4792-837E-919DDFC62658}"/>
                </a:ext>
              </a:extLst>
            </p:cNvPr>
            <p:cNvSpPr/>
            <p:nvPr/>
          </p:nvSpPr>
          <p:spPr>
            <a:xfrm>
              <a:off x="2700073" y="-403014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32">
              <a:extLst>
                <a:ext uri="{FF2B5EF4-FFF2-40B4-BE49-F238E27FC236}">
                  <a16:creationId xmlns:a16="http://schemas.microsoft.com/office/drawing/2014/main" id="{1CA2D60E-A6B9-4DB6-A26D-27C105E84C40}"/>
                </a:ext>
              </a:extLst>
            </p:cNvPr>
            <p:cNvSpPr/>
            <p:nvPr/>
          </p:nvSpPr>
          <p:spPr>
            <a:xfrm>
              <a:off x="2879924" y="-218484"/>
              <a:ext cx="310858" cy="301499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D866CC0-F69E-4F5C-AE93-4154B54C5C16}"/>
              </a:ext>
            </a:extLst>
          </p:cNvPr>
          <p:cNvGrpSpPr/>
          <p:nvPr/>
        </p:nvGrpSpPr>
        <p:grpSpPr>
          <a:xfrm>
            <a:off x="3136894" y="4679758"/>
            <a:ext cx="369231" cy="369230"/>
            <a:chOff x="5859344" y="-403014"/>
            <a:chExt cx="670560" cy="67056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1E3D22B-0CF5-4E61-840F-04D3CF151468}"/>
                </a:ext>
              </a:extLst>
            </p:cNvPr>
            <p:cNvSpPr/>
            <p:nvPr/>
          </p:nvSpPr>
          <p:spPr>
            <a:xfrm>
              <a:off x="5859344" y="-403014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33">
              <a:extLst>
                <a:ext uri="{FF2B5EF4-FFF2-40B4-BE49-F238E27FC236}">
                  <a16:creationId xmlns:a16="http://schemas.microsoft.com/office/drawing/2014/main" id="{714ED069-56B4-4CB7-879C-A72827AAAFC8}"/>
                </a:ext>
              </a:extLst>
            </p:cNvPr>
            <p:cNvSpPr/>
            <p:nvPr/>
          </p:nvSpPr>
          <p:spPr>
            <a:xfrm>
              <a:off x="6039195" y="-211271"/>
              <a:ext cx="310858" cy="287073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B981874-4EE3-4F95-8558-BDD90C2D420B}"/>
              </a:ext>
            </a:extLst>
          </p:cNvPr>
          <p:cNvGrpSpPr/>
          <p:nvPr/>
        </p:nvGrpSpPr>
        <p:grpSpPr>
          <a:xfrm>
            <a:off x="2483714" y="4679758"/>
            <a:ext cx="369231" cy="369230"/>
            <a:chOff x="4277413" y="1635336"/>
            <a:chExt cx="670560" cy="67056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E66BF99-5903-4D7A-A4EC-8D0EED56EC29}"/>
                </a:ext>
              </a:extLst>
            </p:cNvPr>
            <p:cNvSpPr/>
            <p:nvPr/>
          </p:nvSpPr>
          <p:spPr>
            <a:xfrm>
              <a:off x="4277413" y="1635336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34">
              <a:extLst>
                <a:ext uri="{FF2B5EF4-FFF2-40B4-BE49-F238E27FC236}">
                  <a16:creationId xmlns:a16="http://schemas.microsoft.com/office/drawing/2014/main" id="{1104802F-6CC6-4BA0-A007-67D683A7C5FB}"/>
                </a:ext>
              </a:extLst>
            </p:cNvPr>
            <p:cNvSpPr/>
            <p:nvPr/>
          </p:nvSpPr>
          <p:spPr>
            <a:xfrm>
              <a:off x="4470943" y="1815187"/>
              <a:ext cx="283501" cy="310858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310D541-78C2-A762-7555-44E11D12F5D2}"/>
              </a:ext>
            </a:extLst>
          </p:cNvPr>
          <p:cNvSpPr txBox="1"/>
          <p:nvPr/>
        </p:nvSpPr>
        <p:spPr>
          <a:xfrm>
            <a:off x="441649" y="277348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gradFill>
                <a:gsLst>
                  <a:gs pos="0">
                    <a:srgbClr val="1C83AE"/>
                  </a:gs>
                  <a:gs pos="100000">
                    <a:srgbClr val="623E98"/>
                  </a:gs>
                </a:gsLst>
                <a:lin ang="10800000" scaled="1"/>
              </a:gradFill>
              <a:latin typeface="725-CAI978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>
            <a:extLst>
              <a:ext uri="{FF2B5EF4-FFF2-40B4-BE49-F238E27FC236}">
                <a16:creationId xmlns:a16="http://schemas.microsoft.com/office/drawing/2014/main" id="{1E0E370A-D9BC-4DD7-B188-EBEC3EF0F012}"/>
              </a:ext>
            </a:extLst>
          </p:cNvPr>
          <p:cNvGrpSpPr/>
          <p:nvPr/>
        </p:nvGrpSpPr>
        <p:grpSpPr>
          <a:xfrm>
            <a:off x="1670817" y="2211388"/>
            <a:ext cx="8847907" cy="3009900"/>
            <a:chOff x="1670818" y="1917700"/>
            <a:chExt cx="8847906" cy="3009900"/>
          </a:xfrm>
        </p:grpSpPr>
        <p:sp>
          <p:nvSpPr>
            <p:cNvPr id="2" name="六边形 1">
              <a:extLst>
                <a:ext uri="{FF2B5EF4-FFF2-40B4-BE49-F238E27FC236}">
                  <a16:creationId xmlns:a16="http://schemas.microsoft.com/office/drawing/2014/main" id="{6EADF3A0-0C6C-4196-BD58-699B1C2F75EA}"/>
                </a:ext>
              </a:extLst>
            </p:cNvPr>
            <p:cNvSpPr/>
            <p:nvPr/>
          </p:nvSpPr>
          <p:spPr>
            <a:xfrm>
              <a:off x="2368639" y="1917700"/>
              <a:ext cx="1126998" cy="971550"/>
            </a:xfrm>
            <a:custGeom>
              <a:avLst/>
              <a:gdLst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294430 w 1366155"/>
                <a:gd name="connsiteY5" fmla="*/ 1177720 h 1177720"/>
                <a:gd name="connsiteX6" fmla="*/ 0 w 1366155"/>
                <a:gd name="connsiteY6" fmla="*/ 588860 h 1177720"/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700697 w 1366155"/>
                <a:gd name="connsiteY5" fmla="*/ 1168195 h 1177720"/>
                <a:gd name="connsiteX6" fmla="*/ 294430 w 1366155"/>
                <a:gd name="connsiteY6" fmla="*/ 1177720 h 1177720"/>
                <a:gd name="connsiteX7" fmla="*/ 0 w 1366155"/>
                <a:gd name="connsiteY7" fmla="*/ 588860 h 1177720"/>
                <a:gd name="connsiteX0" fmla="*/ 700697 w 1366155"/>
                <a:gd name="connsiteY0" fmla="*/ 1168195 h 1259635"/>
                <a:gd name="connsiteX1" fmla="*/ 294430 w 1366155"/>
                <a:gd name="connsiteY1" fmla="*/ 1177720 h 1259635"/>
                <a:gd name="connsiteX2" fmla="*/ 0 w 1366155"/>
                <a:gd name="connsiteY2" fmla="*/ 588860 h 1259635"/>
                <a:gd name="connsiteX3" fmla="*/ 294430 w 1366155"/>
                <a:gd name="connsiteY3" fmla="*/ 0 h 1259635"/>
                <a:gd name="connsiteX4" fmla="*/ 1071725 w 1366155"/>
                <a:gd name="connsiteY4" fmla="*/ 0 h 1259635"/>
                <a:gd name="connsiteX5" fmla="*/ 1366155 w 1366155"/>
                <a:gd name="connsiteY5" fmla="*/ 588860 h 1259635"/>
                <a:gd name="connsiteX6" fmla="*/ 1071725 w 1366155"/>
                <a:gd name="connsiteY6" fmla="*/ 1177720 h 1259635"/>
                <a:gd name="connsiteX7" fmla="*/ 792137 w 1366155"/>
                <a:gd name="connsiteY7" fmla="*/ 1259635 h 1259635"/>
                <a:gd name="connsiteX0" fmla="*/ 700697 w 1366155"/>
                <a:gd name="connsiteY0" fmla="*/ 1168195 h 1177720"/>
                <a:gd name="connsiteX1" fmla="*/ 294430 w 1366155"/>
                <a:gd name="connsiteY1" fmla="*/ 1177720 h 1177720"/>
                <a:gd name="connsiteX2" fmla="*/ 0 w 1366155"/>
                <a:gd name="connsiteY2" fmla="*/ 588860 h 1177720"/>
                <a:gd name="connsiteX3" fmla="*/ 294430 w 1366155"/>
                <a:gd name="connsiteY3" fmla="*/ 0 h 1177720"/>
                <a:gd name="connsiteX4" fmla="*/ 1071725 w 1366155"/>
                <a:gd name="connsiteY4" fmla="*/ 0 h 1177720"/>
                <a:gd name="connsiteX5" fmla="*/ 1366155 w 1366155"/>
                <a:gd name="connsiteY5" fmla="*/ 588860 h 1177720"/>
                <a:gd name="connsiteX6" fmla="*/ 1071725 w 1366155"/>
                <a:gd name="connsiteY6" fmla="*/ 1177720 h 1177720"/>
                <a:gd name="connsiteX0" fmla="*/ 294430 w 1366155"/>
                <a:gd name="connsiteY0" fmla="*/ 1177720 h 1177720"/>
                <a:gd name="connsiteX1" fmla="*/ 0 w 1366155"/>
                <a:gd name="connsiteY1" fmla="*/ 588860 h 1177720"/>
                <a:gd name="connsiteX2" fmla="*/ 294430 w 1366155"/>
                <a:gd name="connsiteY2" fmla="*/ 0 h 1177720"/>
                <a:gd name="connsiteX3" fmla="*/ 1071725 w 1366155"/>
                <a:gd name="connsiteY3" fmla="*/ 0 h 1177720"/>
                <a:gd name="connsiteX4" fmla="*/ 1366155 w 1366155"/>
                <a:gd name="connsiteY4" fmla="*/ 588860 h 1177720"/>
                <a:gd name="connsiteX5" fmla="*/ 1071725 w 1366155"/>
                <a:gd name="connsiteY5" fmla="*/ 1177720 h 11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155" h="1177720">
                  <a:moveTo>
                    <a:pt x="294430" y="1177720"/>
                  </a:moveTo>
                  <a:lnTo>
                    <a:pt x="0" y="588860"/>
                  </a:lnTo>
                  <a:lnTo>
                    <a:pt x="294430" y="0"/>
                  </a:lnTo>
                  <a:lnTo>
                    <a:pt x="1071725" y="0"/>
                  </a:lnTo>
                  <a:lnTo>
                    <a:pt x="1366155" y="588860"/>
                  </a:lnTo>
                  <a:lnTo>
                    <a:pt x="1071725" y="1177720"/>
                  </a:lnTo>
                </a:path>
              </a:pathLst>
            </a:cu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六边形 1">
              <a:extLst>
                <a:ext uri="{FF2B5EF4-FFF2-40B4-BE49-F238E27FC236}">
                  <a16:creationId xmlns:a16="http://schemas.microsoft.com/office/drawing/2014/main" id="{7B28BCA6-CB57-42EE-992B-1CC48C55A11C}"/>
                </a:ext>
              </a:extLst>
            </p:cNvPr>
            <p:cNvSpPr/>
            <p:nvPr/>
          </p:nvSpPr>
          <p:spPr>
            <a:xfrm>
              <a:off x="5532501" y="1917700"/>
              <a:ext cx="1126998" cy="971550"/>
            </a:xfrm>
            <a:custGeom>
              <a:avLst/>
              <a:gdLst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294430 w 1366155"/>
                <a:gd name="connsiteY5" fmla="*/ 1177720 h 1177720"/>
                <a:gd name="connsiteX6" fmla="*/ 0 w 1366155"/>
                <a:gd name="connsiteY6" fmla="*/ 588860 h 1177720"/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700697 w 1366155"/>
                <a:gd name="connsiteY5" fmla="*/ 1168195 h 1177720"/>
                <a:gd name="connsiteX6" fmla="*/ 294430 w 1366155"/>
                <a:gd name="connsiteY6" fmla="*/ 1177720 h 1177720"/>
                <a:gd name="connsiteX7" fmla="*/ 0 w 1366155"/>
                <a:gd name="connsiteY7" fmla="*/ 588860 h 1177720"/>
                <a:gd name="connsiteX0" fmla="*/ 700697 w 1366155"/>
                <a:gd name="connsiteY0" fmla="*/ 1168195 h 1259635"/>
                <a:gd name="connsiteX1" fmla="*/ 294430 w 1366155"/>
                <a:gd name="connsiteY1" fmla="*/ 1177720 h 1259635"/>
                <a:gd name="connsiteX2" fmla="*/ 0 w 1366155"/>
                <a:gd name="connsiteY2" fmla="*/ 588860 h 1259635"/>
                <a:gd name="connsiteX3" fmla="*/ 294430 w 1366155"/>
                <a:gd name="connsiteY3" fmla="*/ 0 h 1259635"/>
                <a:gd name="connsiteX4" fmla="*/ 1071725 w 1366155"/>
                <a:gd name="connsiteY4" fmla="*/ 0 h 1259635"/>
                <a:gd name="connsiteX5" fmla="*/ 1366155 w 1366155"/>
                <a:gd name="connsiteY5" fmla="*/ 588860 h 1259635"/>
                <a:gd name="connsiteX6" fmla="*/ 1071725 w 1366155"/>
                <a:gd name="connsiteY6" fmla="*/ 1177720 h 1259635"/>
                <a:gd name="connsiteX7" fmla="*/ 792137 w 1366155"/>
                <a:gd name="connsiteY7" fmla="*/ 1259635 h 1259635"/>
                <a:gd name="connsiteX0" fmla="*/ 700697 w 1366155"/>
                <a:gd name="connsiteY0" fmla="*/ 1168195 h 1177720"/>
                <a:gd name="connsiteX1" fmla="*/ 294430 w 1366155"/>
                <a:gd name="connsiteY1" fmla="*/ 1177720 h 1177720"/>
                <a:gd name="connsiteX2" fmla="*/ 0 w 1366155"/>
                <a:gd name="connsiteY2" fmla="*/ 588860 h 1177720"/>
                <a:gd name="connsiteX3" fmla="*/ 294430 w 1366155"/>
                <a:gd name="connsiteY3" fmla="*/ 0 h 1177720"/>
                <a:gd name="connsiteX4" fmla="*/ 1071725 w 1366155"/>
                <a:gd name="connsiteY4" fmla="*/ 0 h 1177720"/>
                <a:gd name="connsiteX5" fmla="*/ 1366155 w 1366155"/>
                <a:gd name="connsiteY5" fmla="*/ 588860 h 1177720"/>
                <a:gd name="connsiteX6" fmla="*/ 1071725 w 1366155"/>
                <a:gd name="connsiteY6" fmla="*/ 1177720 h 1177720"/>
                <a:gd name="connsiteX0" fmla="*/ 294430 w 1366155"/>
                <a:gd name="connsiteY0" fmla="*/ 1177720 h 1177720"/>
                <a:gd name="connsiteX1" fmla="*/ 0 w 1366155"/>
                <a:gd name="connsiteY1" fmla="*/ 588860 h 1177720"/>
                <a:gd name="connsiteX2" fmla="*/ 294430 w 1366155"/>
                <a:gd name="connsiteY2" fmla="*/ 0 h 1177720"/>
                <a:gd name="connsiteX3" fmla="*/ 1071725 w 1366155"/>
                <a:gd name="connsiteY3" fmla="*/ 0 h 1177720"/>
                <a:gd name="connsiteX4" fmla="*/ 1366155 w 1366155"/>
                <a:gd name="connsiteY4" fmla="*/ 588860 h 1177720"/>
                <a:gd name="connsiteX5" fmla="*/ 1071725 w 1366155"/>
                <a:gd name="connsiteY5" fmla="*/ 1177720 h 11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155" h="1177720">
                  <a:moveTo>
                    <a:pt x="294430" y="1177720"/>
                  </a:moveTo>
                  <a:lnTo>
                    <a:pt x="0" y="588860"/>
                  </a:lnTo>
                  <a:lnTo>
                    <a:pt x="294430" y="0"/>
                  </a:lnTo>
                  <a:lnTo>
                    <a:pt x="1071725" y="0"/>
                  </a:lnTo>
                  <a:lnTo>
                    <a:pt x="1366155" y="588860"/>
                  </a:lnTo>
                  <a:lnTo>
                    <a:pt x="1071725" y="1177720"/>
                  </a:lnTo>
                </a:path>
              </a:pathLst>
            </a:cu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六边形 1">
              <a:extLst>
                <a:ext uri="{FF2B5EF4-FFF2-40B4-BE49-F238E27FC236}">
                  <a16:creationId xmlns:a16="http://schemas.microsoft.com/office/drawing/2014/main" id="{FE82E50C-8299-44A9-ABFD-D8F4F5B326BB}"/>
                </a:ext>
              </a:extLst>
            </p:cNvPr>
            <p:cNvSpPr/>
            <p:nvPr/>
          </p:nvSpPr>
          <p:spPr>
            <a:xfrm>
              <a:off x="8696363" y="1917700"/>
              <a:ext cx="1126998" cy="971550"/>
            </a:xfrm>
            <a:custGeom>
              <a:avLst/>
              <a:gdLst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294430 w 1366155"/>
                <a:gd name="connsiteY5" fmla="*/ 1177720 h 1177720"/>
                <a:gd name="connsiteX6" fmla="*/ 0 w 1366155"/>
                <a:gd name="connsiteY6" fmla="*/ 588860 h 1177720"/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700697 w 1366155"/>
                <a:gd name="connsiteY5" fmla="*/ 1168195 h 1177720"/>
                <a:gd name="connsiteX6" fmla="*/ 294430 w 1366155"/>
                <a:gd name="connsiteY6" fmla="*/ 1177720 h 1177720"/>
                <a:gd name="connsiteX7" fmla="*/ 0 w 1366155"/>
                <a:gd name="connsiteY7" fmla="*/ 588860 h 1177720"/>
                <a:gd name="connsiteX0" fmla="*/ 700697 w 1366155"/>
                <a:gd name="connsiteY0" fmla="*/ 1168195 h 1259635"/>
                <a:gd name="connsiteX1" fmla="*/ 294430 w 1366155"/>
                <a:gd name="connsiteY1" fmla="*/ 1177720 h 1259635"/>
                <a:gd name="connsiteX2" fmla="*/ 0 w 1366155"/>
                <a:gd name="connsiteY2" fmla="*/ 588860 h 1259635"/>
                <a:gd name="connsiteX3" fmla="*/ 294430 w 1366155"/>
                <a:gd name="connsiteY3" fmla="*/ 0 h 1259635"/>
                <a:gd name="connsiteX4" fmla="*/ 1071725 w 1366155"/>
                <a:gd name="connsiteY4" fmla="*/ 0 h 1259635"/>
                <a:gd name="connsiteX5" fmla="*/ 1366155 w 1366155"/>
                <a:gd name="connsiteY5" fmla="*/ 588860 h 1259635"/>
                <a:gd name="connsiteX6" fmla="*/ 1071725 w 1366155"/>
                <a:gd name="connsiteY6" fmla="*/ 1177720 h 1259635"/>
                <a:gd name="connsiteX7" fmla="*/ 792137 w 1366155"/>
                <a:gd name="connsiteY7" fmla="*/ 1259635 h 1259635"/>
                <a:gd name="connsiteX0" fmla="*/ 700697 w 1366155"/>
                <a:gd name="connsiteY0" fmla="*/ 1168195 h 1177720"/>
                <a:gd name="connsiteX1" fmla="*/ 294430 w 1366155"/>
                <a:gd name="connsiteY1" fmla="*/ 1177720 h 1177720"/>
                <a:gd name="connsiteX2" fmla="*/ 0 w 1366155"/>
                <a:gd name="connsiteY2" fmla="*/ 588860 h 1177720"/>
                <a:gd name="connsiteX3" fmla="*/ 294430 w 1366155"/>
                <a:gd name="connsiteY3" fmla="*/ 0 h 1177720"/>
                <a:gd name="connsiteX4" fmla="*/ 1071725 w 1366155"/>
                <a:gd name="connsiteY4" fmla="*/ 0 h 1177720"/>
                <a:gd name="connsiteX5" fmla="*/ 1366155 w 1366155"/>
                <a:gd name="connsiteY5" fmla="*/ 588860 h 1177720"/>
                <a:gd name="connsiteX6" fmla="*/ 1071725 w 1366155"/>
                <a:gd name="connsiteY6" fmla="*/ 1177720 h 1177720"/>
                <a:gd name="connsiteX0" fmla="*/ 294430 w 1366155"/>
                <a:gd name="connsiteY0" fmla="*/ 1177720 h 1177720"/>
                <a:gd name="connsiteX1" fmla="*/ 0 w 1366155"/>
                <a:gd name="connsiteY1" fmla="*/ 588860 h 1177720"/>
                <a:gd name="connsiteX2" fmla="*/ 294430 w 1366155"/>
                <a:gd name="connsiteY2" fmla="*/ 0 h 1177720"/>
                <a:gd name="connsiteX3" fmla="*/ 1071725 w 1366155"/>
                <a:gd name="connsiteY3" fmla="*/ 0 h 1177720"/>
                <a:gd name="connsiteX4" fmla="*/ 1366155 w 1366155"/>
                <a:gd name="connsiteY4" fmla="*/ 588860 h 1177720"/>
                <a:gd name="connsiteX5" fmla="*/ 1071725 w 1366155"/>
                <a:gd name="connsiteY5" fmla="*/ 1177720 h 11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155" h="1177720">
                  <a:moveTo>
                    <a:pt x="294430" y="1177720"/>
                  </a:moveTo>
                  <a:lnTo>
                    <a:pt x="0" y="588860"/>
                  </a:lnTo>
                  <a:lnTo>
                    <a:pt x="294430" y="0"/>
                  </a:lnTo>
                  <a:lnTo>
                    <a:pt x="1071725" y="0"/>
                  </a:lnTo>
                  <a:lnTo>
                    <a:pt x="1366155" y="588860"/>
                  </a:lnTo>
                  <a:lnTo>
                    <a:pt x="1071725" y="1177720"/>
                  </a:lnTo>
                </a:path>
              </a:pathLst>
            </a:cu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六边形 1">
              <a:extLst>
                <a:ext uri="{FF2B5EF4-FFF2-40B4-BE49-F238E27FC236}">
                  <a16:creationId xmlns:a16="http://schemas.microsoft.com/office/drawing/2014/main" id="{A6A2899C-B5F2-4A9D-9329-32D5AB3E110E}"/>
                </a:ext>
              </a:extLst>
            </p:cNvPr>
            <p:cNvSpPr/>
            <p:nvPr/>
          </p:nvSpPr>
          <p:spPr>
            <a:xfrm flipV="1">
              <a:off x="3950570" y="3956050"/>
              <a:ext cx="1126998" cy="971550"/>
            </a:xfrm>
            <a:custGeom>
              <a:avLst/>
              <a:gdLst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294430 w 1366155"/>
                <a:gd name="connsiteY5" fmla="*/ 1177720 h 1177720"/>
                <a:gd name="connsiteX6" fmla="*/ 0 w 1366155"/>
                <a:gd name="connsiteY6" fmla="*/ 588860 h 1177720"/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700697 w 1366155"/>
                <a:gd name="connsiteY5" fmla="*/ 1168195 h 1177720"/>
                <a:gd name="connsiteX6" fmla="*/ 294430 w 1366155"/>
                <a:gd name="connsiteY6" fmla="*/ 1177720 h 1177720"/>
                <a:gd name="connsiteX7" fmla="*/ 0 w 1366155"/>
                <a:gd name="connsiteY7" fmla="*/ 588860 h 1177720"/>
                <a:gd name="connsiteX0" fmla="*/ 700697 w 1366155"/>
                <a:gd name="connsiteY0" fmla="*/ 1168195 h 1259635"/>
                <a:gd name="connsiteX1" fmla="*/ 294430 w 1366155"/>
                <a:gd name="connsiteY1" fmla="*/ 1177720 h 1259635"/>
                <a:gd name="connsiteX2" fmla="*/ 0 w 1366155"/>
                <a:gd name="connsiteY2" fmla="*/ 588860 h 1259635"/>
                <a:gd name="connsiteX3" fmla="*/ 294430 w 1366155"/>
                <a:gd name="connsiteY3" fmla="*/ 0 h 1259635"/>
                <a:gd name="connsiteX4" fmla="*/ 1071725 w 1366155"/>
                <a:gd name="connsiteY4" fmla="*/ 0 h 1259635"/>
                <a:gd name="connsiteX5" fmla="*/ 1366155 w 1366155"/>
                <a:gd name="connsiteY5" fmla="*/ 588860 h 1259635"/>
                <a:gd name="connsiteX6" fmla="*/ 1071725 w 1366155"/>
                <a:gd name="connsiteY6" fmla="*/ 1177720 h 1259635"/>
                <a:gd name="connsiteX7" fmla="*/ 792137 w 1366155"/>
                <a:gd name="connsiteY7" fmla="*/ 1259635 h 1259635"/>
                <a:gd name="connsiteX0" fmla="*/ 700697 w 1366155"/>
                <a:gd name="connsiteY0" fmla="*/ 1168195 h 1177720"/>
                <a:gd name="connsiteX1" fmla="*/ 294430 w 1366155"/>
                <a:gd name="connsiteY1" fmla="*/ 1177720 h 1177720"/>
                <a:gd name="connsiteX2" fmla="*/ 0 w 1366155"/>
                <a:gd name="connsiteY2" fmla="*/ 588860 h 1177720"/>
                <a:gd name="connsiteX3" fmla="*/ 294430 w 1366155"/>
                <a:gd name="connsiteY3" fmla="*/ 0 h 1177720"/>
                <a:gd name="connsiteX4" fmla="*/ 1071725 w 1366155"/>
                <a:gd name="connsiteY4" fmla="*/ 0 h 1177720"/>
                <a:gd name="connsiteX5" fmla="*/ 1366155 w 1366155"/>
                <a:gd name="connsiteY5" fmla="*/ 588860 h 1177720"/>
                <a:gd name="connsiteX6" fmla="*/ 1071725 w 1366155"/>
                <a:gd name="connsiteY6" fmla="*/ 1177720 h 1177720"/>
                <a:gd name="connsiteX0" fmla="*/ 294430 w 1366155"/>
                <a:gd name="connsiteY0" fmla="*/ 1177720 h 1177720"/>
                <a:gd name="connsiteX1" fmla="*/ 0 w 1366155"/>
                <a:gd name="connsiteY1" fmla="*/ 588860 h 1177720"/>
                <a:gd name="connsiteX2" fmla="*/ 294430 w 1366155"/>
                <a:gd name="connsiteY2" fmla="*/ 0 h 1177720"/>
                <a:gd name="connsiteX3" fmla="*/ 1071725 w 1366155"/>
                <a:gd name="connsiteY3" fmla="*/ 0 h 1177720"/>
                <a:gd name="connsiteX4" fmla="*/ 1366155 w 1366155"/>
                <a:gd name="connsiteY4" fmla="*/ 588860 h 1177720"/>
                <a:gd name="connsiteX5" fmla="*/ 1071725 w 1366155"/>
                <a:gd name="connsiteY5" fmla="*/ 1177720 h 11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155" h="1177720">
                  <a:moveTo>
                    <a:pt x="294430" y="1177720"/>
                  </a:moveTo>
                  <a:lnTo>
                    <a:pt x="0" y="588860"/>
                  </a:lnTo>
                  <a:lnTo>
                    <a:pt x="294430" y="0"/>
                  </a:lnTo>
                  <a:lnTo>
                    <a:pt x="1071725" y="0"/>
                  </a:lnTo>
                  <a:lnTo>
                    <a:pt x="1366155" y="588860"/>
                  </a:lnTo>
                  <a:lnTo>
                    <a:pt x="1071725" y="1177720"/>
                  </a:lnTo>
                </a:path>
              </a:pathLst>
            </a:cu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六边形 1">
              <a:extLst>
                <a:ext uri="{FF2B5EF4-FFF2-40B4-BE49-F238E27FC236}">
                  <a16:creationId xmlns:a16="http://schemas.microsoft.com/office/drawing/2014/main" id="{A44B542C-0501-4CF8-9958-E353A7050671}"/>
                </a:ext>
              </a:extLst>
            </p:cNvPr>
            <p:cNvSpPr/>
            <p:nvPr/>
          </p:nvSpPr>
          <p:spPr>
            <a:xfrm flipV="1">
              <a:off x="7114432" y="3956050"/>
              <a:ext cx="1126998" cy="971550"/>
            </a:xfrm>
            <a:custGeom>
              <a:avLst/>
              <a:gdLst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294430 w 1366155"/>
                <a:gd name="connsiteY5" fmla="*/ 1177720 h 1177720"/>
                <a:gd name="connsiteX6" fmla="*/ 0 w 1366155"/>
                <a:gd name="connsiteY6" fmla="*/ 588860 h 1177720"/>
                <a:gd name="connsiteX0" fmla="*/ 0 w 1366155"/>
                <a:gd name="connsiteY0" fmla="*/ 588860 h 1177720"/>
                <a:gd name="connsiteX1" fmla="*/ 294430 w 1366155"/>
                <a:gd name="connsiteY1" fmla="*/ 0 h 1177720"/>
                <a:gd name="connsiteX2" fmla="*/ 1071725 w 1366155"/>
                <a:gd name="connsiteY2" fmla="*/ 0 h 1177720"/>
                <a:gd name="connsiteX3" fmla="*/ 1366155 w 1366155"/>
                <a:gd name="connsiteY3" fmla="*/ 588860 h 1177720"/>
                <a:gd name="connsiteX4" fmla="*/ 1071725 w 1366155"/>
                <a:gd name="connsiteY4" fmla="*/ 1177720 h 1177720"/>
                <a:gd name="connsiteX5" fmla="*/ 700697 w 1366155"/>
                <a:gd name="connsiteY5" fmla="*/ 1168195 h 1177720"/>
                <a:gd name="connsiteX6" fmla="*/ 294430 w 1366155"/>
                <a:gd name="connsiteY6" fmla="*/ 1177720 h 1177720"/>
                <a:gd name="connsiteX7" fmla="*/ 0 w 1366155"/>
                <a:gd name="connsiteY7" fmla="*/ 588860 h 1177720"/>
                <a:gd name="connsiteX0" fmla="*/ 700697 w 1366155"/>
                <a:gd name="connsiteY0" fmla="*/ 1168195 h 1259635"/>
                <a:gd name="connsiteX1" fmla="*/ 294430 w 1366155"/>
                <a:gd name="connsiteY1" fmla="*/ 1177720 h 1259635"/>
                <a:gd name="connsiteX2" fmla="*/ 0 w 1366155"/>
                <a:gd name="connsiteY2" fmla="*/ 588860 h 1259635"/>
                <a:gd name="connsiteX3" fmla="*/ 294430 w 1366155"/>
                <a:gd name="connsiteY3" fmla="*/ 0 h 1259635"/>
                <a:gd name="connsiteX4" fmla="*/ 1071725 w 1366155"/>
                <a:gd name="connsiteY4" fmla="*/ 0 h 1259635"/>
                <a:gd name="connsiteX5" fmla="*/ 1366155 w 1366155"/>
                <a:gd name="connsiteY5" fmla="*/ 588860 h 1259635"/>
                <a:gd name="connsiteX6" fmla="*/ 1071725 w 1366155"/>
                <a:gd name="connsiteY6" fmla="*/ 1177720 h 1259635"/>
                <a:gd name="connsiteX7" fmla="*/ 792137 w 1366155"/>
                <a:gd name="connsiteY7" fmla="*/ 1259635 h 1259635"/>
                <a:gd name="connsiteX0" fmla="*/ 700697 w 1366155"/>
                <a:gd name="connsiteY0" fmla="*/ 1168195 h 1177720"/>
                <a:gd name="connsiteX1" fmla="*/ 294430 w 1366155"/>
                <a:gd name="connsiteY1" fmla="*/ 1177720 h 1177720"/>
                <a:gd name="connsiteX2" fmla="*/ 0 w 1366155"/>
                <a:gd name="connsiteY2" fmla="*/ 588860 h 1177720"/>
                <a:gd name="connsiteX3" fmla="*/ 294430 w 1366155"/>
                <a:gd name="connsiteY3" fmla="*/ 0 h 1177720"/>
                <a:gd name="connsiteX4" fmla="*/ 1071725 w 1366155"/>
                <a:gd name="connsiteY4" fmla="*/ 0 h 1177720"/>
                <a:gd name="connsiteX5" fmla="*/ 1366155 w 1366155"/>
                <a:gd name="connsiteY5" fmla="*/ 588860 h 1177720"/>
                <a:gd name="connsiteX6" fmla="*/ 1071725 w 1366155"/>
                <a:gd name="connsiteY6" fmla="*/ 1177720 h 1177720"/>
                <a:gd name="connsiteX0" fmla="*/ 294430 w 1366155"/>
                <a:gd name="connsiteY0" fmla="*/ 1177720 h 1177720"/>
                <a:gd name="connsiteX1" fmla="*/ 0 w 1366155"/>
                <a:gd name="connsiteY1" fmla="*/ 588860 h 1177720"/>
                <a:gd name="connsiteX2" fmla="*/ 294430 w 1366155"/>
                <a:gd name="connsiteY2" fmla="*/ 0 h 1177720"/>
                <a:gd name="connsiteX3" fmla="*/ 1071725 w 1366155"/>
                <a:gd name="connsiteY3" fmla="*/ 0 h 1177720"/>
                <a:gd name="connsiteX4" fmla="*/ 1366155 w 1366155"/>
                <a:gd name="connsiteY4" fmla="*/ 588860 h 1177720"/>
                <a:gd name="connsiteX5" fmla="*/ 1071725 w 1366155"/>
                <a:gd name="connsiteY5" fmla="*/ 1177720 h 11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155" h="1177720">
                  <a:moveTo>
                    <a:pt x="294430" y="1177720"/>
                  </a:moveTo>
                  <a:lnTo>
                    <a:pt x="0" y="588860"/>
                  </a:lnTo>
                  <a:lnTo>
                    <a:pt x="294430" y="0"/>
                  </a:lnTo>
                  <a:lnTo>
                    <a:pt x="1071725" y="0"/>
                  </a:lnTo>
                  <a:lnTo>
                    <a:pt x="1366155" y="588860"/>
                  </a:lnTo>
                  <a:lnTo>
                    <a:pt x="1071725" y="1177720"/>
                  </a:lnTo>
                </a:path>
              </a:pathLst>
            </a:cu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F5B53D1-4703-4A0B-A8D3-A99611E827DC}"/>
                </a:ext>
              </a:extLst>
            </p:cNvPr>
            <p:cNvCxnSpPr>
              <a:cxnSpLocks/>
              <a:stCxn id="2" idx="5"/>
            </p:cNvCxnSpPr>
            <p:nvPr/>
          </p:nvCxnSpPr>
          <p:spPr>
            <a:xfrm>
              <a:off x="3252749" y="2889250"/>
              <a:ext cx="938251" cy="1066800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F5FAA7D-A360-4DED-A542-2150267A649B}"/>
                </a:ext>
              </a:extLst>
            </p:cNvPr>
            <p:cNvCxnSpPr>
              <a:cxnSpLocks/>
            </p:cNvCxnSpPr>
            <p:nvPr/>
          </p:nvCxnSpPr>
          <p:spPr>
            <a:xfrm>
              <a:off x="6419069" y="2889250"/>
              <a:ext cx="938251" cy="1066800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8A27E63-7E31-4F76-A884-CD916BD38856}"/>
                </a:ext>
              </a:extLst>
            </p:cNvPr>
            <p:cNvCxnSpPr>
              <a:cxnSpLocks/>
            </p:cNvCxnSpPr>
            <p:nvPr/>
          </p:nvCxnSpPr>
          <p:spPr>
            <a:xfrm>
              <a:off x="9580473" y="2889250"/>
              <a:ext cx="938251" cy="1066800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D8772E3-0967-47FC-B2B9-27914FDD4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8542" y="2889250"/>
              <a:ext cx="938251" cy="1066800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3D7B41D-BB99-4EF6-A103-D063FAAB2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4680" y="2889250"/>
              <a:ext cx="938251" cy="1066800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B614FF2-C2AB-44D7-B4A4-50CB4BB92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0818" y="2889250"/>
              <a:ext cx="938251" cy="1066800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20574EA1-F840-43C1-9133-E9778A449A04}"/>
              </a:ext>
            </a:extLst>
          </p:cNvPr>
          <p:cNvSpPr/>
          <p:nvPr/>
        </p:nvSpPr>
        <p:spPr>
          <a:xfrm>
            <a:off x="2596859" y="2361883"/>
            <a:ext cx="670560" cy="67056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DBDBF68-8DED-4056-9971-4E3E20B57209}"/>
              </a:ext>
            </a:extLst>
          </p:cNvPr>
          <p:cNvSpPr/>
          <p:nvPr/>
        </p:nvSpPr>
        <p:spPr>
          <a:xfrm>
            <a:off x="5765311" y="2361883"/>
            <a:ext cx="670560" cy="67056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A8C8E15-1FDD-4A9F-B7F0-8D70E1DE423B}"/>
              </a:ext>
            </a:extLst>
          </p:cNvPr>
          <p:cNvSpPr/>
          <p:nvPr/>
        </p:nvSpPr>
        <p:spPr>
          <a:xfrm>
            <a:off x="8924583" y="2361883"/>
            <a:ext cx="670560" cy="67056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E4BBD3F-F532-45D5-8D95-715CF2C911E3}"/>
              </a:ext>
            </a:extLst>
          </p:cNvPr>
          <p:cNvSpPr/>
          <p:nvPr/>
        </p:nvSpPr>
        <p:spPr>
          <a:xfrm>
            <a:off x="7342651" y="4400233"/>
            <a:ext cx="670560" cy="67056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23545E04-D28D-4DFC-8D1A-ED729E446D56}"/>
              </a:ext>
            </a:extLst>
          </p:cNvPr>
          <p:cNvSpPr/>
          <p:nvPr/>
        </p:nvSpPr>
        <p:spPr>
          <a:xfrm>
            <a:off x="4178789" y="4400233"/>
            <a:ext cx="670560" cy="67056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椭圆 31">
            <a:extLst>
              <a:ext uri="{FF2B5EF4-FFF2-40B4-BE49-F238E27FC236}">
                <a16:creationId xmlns:a16="http://schemas.microsoft.com/office/drawing/2014/main" id="{6C7E4C8A-9619-4489-8916-5DE3E404ACB9}"/>
              </a:ext>
            </a:extLst>
          </p:cNvPr>
          <p:cNvSpPr/>
          <p:nvPr/>
        </p:nvSpPr>
        <p:spPr>
          <a:xfrm>
            <a:off x="2781743" y="2541734"/>
            <a:ext cx="300792" cy="310858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32">
            <a:extLst>
              <a:ext uri="{FF2B5EF4-FFF2-40B4-BE49-F238E27FC236}">
                <a16:creationId xmlns:a16="http://schemas.microsoft.com/office/drawing/2014/main" id="{7BFD7E84-F195-4A8B-85EC-D77211665345}"/>
              </a:ext>
            </a:extLst>
          </p:cNvPr>
          <p:cNvSpPr/>
          <p:nvPr/>
        </p:nvSpPr>
        <p:spPr>
          <a:xfrm>
            <a:off x="5945161" y="2546415"/>
            <a:ext cx="310859" cy="30149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33">
            <a:extLst>
              <a:ext uri="{FF2B5EF4-FFF2-40B4-BE49-F238E27FC236}">
                <a16:creationId xmlns:a16="http://schemas.microsoft.com/office/drawing/2014/main" id="{F318EEA6-1D5E-40A2-8EBF-5F1467888FBD}"/>
              </a:ext>
            </a:extLst>
          </p:cNvPr>
          <p:cNvSpPr/>
          <p:nvPr/>
        </p:nvSpPr>
        <p:spPr>
          <a:xfrm>
            <a:off x="9104433" y="2553628"/>
            <a:ext cx="310859" cy="287073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34">
            <a:extLst>
              <a:ext uri="{FF2B5EF4-FFF2-40B4-BE49-F238E27FC236}">
                <a16:creationId xmlns:a16="http://schemas.microsoft.com/office/drawing/2014/main" id="{908CD591-ABEA-4C62-A060-B0CC1331E200}"/>
              </a:ext>
            </a:extLst>
          </p:cNvPr>
          <p:cNvSpPr/>
          <p:nvPr/>
        </p:nvSpPr>
        <p:spPr>
          <a:xfrm>
            <a:off x="7536181" y="4580084"/>
            <a:ext cx="283501" cy="310858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35">
            <a:extLst>
              <a:ext uri="{FF2B5EF4-FFF2-40B4-BE49-F238E27FC236}">
                <a16:creationId xmlns:a16="http://schemas.microsoft.com/office/drawing/2014/main" id="{3C85EA72-28E2-47B6-88FA-5AA90EF1DF1E}"/>
              </a:ext>
            </a:extLst>
          </p:cNvPr>
          <p:cNvSpPr/>
          <p:nvPr/>
        </p:nvSpPr>
        <p:spPr>
          <a:xfrm>
            <a:off x="4358640" y="4580385"/>
            <a:ext cx="310859" cy="310259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1F366FB-1BBE-4ED4-B9FD-994A4CA00286}"/>
              </a:ext>
            </a:extLst>
          </p:cNvPr>
          <p:cNvGrpSpPr/>
          <p:nvPr/>
        </p:nvGrpSpPr>
        <p:grpSpPr>
          <a:xfrm>
            <a:off x="1981862" y="4154489"/>
            <a:ext cx="1968707" cy="1079954"/>
            <a:chOff x="2272423" y="2352404"/>
            <a:chExt cx="2260917" cy="107995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FE64D22-4DB4-46E3-90E7-459C7B8E8F90}"/>
                </a:ext>
              </a:extLst>
            </p:cNvPr>
            <p:cNvSpPr txBox="1"/>
            <p:nvPr/>
          </p:nvSpPr>
          <p:spPr>
            <a:xfrm>
              <a:off x="2272423" y="2352404"/>
              <a:ext cx="2260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9CB950F-781D-4D46-A1A2-9FDF7FBF50A0}"/>
                </a:ext>
              </a:extLst>
            </p:cNvPr>
            <p:cNvSpPr txBox="1"/>
            <p:nvPr/>
          </p:nvSpPr>
          <p:spPr>
            <a:xfrm>
              <a:off x="2272424" y="2786027"/>
              <a:ext cx="2182645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78487F-EEEE-42A3-8CD4-43DAD827063F}"/>
              </a:ext>
            </a:extLst>
          </p:cNvPr>
          <p:cNvGrpSpPr/>
          <p:nvPr/>
        </p:nvGrpSpPr>
        <p:grpSpPr>
          <a:xfrm>
            <a:off x="5077566" y="4154489"/>
            <a:ext cx="2036866" cy="1079954"/>
            <a:chOff x="2194148" y="2352404"/>
            <a:chExt cx="2339193" cy="107995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BDD746F-A613-48AA-AFA1-791787E7D779}"/>
                </a:ext>
              </a:extLst>
            </p:cNvPr>
            <p:cNvSpPr txBox="1"/>
            <p:nvPr/>
          </p:nvSpPr>
          <p:spPr>
            <a:xfrm>
              <a:off x="2194148" y="2352404"/>
              <a:ext cx="2339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E23BC43-73CB-40DF-8B33-83B92F265DD0}"/>
                </a:ext>
              </a:extLst>
            </p:cNvPr>
            <p:cNvSpPr txBox="1"/>
            <p:nvPr/>
          </p:nvSpPr>
          <p:spPr>
            <a:xfrm>
              <a:off x="2272424" y="2786027"/>
              <a:ext cx="2182645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AD893BE-535C-47D7-9D20-75F200305F0A}"/>
              </a:ext>
            </a:extLst>
          </p:cNvPr>
          <p:cNvGrpSpPr/>
          <p:nvPr/>
        </p:nvGrpSpPr>
        <p:grpSpPr>
          <a:xfrm>
            <a:off x="8241431" y="4154489"/>
            <a:ext cx="2036864" cy="1079954"/>
            <a:chOff x="2194151" y="2352404"/>
            <a:chExt cx="2339190" cy="10799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3ECA8CF-B1A8-48CB-8FA9-D304447AB7C8}"/>
                </a:ext>
              </a:extLst>
            </p:cNvPr>
            <p:cNvSpPr txBox="1"/>
            <p:nvPr/>
          </p:nvSpPr>
          <p:spPr>
            <a:xfrm>
              <a:off x="2194151" y="2352404"/>
              <a:ext cx="2339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8F58A33-F974-4B80-9247-33AB7A85675D}"/>
                </a:ext>
              </a:extLst>
            </p:cNvPr>
            <p:cNvSpPr txBox="1"/>
            <p:nvPr/>
          </p:nvSpPr>
          <p:spPr>
            <a:xfrm>
              <a:off x="2272424" y="2786027"/>
              <a:ext cx="2182644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0274E0A-C0DB-4291-89EA-F4EC905D820E}"/>
              </a:ext>
            </a:extLst>
          </p:cNvPr>
          <p:cNvGrpSpPr/>
          <p:nvPr/>
        </p:nvGrpSpPr>
        <p:grpSpPr>
          <a:xfrm>
            <a:off x="3424547" y="2361884"/>
            <a:ext cx="2245533" cy="1079954"/>
            <a:chOff x="2162377" y="2352404"/>
            <a:chExt cx="2578832" cy="107995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ACE6442-84A8-4BBE-9727-6FA0B288F935}"/>
                </a:ext>
              </a:extLst>
            </p:cNvPr>
            <p:cNvSpPr txBox="1"/>
            <p:nvPr/>
          </p:nvSpPr>
          <p:spPr>
            <a:xfrm>
              <a:off x="2162377" y="2352404"/>
              <a:ext cx="2578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F3B5892-5FCA-4A47-824B-F2531070A678}"/>
                </a:ext>
              </a:extLst>
            </p:cNvPr>
            <p:cNvSpPr txBox="1"/>
            <p:nvPr/>
          </p:nvSpPr>
          <p:spPr>
            <a:xfrm>
              <a:off x="2272424" y="2786027"/>
              <a:ext cx="2182645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39AEDE5-9FF2-4447-8143-34E0BB705BC2}"/>
              </a:ext>
            </a:extLst>
          </p:cNvPr>
          <p:cNvGrpSpPr/>
          <p:nvPr/>
        </p:nvGrpSpPr>
        <p:grpSpPr>
          <a:xfrm>
            <a:off x="6726427" y="2361884"/>
            <a:ext cx="2018305" cy="1079954"/>
            <a:chOff x="2272424" y="2352404"/>
            <a:chExt cx="2317877" cy="1079954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DE581B0-E1C2-448A-81DC-67E2D1788724}"/>
                </a:ext>
              </a:extLst>
            </p:cNvPr>
            <p:cNvSpPr txBox="1"/>
            <p:nvPr/>
          </p:nvSpPr>
          <p:spPr>
            <a:xfrm>
              <a:off x="2272424" y="2352404"/>
              <a:ext cx="2317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8775F50-0C82-4971-A856-925E44D87FD3}"/>
                </a:ext>
              </a:extLst>
            </p:cNvPr>
            <p:cNvSpPr txBox="1"/>
            <p:nvPr/>
          </p:nvSpPr>
          <p:spPr>
            <a:xfrm>
              <a:off x="2272424" y="2786027"/>
              <a:ext cx="2182645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7" name="Freeform 11">
            <a:extLst>
              <a:ext uri="{FF2B5EF4-FFF2-40B4-BE49-F238E27FC236}">
                <a16:creationId xmlns:a16="http://schemas.microsoft.com/office/drawing/2014/main" id="{19746790-2F5D-447F-8896-CD838FBF5FE6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4AA7216-F41B-489C-8D85-5087C6BEB307}"/>
              </a:ext>
            </a:extLst>
          </p:cNvPr>
          <p:cNvSpPr txBox="1"/>
          <p:nvPr/>
        </p:nvSpPr>
        <p:spPr>
          <a:xfrm>
            <a:off x="4173171" y="409292"/>
            <a:ext cx="38400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Executive Planning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591155B-EBDC-4AC0-BD67-F9A9DAA6ABEB}"/>
              </a:ext>
            </a:extLst>
          </p:cNvPr>
          <p:cNvSpPr txBox="1"/>
          <p:nvPr/>
        </p:nvSpPr>
        <p:spPr>
          <a:xfrm>
            <a:off x="3811127" y="973863"/>
            <a:ext cx="4498460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2814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58" grpId="0" animBg="1"/>
      <p:bldP spid="60" grpId="0" animBg="1"/>
      <p:bldP spid="62" grpId="0" animBg="1"/>
      <p:bldP spid="61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A5F51C0A-90AD-458D-A4BE-735E3C471970}"/>
              </a:ext>
            </a:extLst>
          </p:cNvPr>
          <p:cNvSpPr/>
          <p:nvPr/>
        </p:nvSpPr>
        <p:spPr>
          <a:xfrm>
            <a:off x="6156850" y="2084390"/>
            <a:ext cx="4512325" cy="3459467"/>
          </a:xfrm>
          <a:custGeom>
            <a:avLst/>
            <a:gdLst>
              <a:gd name="connsiteX0" fmla="*/ 2445796 w 4512325"/>
              <a:gd name="connsiteY0" fmla="*/ 2384777 h 3459467"/>
              <a:gd name="connsiteX1" fmla="*/ 3155091 w 4512325"/>
              <a:gd name="connsiteY1" fmla="*/ 2384777 h 3459467"/>
              <a:gd name="connsiteX2" fmla="*/ 3423763 w 4512325"/>
              <a:gd name="connsiteY2" fmla="*/ 2922122 h 3459467"/>
              <a:gd name="connsiteX3" fmla="*/ 3155091 w 4512325"/>
              <a:gd name="connsiteY3" fmla="*/ 3459467 h 3459467"/>
              <a:gd name="connsiteX4" fmla="*/ 2445796 w 4512325"/>
              <a:gd name="connsiteY4" fmla="*/ 3459467 h 3459467"/>
              <a:gd name="connsiteX5" fmla="*/ 2177123 w 4512325"/>
              <a:gd name="connsiteY5" fmla="*/ 2922122 h 3459467"/>
              <a:gd name="connsiteX6" fmla="*/ 268673 w 4512325"/>
              <a:gd name="connsiteY6" fmla="*/ 2384777 h 3459467"/>
              <a:gd name="connsiteX7" fmla="*/ 977968 w 4512325"/>
              <a:gd name="connsiteY7" fmla="*/ 2384777 h 3459467"/>
              <a:gd name="connsiteX8" fmla="*/ 1246640 w 4512325"/>
              <a:gd name="connsiteY8" fmla="*/ 2922122 h 3459467"/>
              <a:gd name="connsiteX9" fmla="*/ 977968 w 4512325"/>
              <a:gd name="connsiteY9" fmla="*/ 3459467 h 3459467"/>
              <a:gd name="connsiteX10" fmla="*/ 268673 w 4512325"/>
              <a:gd name="connsiteY10" fmla="*/ 3459467 h 3459467"/>
              <a:gd name="connsiteX11" fmla="*/ 0 w 4512325"/>
              <a:gd name="connsiteY11" fmla="*/ 2922122 h 3459467"/>
              <a:gd name="connsiteX12" fmla="*/ 3534358 w 4512325"/>
              <a:gd name="connsiteY12" fmla="*/ 1788582 h 3459467"/>
              <a:gd name="connsiteX13" fmla="*/ 4243653 w 4512325"/>
              <a:gd name="connsiteY13" fmla="*/ 1788582 h 3459467"/>
              <a:gd name="connsiteX14" fmla="*/ 4512325 w 4512325"/>
              <a:gd name="connsiteY14" fmla="*/ 2325927 h 3459467"/>
              <a:gd name="connsiteX15" fmla="*/ 4243653 w 4512325"/>
              <a:gd name="connsiteY15" fmla="*/ 2863272 h 3459467"/>
              <a:gd name="connsiteX16" fmla="*/ 3534358 w 4512325"/>
              <a:gd name="connsiteY16" fmla="*/ 2863272 h 3459467"/>
              <a:gd name="connsiteX17" fmla="*/ 3265685 w 4512325"/>
              <a:gd name="connsiteY17" fmla="*/ 2325927 h 3459467"/>
              <a:gd name="connsiteX18" fmla="*/ 1357235 w 4512325"/>
              <a:gd name="connsiteY18" fmla="*/ 1788582 h 3459467"/>
              <a:gd name="connsiteX19" fmla="*/ 2066530 w 4512325"/>
              <a:gd name="connsiteY19" fmla="*/ 1788582 h 3459467"/>
              <a:gd name="connsiteX20" fmla="*/ 2335202 w 4512325"/>
              <a:gd name="connsiteY20" fmla="*/ 2325927 h 3459467"/>
              <a:gd name="connsiteX21" fmla="*/ 2066530 w 4512325"/>
              <a:gd name="connsiteY21" fmla="*/ 2863272 h 3459467"/>
              <a:gd name="connsiteX22" fmla="*/ 1357235 w 4512325"/>
              <a:gd name="connsiteY22" fmla="*/ 2863272 h 3459467"/>
              <a:gd name="connsiteX23" fmla="*/ 1088562 w 4512325"/>
              <a:gd name="connsiteY23" fmla="*/ 2325927 h 3459467"/>
              <a:gd name="connsiteX24" fmla="*/ 2445796 w 4512325"/>
              <a:gd name="connsiteY24" fmla="*/ 1192388 h 3459467"/>
              <a:gd name="connsiteX25" fmla="*/ 3155091 w 4512325"/>
              <a:gd name="connsiteY25" fmla="*/ 1192388 h 3459467"/>
              <a:gd name="connsiteX26" fmla="*/ 3423763 w 4512325"/>
              <a:gd name="connsiteY26" fmla="*/ 1729733 h 3459467"/>
              <a:gd name="connsiteX27" fmla="*/ 3155091 w 4512325"/>
              <a:gd name="connsiteY27" fmla="*/ 2267078 h 3459467"/>
              <a:gd name="connsiteX28" fmla="*/ 2445796 w 4512325"/>
              <a:gd name="connsiteY28" fmla="*/ 2267078 h 3459467"/>
              <a:gd name="connsiteX29" fmla="*/ 2177123 w 4512325"/>
              <a:gd name="connsiteY29" fmla="*/ 1729733 h 3459467"/>
              <a:gd name="connsiteX30" fmla="*/ 268673 w 4512325"/>
              <a:gd name="connsiteY30" fmla="*/ 1192388 h 3459467"/>
              <a:gd name="connsiteX31" fmla="*/ 977968 w 4512325"/>
              <a:gd name="connsiteY31" fmla="*/ 1192388 h 3459467"/>
              <a:gd name="connsiteX32" fmla="*/ 1246640 w 4512325"/>
              <a:gd name="connsiteY32" fmla="*/ 1729733 h 3459467"/>
              <a:gd name="connsiteX33" fmla="*/ 977968 w 4512325"/>
              <a:gd name="connsiteY33" fmla="*/ 2267078 h 3459467"/>
              <a:gd name="connsiteX34" fmla="*/ 268673 w 4512325"/>
              <a:gd name="connsiteY34" fmla="*/ 2267078 h 3459467"/>
              <a:gd name="connsiteX35" fmla="*/ 0 w 4512325"/>
              <a:gd name="connsiteY35" fmla="*/ 1729733 h 3459467"/>
              <a:gd name="connsiteX36" fmla="*/ 3534358 w 4512325"/>
              <a:gd name="connsiteY36" fmla="*/ 596194 h 3459467"/>
              <a:gd name="connsiteX37" fmla="*/ 4243653 w 4512325"/>
              <a:gd name="connsiteY37" fmla="*/ 596194 h 3459467"/>
              <a:gd name="connsiteX38" fmla="*/ 4512325 w 4512325"/>
              <a:gd name="connsiteY38" fmla="*/ 1133539 h 3459467"/>
              <a:gd name="connsiteX39" fmla="*/ 4243653 w 4512325"/>
              <a:gd name="connsiteY39" fmla="*/ 1670884 h 3459467"/>
              <a:gd name="connsiteX40" fmla="*/ 3534358 w 4512325"/>
              <a:gd name="connsiteY40" fmla="*/ 1670884 h 3459467"/>
              <a:gd name="connsiteX41" fmla="*/ 3265685 w 4512325"/>
              <a:gd name="connsiteY41" fmla="*/ 1133539 h 3459467"/>
              <a:gd name="connsiteX42" fmla="*/ 1357235 w 4512325"/>
              <a:gd name="connsiteY42" fmla="*/ 596194 h 3459467"/>
              <a:gd name="connsiteX43" fmla="*/ 2066530 w 4512325"/>
              <a:gd name="connsiteY43" fmla="*/ 596194 h 3459467"/>
              <a:gd name="connsiteX44" fmla="*/ 2335202 w 4512325"/>
              <a:gd name="connsiteY44" fmla="*/ 1133539 h 3459467"/>
              <a:gd name="connsiteX45" fmla="*/ 2066530 w 4512325"/>
              <a:gd name="connsiteY45" fmla="*/ 1670884 h 3459467"/>
              <a:gd name="connsiteX46" fmla="*/ 1357235 w 4512325"/>
              <a:gd name="connsiteY46" fmla="*/ 1670884 h 3459467"/>
              <a:gd name="connsiteX47" fmla="*/ 1088562 w 4512325"/>
              <a:gd name="connsiteY47" fmla="*/ 1133539 h 3459467"/>
              <a:gd name="connsiteX48" fmla="*/ 2445796 w 4512325"/>
              <a:gd name="connsiteY48" fmla="*/ 0 h 3459467"/>
              <a:gd name="connsiteX49" fmla="*/ 3155091 w 4512325"/>
              <a:gd name="connsiteY49" fmla="*/ 0 h 3459467"/>
              <a:gd name="connsiteX50" fmla="*/ 3423763 w 4512325"/>
              <a:gd name="connsiteY50" fmla="*/ 537345 h 3459467"/>
              <a:gd name="connsiteX51" fmla="*/ 3155091 w 4512325"/>
              <a:gd name="connsiteY51" fmla="*/ 1074690 h 3459467"/>
              <a:gd name="connsiteX52" fmla="*/ 2445796 w 4512325"/>
              <a:gd name="connsiteY52" fmla="*/ 1074690 h 3459467"/>
              <a:gd name="connsiteX53" fmla="*/ 2177123 w 4512325"/>
              <a:gd name="connsiteY53" fmla="*/ 537345 h 3459467"/>
              <a:gd name="connsiteX54" fmla="*/ 268673 w 4512325"/>
              <a:gd name="connsiteY54" fmla="*/ 0 h 3459467"/>
              <a:gd name="connsiteX55" fmla="*/ 977968 w 4512325"/>
              <a:gd name="connsiteY55" fmla="*/ 0 h 3459467"/>
              <a:gd name="connsiteX56" fmla="*/ 1246640 w 4512325"/>
              <a:gd name="connsiteY56" fmla="*/ 537345 h 3459467"/>
              <a:gd name="connsiteX57" fmla="*/ 977968 w 4512325"/>
              <a:gd name="connsiteY57" fmla="*/ 1074690 h 3459467"/>
              <a:gd name="connsiteX58" fmla="*/ 268673 w 4512325"/>
              <a:gd name="connsiteY58" fmla="*/ 1074690 h 3459467"/>
              <a:gd name="connsiteX59" fmla="*/ 0 w 4512325"/>
              <a:gd name="connsiteY59" fmla="*/ 537345 h 345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512325" h="3459467">
                <a:moveTo>
                  <a:pt x="2445796" y="2384777"/>
                </a:moveTo>
                <a:lnTo>
                  <a:pt x="3155091" y="2384777"/>
                </a:lnTo>
                <a:lnTo>
                  <a:pt x="3423763" y="2922122"/>
                </a:lnTo>
                <a:lnTo>
                  <a:pt x="3155091" y="3459467"/>
                </a:lnTo>
                <a:lnTo>
                  <a:pt x="2445796" y="3459467"/>
                </a:lnTo>
                <a:lnTo>
                  <a:pt x="2177123" y="2922122"/>
                </a:lnTo>
                <a:close/>
                <a:moveTo>
                  <a:pt x="268673" y="2384777"/>
                </a:moveTo>
                <a:lnTo>
                  <a:pt x="977968" y="2384777"/>
                </a:lnTo>
                <a:lnTo>
                  <a:pt x="1246640" y="2922122"/>
                </a:lnTo>
                <a:lnTo>
                  <a:pt x="977968" y="3459467"/>
                </a:lnTo>
                <a:lnTo>
                  <a:pt x="268673" y="3459467"/>
                </a:lnTo>
                <a:lnTo>
                  <a:pt x="0" y="2922122"/>
                </a:lnTo>
                <a:close/>
                <a:moveTo>
                  <a:pt x="3534358" y="1788582"/>
                </a:moveTo>
                <a:lnTo>
                  <a:pt x="4243653" y="1788582"/>
                </a:lnTo>
                <a:lnTo>
                  <a:pt x="4512325" y="2325927"/>
                </a:lnTo>
                <a:lnTo>
                  <a:pt x="4243653" y="2863272"/>
                </a:lnTo>
                <a:lnTo>
                  <a:pt x="3534358" y="2863272"/>
                </a:lnTo>
                <a:lnTo>
                  <a:pt x="3265685" y="2325927"/>
                </a:lnTo>
                <a:close/>
                <a:moveTo>
                  <a:pt x="1357235" y="1788582"/>
                </a:moveTo>
                <a:lnTo>
                  <a:pt x="2066530" y="1788582"/>
                </a:lnTo>
                <a:lnTo>
                  <a:pt x="2335202" y="2325927"/>
                </a:lnTo>
                <a:lnTo>
                  <a:pt x="2066530" y="2863272"/>
                </a:lnTo>
                <a:lnTo>
                  <a:pt x="1357235" y="2863272"/>
                </a:lnTo>
                <a:lnTo>
                  <a:pt x="1088562" y="2325927"/>
                </a:lnTo>
                <a:close/>
                <a:moveTo>
                  <a:pt x="2445796" y="1192388"/>
                </a:moveTo>
                <a:lnTo>
                  <a:pt x="3155091" y="1192388"/>
                </a:lnTo>
                <a:lnTo>
                  <a:pt x="3423763" y="1729733"/>
                </a:lnTo>
                <a:lnTo>
                  <a:pt x="3155091" y="2267078"/>
                </a:lnTo>
                <a:lnTo>
                  <a:pt x="2445796" y="2267078"/>
                </a:lnTo>
                <a:lnTo>
                  <a:pt x="2177123" y="1729733"/>
                </a:lnTo>
                <a:close/>
                <a:moveTo>
                  <a:pt x="268673" y="1192388"/>
                </a:moveTo>
                <a:lnTo>
                  <a:pt x="977968" y="1192388"/>
                </a:lnTo>
                <a:lnTo>
                  <a:pt x="1246640" y="1729733"/>
                </a:lnTo>
                <a:lnTo>
                  <a:pt x="977968" y="2267078"/>
                </a:lnTo>
                <a:lnTo>
                  <a:pt x="268673" y="2267078"/>
                </a:lnTo>
                <a:lnTo>
                  <a:pt x="0" y="1729733"/>
                </a:lnTo>
                <a:close/>
                <a:moveTo>
                  <a:pt x="3534358" y="596194"/>
                </a:moveTo>
                <a:lnTo>
                  <a:pt x="4243653" y="596194"/>
                </a:lnTo>
                <a:lnTo>
                  <a:pt x="4512325" y="1133539"/>
                </a:lnTo>
                <a:lnTo>
                  <a:pt x="4243653" y="1670884"/>
                </a:lnTo>
                <a:lnTo>
                  <a:pt x="3534358" y="1670884"/>
                </a:lnTo>
                <a:lnTo>
                  <a:pt x="3265685" y="1133539"/>
                </a:lnTo>
                <a:close/>
                <a:moveTo>
                  <a:pt x="1357235" y="596194"/>
                </a:moveTo>
                <a:lnTo>
                  <a:pt x="2066530" y="596194"/>
                </a:lnTo>
                <a:lnTo>
                  <a:pt x="2335202" y="1133539"/>
                </a:lnTo>
                <a:lnTo>
                  <a:pt x="2066530" y="1670884"/>
                </a:lnTo>
                <a:lnTo>
                  <a:pt x="1357235" y="1670884"/>
                </a:lnTo>
                <a:lnTo>
                  <a:pt x="1088562" y="1133539"/>
                </a:lnTo>
                <a:close/>
                <a:moveTo>
                  <a:pt x="2445796" y="0"/>
                </a:moveTo>
                <a:lnTo>
                  <a:pt x="3155091" y="0"/>
                </a:lnTo>
                <a:lnTo>
                  <a:pt x="3423763" y="537345"/>
                </a:lnTo>
                <a:lnTo>
                  <a:pt x="3155091" y="1074690"/>
                </a:lnTo>
                <a:lnTo>
                  <a:pt x="2445796" y="1074690"/>
                </a:lnTo>
                <a:lnTo>
                  <a:pt x="2177123" y="537345"/>
                </a:lnTo>
                <a:close/>
                <a:moveTo>
                  <a:pt x="268673" y="0"/>
                </a:moveTo>
                <a:lnTo>
                  <a:pt x="977968" y="0"/>
                </a:lnTo>
                <a:lnTo>
                  <a:pt x="1246640" y="537345"/>
                </a:lnTo>
                <a:lnTo>
                  <a:pt x="977968" y="1074690"/>
                </a:lnTo>
                <a:lnTo>
                  <a:pt x="268673" y="1074690"/>
                </a:lnTo>
                <a:lnTo>
                  <a:pt x="0" y="537345"/>
                </a:lnTo>
                <a:close/>
              </a:path>
            </a:pathLst>
          </a:custGeom>
          <a:blipFill>
            <a:blip r:embed="rId3"/>
            <a:stretch>
              <a:fillRect l="-7552" r="-75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8957E7-0018-4E2A-A835-A82684877FF1}"/>
              </a:ext>
            </a:extLst>
          </p:cNvPr>
          <p:cNvGrpSpPr/>
          <p:nvPr/>
        </p:nvGrpSpPr>
        <p:grpSpPr>
          <a:xfrm>
            <a:off x="1522828" y="2282131"/>
            <a:ext cx="632808" cy="632808"/>
            <a:chOff x="5789612" y="2608262"/>
            <a:chExt cx="1108076" cy="1108076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D62DF73B-14B6-4B97-B3B7-D162F5445115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3">
              <a:extLst>
                <a:ext uri="{FF2B5EF4-FFF2-40B4-BE49-F238E27FC236}">
                  <a16:creationId xmlns:a16="http://schemas.microsoft.com/office/drawing/2014/main" id="{A5B5A2BB-523C-49FC-BC3B-20A5D5D24B18}"/>
                </a:ext>
              </a:extLst>
            </p:cNvPr>
            <p:cNvSpPr/>
            <p:nvPr/>
          </p:nvSpPr>
          <p:spPr>
            <a:xfrm>
              <a:off x="6072188" y="2931127"/>
              <a:ext cx="542925" cy="462346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BE2E4E-9E8F-4835-BB80-85E3D6733FD3}"/>
              </a:ext>
            </a:extLst>
          </p:cNvPr>
          <p:cNvGrpSpPr/>
          <p:nvPr/>
        </p:nvGrpSpPr>
        <p:grpSpPr>
          <a:xfrm>
            <a:off x="1522828" y="3468101"/>
            <a:ext cx="632808" cy="632808"/>
            <a:chOff x="5789612" y="2608262"/>
            <a:chExt cx="1108076" cy="1108076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823AD5DD-E99B-4827-A017-6F7DCC6FB640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14">
              <a:extLst>
                <a:ext uri="{FF2B5EF4-FFF2-40B4-BE49-F238E27FC236}">
                  <a16:creationId xmlns:a16="http://schemas.microsoft.com/office/drawing/2014/main" id="{4E3425DD-F75E-41D5-83D5-DD43464CB97D}"/>
                </a:ext>
              </a:extLst>
            </p:cNvPr>
            <p:cNvSpPr/>
            <p:nvPr/>
          </p:nvSpPr>
          <p:spPr>
            <a:xfrm>
              <a:off x="6072188" y="2910724"/>
              <a:ext cx="542925" cy="503152"/>
            </a:xfrm>
            <a:custGeom>
              <a:avLst/>
              <a:gdLst>
                <a:gd name="connsiteX0" fmla="*/ 182950 w 609756"/>
                <a:gd name="connsiteY0" fmla="*/ 245143 h 565088"/>
                <a:gd name="connsiteX1" fmla="*/ 177620 w 609756"/>
                <a:gd name="connsiteY1" fmla="*/ 266996 h 565088"/>
                <a:gd name="connsiteX2" fmla="*/ 170887 w 609756"/>
                <a:gd name="connsiteY2" fmla="*/ 290809 h 565088"/>
                <a:gd name="connsiteX3" fmla="*/ 195854 w 609756"/>
                <a:gd name="connsiteY3" fmla="*/ 290809 h 565088"/>
                <a:gd name="connsiteX4" fmla="*/ 188841 w 609756"/>
                <a:gd name="connsiteY4" fmla="*/ 266996 h 565088"/>
                <a:gd name="connsiteX5" fmla="*/ 183230 w 609756"/>
                <a:gd name="connsiteY5" fmla="*/ 245143 h 565088"/>
                <a:gd name="connsiteX6" fmla="*/ 361154 w 609756"/>
                <a:gd name="connsiteY6" fmla="*/ 226092 h 565088"/>
                <a:gd name="connsiteX7" fmla="*/ 431027 w 609756"/>
                <a:gd name="connsiteY7" fmla="*/ 226092 h 565088"/>
                <a:gd name="connsiteX8" fmla="*/ 431027 w 609756"/>
                <a:gd name="connsiteY8" fmla="*/ 247104 h 565088"/>
                <a:gd name="connsiteX9" fmla="*/ 386971 w 609756"/>
                <a:gd name="connsiteY9" fmla="*/ 247104 h 565088"/>
                <a:gd name="connsiteX10" fmla="*/ 386971 w 609756"/>
                <a:gd name="connsiteY10" fmla="*/ 270357 h 565088"/>
                <a:gd name="connsiteX11" fmla="*/ 428502 w 609756"/>
                <a:gd name="connsiteY11" fmla="*/ 270357 h 565088"/>
                <a:gd name="connsiteX12" fmla="*/ 428502 w 609756"/>
                <a:gd name="connsiteY12" fmla="*/ 291370 h 565088"/>
                <a:gd name="connsiteX13" fmla="*/ 386971 w 609756"/>
                <a:gd name="connsiteY13" fmla="*/ 291370 h 565088"/>
                <a:gd name="connsiteX14" fmla="*/ 386971 w 609756"/>
                <a:gd name="connsiteY14" fmla="*/ 317985 h 565088"/>
                <a:gd name="connsiteX15" fmla="*/ 433272 w 609756"/>
                <a:gd name="connsiteY15" fmla="*/ 317985 h 565088"/>
                <a:gd name="connsiteX16" fmla="*/ 433272 w 609756"/>
                <a:gd name="connsiteY16" fmla="*/ 338997 h 565088"/>
                <a:gd name="connsiteX17" fmla="*/ 361154 w 609756"/>
                <a:gd name="connsiteY17" fmla="*/ 338997 h 565088"/>
                <a:gd name="connsiteX18" fmla="*/ 167240 w 609756"/>
                <a:gd name="connsiteY18" fmla="*/ 226092 h 565088"/>
                <a:gd name="connsiteX19" fmla="*/ 200904 w 609756"/>
                <a:gd name="connsiteY19" fmla="*/ 226092 h 565088"/>
                <a:gd name="connsiteX20" fmla="*/ 235971 w 609756"/>
                <a:gd name="connsiteY20" fmla="*/ 338997 h 565088"/>
                <a:gd name="connsiteX21" fmla="*/ 208479 w 609756"/>
                <a:gd name="connsiteY21" fmla="*/ 338997 h 565088"/>
                <a:gd name="connsiteX22" fmla="*/ 199782 w 609756"/>
                <a:gd name="connsiteY22" fmla="*/ 309860 h 565088"/>
                <a:gd name="connsiteX23" fmla="*/ 167240 w 609756"/>
                <a:gd name="connsiteY23" fmla="*/ 309860 h 565088"/>
                <a:gd name="connsiteX24" fmla="*/ 159385 w 609756"/>
                <a:gd name="connsiteY24" fmla="*/ 338997 h 565088"/>
                <a:gd name="connsiteX25" fmla="*/ 132734 w 609756"/>
                <a:gd name="connsiteY25" fmla="*/ 338997 h 565088"/>
                <a:gd name="connsiteX26" fmla="*/ 306124 w 609756"/>
                <a:gd name="connsiteY26" fmla="*/ 224963 h 565088"/>
                <a:gd name="connsiteX27" fmla="*/ 337538 w 609756"/>
                <a:gd name="connsiteY27" fmla="*/ 230567 h 565088"/>
                <a:gd name="connsiteX28" fmla="*/ 332209 w 609756"/>
                <a:gd name="connsiteY28" fmla="*/ 251022 h 565088"/>
                <a:gd name="connsiteX29" fmla="*/ 305844 w 609756"/>
                <a:gd name="connsiteY29" fmla="*/ 245978 h 565088"/>
                <a:gd name="connsiteX30" fmla="*/ 268540 w 609756"/>
                <a:gd name="connsiteY30" fmla="*/ 282404 h 565088"/>
                <a:gd name="connsiteX31" fmla="*/ 303880 w 609756"/>
                <a:gd name="connsiteY31" fmla="*/ 319391 h 565088"/>
                <a:gd name="connsiteX32" fmla="*/ 316502 w 609756"/>
                <a:gd name="connsiteY32" fmla="*/ 317710 h 565088"/>
                <a:gd name="connsiteX33" fmla="*/ 316502 w 609756"/>
                <a:gd name="connsiteY33" fmla="*/ 294173 h 565088"/>
                <a:gd name="connsiteX34" fmla="*/ 299112 w 609756"/>
                <a:gd name="connsiteY34" fmla="*/ 294173 h 565088"/>
                <a:gd name="connsiteX35" fmla="*/ 299112 w 609756"/>
                <a:gd name="connsiteY35" fmla="*/ 274279 h 565088"/>
                <a:gd name="connsiteX36" fmla="*/ 341184 w 609756"/>
                <a:gd name="connsiteY36" fmla="*/ 274279 h 565088"/>
                <a:gd name="connsiteX37" fmla="*/ 341184 w 609756"/>
                <a:gd name="connsiteY37" fmla="*/ 333681 h 565088"/>
                <a:gd name="connsiteX38" fmla="*/ 303320 w 609756"/>
                <a:gd name="connsiteY38" fmla="*/ 340126 h 565088"/>
                <a:gd name="connsiteX39" fmla="*/ 257602 w 609756"/>
                <a:gd name="connsiteY39" fmla="*/ 324995 h 565088"/>
                <a:gd name="connsiteX40" fmla="*/ 241614 w 609756"/>
                <a:gd name="connsiteY40" fmla="*/ 283805 h 565088"/>
                <a:gd name="connsiteX41" fmla="*/ 306124 w 609756"/>
                <a:gd name="connsiteY41" fmla="*/ 224963 h 565088"/>
                <a:gd name="connsiteX42" fmla="*/ 283131 w 609756"/>
                <a:gd name="connsiteY42" fmla="*/ 0 h 565088"/>
                <a:gd name="connsiteX43" fmla="*/ 531748 w 609756"/>
                <a:gd name="connsiteY43" fmla="*/ 148206 h 565088"/>
                <a:gd name="connsiteX44" fmla="*/ 507896 w 609756"/>
                <a:gd name="connsiteY44" fmla="*/ 196114 h 565088"/>
                <a:gd name="connsiteX45" fmla="*/ 283131 w 609756"/>
                <a:gd name="connsiteY45" fmla="*/ 41744 h 565088"/>
                <a:gd name="connsiteX46" fmla="*/ 41810 w 609756"/>
                <a:gd name="connsiteY46" fmla="*/ 282684 h 565088"/>
                <a:gd name="connsiteX47" fmla="*/ 283131 w 609756"/>
                <a:gd name="connsiteY47" fmla="*/ 523344 h 565088"/>
                <a:gd name="connsiteX48" fmla="*/ 512386 w 609756"/>
                <a:gd name="connsiteY48" fmla="*/ 355807 h 565088"/>
                <a:gd name="connsiteX49" fmla="*/ 462999 w 609756"/>
                <a:gd name="connsiteY49" fmla="*/ 355807 h 565088"/>
                <a:gd name="connsiteX50" fmla="*/ 536518 w 609756"/>
                <a:gd name="connsiteY50" fmla="*/ 209281 h 565088"/>
                <a:gd name="connsiteX51" fmla="*/ 609756 w 609756"/>
                <a:gd name="connsiteY51" fmla="*/ 355807 h 565088"/>
                <a:gd name="connsiteX52" fmla="*/ 556160 w 609756"/>
                <a:gd name="connsiteY52" fmla="*/ 355807 h 565088"/>
                <a:gd name="connsiteX53" fmla="*/ 283131 w 609756"/>
                <a:gd name="connsiteY53" fmla="*/ 565088 h 565088"/>
                <a:gd name="connsiteX54" fmla="*/ 0 w 609756"/>
                <a:gd name="connsiteY54" fmla="*/ 282684 h 565088"/>
                <a:gd name="connsiteX55" fmla="*/ 283131 w 609756"/>
                <a:gd name="connsiteY55" fmla="*/ 0 h 5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9756" h="565088">
                  <a:moveTo>
                    <a:pt x="182950" y="245143"/>
                  </a:moveTo>
                  <a:cubicBezTo>
                    <a:pt x="181267" y="251867"/>
                    <a:pt x="179583" y="260552"/>
                    <a:pt x="177620" y="266996"/>
                  </a:cubicBezTo>
                  <a:lnTo>
                    <a:pt x="170887" y="290809"/>
                  </a:lnTo>
                  <a:lnTo>
                    <a:pt x="195854" y="290809"/>
                  </a:lnTo>
                  <a:lnTo>
                    <a:pt x="188841" y="266996"/>
                  </a:lnTo>
                  <a:cubicBezTo>
                    <a:pt x="186877" y="260272"/>
                    <a:pt x="184914" y="251867"/>
                    <a:pt x="183230" y="245143"/>
                  </a:cubicBezTo>
                  <a:close/>
                  <a:moveTo>
                    <a:pt x="361154" y="226092"/>
                  </a:moveTo>
                  <a:lnTo>
                    <a:pt x="431027" y="226092"/>
                  </a:lnTo>
                  <a:lnTo>
                    <a:pt x="431027" y="247104"/>
                  </a:lnTo>
                  <a:lnTo>
                    <a:pt x="386971" y="247104"/>
                  </a:lnTo>
                  <a:lnTo>
                    <a:pt x="386971" y="270357"/>
                  </a:lnTo>
                  <a:lnTo>
                    <a:pt x="428502" y="270357"/>
                  </a:lnTo>
                  <a:lnTo>
                    <a:pt x="428502" y="291370"/>
                  </a:lnTo>
                  <a:lnTo>
                    <a:pt x="386971" y="291370"/>
                  </a:lnTo>
                  <a:lnTo>
                    <a:pt x="386971" y="317985"/>
                  </a:lnTo>
                  <a:lnTo>
                    <a:pt x="433272" y="317985"/>
                  </a:lnTo>
                  <a:lnTo>
                    <a:pt x="433272" y="338997"/>
                  </a:lnTo>
                  <a:lnTo>
                    <a:pt x="361154" y="338997"/>
                  </a:lnTo>
                  <a:close/>
                  <a:moveTo>
                    <a:pt x="167240" y="226092"/>
                  </a:moveTo>
                  <a:lnTo>
                    <a:pt x="200904" y="226092"/>
                  </a:lnTo>
                  <a:lnTo>
                    <a:pt x="235971" y="338997"/>
                  </a:lnTo>
                  <a:lnTo>
                    <a:pt x="208479" y="338997"/>
                  </a:lnTo>
                  <a:lnTo>
                    <a:pt x="199782" y="309860"/>
                  </a:lnTo>
                  <a:lnTo>
                    <a:pt x="167240" y="309860"/>
                  </a:lnTo>
                  <a:lnTo>
                    <a:pt x="159385" y="338997"/>
                  </a:lnTo>
                  <a:lnTo>
                    <a:pt x="132734" y="338997"/>
                  </a:lnTo>
                  <a:close/>
                  <a:moveTo>
                    <a:pt x="306124" y="224963"/>
                  </a:moveTo>
                  <a:cubicBezTo>
                    <a:pt x="320709" y="224963"/>
                    <a:pt x="331928" y="227765"/>
                    <a:pt x="337538" y="230567"/>
                  </a:cubicBezTo>
                  <a:lnTo>
                    <a:pt x="332209" y="251022"/>
                  </a:lnTo>
                  <a:cubicBezTo>
                    <a:pt x="325758" y="248220"/>
                    <a:pt x="318185" y="245978"/>
                    <a:pt x="305844" y="245978"/>
                  </a:cubicBezTo>
                  <a:cubicBezTo>
                    <a:pt x="284528" y="245978"/>
                    <a:pt x="268540" y="258027"/>
                    <a:pt x="268540" y="282404"/>
                  </a:cubicBezTo>
                  <a:cubicBezTo>
                    <a:pt x="268540" y="305661"/>
                    <a:pt x="283125" y="319391"/>
                    <a:pt x="303880" y="319391"/>
                  </a:cubicBezTo>
                  <a:cubicBezTo>
                    <a:pt x="309771" y="319391"/>
                    <a:pt x="314539" y="318831"/>
                    <a:pt x="316502" y="317710"/>
                  </a:cubicBezTo>
                  <a:lnTo>
                    <a:pt x="316502" y="294173"/>
                  </a:lnTo>
                  <a:lnTo>
                    <a:pt x="299112" y="294173"/>
                  </a:lnTo>
                  <a:lnTo>
                    <a:pt x="299112" y="274279"/>
                  </a:lnTo>
                  <a:lnTo>
                    <a:pt x="341184" y="274279"/>
                  </a:lnTo>
                  <a:lnTo>
                    <a:pt x="341184" y="333681"/>
                  </a:lnTo>
                  <a:cubicBezTo>
                    <a:pt x="333331" y="336483"/>
                    <a:pt x="318465" y="340126"/>
                    <a:pt x="303320" y="340126"/>
                  </a:cubicBezTo>
                  <a:cubicBezTo>
                    <a:pt x="282845" y="340126"/>
                    <a:pt x="267979" y="334802"/>
                    <a:pt x="257602" y="324995"/>
                  </a:cubicBezTo>
                  <a:cubicBezTo>
                    <a:pt x="247224" y="315188"/>
                    <a:pt x="241334" y="300337"/>
                    <a:pt x="241614" y="283805"/>
                  </a:cubicBezTo>
                  <a:cubicBezTo>
                    <a:pt x="241895" y="246258"/>
                    <a:pt x="269101" y="224963"/>
                    <a:pt x="306124" y="224963"/>
                  </a:cubicBezTo>
                  <a:close/>
                  <a:moveTo>
                    <a:pt x="283131" y="0"/>
                  </a:moveTo>
                  <a:cubicBezTo>
                    <a:pt x="390322" y="0"/>
                    <a:pt x="484045" y="59955"/>
                    <a:pt x="531748" y="148206"/>
                  </a:cubicBezTo>
                  <a:lnTo>
                    <a:pt x="507896" y="196114"/>
                  </a:lnTo>
                  <a:cubicBezTo>
                    <a:pt x="472820" y="106182"/>
                    <a:pt x="385552" y="41744"/>
                    <a:pt x="283131" y="41744"/>
                  </a:cubicBezTo>
                  <a:cubicBezTo>
                    <a:pt x="150124" y="41744"/>
                    <a:pt x="41810" y="149887"/>
                    <a:pt x="41810" y="282684"/>
                  </a:cubicBezTo>
                  <a:cubicBezTo>
                    <a:pt x="41810" y="415201"/>
                    <a:pt x="150124" y="523344"/>
                    <a:pt x="283131" y="523344"/>
                  </a:cubicBezTo>
                  <a:cubicBezTo>
                    <a:pt x="390322" y="523344"/>
                    <a:pt x="481239" y="452743"/>
                    <a:pt x="512386" y="355807"/>
                  </a:cubicBezTo>
                  <a:lnTo>
                    <a:pt x="462999" y="355807"/>
                  </a:lnTo>
                  <a:lnTo>
                    <a:pt x="536518" y="209281"/>
                  </a:lnTo>
                  <a:lnTo>
                    <a:pt x="609756" y="355807"/>
                  </a:lnTo>
                  <a:lnTo>
                    <a:pt x="556160" y="355807"/>
                  </a:lnTo>
                  <a:cubicBezTo>
                    <a:pt x="523610" y="476276"/>
                    <a:pt x="413613" y="565088"/>
                    <a:pt x="283131" y="565088"/>
                  </a:cubicBezTo>
                  <a:cubicBezTo>
                    <a:pt x="126834" y="565088"/>
                    <a:pt x="0" y="438454"/>
                    <a:pt x="0" y="282684"/>
                  </a:cubicBezTo>
                  <a:cubicBezTo>
                    <a:pt x="0" y="126634"/>
                    <a:pt x="126834" y="0"/>
                    <a:pt x="2831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549065A-4D57-46A3-B729-77DF9EE6C42E}"/>
              </a:ext>
            </a:extLst>
          </p:cNvPr>
          <p:cNvGrpSpPr/>
          <p:nvPr/>
        </p:nvGrpSpPr>
        <p:grpSpPr>
          <a:xfrm>
            <a:off x="1522828" y="4654071"/>
            <a:ext cx="632808" cy="632808"/>
            <a:chOff x="5789612" y="2608262"/>
            <a:chExt cx="1108076" cy="1108076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F52EABD-B2F9-4F48-9BC3-6BE366EA618B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21">
              <a:extLst>
                <a:ext uri="{FF2B5EF4-FFF2-40B4-BE49-F238E27FC236}">
                  <a16:creationId xmlns:a16="http://schemas.microsoft.com/office/drawing/2014/main" id="{EE4109BD-C5BF-40F4-AD4C-96A98F82C9DD}"/>
                </a:ext>
              </a:extLst>
            </p:cNvPr>
            <p:cNvSpPr/>
            <p:nvPr/>
          </p:nvSpPr>
          <p:spPr>
            <a:xfrm>
              <a:off x="6109588" y="2890838"/>
              <a:ext cx="468123" cy="542925"/>
            </a:xfrm>
            <a:custGeom>
              <a:avLst/>
              <a:gdLst>
                <a:gd name="connsiteX0" fmla="*/ 232301 w 523313"/>
                <a:gd name="connsiteY0" fmla="*/ 453100 h 606933"/>
                <a:gd name="connsiteX1" fmla="*/ 443362 w 523313"/>
                <a:gd name="connsiteY1" fmla="*/ 453100 h 606933"/>
                <a:gd name="connsiteX2" fmla="*/ 443362 w 523313"/>
                <a:gd name="connsiteY2" fmla="*/ 496498 h 606933"/>
                <a:gd name="connsiteX3" fmla="*/ 232301 w 523313"/>
                <a:gd name="connsiteY3" fmla="*/ 496498 h 606933"/>
                <a:gd name="connsiteX4" fmla="*/ 166906 w 523313"/>
                <a:gd name="connsiteY4" fmla="*/ 405116 h 606933"/>
                <a:gd name="connsiteX5" fmla="*/ 197654 w 523313"/>
                <a:gd name="connsiteY5" fmla="*/ 435818 h 606933"/>
                <a:gd name="connsiteX6" fmla="*/ 118601 w 523313"/>
                <a:gd name="connsiteY6" fmla="*/ 514704 h 606933"/>
                <a:gd name="connsiteX7" fmla="*/ 70777 w 523313"/>
                <a:gd name="connsiteY7" fmla="*/ 466951 h 606933"/>
                <a:gd name="connsiteX8" fmla="*/ 101525 w 523313"/>
                <a:gd name="connsiteY8" fmla="*/ 436249 h 606933"/>
                <a:gd name="connsiteX9" fmla="*/ 118601 w 523313"/>
                <a:gd name="connsiteY9" fmla="*/ 453300 h 606933"/>
                <a:gd name="connsiteX10" fmla="*/ 232301 w 523313"/>
                <a:gd name="connsiteY10" fmla="*/ 344783 h 606933"/>
                <a:gd name="connsiteX11" fmla="*/ 443362 w 523313"/>
                <a:gd name="connsiteY11" fmla="*/ 344783 h 606933"/>
                <a:gd name="connsiteX12" fmla="*/ 443362 w 523313"/>
                <a:gd name="connsiteY12" fmla="*/ 388251 h 606933"/>
                <a:gd name="connsiteX13" fmla="*/ 232301 w 523313"/>
                <a:gd name="connsiteY13" fmla="*/ 388251 h 606933"/>
                <a:gd name="connsiteX14" fmla="*/ 166906 w 523313"/>
                <a:gd name="connsiteY14" fmla="*/ 296939 h 606933"/>
                <a:gd name="connsiteX15" fmla="*/ 197654 w 523313"/>
                <a:gd name="connsiteY15" fmla="*/ 327627 h 606933"/>
                <a:gd name="connsiteX16" fmla="*/ 118601 w 523313"/>
                <a:gd name="connsiteY16" fmla="*/ 406527 h 606933"/>
                <a:gd name="connsiteX17" fmla="*/ 70777 w 523313"/>
                <a:gd name="connsiteY17" fmla="*/ 358795 h 606933"/>
                <a:gd name="connsiteX18" fmla="*/ 101525 w 523313"/>
                <a:gd name="connsiteY18" fmla="*/ 328106 h 606933"/>
                <a:gd name="connsiteX19" fmla="*/ 118601 w 523313"/>
                <a:gd name="connsiteY19" fmla="*/ 345150 h 606933"/>
                <a:gd name="connsiteX20" fmla="*/ 232301 w 523313"/>
                <a:gd name="connsiteY20" fmla="*/ 236606 h 606933"/>
                <a:gd name="connsiteX21" fmla="*/ 443362 w 523313"/>
                <a:gd name="connsiteY21" fmla="*/ 236606 h 606933"/>
                <a:gd name="connsiteX22" fmla="*/ 443362 w 523313"/>
                <a:gd name="connsiteY22" fmla="*/ 280004 h 606933"/>
                <a:gd name="connsiteX23" fmla="*/ 232301 w 523313"/>
                <a:gd name="connsiteY23" fmla="*/ 280004 h 606933"/>
                <a:gd name="connsiteX24" fmla="*/ 166906 w 523313"/>
                <a:gd name="connsiteY24" fmla="*/ 188762 h 606933"/>
                <a:gd name="connsiteX25" fmla="*/ 197654 w 523313"/>
                <a:gd name="connsiteY25" fmla="*/ 219470 h 606933"/>
                <a:gd name="connsiteX26" fmla="*/ 118601 w 523313"/>
                <a:gd name="connsiteY26" fmla="*/ 298421 h 606933"/>
                <a:gd name="connsiteX27" fmla="*/ 70777 w 523313"/>
                <a:gd name="connsiteY27" fmla="*/ 250610 h 606933"/>
                <a:gd name="connsiteX28" fmla="*/ 101525 w 523313"/>
                <a:gd name="connsiteY28" fmla="*/ 219902 h 606933"/>
                <a:gd name="connsiteX29" fmla="*/ 118601 w 523313"/>
                <a:gd name="connsiteY29" fmla="*/ 236956 h 606933"/>
                <a:gd name="connsiteX30" fmla="*/ 393684 w 523313"/>
                <a:gd name="connsiteY30" fmla="*/ 74154 h 606933"/>
                <a:gd name="connsiteX31" fmla="*/ 393684 w 523313"/>
                <a:gd name="connsiteY31" fmla="*/ 129434 h 606933"/>
                <a:gd name="connsiteX32" fmla="*/ 449096 w 523313"/>
                <a:gd name="connsiteY32" fmla="*/ 129434 h 606933"/>
                <a:gd name="connsiteX33" fmla="*/ 43513 w 523313"/>
                <a:gd name="connsiteY33" fmla="*/ 43448 h 606933"/>
                <a:gd name="connsiteX34" fmla="*/ 43513 w 523313"/>
                <a:gd name="connsiteY34" fmla="*/ 563533 h 606933"/>
                <a:gd name="connsiteX35" fmla="*/ 479848 w 523313"/>
                <a:gd name="connsiteY35" fmla="*/ 563533 h 606933"/>
                <a:gd name="connsiteX36" fmla="*/ 479848 w 523313"/>
                <a:gd name="connsiteY36" fmla="*/ 172883 h 606933"/>
                <a:gd name="connsiteX37" fmla="*/ 350219 w 523313"/>
                <a:gd name="connsiteY37" fmla="*/ 172883 h 606933"/>
                <a:gd name="connsiteX38" fmla="*/ 350219 w 523313"/>
                <a:gd name="connsiteY38" fmla="*/ 43448 h 606933"/>
                <a:gd name="connsiteX39" fmla="*/ 0 w 523313"/>
                <a:gd name="connsiteY39" fmla="*/ 0 h 606933"/>
                <a:gd name="connsiteX40" fmla="*/ 380971 w 523313"/>
                <a:gd name="connsiteY40" fmla="*/ 0 h 606933"/>
                <a:gd name="connsiteX41" fmla="*/ 523313 w 523313"/>
                <a:gd name="connsiteY41" fmla="*/ 142177 h 606933"/>
                <a:gd name="connsiteX42" fmla="*/ 523313 w 523313"/>
                <a:gd name="connsiteY42" fmla="*/ 606933 h 606933"/>
                <a:gd name="connsiteX43" fmla="*/ 0 w 523313"/>
                <a:gd name="connsiteY43" fmla="*/ 606933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23313" h="606933">
                  <a:moveTo>
                    <a:pt x="232301" y="453100"/>
                  </a:moveTo>
                  <a:lnTo>
                    <a:pt x="443362" y="453100"/>
                  </a:lnTo>
                  <a:lnTo>
                    <a:pt x="443362" y="496498"/>
                  </a:lnTo>
                  <a:lnTo>
                    <a:pt x="232301" y="496498"/>
                  </a:lnTo>
                  <a:close/>
                  <a:moveTo>
                    <a:pt x="166906" y="405116"/>
                  </a:moveTo>
                  <a:lnTo>
                    <a:pt x="197654" y="435818"/>
                  </a:lnTo>
                  <a:lnTo>
                    <a:pt x="118601" y="514704"/>
                  </a:lnTo>
                  <a:lnTo>
                    <a:pt x="70777" y="466951"/>
                  </a:lnTo>
                  <a:lnTo>
                    <a:pt x="101525" y="436249"/>
                  </a:lnTo>
                  <a:lnTo>
                    <a:pt x="118601" y="453300"/>
                  </a:lnTo>
                  <a:close/>
                  <a:moveTo>
                    <a:pt x="232301" y="344783"/>
                  </a:moveTo>
                  <a:lnTo>
                    <a:pt x="443362" y="344783"/>
                  </a:lnTo>
                  <a:lnTo>
                    <a:pt x="443362" y="388251"/>
                  </a:lnTo>
                  <a:lnTo>
                    <a:pt x="232301" y="388251"/>
                  </a:lnTo>
                  <a:close/>
                  <a:moveTo>
                    <a:pt x="166906" y="296939"/>
                  </a:moveTo>
                  <a:lnTo>
                    <a:pt x="197654" y="327627"/>
                  </a:lnTo>
                  <a:lnTo>
                    <a:pt x="118601" y="406527"/>
                  </a:lnTo>
                  <a:lnTo>
                    <a:pt x="70777" y="358795"/>
                  </a:lnTo>
                  <a:lnTo>
                    <a:pt x="101525" y="328106"/>
                  </a:lnTo>
                  <a:lnTo>
                    <a:pt x="118601" y="345150"/>
                  </a:lnTo>
                  <a:close/>
                  <a:moveTo>
                    <a:pt x="232301" y="236606"/>
                  </a:moveTo>
                  <a:lnTo>
                    <a:pt x="443362" y="236606"/>
                  </a:lnTo>
                  <a:lnTo>
                    <a:pt x="443362" y="280004"/>
                  </a:lnTo>
                  <a:lnTo>
                    <a:pt x="232301" y="280004"/>
                  </a:lnTo>
                  <a:close/>
                  <a:moveTo>
                    <a:pt x="166906" y="188762"/>
                  </a:moveTo>
                  <a:lnTo>
                    <a:pt x="197654" y="219470"/>
                  </a:lnTo>
                  <a:lnTo>
                    <a:pt x="118601" y="298421"/>
                  </a:lnTo>
                  <a:lnTo>
                    <a:pt x="70777" y="250610"/>
                  </a:lnTo>
                  <a:lnTo>
                    <a:pt x="101525" y="219902"/>
                  </a:lnTo>
                  <a:lnTo>
                    <a:pt x="118601" y="236956"/>
                  </a:lnTo>
                  <a:close/>
                  <a:moveTo>
                    <a:pt x="393684" y="74154"/>
                  </a:moveTo>
                  <a:lnTo>
                    <a:pt x="393684" y="129434"/>
                  </a:lnTo>
                  <a:lnTo>
                    <a:pt x="449096" y="129434"/>
                  </a:lnTo>
                  <a:close/>
                  <a:moveTo>
                    <a:pt x="43513" y="43448"/>
                  </a:moveTo>
                  <a:lnTo>
                    <a:pt x="43513" y="563533"/>
                  </a:lnTo>
                  <a:lnTo>
                    <a:pt x="479848" y="563533"/>
                  </a:lnTo>
                  <a:lnTo>
                    <a:pt x="479848" y="172883"/>
                  </a:lnTo>
                  <a:lnTo>
                    <a:pt x="350219" y="172883"/>
                  </a:lnTo>
                  <a:lnTo>
                    <a:pt x="350219" y="43448"/>
                  </a:lnTo>
                  <a:close/>
                  <a:moveTo>
                    <a:pt x="0" y="0"/>
                  </a:moveTo>
                  <a:lnTo>
                    <a:pt x="380971" y="0"/>
                  </a:lnTo>
                  <a:lnTo>
                    <a:pt x="523313" y="142177"/>
                  </a:lnTo>
                  <a:lnTo>
                    <a:pt x="523313" y="606933"/>
                  </a:lnTo>
                  <a:lnTo>
                    <a:pt x="0" y="606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F2F6072-7C01-4490-B31B-7885161CCFEA}"/>
              </a:ext>
            </a:extLst>
          </p:cNvPr>
          <p:cNvGrpSpPr/>
          <p:nvPr/>
        </p:nvGrpSpPr>
        <p:grpSpPr>
          <a:xfrm>
            <a:off x="2551491" y="2277082"/>
            <a:ext cx="3100009" cy="983817"/>
            <a:chOff x="2096160" y="2352404"/>
            <a:chExt cx="3560137" cy="98381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D138292-43BA-40CB-8DF1-897163D4214E}"/>
                </a:ext>
              </a:extLst>
            </p:cNvPr>
            <p:cNvSpPr txBox="1"/>
            <p:nvPr/>
          </p:nvSpPr>
          <p:spPr>
            <a:xfrm>
              <a:off x="2096162" y="2352404"/>
              <a:ext cx="2470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8789745-FE61-4142-9B09-3389EEDE58D4}"/>
                </a:ext>
              </a:extLst>
            </p:cNvPr>
            <p:cNvSpPr txBox="1"/>
            <p:nvPr/>
          </p:nvSpPr>
          <p:spPr>
            <a:xfrm>
              <a:off x="2096160" y="2722527"/>
              <a:ext cx="3560137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A27EEDA-237A-410C-9433-C90B0E0AD3C5}"/>
              </a:ext>
            </a:extLst>
          </p:cNvPr>
          <p:cNvGrpSpPr/>
          <p:nvPr/>
        </p:nvGrpSpPr>
        <p:grpSpPr>
          <a:xfrm>
            <a:off x="2551491" y="3456936"/>
            <a:ext cx="3100009" cy="983817"/>
            <a:chOff x="2096160" y="2352404"/>
            <a:chExt cx="3560137" cy="98381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8178DD2-34AE-4807-B62A-AE7C148C80FE}"/>
                </a:ext>
              </a:extLst>
            </p:cNvPr>
            <p:cNvSpPr txBox="1"/>
            <p:nvPr/>
          </p:nvSpPr>
          <p:spPr>
            <a:xfrm>
              <a:off x="2096162" y="2352404"/>
              <a:ext cx="269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2484720-67C9-422A-ABDB-4820B248A93A}"/>
                </a:ext>
              </a:extLst>
            </p:cNvPr>
            <p:cNvSpPr txBox="1"/>
            <p:nvPr/>
          </p:nvSpPr>
          <p:spPr>
            <a:xfrm>
              <a:off x="2096160" y="2722527"/>
              <a:ext cx="3560137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E2DC5E-DE4E-4CAA-AEBF-359109307249}"/>
              </a:ext>
            </a:extLst>
          </p:cNvPr>
          <p:cNvGrpSpPr/>
          <p:nvPr/>
        </p:nvGrpSpPr>
        <p:grpSpPr>
          <a:xfrm>
            <a:off x="2551491" y="4636794"/>
            <a:ext cx="3100009" cy="983817"/>
            <a:chOff x="2096160" y="2352404"/>
            <a:chExt cx="3560137" cy="98381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EA979A2-28EC-4249-9135-D7EC3BA896EE}"/>
                </a:ext>
              </a:extLst>
            </p:cNvPr>
            <p:cNvSpPr txBox="1"/>
            <p:nvPr/>
          </p:nvSpPr>
          <p:spPr>
            <a:xfrm>
              <a:off x="2096162" y="2352404"/>
              <a:ext cx="2350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58749A9-F9A0-4557-A100-8F7C43AA372E}"/>
                </a:ext>
              </a:extLst>
            </p:cNvPr>
            <p:cNvSpPr txBox="1"/>
            <p:nvPr/>
          </p:nvSpPr>
          <p:spPr>
            <a:xfrm>
              <a:off x="2096160" y="2722527"/>
              <a:ext cx="3560137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1" name="Freeform 11">
            <a:extLst>
              <a:ext uri="{FF2B5EF4-FFF2-40B4-BE49-F238E27FC236}">
                <a16:creationId xmlns:a16="http://schemas.microsoft.com/office/drawing/2014/main" id="{42E95988-DEF3-4A22-B989-146A93BB380F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8510D5E-D35D-4CF0-81BE-8FA406AA5F37}"/>
              </a:ext>
            </a:extLst>
          </p:cNvPr>
          <p:cNvSpPr txBox="1"/>
          <p:nvPr/>
        </p:nvSpPr>
        <p:spPr>
          <a:xfrm>
            <a:off x="4173171" y="409292"/>
            <a:ext cx="37037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Executive Planning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EC8B8D0-8272-43BF-97D3-7E46F7E8D61D}"/>
              </a:ext>
            </a:extLst>
          </p:cNvPr>
          <p:cNvSpPr txBox="1"/>
          <p:nvPr/>
        </p:nvSpPr>
        <p:spPr>
          <a:xfrm>
            <a:off x="3901880" y="878293"/>
            <a:ext cx="4512325" cy="2745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3457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E041428-A0B8-487C-A5B1-31AA4B82D3D6}"/>
              </a:ext>
            </a:extLst>
          </p:cNvPr>
          <p:cNvGrpSpPr/>
          <p:nvPr/>
        </p:nvGrpSpPr>
        <p:grpSpPr>
          <a:xfrm>
            <a:off x="1376517" y="2144422"/>
            <a:ext cx="7003939" cy="3533394"/>
            <a:chOff x="1376517" y="2144422"/>
            <a:chExt cx="7003939" cy="35333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12E93C6-F494-4053-BFE0-60FBCD6E3222}"/>
                </a:ext>
              </a:extLst>
            </p:cNvPr>
            <p:cNvSpPr/>
            <p:nvPr/>
          </p:nvSpPr>
          <p:spPr>
            <a:xfrm>
              <a:off x="3123465" y="4436741"/>
              <a:ext cx="2805621" cy="2968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088730E-2521-4420-94A1-EFE0B319EE19}"/>
                </a:ext>
              </a:extLst>
            </p:cNvPr>
            <p:cNvSpPr/>
            <p:nvPr/>
          </p:nvSpPr>
          <p:spPr>
            <a:xfrm>
              <a:off x="1376517" y="2144422"/>
              <a:ext cx="3533394" cy="3533394"/>
            </a:xfrm>
            <a:prstGeom prst="ellipse">
              <a:avLst/>
            </a:prstGeom>
            <a:solidFill>
              <a:schemeClr val="accent2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7">
              <a:extLst>
                <a:ext uri="{FF2B5EF4-FFF2-40B4-BE49-F238E27FC236}">
                  <a16:creationId xmlns:a16="http://schemas.microsoft.com/office/drawing/2014/main" id="{74E788FA-305A-4432-8788-2E9AD5C7478B}"/>
                </a:ext>
              </a:extLst>
            </p:cNvPr>
            <p:cNvSpPr txBox="1"/>
            <p:nvPr/>
          </p:nvSpPr>
          <p:spPr>
            <a:xfrm>
              <a:off x="4417059" y="4447650"/>
              <a:ext cx="1308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text here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62EDBB6-384B-45AA-899F-42DC26C31F02}"/>
                </a:ext>
              </a:extLst>
            </p:cNvPr>
            <p:cNvSpPr/>
            <p:nvPr/>
          </p:nvSpPr>
          <p:spPr>
            <a:xfrm>
              <a:off x="5664117" y="4353132"/>
              <a:ext cx="464090" cy="4640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17">
              <a:extLst>
                <a:ext uri="{FF2B5EF4-FFF2-40B4-BE49-F238E27FC236}">
                  <a16:creationId xmlns:a16="http://schemas.microsoft.com/office/drawing/2014/main" id="{A583A014-5C5A-4296-AFF5-28B8DCC0DB6F}"/>
                </a:ext>
              </a:extLst>
            </p:cNvPr>
            <p:cNvSpPr/>
            <p:nvPr/>
          </p:nvSpPr>
          <p:spPr>
            <a:xfrm>
              <a:off x="5788548" y="4477770"/>
              <a:ext cx="215228" cy="214814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932CD63-3E8C-43D2-BCF8-469FE65D82B0}"/>
                </a:ext>
              </a:extLst>
            </p:cNvPr>
            <p:cNvSpPr/>
            <p:nvPr/>
          </p:nvSpPr>
          <p:spPr>
            <a:xfrm>
              <a:off x="3123465" y="3983993"/>
              <a:ext cx="3877425" cy="296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314C824-8566-41A3-8E25-CD884738151F}"/>
                </a:ext>
              </a:extLst>
            </p:cNvPr>
            <p:cNvSpPr/>
            <p:nvPr/>
          </p:nvSpPr>
          <p:spPr>
            <a:xfrm>
              <a:off x="6797636" y="3900384"/>
              <a:ext cx="464090" cy="464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椭圆 16">
              <a:extLst>
                <a:ext uri="{FF2B5EF4-FFF2-40B4-BE49-F238E27FC236}">
                  <a16:creationId xmlns:a16="http://schemas.microsoft.com/office/drawing/2014/main" id="{2A4CFAA0-61B4-43CE-8D03-A2863A7517A7}"/>
                </a:ext>
              </a:extLst>
            </p:cNvPr>
            <p:cNvSpPr/>
            <p:nvPr/>
          </p:nvSpPr>
          <p:spPr>
            <a:xfrm>
              <a:off x="6922067" y="4024990"/>
              <a:ext cx="215228" cy="214878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7">
              <a:extLst>
                <a:ext uri="{FF2B5EF4-FFF2-40B4-BE49-F238E27FC236}">
                  <a16:creationId xmlns:a16="http://schemas.microsoft.com/office/drawing/2014/main" id="{FC9225AE-AFDB-4926-BB84-465E60BFC53F}"/>
                </a:ext>
              </a:extLst>
            </p:cNvPr>
            <p:cNvSpPr txBox="1"/>
            <p:nvPr/>
          </p:nvSpPr>
          <p:spPr>
            <a:xfrm>
              <a:off x="5262794" y="3996846"/>
              <a:ext cx="1538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text here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DB87EA1-E85D-4247-819B-F4958004A2B0}"/>
                </a:ext>
              </a:extLst>
            </p:cNvPr>
            <p:cNvSpPr/>
            <p:nvPr/>
          </p:nvSpPr>
          <p:spPr>
            <a:xfrm>
              <a:off x="1716750" y="2484655"/>
              <a:ext cx="2852928" cy="28529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32BE0D1-DE81-41F7-84D9-C00EF88C2235}"/>
                </a:ext>
              </a:extLst>
            </p:cNvPr>
            <p:cNvSpPr/>
            <p:nvPr/>
          </p:nvSpPr>
          <p:spPr>
            <a:xfrm>
              <a:off x="3123464" y="3531246"/>
              <a:ext cx="5024947" cy="2968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C003635-CB6A-4AEE-87E0-4C3A29170DEE}"/>
                </a:ext>
              </a:extLst>
            </p:cNvPr>
            <p:cNvSpPr/>
            <p:nvPr/>
          </p:nvSpPr>
          <p:spPr>
            <a:xfrm>
              <a:off x="7916366" y="3438586"/>
              <a:ext cx="464090" cy="4640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18">
              <a:extLst>
                <a:ext uri="{FF2B5EF4-FFF2-40B4-BE49-F238E27FC236}">
                  <a16:creationId xmlns:a16="http://schemas.microsoft.com/office/drawing/2014/main" id="{F8C08CC5-114E-49B8-9367-8C8EA6CEEF96}"/>
                </a:ext>
              </a:extLst>
            </p:cNvPr>
            <p:cNvSpPr/>
            <p:nvPr/>
          </p:nvSpPr>
          <p:spPr>
            <a:xfrm>
              <a:off x="8048720" y="3563017"/>
              <a:ext cx="199382" cy="215228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7">
              <a:extLst>
                <a:ext uri="{FF2B5EF4-FFF2-40B4-BE49-F238E27FC236}">
                  <a16:creationId xmlns:a16="http://schemas.microsoft.com/office/drawing/2014/main" id="{11841FC9-DB01-490E-AFCA-D76CFF8671A6}"/>
                </a:ext>
              </a:extLst>
            </p:cNvPr>
            <p:cNvSpPr txBox="1"/>
            <p:nvPr/>
          </p:nvSpPr>
          <p:spPr>
            <a:xfrm>
              <a:off x="6328596" y="3533104"/>
              <a:ext cx="160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text here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A93E8D5-66D2-4B3A-A959-6E2DCEF173C1}"/>
                </a:ext>
              </a:extLst>
            </p:cNvPr>
            <p:cNvSpPr/>
            <p:nvPr/>
          </p:nvSpPr>
          <p:spPr>
            <a:xfrm>
              <a:off x="1993800" y="2761705"/>
              <a:ext cx="2298828" cy="22988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AC47A9E-D7B1-4F6E-B81B-BA51B45A08EC}"/>
                </a:ext>
              </a:extLst>
            </p:cNvPr>
            <p:cNvSpPr/>
            <p:nvPr/>
          </p:nvSpPr>
          <p:spPr>
            <a:xfrm>
              <a:off x="2282522" y="3050427"/>
              <a:ext cx="1721384" cy="1721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8FD6F60-203C-42FB-8149-E6BF67162933}"/>
                </a:ext>
              </a:extLst>
            </p:cNvPr>
            <p:cNvSpPr/>
            <p:nvPr/>
          </p:nvSpPr>
          <p:spPr>
            <a:xfrm>
              <a:off x="3362099" y="3078499"/>
              <a:ext cx="3176587" cy="296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B0700FD-BEA3-4D4B-8AFA-4EADA0EB84B5}"/>
                </a:ext>
              </a:extLst>
            </p:cNvPr>
            <p:cNvSpPr/>
            <p:nvPr/>
          </p:nvSpPr>
          <p:spPr>
            <a:xfrm>
              <a:off x="6328596" y="2994890"/>
              <a:ext cx="464090" cy="464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15">
              <a:extLst>
                <a:ext uri="{FF2B5EF4-FFF2-40B4-BE49-F238E27FC236}">
                  <a16:creationId xmlns:a16="http://schemas.microsoft.com/office/drawing/2014/main" id="{AA31CEFD-757E-4C9E-8C35-DFEB7FB58E0F}"/>
                </a:ext>
              </a:extLst>
            </p:cNvPr>
            <p:cNvSpPr/>
            <p:nvPr/>
          </p:nvSpPr>
          <p:spPr>
            <a:xfrm>
              <a:off x="6453027" y="3123485"/>
              <a:ext cx="215228" cy="206900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7">
              <a:extLst>
                <a:ext uri="{FF2B5EF4-FFF2-40B4-BE49-F238E27FC236}">
                  <a16:creationId xmlns:a16="http://schemas.microsoft.com/office/drawing/2014/main" id="{D22763BF-C996-457B-B46A-BF15DD7CFDA2}"/>
                </a:ext>
              </a:extLst>
            </p:cNvPr>
            <p:cNvSpPr txBox="1"/>
            <p:nvPr/>
          </p:nvSpPr>
          <p:spPr>
            <a:xfrm>
              <a:off x="4797562" y="3084906"/>
              <a:ext cx="154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text here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7">
              <a:extLst>
                <a:ext uri="{FF2B5EF4-FFF2-40B4-BE49-F238E27FC236}">
                  <a16:creationId xmlns:a16="http://schemas.microsoft.com/office/drawing/2014/main" id="{AD05FD74-3560-4E70-90AA-7111AF03C203}"/>
                </a:ext>
              </a:extLst>
            </p:cNvPr>
            <p:cNvSpPr txBox="1"/>
            <p:nvPr/>
          </p:nvSpPr>
          <p:spPr>
            <a:xfrm>
              <a:off x="2503641" y="3577218"/>
              <a:ext cx="1279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cs typeface="+mn-ea"/>
                  <a:sym typeface="+mn-lt"/>
                </a:rPr>
                <a:t>Add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142B63C-7FA7-4B29-94A7-8AD1561A521F}"/>
              </a:ext>
            </a:extLst>
          </p:cNvPr>
          <p:cNvGrpSpPr/>
          <p:nvPr/>
        </p:nvGrpSpPr>
        <p:grpSpPr>
          <a:xfrm>
            <a:off x="8920996" y="1965949"/>
            <a:ext cx="2900890" cy="974747"/>
            <a:chOff x="1689252" y="2352404"/>
            <a:chExt cx="2267353" cy="97474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82D2D98-AC7B-49DE-8B6A-BE03896FA822}"/>
                </a:ext>
              </a:extLst>
            </p:cNvPr>
            <p:cNvSpPr txBox="1"/>
            <p:nvPr/>
          </p:nvSpPr>
          <p:spPr>
            <a:xfrm>
              <a:off x="1689254" y="2352404"/>
              <a:ext cx="1737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E73E296-7DFC-4718-A4A9-E2322F2935F7}"/>
                </a:ext>
              </a:extLst>
            </p:cNvPr>
            <p:cNvSpPr txBox="1"/>
            <p:nvPr/>
          </p:nvSpPr>
          <p:spPr>
            <a:xfrm>
              <a:off x="1689252" y="2713457"/>
              <a:ext cx="2267353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B197C9D-A364-4FE3-9FB1-24C11E9AF15A}"/>
              </a:ext>
            </a:extLst>
          </p:cNvPr>
          <p:cNvGrpSpPr/>
          <p:nvPr/>
        </p:nvGrpSpPr>
        <p:grpSpPr>
          <a:xfrm>
            <a:off x="8920996" y="2996667"/>
            <a:ext cx="2900890" cy="974747"/>
            <a:chOff x="1689252" y="2352404"/>
            <a:chExt cx="2267353" cy="97474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18F49D0-CC0F-4C5E-80A6-18EE1C5940A6}"/>
                </a:ext>
              </a:extLst>
            </p:cNvPr>
            <p:cNvSpPr txBox="1"/>
            <p:nvPr/>
          </p:nvSpPr>
          <p:spPr>
            <a:xfrm>
              <a:off x="1689254" y="2352404"/>
              <a:ext cx="1737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4261C6A-9E6B-4691-9F0F-BFD1F68ECBF7}"/>
                </a:ext>
              </a:extLst>
            </p:cNvPr>
            <p:cNvSpPr txBox="1"/>
            <p:nvPr/>
          </p:nvSpPr>
          <p:spPr>
            <a:xfrm>
              <a:off x="1689252" y="2713457"/>
              <a:ext cx="2267353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715FDFC-F88C-4777-B437-15702E128CC2}"/>
              </a:ext>
            </a:extLst>
          </p:cNvPr>
          <p:cNvGrpSpPr/>
          <p:nvPr/>
        </p:nvGrpSpPr>
        <p:grpSpPr>
          <a:xfrm>
            <a:off x="8920996" y="4027387"/>
            <a:ext cx="2900890" cy="974747"/>
            <a:chOff x="1689252" y="2352404"/>
            <a:chExt cx="2267353" cy="974747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44C69F4-1FEC-45B7-8DED-3F4637E92F32}"/>
                </a:ext>
              </a:extLst>
            </p:cNvPr>
            <p:cNvSpPr txBox="1"/>
            <p:nvPr/>
          </p:nvSpPr>
          <p:spPr>
            <a:xfrm>
              <a:off x="1689254" y="2352404"/>
              <a:ext cx="1737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363E43C-B42B-4FC8-A195-6CCC23D18890}"/>
                </a:ext>
              </a:extLst>
            </p:cNvPr>
            <p:cNvSpPr txBox="1"/>
            <p:nvPr/>
          </p:nvSpPr>
          <p:spPr>
            <a:xfrm>
              <a:off x="1689252" y="2713457"/>
              <a:ext cx="2267353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D2E3671-03C5-44DB-9C96-548A5AEAF016}"/>
              </a:ext>
            </a:extLst>
          </p:cNvPr>
          <p:cNvGrpSpPr/>
          <p:nvPr/>
        </p:nvGrpSpPr>
        <p:grpSpPr>
          <a:xfrm>
            <a:off x="8920996" y="5058105"/>
            <a:ext cx="2900890" cy="974747"/>
            <a:chOff x="1689252" y="2352404"/>
            <a:chExt cx="2267353" cy="974747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F863EE9-9F49-4555-84F8-3B6EAFC432B9}"/>
                </a:ext>
              </a:extLst>
            </p:cNvPr>
            <p:cNvSpPr txBox="1"/>
            <p:nvPr/>
          </p:nvSpPr>
          <p:spPr>
            <a:xfrm>
              <a:off x="1689254" y="2352404"/>
              <a:ext cx="1737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197669A-692B-4E9F-8B1A-23C05906F635}"/>
                </a:ext>
              </a:extLst>
            </p:cNvPr>
            <p:cNvSpPr txBox="1"/>
            <p:nvPr/>
          </p:nvSpPr>
          <p:spPr>
            <a:xfrm>
              <a:off x="1689252" y="2713457"/>
              <a:ext cx="2267353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647862F9-4197-41ED-BDB5-2C08E2FDDCD4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D809A3B-B373-49CB-9D98-A6ABF0D89773}"/>
              </a:ext>
            </a:extLst>
          </p:cNvPr>
          <p:cNvSpPr txBox="1"/>
          <p:nvPr/>
        </p:nvSpPr>
        <p:spPr>
          <a:xfrm>
            <a:off x="4173171" y="409292"/>
            <a:ext cx="38456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Executive Planning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6DDE99D-9013-4597-9FCD-159B4FE877C8}"/>
              </a:ext>
            </a:extLst>
          </p:cNvPr>
          <p:cNvSpPr txBox="1"/>
          <p:nvPr/>
        </p:nvSpPr>
        <p:spPr>
          <a:xfrm>
            <a:off x="3644536" y="878294"/>
            <a:ext cx="4735919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864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A7FA87C9-6E1B-43B9-9219-13EE297127A2}"/>
              </a:ext>
            </a:extLst>
          </p:cNvPr>
          <p:cNvSpPr/>
          <p:nvPr/>
        </p:nvSpPr>
        <p:spPr>
          <a:xfrm>
            <a:off x="1228730" y="2180918"/>
            <a:ext cx="2327637" cy="1729515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  <a:blipFill>
            <a:blip r:embed="rId4"/>
            <a:stretch>
              <a:fillRect l="-5744" r="-5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B136CDAC-C9D2-4535-87A0-21F28FA23A2E}"/>
              </a:ext>
            </a:extLst>
          </p:cNvPr>
          <p:cNvSpPr/>
          <p:nvPr/>
        </p:nvSpPr>
        <p:spPr>
          <a:xfrm>
            <a:off x="3697700" y="2180918"/>
            <a:ext cx="2327637" cy="1729515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  <a:blipFill>
            <a:blip r:embed="rId5"/>
            <a:stretch>
              <a:fillRect l="-2340" r="-23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1147917-AD5A-4831-AE05-E561E4EF7BE1}"/>
              </a:ext>
            </a:extLst>
          </p:cNvPr>
          <p:cNvSpPr/>
          <p:nvPr/>
        </p:nvSpPr>
        <p:spPr>
          <a:xfrm>
            <a:off x="6166670" y="2180918"/>
            <a:ext cx="2327637" cy="1729515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  <a:blipFill>
            <a:blip r:embed="rId6"/>
            <a:stretch>
              <a:fillRect l="-5759" r="-56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265606E0-4358-4354-9408-5773C7364596}"/>
              </a:ext>
            </a:extLst>
          </p:cNvPr>
          <p:cNvSpPr/>
          <p:nvPr/>
        </p:nvSpPr>
        <p:spPr>
          <a:xfrm>
            <a:off x="8635639" y="2180918"/>
            <a:ext cx="2327637" cy="1729515"/>
          </a:xfrm>
          <a:custGeom>
            <a:avLst/>
            <a:gdLst>
              <a:gd name="connsiteX0" fmla="*/ 0 w 2496935"/>
              <a:gd name="connsiteY0" fmla="*/ 0 h 1855309"/>
              <a:gd name="connsiteX1" fmla="*/ 2496935 w 2496935"/>
              <a:gd name="connsiteY1" fmla="*/ 0 h 1855309"/>
              <a:gd name="connsiteX2" fmla="*/ 2496935 w 2496935"/>
              <a:gd name="connsiteY2" fmla="*/ 1855309 h 1855309"/>
              <a:gd name="connsiteX3" fmla="*/ 0 w 2496935"/>
              <a:gd name="connsiteY3" fmla="*/ 1855309 h 18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935" h="1855309">
                <a:moveTo>
                  <a:pt x="0" y="0"/>
                </a:moveTo>
                <a:lnTo>
                  <a:pt x="2496935" y="0"/>
                </a:lnTo>
                <a:lnTo>
                  <a:pt x="2496935" y="1855309"/>
                </a:lnTo>
                <a:lnTo>
                  <a:pt x="0" y="1855309"/>
                </a:lnTo>
                <a:close/>
              </a:path>
            </a:pathLst>
          </a:custGeom>
          <a:blipFill>
            <a:blip r:embed="rId7"/>
            <a:stretch>
              <a:fillRect l="-5759" r="-56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61bd55c2-3c06-4859-9f67-6b41be6f52d2"/>
          <p:cNvGrpSpPr>
            <a:grpSpLocks noChangeAspect="1"/>
          </p:cNvGrpSpPr>
          <p:nvPr/>
        </p:nvGrpSpPr>
        <p:grpSpPr>
          <a:xfrm>
            <a:off x="1237424" y="4136805"/>
            <a:ext cx="9725851" cy="540281"/>
            <a:chOff x="263525" y="3681604"/>
            <a:chExt cx="11931406" cy="662802"/>
          </a:xfrm>
        </p:grpSpPr>
        <p:sp>
          <p:nvSpPr>
            <p:cNvPr id="4" name="îṥļîḑé-Pentagon 3"/>
            <p:cNvSpPr/>
            <p:nvPr/>
          </p:nvSpPr>
          <p:spPr>
            <a:xfrm>
              <a:off x="8879388" y="3681604"/>
              <a:ext cx="3315543" cy="662802"/>
            </a:xfrm>
            <a:prstGeom prst="homePlat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îṥļîḑé-Pentagon 6"/>
            <p:cNvSpPr/>
            <p:nvPr/>
          </p:nvSpPr>
          <p:spPr>
            <a:xfrm>
              <a:off x="5924889" y="3681604"/>
              <a:ext cx="3315543" cy="662802"/>
            </a:xfrm>
            <a:prstGeom prst="homePlat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îṥļîḑé-Freeform 10"/>
            <p:cNvSpPr/>
            <p:nvPr/>
          </p:nvSpPr>
          <p:spPr>
            <a:xfrm>
              <a:off x="3094207" y="3681604"/>
              <a:ext cx="3191725" cy="662802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ṥļîḑé-Freeform 13"/>
            <p:cNvSpPr/>
            <p:nvPr/>
          </p:nvSpPr>
          <p:spPr>
            <a:xfrm>
              <a:off x="263525" y="3681604"/>
              <a:ext cx="3191725" cy="662802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2A7679D-BFA3-4A6C-820D-839F5378B30F}"/>
              </a:ext>
            </a:extLst>
          </p:cNvPr>
          <p:cNvGrpSpPr/>
          <p:nvPr/>
        </p:nvGrpSpPr>
        <p:grpSpPr>
          <a:xfrm>
            <a:off x="1627025" y="4227418"/>
            <a:ext cx="2070675" cy="1003202"/>
            <a:chOff x="1934831" y="2352404"/>
            <a:chExt cx="2378020" cy="100320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4E550E7-FE0F-49E4-B76C-CEA050E958F8}"/>
                </a:ext>
              </a:extLst>
            </p:cNvPr>
            <p:cNvSpPr txBox="1"/>
            <p:nvPr/>
          </p:nvSpPr>
          <p:spPr>
            <a:xfrm>
              <a:off x="1934831" y="2352404"/>
              <a:ext cx="2243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6E92506-3C95-4EAA-8A78-60021479A027}"/>
                </a:ext>
              </a:extLst>
            </p:cNvPr>
            <p:cNvSpPr txBox="1"/>
            <p:nvPr/>
          </p:nvSpPr>
          <p:spPr>
            <a:xfrm>
              <a:off x="1934831" y="2893941"/>
              <a:ext cx="237802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A288131-29D4-4CDE-BD3F-A6FE6116751E}"/>
              </a:ext>
            </a:extLst>
          </p:cNvPr>
          <p:cNvGrpSpPr/>
          <p:nvPr/>
        </p:nvGrpSpPr>
        <p:grpSpPr>
          <a:xfrm>
            <a:off x="4013523" y="4227418"/>
            <a:ext cx="2070675" cy="1003202"/>
            <a:chOff x="1934831" y="2352404"/>
            <a:chExt cx="2378020" cy="100320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EFD2187-8963-446F-97A7-1FBAF9BB6267}"/>
                </a:ext>
              </a:extLst>
            </p:cNvPr>
            <p:cNvSpPr txBox="1"/>
            <p:nvPr/>
          </p:nvSpPr>
          <p:spPr>
            <a:xfrm>
              <a:off x="1934831" y="2352404"/>
              <a:ext cx="2310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33B5EF-3EB5-4A47-9B99-1DCFC762B3BD}"/>
                </a:ext>
              </a:extLst>
            </p:cNvPr>
            <p:cNvSpPr txBox="1"/>
            <p:nvPr/>
          </p:nvSpPr>
          <p:spPr>
            <a:xfrm>
              <a:off x="1934831" y="2893941"/>
              <a:ext cx="237802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B87C779-D2BA-42BD-B592-C5006E9166B0}"/>
              </a:ext>
            </a:extLst>
          </p:cNvPr>
          <p:cNvGrpSpPr/>
          <p:nvPr/>
        </p:nvGrpSpPr>
        <p:grpSpPr>
          <a:xfrm>
            <a:off x="6315409" y="4227418"/>
            <a:ext cx="2070675" cy="1003202"/>
            <a:chOff x="1934831" y="2352404"/>
            <a:chExt cx="2378020" cy="100320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ABA37CC-ECAF-4B65-A5CC-1CA19EA3BB4B}"/>
                </a:ext>
              </a:extLst>
            </p:cNvPr>
            <p:cNvSpPr txBox="1"/>
            <p:nvPr/>
          </p:nvSpPr>
          <p:spPr>
            <a:xfrm>
              <a:off x="1934831" y="2352404"/>
              <a:ext cx="2378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C3AEC67-AC4C-4A4B-B4F4-1AA651D5D346}"/>
                </a:ext>
              </a:extLst>
            </p:cNvPr>
            <p:cNvSpPr txBox="1"/>
            <p:nvPr/>
          </p:nvSpPr>
          <p:spPr>
            <a:xfrm>
              <a:off x="1934831" y="2893941"/>
              <a:ext cx="237802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D5B2E95-A58D-471D-9E55-11D629FB4A68}"/>
              </a:ext>
            </a:extLst>
          </p:cNvPr>
          <p:cNvGrpSpPr/>
          <p:nvPr/>
        </p:nvGrpSpPr>
        <p:grpSpPr>
          <a:xfrm>
            <a:off x="8723761" y="4227418"/>
            <a:ext cx="2070675" cy="1003202"/>
            <a:chOff x="1934831" y="2352404"/>
            <a:chExt cx="2378020" cy="100320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2DEC54A-44E9-494B-9C20-DDC2CA0EA16E}"/>
                </a:ext>
              </a:extLst>
            </p:cNvPr>
            <p:cNvSpPr txBox="1"/>
            <p:nvPr/>
          </p:nvSpPr>
          <p:spPr>
            <a:xfrm>
              <a:off x="1934831" y="2352404"/>
              <a:ext cx="2233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D409859-DB6C-4C2E-AFAE-9089B638D983}"/>
                </a:ext>
              </a:extLst>
            </p:cNvPr>
            <p:cNvSpPr txBox="1"/>
            <p:nvPr/>
          </p:nvSpPr>
          <p:spPr>
            <a:xfrm>
              <a:off x="1934831" y="2893941"/>
              <a:ext cx="237802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5" name="Freeform 11">
            <a:extLst>
              <a:ext uri="{FF2B5EF4-FFF2-40B4-BE49-F238E27FC236}">
                <a16:creationId xmlns:a16="http://schemas.microsoft.com/office/drawing/2014/main" id="{F93901B2-2760-4A4B-B56A-5287B16F2076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FFF5D35-03D6-4F08-92F6-8C592F76F04B}"/>
              </a:ext>
            </a:extLst>
          </p:cNvPr>
          <p:cNvSpPr txBox="1"/>
          <p:nvPr/>
        </p:nvSpPr>
        <p:spPr>
          <a:xfrm>
            <a:off x="4093346" y="417900"/>
            <a:ext cx="40053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Executive Planning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CC2F9FB-CABC-4FBE-A2E8-8D06BA659827}"/>
              </a:ext>
            </a:extLst>
          </p:cNvPr>
          <p:cNvSpPr txBox="1"/>
          <p:nvPr/>
        </p:nvSpPr>
        <p:spPr>
          <a:xfrm>
            <a:off x="3697700" y="878293"/>
            <a:ext cx="4937939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3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  <p:bldP spid="3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1C0FFA-2E66-4F87-B6DC-3C6899AFDD4F}"/>
              </a:ext>
            </a:extLst>
          </p:cNvPr>
          <p:cNvGrpSpPr/>
          <p:nvPr/>
        </p:nvGrpSpPr>
        <p:grpSpPr>
          <a:xfrm flipH="1" flipV="1">
            <a:off x="-881713" y="0"/>
            <a:ext cx="7069873" cy="6858000"/>
            <a:chOff x="5983853" y="0"/>
            <a:chExt cx="7069873" cy="6858000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8F0F4F7F-DDEC-48F4-AD2B-A697AC72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084" y="3949238"/>
              <a:ext cx="2880642" cy="2877126"/>
            </a:xfrm>
            <a:custGeom>
              <a:avLst/>
              <a:gdLst>
                <a:gd name="T0" fmla="*/ 462 w 632"/>
                <a:gd name="T1" fmla="*/ 594 h 631"/>
                <a:gd name="T2" fmla="*/ 37 w 632"/>
                <a:gd name="T3" fmla="*/ 169 h 631"/>
                <a:gd name="T4" fmla="*/ 37 w 632"/>
                <a:gd name="T5" fmla="*/ 36 h 631"/>
                <a:gd name="T6" fmla="*/ 37 w 632"/>
                <a:gd name="T7" fmla="*/ 36 h 631"/>
                <a:gd name="T8" fmla="*/ 170 w 632"/>
                <a:gd name="T9" fmla="*/ 36 h 631"/>
                <a:gd name="T10" fmla="*/ 595 w 632"/>
                <a:gd name="T11" fmla="*/ 461 h 631"/>
                <a:gd name="T12" fmla="*/ 595 w 632"/>
                <a:gd name="T13" fmla="*/ 594 h 631"/>
                <a:gd name="T14" fmla="*/ 595 w 632"/>
                <a:gd name="T15" fmla="*/ 594 h 631"/>
                <a:gd name="T16" fmla="*/ 462 w 632"/>
                <a:gd name="T17" fmla="*/ 59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1">
                  <a:moveTo>
                    <a:pt x="462" y="594"/>
                  </a:moveTo>
                  <a:cubicBezTo>
                    <a:pt x="37" y="169"/>
                    <a:pt x="37" y="169"/>
                    <a:pt x="37" y="169"/>
                  </a:cubicBezTo>
                  <a:cubicBezTo>
                    <a:pt x="0" y="133"/>
                    <a:pt x="0" y="73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74" y="0"/>
                    <a:pt x="133" y="0"/>
                    <a:pt x="170" y="36"/>
                  </a:cubicBezTo>
                  <a:cubicBezTo>
                    <a:pt x="595" y="461"/>
                    <a:pt x="595" y="461"/>
                    <a:pt x="595" y="461"/>
                  </a:cubicBezTo>
                  <a:cubicBezTo>
                    <a:pt x="632" y="498"/>
                    <a:pt x="632" y="558"/>
                    <a:pt x="59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58" y="631"/>
                    <a:pt x="499" y="631"/>
                    <a:pt x="462" y="59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DA45B14-1FA3-4796-9723-4EBAF4D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413" y="267546"/>
              <a:ext cx="2485190" cy="2430706"/>
            </a:xfrm>
            <a:custGeom>
              <a:avLst/>
              <a:gdLst>
                <a:gd name="T0" fmla="*/ 148 w 545"/>
                <a:gd name="T1" fmla="*/ 32 h 533"/>
                <a:gd name="T2" fmla="*/ 32 w 545"/>
                <a:gd name="T3" fmla="*/ 32 h 533"/>
                <a:gd name="T4" fmla="*/ 32 w 545"/>
                <a:gd name="T5" fmla="*/ 32 h 533"/>
                <a:gd name="T6" fmla="*/ 32 w 545"/>
                <a:gd name="T7" fmla="*/ 148 h 533"/>
                <a:gd name="T8" fmla="*/ 418 w 545"/>
                <a:gd name="T9" fmla="*/ 533 h 533"/>
                <a:gd name="T10" fmla="*/ 545 w 545"/>
                <a:gd name="T11" fmla="*/ 428 h 533"/>
                <a:gd name="T12" fmla="*/ 148 w 545"/>
                <a:gd name="T13" fmla="*/ 3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533">
                  <a:moveTo>
                    <a:pt x="148" y="32"/>
                  </a:moveTo>
                  <a:cubicBezTo>
                    <a:pt x="116" y="0"/>
                    <a:pt x="64" y="0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64"/>
                    <a:pt x="0" y="116"/>
                    <a:pt x="32" y="148"/>
                  </a:cubicBezTo>
                  <a:cubicBezTo>
                    <a:pt x="418" y="533"/>
                    <a:pt x="418" y="533"/>
                    <a:pt x="418" y="533"/>
                  </a:cubicBezTo>
                  <a:cubicBezTo>
                    <a:pt x="462" y="501"/>
                    <a:pt x="504" y="465"/>
                    <a:pt x="545" y="428"/>
                  </a:cubicBezTo>
                  <a:lnTo>
                    <a:pt x="148" y="3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8FDF04F-AD48-4080-806B-69151EA3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188" y="3975601"/>
              <a:ext cx="2882399" cy="2882399"/>
            </a:xfrm>
            <a:custGeom>
              <a:avLst/>
              <a:gdLst>
                <a:gd name="T0" fmla="*/ 462 w 632"/>
                <a:gd name="T1" fmla="*/ 595 h 632"/>
                <a:gd name="T2" fmla="*/ 37 w 632"/>
                <a:gd name="T3" fmla="*/ 170 h 632"/>
                <a:gd name="T4" fmla="*/ 37 w 632"/>
                <a:gd name="T5" fmla="*/ 37 h 632"/>
                <a:gd name="T6" fmla="*/ 37 w 632"/>
                <a:gd name="T7" fmla="*/ 37 h 632"/>
                <a:gd name="T8" fmla="*/ 170 w 632"/>
                <a:gd name="T9" fmla="*/ 37 h 632"/>
                <a:gd name="T10" fmla="*/ 595 w 632"/>
                <a:gd name="T11" fmla="*/ 462 h 632"/>
                <a:gd name="T12" fmla="*/ 595 w 632"/>
                <a:gd name="T13" fmla="*/ 595 h 632"/>
                <a:gd name="T14" fmla="*/ 595 w 632"/>
                <a:gd name="T15" fmla="*/ 595 h 632"/>
                <a:gd name="T16" fmla="*/ 462 w 632"/>
                <a:gd name="T17" fmla="*/ 595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2">
                  <a:moveTo>
                    <a:pt x="462" y="595"/>
                  </a:moveTo>
                  <a:cubicBezTo>
                    <a:pt x="37" y="170"/>
                    <a:pt x="37" y="170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ubicBezTo>
                    <a:pt x="595" y="462"/>
                    <a:pt x="595" y="462"/>
                    <a:pt x="595" y="462"/>
                  </a:cubicBezTo>
                  <a:cubicBezTo>
                    <a:pt x="632" y="499"/>
                    <a:pt x="632" y="558"/>
                    <a:pt x="595" y="595"/>
                  </a:cubicBezTo>
                  <a:cubicBezTo>
                    <a:pt x="595" y="595"/>
                    <a:pt x="595" y="595"/>
                    <a:pt x="595" y="595"/>
                  </a:cubicBezTo>
                  <a:cubicBezTo>
                    <a:pt x="558" y="632"/>
                    <a:pt x="499" y="632"/>
                    <a:pt x="462" y="59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B94E7D9-C01F-42D4-89BF-5EE12139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53" y="2896061"/>
              <a:ext cx="2321737" cy="2319979"/>
            </a:xfrm>
            <a:custGeom>
              <a:avLst/>
              <a:gdLst>
                <a:gd name="T0" fmla="*/ 480 w 509"/>
                <a:gd name="T1" fmla="*/ 135 h 509"/>
                <a:gd name="T2" fmla="*/ 135 w 509"/>
                <a:gd name="T3" fmla="*/ 480 h 509"/>
                <a:gd name="T4" fmla="*/ 29 w 509"/>
                <a:gd name="T5" fmla="*/ 480 h 509"/>
                <a:gd name="T6" fmla="*/ 29 w 509"/>
                <a:gd name="T7" fmla="*/ 480 h 509"/>
                <a:gd name="T8" fmla="*/ 29 w 509"/>
                <a:gd name="T9" fmla="*/ 374 h 509"/>
                <a:gd name="T10" fmla="*/ 374 w 509"/>
                <a:gd name="T11" fmla="*/ 29 h 509"/>
                <a:gd name="T12" fmla="*/ 480 w 509"/>
                <a:gd name="T13" fmla="*/ 29 h 509"/>
                <a:gd name="T14" fmla="*/ 480 w 509"/>
                <a:gd name="T15" fmla="*/ 29 h 509"/>
                <a:gd name="T16" fmla="*/ 480 w 509"/>
                <a:gd name="T17" fmla="*/ 13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80" y="135"/>
                  </a:moveTo>
                  <a:cubicBezTo>
                    <a:pt x="135" y="480"/>
                    <a:pt x="135" y="480"/>
                    <a:pt x="135" y="480"/>
                  </a:cubicBezTo>
                  <a:cubicBezTo>
                    <a:pt x="106" y="509"/>
                    <a:pt x="59" y="509"/>
                    <a:pt x="29" y="480"/>
                  </a:cubicBezTo>
                  <a:cubicBezTo>
                    <a:pt x="29" y="480"/>
                    <a:pt x="29" y="480"/>
                    <a:pt x="29" y="480"/>
                  </a:cubicBezTo>
                  <a:cubicBezTo>
                    <a:pt x="0" y="451"/>
                    <a:pt x="0" y="403"/>
                    <a:pt x="29" y="374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403" y="0"/>
                    <a:pt x="451" y="0"/>
                    <a:pt x="480" y="29"/>
                  </a:cubicBezTo>
                  <a:cubicBezTo>
                    <a:pt x="480" y="29"/>
                    <a:pt x="480" y="29"/>
                    <a:pt x="480" y="29"/>
                  </a:cubicBezTo>
                  <a:cubicBezTo>
                    <a:pt x="509" y="58"/>
                    <a:pt x="509" y="106"/>
                    <a:pt x="48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50E8BBD-C053-40BE-B58D-5C9E1F05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23" y="1884332"/>
              <a:ext cx="1592350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0 h 350"/>
                <a:gd name="T4" fmla="*/ 29 w 349"/>
                <a:gd name="T5" fmla="*/ 320 h 350"/>
                <a:gd name="T6" fmla="*/ 29 w 349"/>
                <a:gd name="T7" fmla="*/ 320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105" y="350"/>
                    <a:pt x="58" y="350"/>
                    <a:pt x="29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0" y="291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4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8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D04C4A9-0DFB-4020-8EDD-EDC071FE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943" y="4206636"/>
              <a:ext cx="1590592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1 h 350"/>
                <a:gd name="T4" fmla="*/ 29 w 349"/>
                <a:gd name="T5" fmla="*/ 321 h 350"/>
                <a:gd name="T6" fmla="*/ 29 w 349"/>
                <a:gd name="T7" fmla="*/ 321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1"/>
                    <a:pt x="135" y="321"/>
                    <a:pt x="135" y="321"/>
                  </a:cubicBezTo>
                  <a:cubicBezTo>
                    <a:pt x="105" y="350"/>
                    <a:pt x="58" y="350"/>
                    <a:pt x="29" y="321"/>
                  </a:cubicBezTo>
                  <a:cubicBezTo>
                    <a:pt x="29" y="321"/>
                    <a:pt x="29" y="321"/>
                    <a:pt x="29" y="321"/>
                  </a:cubicBezTo>
                  <a:cubicBezTo>
                    <a:pt x="0" y="292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3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9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368FB0C-1603-472E-A1EE-53DB2E79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481" y="0"/>
              <a:ext cx="2328768" cy="4755958"/>
            </a:xfrm>
            <a:custGeom>
              <a:avLst/>
              <a:gdLst>
                <a:gd name="T0" fmla="*/ 510 w 511"/>
                <a:gd name="T1" fmla="*/ 0 h 1043"/>
                <a:gd name="T2" fmla="*/ 13 w 511"/>
                <a:gd name="T3" fmla="*/ 497 h 1043"/>
                <a:gd name="T4" fmla="*/ 13 w 511"/>
                <a:gd name="T5" fmla="*/ 545 h 1043"/>
                <a:gd name="T6" fmla="*/ 511 w 511"/>
                <a:gd name="T7" fmla="*/ 1043 h 1043"/>
                <a:gd name="T8" fmla="*/ 510 w 511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043">
                  <a:moveTo>
                    <a:pt x="510" y="0"/>
                  </a:moveTo>
                  <a:cubicBezTo>
                    <a:pt x="13" y="497"/>
                    <a:pt x="13" y="497"/>
                    <a:pt x="13" y="497"/>
                  </a:cubicBezTo>
                  <a:cubicBezTo>
                    <a:pt x="0" y="510"/>
                    <a:pt x="0" y="532"/>
                    <a:pt x="13" y="545"/>
                  </a:cubicBezTo>
                  <a:cubicBezTo>
                    <a:pt x="511" y="1043"/>
                    <a:pt x="511" y="1043"/>
                    <a:pt x="511" y="1043"/>
                  </a:cubicBezTo>
                  <a:lnTo>
                    <a:pt x="51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817BB1F-5388-4ABB-97CF-E955DC89BA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3450" y="1054139"/>
              <a:ext cx="2662704" cy="2662704"/>
            </a:xfrm>
            <a:custGeom>
              <a:avLst/>
              <a:gdLst>
                <a:gd name="T0" fmla="*/ 575 w 584"/>
                <a:gd name="T1" fmla="*/ 309 h 584"/>
                <a:gd name="T2" fmla="*/ 309 w 584"/>
                <a:gd name="T3" fmla="*/ 575 h 584"/>
                <a:gd name="T4" fmla="*/ 275 w 584"/>
                <a:gd name="T5" fmla="*/ 575 h 584"/>
                <a:gd name="T6" fmla="*/ 9 w 584"/>
                <a:gd name="T7" fmla="*/ 309 h 584"/>
                <a:gd name="T8" fmla="*/ 9 w 584"/>
                <a:gd name="T9" fmla="*/ 276 h 584"/>
                <a:gd name="T10" fmla="*/ 275 w 584"/>
                <a:gd name="T11" fmla="*/ 9 h 584"/>
                <a:gd name="T12" fmla="*/ 309 w 584"/>
                <a:gd name="T13" fmla="*/ 9 h 584"/>
                <a:gd name="T14" fmla="*/ 575 w 584"/>
                <a:gd name="T15" fmla="*/ 276 h 584"/>
                <a:gd name="T16" fmla="*/ 575 w 584"/>
                <a:gd name="T17" fmla="*/ 30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584">
                  <a:moveTo>
                    <a:pt x="575" y="309"/>
                  </a:moveTo>
                  <a:cubicBezTo>
                    <a:pt x="309" y="575"/>
                    <a:pt x="309" y="575"/>
                    <a:pt x="309" y="575"/>
                  </a:cubicBezTo>
                  <a:cubicBezTo>
                    <a:pt x="300" y="584"/>
                    <a:pt x="285" y="584"/>
                    <a:pt x="275" y="575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0" y="300"/>
                    <a:pt x="0" y="285"/>
                    <a:pt x="9" y="276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85" y="0"/>
                    <a:pt x="300" y="0"/>
                    <a:pt x="309" y="9"/>
                  </a:cubicBezTo>
                  <a:cubicBezTo>
                    <a:pt x="575" y="276"/>
                    <a:pt x="575" y="276"/>
                    <a:pt x="575" y="276"/>
                  </a:cubicBezTo>
                  <a:cubicBezTo>
                    <a:pt x="584" y="285"/>
                    <a:pt x="584" y="300"/>
                    <a:pt x="575" y="309"/>
                  </a:cubicBezTo>
                  <a:close/>
                </a:path>
              </a:pathLst>
            </a:custGeom>
            <a:blipFill>
              <a:blip r:embed="rId3"/>
              <a:stretch>
                <a:fillRect l="-25703" t="-388" r="-25461" b="-388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8413242-84EF-49A5-A306-5CEC7B3AB3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64928" y="115205"/>
              <a:ext cx="2056346" cy="2058103"/>
            </a:xfrm>
            <a:custGeom>
              <a:avLst/>
              <a:gdLst>
                <a:gd name="T0" fmla="*/ 441 w 451"/>
                <a:gd name="T1" fmla="*/ 242 h 451"/>
                <a:gd name="T2" fmla="*/ 242 w 451"/>
                <a:gd name="T3" fmla="*/ 441 h 451"/>
                <a:gd name="T4" fmla="*/ 209 w 451"/>
                <a:gd name="T5" fmla="*/ 441 h 451"/>
                <a:gd name="T6" fmla="*/ 9 w 451"/>
                <a:gd name="T7" fmla="*/ 242 h 451"/>
                <a:gd name="T8" fmla="*/ 9 w 451"/>
                <a:gd name="T9" fmla="*/ 209 h 451"/>
                <a:gd name="T10" fmla="*/ 209 w 451"/>
                <a:gd name="T11" fmla="*/ 9 h 451"/>
                <a:gd name="T12" fmla="*/ 242 w 451"/>
                <a:gd name="T13" fmla="*/ 9 h 451"/>
                <a:gd name="T14" fmla="*/ 441 w 451"/>
                <a:gd name="T15" fmla="*/ 209 h 451"/>
                <a:gd name="T16" fmla="*/ 441 w 451"/>
                <a:gd name="T17" fmla="*/ 24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451">
                  <a:moveTo>
                    <a:pt x="441" y="242"/>
                  </a:moveTo>
                  <a:cubicBezTo>
                    <a:pt x="242" y="441"/>
                    <a:pt x="242" y="441"/>
                    <a:pt x="242" y="441"/>
                  </a:cubicBezTo>
                  <a:cubicBezTo>
                    <a:pt x="233" y="451"/>
                    <a:pt x="218" y="451"/>
                    <a:pt x="209" y="441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233"/>
                    <a:pt x="0" y="218"/>
                    <a:pt x="9" y="20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18" y="0"/>
                    <a:pt x="233" y="0"/>
                    <a:pt x="242" y="9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51" y="218"/>
                    <a:pt x="451" y="233"/>
                    <a:pt x="441" y="242"/>
                  </a:cubicBezTo>
                  <a:close/>
                </a:path>
              </a:pathLst>
            </a:custGeom>
            <a:blipFill>
              <a:blip r:embed="rId4"/>
              <a:stretch>
                <a:fillRect l="-25999" t="-532" r="-25687" b="-532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BC48DC-507E-4894-96C7-E21060924F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85103" y="2562523"/>
              <a:ext cx="3246214" cy="3246214"/>
            </a:xfrm>
            <a:custGeom>
              <a:avLst/>
              <a:gdLst>
                <a:gd name="T0" fmla="*/ 703 w 712"/>
                <a:gd name="T1" fmla="*/ 373 h 712"/>
                <a:gd name="T2" fmla="*/ 373 w 712"/>
                <a:gd name="T3" fmla="*/ 703 h 712"/>
                <a:gd name="T4" fmla="*/ 339 w 712"/>
                <a:gd name="T5" fmla="*/ 703 h 712"/>
                <a:gd name="T6" fmla="*/ 9 w 712"/>
                <a:gd name="T7" fmla="*/ 373 h 712"/>
                <a:gd name="T8" fmla="*/ 9 w 712"/>
                <a:gd name="T9" fmla="*/ 339 h 712"/>
                <a:gd name="T10" fmla="*/ 339 w 712"/>
                <a:gd name="T11" fmla="*/ 10 h 712"/>
                <a:gd name="T12" fmla="*/ 373 w 712"/>
                <a:gd name="T13" fmla="*/ 10 h 712"/>
                <a:gd name="T14" fmla="*/ 703 w 712"/>
                <a:gd name="T15" fmla="*/ 339 h 712"/>
                <a:gd name="T16" fmla="*/ 703 w 712"/>
                <a:gd name="T17" fmla="*/ 37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703" y="373"/>
                  </a:moveTo>
                  <a:cubicBezTo>
                    <a:pt x="373" y="703"/>
                    <a:pt x="373" y="703"/>
                    <a:pt x="373" y="703"/>
                  </a:cubicBezTo>
                  <a:cubicBezTo>
                    <a:pt x="363" y="712"/>
                    <a:pt x="348" y="712"/>
                    <a:pt x="339" y="703"/>
                  </a:cubicBezTo>
                  <a:cubicBezTo>
                    <a:pt x="9" y="373"/>
                    <a:pt x="9" y="373"/>
                    <a:pt x="9" y="373"/>
                  </a:cubicBezTo>
                  <a:cubicBezTo>
                    <a:pt x="0" y="364"/>
                    <a:pt x="0" y="349"/>
                    <a:pt x="9" y="33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48" y="0"/>
                    <a:pt x="363" y="0"/>
                    <a:pt x="373" y="10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712" y="349"/>
                    <a:pt x="712" y="364"/>
                    <a:pt x="703" y="373"/>
                  </a:cubicBezTo>
                  <a:close/>
                </a:path>
              </a:pathLst>
            </a:custGeom>
            <a:blipFill>
              <a:blip r:embed="rId5"/>
              <a:stretch>
                <a:fillRect l="-31997" t="-336" r="-31749" b="-336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48F0811-9D33-4569-8A61-0248545692BD}"/>
              </a:ext>
            </a:extLst>
          </p:cNvPr>
          <p:cNvSpPr txBox="1"/>
          <p:nvPr/>
        </p:nvSpPr>
        <p:spPr>
          <a:xfrm>
            <a:off x="6547663" y="3411602"/>
            <a:ext cx="51958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Perform Analysis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551BB5-9B51-43DE-B0B2-542FDC86600E}"/>
              </a:ext>
            </a:extLst>
          </p:cNvPr>
          <p:cNvSpPr txBox="1"/>
          <p:nvPr/>
        </p:nvSpPr>
        <p:spPr>
          <a:xfrm>
            <a:off x="6573064" y="4169307"/>
            <a:ext cx="4530304" cy="7005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C5D9E4-2399-4443-8FF1-813CA96B45C1}"/>
              </a:ext>
            </a:extLst>
          </p:cNvPr>
          <p:cNvSpPr txBox="1"/>
          <p:nvPr/>
        </p:nvSpPr>
        <p:spPr>
          <a:xfrm>
            <a:off x="6522265" y="2431058"/>
            <a:ext cx="26168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NO.03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5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56ECD36-5916-44BF-8F40-C801ABBC4610}"/>
              </a:ext>
            </a:extLst>
          </p:cNvPr>
          <p:cNvGrpSpPr/>
          <p:nvPr/>
        </p:nvGrpSpPr>
        <p:grpSpPr>
          <a:xfrm>
            <a:off x="1517102" y="2320868"/>
            <a:ext cx="3483033" cy="3483033"/>
            <a:chOff x="1517101" y="2320866"/>
            <a:chExt cx="3483033" cy="3483033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377BD8-FD09-474D-941F-8BA5F9E6F60F}"/>
                </a:ext>
              </a:extLst>
            </p:cNvPr>
            <p:cNvSpPr/>
            <p:nvPr/>
          </p:nvSpPr>
          <p:spPr>
            <a:xfrm>
              <a:off x="2559596" y="3423265"/>
              <a:ext cx="1398042" cy="1398042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0">
              <a:extLst>
                <a:ext uri="{FF2B5EF4-FFF2-40B4-BE49-F238E27FC236}">
                  <a16:creationId xmlns:a16="http://schemas.microsoft.com/office/drawing/2014/main" id="{B9C4147A-5244-42FB-A4DF-0F578C4BA27E}"/>
                </a:ext>
              </a:extLst>
            </p:cNvPr>
            <p:cNvSpPr/>
            <p:nvPr/>
          </p:nvSpPr>
          <p:spPr>
            <a:xfrm>
              <a:off x="2931071" y="3818427"/>
              <a:ext cx="655092" cy="607717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íslíḑè">
              <a:extLst>
                <a:ext uri="{FF2B5EF4-FFF2-40B4-BE49-F238E27FC236}">
                  <a16:creationId xmlns:a16="http://schemas.microsoft.com/office/drawing/2014/main" id="{CE73F1DD-BCB1-4FA2-9FC3-54A3742F4A91}"/>
                </a:ext>
              </a:extLst>
            </p:cNvPr>
            <p:cNvGrpSpPr/>
            <p:nvPr/>
          </p:nvGrpSpPr>
          <p:grpSpPr>
            <a:xfrm>
              <a:off x="1517101" y="2320866"/>
              <a:ext cx="3483033" cy="3483033"/>
              <a:chOff x="4504502" y="1944000"/>
              <a:chExt cx="3182996" cy="3182996"/>
            </a:xfrm>
          </p:grpSpPr>
          <p:sp>
            <p:nvSpPr>
              <p:cNvPr id="32" name="íś1îďé">
                <a:extLst>
                  <a:ext uri="{FF2B5EF4-FFF2-40B4-BE49-F238E27FC236}">
                    <a16:creationId xmlns:a16="http://schemas.microsoft.com/office/drawing/2014/main" id="{CA945F27-D840-48F6-9DE3-F89D57566CCD}"/>
                  </a:ext>
                </a:extLst>
              </p:cNvPr>
              <p:cNvSpPr/>
              <p:nvPr/>
            </p:nvSpPr>
            <p:spPr>
              <a:xfrm>
                <a:off x="5059486" y="2498984"/>
                <a:ext cx="2073034" cy="207303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ln w="1016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ï$1iḓe">
                <a:extLst>
                  <a:ext uri="{FF2B5EF4-FFF2-40B4-BE49-F238E27FC236}">
                    <a16:creationId xmlns:a16="http://schemas.microsoft.com/office/drawing/2014/main" id="{32C57087-3C8E-45EF-9FB9-760E2356E415}"/>
                  </a:ext>
                </a:extLst>
              </p:cNvPr>
              <p:cNvSpPr/>
              <p:nvPr/>
            </p:nvSpPr>
            <p:spPr>
              <a:xfrm>
                <a:off x="4871769" y="2311266"/>
                <a:ext cx="2448463" cy="24484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ln w="1016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ïṣļíḍè">
                <a:extLst>
                  <a:ext uri="{FF2B5EF4-FFF2-40B4-BE49-F238E27FC236}">
                    <a16:creationId xmlns:a16="http://schemas.microsoft.com/office/drawing/2014/main" id="{12E3BCD1-3C36-4E33-88CD-205A17801AE4}"/>
                  </a:ext>
                </a:extLst>
              </p:cNvPr>
              <p:cNvSpPr/>
              <p:nvPr/>
            </p:nvSpPr>
            <p:spPr>
              <a:xfrm>
                <a:off x="4688140" y="2127637"/>
                <a:ext cx="2815727" cy="2815727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ln w="1016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îślíḓe">
                <a:extLst>
                  <a:ext uri="{FF2B5EF4-FFF2-40B4-BE49-F238E27FC236}">
                    <a16:creationId xmlns:a16="http://schemas.microsoft.com/office/drawing/2014/main" id="{41016D99-3428-4DC8-986E-51EA827F75EE}"/>
                  </a:ext>
                </a:extLst>
              </p:cNvPr>
              <p:cNvSpPr/>
              <p:nvPr/>
            </p:nvSpPr>
            <p:spPr>
              <a:xfrm>
                <a:off x="4504502" y="1944000"/>
                <a:ext cx="3182996" cy="3182996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ln w="1016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íšḻïďé">
                <a:extLst>
                  <a:ext uri="{FF2B5EF4-FFF2-40B4-BE49-F238E27FC236}">
                    <a16:creationId xmlns:a16="http://schemas.microsoft.com/office/drawing/2014/main" id="{FAF31857-5925-47B5-9553-98FAFD4E1E2D}"/>
                  </a:ext>
                </a:extLst>
              </p:cNvPr>
              <p:cNvSpPr/>
              <p:nvPr/>
            </p:nvSpPr>
            <p:spPr>
              <a:xfrm>
                <a:off x="5059486" y="2498984"/>
                <a:ext cx="2073034" cy="2073034"/>
              </a:xfrm>
              <a:prstGeom prst="arc">
                <a:avLst>
                  <a:gd name="adj1" fmla="val 16200000"/>
                  <a:gd name="adj2" fmla="val 2820158"/>
                </a:avLst>
              </a:prstGeom>
              <a:ln w="101600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732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íṧľiḋè">
                <a:extLst>
                  <a:ext uri="{FF2B5EF4-FFF2-40B4-BE49-F238E27FC236}">
                    <a16:creationId xmlns:a16="http://schemas.microsoft.com/office/drawing/2014/main" id="{C6003525-2CA0-4B56-BE17-216A77311B0D}"/>
                  </a:ext>
                </a:extLst>
              </p:cNvPr>
              <p:cNvSpPr/>
              <p:nvPr/>
            </p:nvSpPr>
            <p:spPr>
              <a:xfrm>
                <a:off x="4871769" y="2311266"/>
                <a:ext cx="2448463" cy="2448463"/>
              </a:xfrm>
              <a:prstGeom prst="arc">
                <a:avLst>
                  <a:gd name="adj1" fmla="val 16200000"/>
                  <a:gd name="adj2" fmla="val 6830857"/>
                </a:avLst>
              </a:prstGeom>
              <a:ln w="101600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Slíde">
                <a:extLst>
                  <a:ext uri="{FF2B5EF4-FFF2-40B4-BE49-F238E27FC236}">
                    <a16:creationId xmlns:a16="http://schemas.microsoft.com/office/drawing/2014/main" id="{9A0EA26B-5E36-4628-8047-E4C009ABE953}"/>
                  </a:ext>
                </a:extLst>
              </p:cNvPr>
              <p:cNvSpPr/>
              <p:nvPr/>
            </p:nvSpPr>
            <p:spPr>
              <a:xfrm>
                <a:off x="4688140" y="2127637"/>
                <a:ext cx="2815727" cy="2815727"/>
              </a:xfrm>
              <a:prstGeom prst="arc">
                <a:avLst>
                  <a:gd name="adj1" fmla="val 16200000"/>
                  <a:gd name="adj2" fmla="val 12336368"/>
                </a:avLst>
              </a:prstGeom>
              <a:noFill/>
              <a:ln w="101600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íṥḻiḓê">
                <a:extLst>
                  <a:ext uri="{FF2B5EF4-FFF2-40B4-BE49-F238E27FC236}">
                    <a16:creationId xmlns:a16="http://schemas.microsoft.com/office/drawing/2014/main" id="{B95F8F32-9563-45D1-A3EF-E1DE16DF9C9E}"/>
                  </a:ext>
                </a:extLst>
              </p:cNvPr>
              <p:cNvSpPr/>
              <p:nvPr/>
            </p:nvSpPr>
            <p:spPr>
              <a:xfrm>
                <a:off x="4504502" y="1944000"/>
                <a:ext cx="3182996" cy="3182996"/>
              </a:xfrm>
              <a:prstGeom prst="arc">
                <a:avLst>
                  <a:gd name="adj1" fmla="val 16200000"/>
                  <a:gd name="adj2" fmla="val 10495990"/>
                </a:avLst>
              </a:prstGeom>
              <a:ln w="1016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ln w="57150" cmpd="sng">
                    <a:solidFill>
                      <a:srgbClr val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0B57D1D-FE0E-44C9-BA12-F3575B5A8030}"/>
              </a:ext>
            </a:extLst>
          </p:cNvPr>
          <p:cNvCxnSpPr>
            <a:cxnSpLocks/>
          </p:cNvCxnSpPr>
          <p:nvPr/>
        </p:nvCxnSpPr>
        <p:spPr>
          <a:xfrm>
            <a:off x="4394297" y="2521813"/>
            <a:ext cx="2068156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F891578-D4E5-4478-8C9C-F830C37C0058}"/>
              </a:ext>
            </a:extLst>
          </p:cNvPr>
          <p:cNvCxnSpPr>
            <a:cxnSpLocks/>
          </p:cNvCxnSpPr>
          <p:nvPr/>
        </p:nvCxnSpPr>
        <p:spPr>
          <a:xfrm>
            <a:off x="5182166" y="3472236"/>
            <a:ext cx="1280287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025AAE6-7692-4B30-8A32-D97905B11C2F}"/>
              </a:ext>
            </a:extLst>
          </p:cNvPr>
          <p:cNvCxnSpPr>
            <a:cxnSpLocks/>
          </p:cNvCxnSpPr>
          <p:nvPr/>
        </p:nvCxnSpPr>
        <p:spPr>
          <a:xfrm>
            <a:off x="5182166" y="4447620"/>
            <a:ext cx="1280287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BED9E61-FB1B-4EEB-A56F-549BB8D06DE8}"/>
              </a:ext>
            </a:extLst>
          </p:cNvPr>
          <p:cNvCxnSpPr>
            <a:cxnSpLocks/>
          </p:cNvCxnSpPr>
          <p:nvPr/>
        </p:nvCxnSpPr>
        <p:spPr>
          <a:xfrm>
            <a:off x="4640505" y="5423004"/>
            <a:ext cx="1821947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E1549A12-973E-48D5-9858-5D9EAC486E94}"/>
              </a:ext>
            </a:extLst>
          </p:cNvPr>
          <p:cNvGrpSpPr/>
          <p:nvPr/>
        </p:nvGrpSpPr>
        <p:grpSpPr>
          <a:xfrm>
            <a:off x="6654726" y="2297633"/>
            <a:ext cx="4518100" cy="647122"/>
            <a:chOff x="8469059" y="2153442"/>
            <a:chExt cx="4518100" cy="64712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B02D726-618C-46BF-B484-DB538DBA7377}"/>
                </a:ext>
              </a:extLst>
            </p:cNvPr>
            <p:cNvSpPr txBox="1"/>
            <p:nvPr/>
          </p:nvSpPr>
          <p:spPr>
            <a:xfrm>
              <a:off x="8469059" y="2153442"/>
              <a:ext cx="2293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E98DEC9-B084-4CF3-BB93-DA5FE360DFEE}"/>
                </a:ext>
              </a:extLst>
            </p:cNvPr>
            <p:cNvSpPr txBox="1"/>
            <p:nvPr/>
          </p:nvSpPr>
          <p:spPr>
            <a:xfrm>
              <a:off x="8469059" y="2523565"/>
              <a:ext cx="4518100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1625EC-014A-4ECB-B492-6E43F3FF7032}"/>
              </a:ext>
            </a:extLst>
          </p:cNvPr>
          <p:cNvGrpSpPr/>
          <p:nvPr/>
        </p:nvGrpSpPr>
        <p:grpSpPr>
          <a:xfrm>
            <a:off x="6654726" y="3226821"/>
            <a:ext cx="4518100" cy="647122"/>
            <a:chOff x="8469059" y="2153442"/>
            <a:chExt cx="4518100" cy="64712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7EFA702-57AC-4694-AC1E-A1CD78C89C48}"/>
                </a:ext>
              </a:extLst>
            </p:cNvPr>
            <p:cNvSpPr txBox="1"/>
            <p:nvPr/>
          </p:nvSpPr>
          <p:spPr>
            <a:xfrm>
              <a:off x="8469059" y="2153442"/>
              <a:ext cx="1914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0211526-998C-497D-AD54-63B5F07E032F}"/>
                </a:ext>
              </a:extLst>
            </p:cNvPr>
            <p:cNvSpPr txBox="1"/>
            <p:nvPr/>
          </p:nvSpPr>
          <p:spPr>
            <a:xfrm>
              <a:off x="8469059" y="2523565"/>
              <a:ext cx="4518100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9E00F8B-5DE7-4160-B496-CDA3170DF35E}"/>
              </a:ext>
            </a:extLst>
          </p:cNvPr>
          <p:cNvGrpSpPr/>
          <p:nvPr/>
        </p:nvGrpSpPr>
        <p:grpSpPr>
          <a:xfrm>
            <a:off x="6654726" y="4202205"/>
            <a:ext cx="4518100" cy="647122"/>
            <a:chOff x="8469059" y="2153442"/>
            <a:chExt cx="4518100" cy="64712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C6FD15C-3639-4C58-B234-D6EF2B574F1F}"/>
                </a:ext>
              </a:extLst>
            </p:cNvPr>
            <p:cNvSpPr txBox="1"/>
            <p:nvPr/>
          </p:nvSpPr>
          <p:spPr>
            <a:xfrm>
              <a:off x="8469059" y="2153442"/>
              <a:ext cx="2188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EB19131-881A-491E-8ED4-41B2E8A4A99C}"/>
                </a:ext>
              </a:extLst>
            </p:cNvPr>
            <p:cNvSpPr txBox="1"/>
            <p:nvPr/>
          </p:nvSpPr>
          <p:spPr>
            <a:xfrm>
              <a:off x="8469059" y="2523565"/>
              <a:ext cx="4518100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C7B83F0-50AE-49B0-B66C-1B9273EFFA9F}"/>
              </a:ext>
            </a:extLst>
          </p:cNvPr>
          <p:cNvGrpSpPr/>
          <p:nvPr/>
        </p:nvGrpSpPr>
        <p:grpSpPr>
          <a:xfrm>
            <a:off x="6654726" y="5196609"/>
            <a:ext cx="4518100" cy="647122"/>
            <a:chOff x="8469059" y="2153442"/>
            <a:chExt cx="4518100" cy="64712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42F58FB-B79C-4A38-8076-ABAB2E467B62}"/>
                </a:ext>
              </a:extLst>
            </p:cNvPr>
            <p:cNvSpPr txBox="1"/>
            <p:nvPr/>
          </p:nvSpPr>
          <p:spPr>
            <a:xfrm>
              <a:off x="8469059" y="2153442"/>
              <a:ext cx="2084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638E077-143F-4BD1-81CD-54D7A71A3890}"/>
                </a:ext>
              </a:extLst>
            </p:cNvPr>
            <p:cNvSpPr txBox="1"/>
            <p:nvPr/>
          </p:nvSpPr>
          <p:spPr>
            <a:xfrm>
              <a:off x="8469059" y="2523565"/>
              <a:ext cx="4518100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EE41600A-8806-47DC-B9BE-4719E8391951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F314B8B-0461-4583-BA63-AE0BC92E13C6}"/>
              </a:ext>
            </a:extLst>
          </p:cNvPr>
          <p:cNvSpPr txBox="1"/>
          <p:nvPr/>
        </p:nvSpPr>
        <p:spPr>
          <a:xfrm>
            <a:off x="3957639" y="409292"/>
            <a:ext cx="43242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Perform Analysis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74ABD3B-09D0-4C59-9BA4-8C1EB4FB6C05}"/>
              </a:ext>
            </a:extLst>
          </p:cNvPr>
          <p:cNvSpPr txBox="1"/>
          <p:nvPr/>
        </p:nvSpPr>
        <p:spPr>
          <a:xfrm>
            <a:off x="3814354" y="878293"/>
            <a:ext cx="4754880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8885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>
            <a:extLst>
              <a:ext uri="{FF2B5EF4-FFF2-40B4-BE49-F238E27FC236}">
                <a16:creationId xmlns:a16="http://schemas.microsoft.com/office/drawing/2014/main" id="{354C9CD6-7846-4394-A419-480A1209AA4A}"/>
              </a:ext>
            </a:extLst>
          </p:cNvPr>
          <p:cNvSpPr/>
          <p:nvPr/>
        </p:nvSpPr>
        <p:spPr>
          <a:xfrm>
            <a:off x="1555433" y="2492623"/>
            <a:ext cx="2021527" cy="202152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38B940C2-F25F-47F1-806B-5A6DFE48A8AE}"/>
              </a:ext>
            </a:extLst>
          </p:cNvPr>
          <p:cNvSpPr/>
          <p:nvPr/>
        </p:nvSpPr>
        <p:spPr>
          <a:xfrm>
            <a:off x="3352627" y="2492623"/>
            <a:ext cx="2021527" cy="202152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08014018-D5D8-4E35-90C1-47314FF68249}"/>
              </a:ext>
            </a:extLst>
          </p:cNvPr>
          <p:cNvSpPr/>
          <p:nvPr/>
        </p:nvSpPr>
        <p:spPr>
          <a:xfrm>
            <a:off x="5149822" y="2492623"/>
            <a:ext cx="2021527" cy="202152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9291477-B524-4366-B8BC-ED754B5C0065}"/>
              </a:ext>
            </a:extLst>
          </p:cNvPr>
          <p:cNvSpPr/>
          <p:nvPr/>
        </p:nvSpPr>
        <p:spPr>
          <a:xfrm>
            <a:off x="6947018" y="2492623"/>
            <a:ext cx="2021527" cy="202152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C958BCFC-34DD-473E-9740-964E50952CA0}"/>
              </a:ext>
            </a:extLst>
          </p:cNvPr>
          <p:cNvSpPr/>
          <p:nvPr/>
        </p:nvSpPr>
        <p:spPr>
          <a:xfrm>
            <a:off x="8744210" y="2492623"/>
            <a:ext cx="2021527" cy="202152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D04740-1B16-4D5C-BAE2-CBA9FF2852EA}"/>
              </a:ext>
            </a:extLst>
          </p:cNvPr>
          <p:cNvSpPr txBox="1"/>
          <p:nvPr/>
        </p:nvSpPr>
        <p:spPr>
          <a:xfrm>
            <a:off x="1555426" y="4763963"/>
            <a:ext cx="202152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2C02034-4857-4999-A291-FCE5AA44DCF8}"/>
              </a:ext>
            </a:extLst>
          </p:cNvPr>
          <p:cNvSpPr txBox="1"/>
          <p:nvPr/>
        </p:nvSpPr>
        <p:spPr>
          <a:xfrm>
            <a:off x="1698172" y="5186753"/>
            <a:ext cx="1736048" cy="8906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12B99B-B678-494B-86E6-1B8C18EC87EB}"/>
              </a:ext>
            </a:extLst>
          </p:cNvPr>
          <p:cNvSpPr txBox="1"/>
          <p:nvPr/>
        </p:nvSpPr>
        <p:spPr>
          <a:xfrm>
            <a:off x="3352622" y="4763963"/>
            <a:ext cx="202152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699309-D96F-403E-B9C6-AC3DF858B183}"/>
              </a:ext>
            </a:extLst>
          </p:cNvPr>
          <p:cNvSpPr txBox="1"/>
          <p:nvPr/>
        </p:nvSpPr>
        <p:spPr>
          <a:xfrm>
            <a:off x="3495368" y="5186753"/>
            <a:ext cx="1736048" cy="8906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1D9454-471B-44B2-BCD3-837A1DD67BB6}"/>
              </a:ext>
            </a:extLst>
          </p:cNvPr>
          <p:cNvSpPr txBox="1"/>
          <p:nvPr/>
        </p:nvSpPr>
        <p:spPr>
          <a:xfrm>
            <a:off x="5149818" y="4763963"/>
            <a:ext cx="202152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96D16B0-AA1F-4B10-B5EF-8D513FDECE65}"/>
              </a:ext>
            </a:extLst>
          </p:cNvPr>
          <p:cNvSpPr txBox="1"/>
          <p:nvPr/>
        </p:nvSpPr>
        <p:spPr>
          <a:xfrm>
            <a:off x="5292564" y="5186753"/>
            <a:ext cx="1736048" cy="8906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00096D0-3939-4C15-88D4-505D2BBF5612}"/>
              </a:ext>
            </a:extLst>
          </p:cNvPr>
          <p:cNvSpPr txBox="1"/>
          <p:nvPr/>
        </p:nvSpPr>
        <p:spPr>
          <a:xfrm>
            <a:off x="6947014" y="4763963"/>
            <a:ext cx="202152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1F39A1B-9F55-4333-9506-C65481386988}"/>
              </a:ext>
            </a:extLst>
          </p:cNvPr>
          <p:cNvSpPr txBox="1"/>
          <p:nvPr/>
        </p:nvSpPr>
        <p:spPr>
          <a:xfrm>
            <a:off x="7089760" y="5186753"/>
            <a:ext cx="1736048" cy="8906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5EA3C21-1E6E-46E4-9560-62AB5FA82A6B}"/>
              </a:ext>
            </a:extLst>
          </p:cNvPr>
          <p:cNvSpPr txBox="1"/>
          <p:nvPr/>
        </p:nvSpPr>
        <p:spPr>
          <a:xfrm>
            <a:off x="8744210" y="4763963"/>
            <a:ext cx="202152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CE69E85-1E0F-470D-B36F-6897E4B7FB46}"/>
              </a:ext>
            </a:extLst>
          </p:cNvPr>
          <p:cNvSpPr txBox="1"/>
          <p:nvPr/>
        </p:nvSpPr>
        <p:spPr>
          <a:xfrm>
            <a:off x="8886956" y="5186753"/>
            <a:ext cx="1736048" cy="8906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椭圆 35">
            <a:extLst>
              <a:ext uri="{FF2B5EF4-FFF2-40B4-BE49-F238E27FC236}">
                <a16:creationId xmlns:a16="http://schemas.microsoft.com/office/drawing/2014/main" id="{D0D0590B-BBF7-4020-9A1A-B780F963D942}"/>
              </a:ext>
            </a:extLst>
          </p:cNvPr>
          <p:cNvSpPr/>
          <p:nvPr/>
        </p:nvSpPr>
        <p:spPr>
          <a:xfrm>
            <a:off x="2288220" y="3198586"/>
            <a:ext cx="555953" cy="609600"/>
          </a:xfrm>
          <a:custGeom>
            <a:avLst/>
            <a:gdLst>
              <a:gd name="connsiteX0" fmla="*/ 257952 w 552598"/>
              <a:gd name="connsiteY0" fmla="*/ 238897 h 605921"/>
              <a:gd name="connsiteX1" fmla="*/ 252845 w 552598"/>
              <a:gd name="connsiteY1" fmla="*/ 243996 h 605921"/>
              <a:gd name="connsiteX2" fmla="*/ 252845 w 552598"/>
              <a:gd name="connsiteY2" fmla="*/ 308986 h 605921"/>
              <a:gd name="connsiteX3" fmla="*/ 228056 w 552598"/>
              <a:gd name="connsiteY3" fmla="*/ 308986 h 605921"/>
              <a:gd name="connsiteX4" fmla="*/ 225642 w 552598"/>
              <a:gd name="connsiteY4" fmla="*/ 314085 h 605921"/>
              <a:gd name="connsiteX5" fmla="*/ 273271 w 552598"/>
              <a:gd name="connsiteY5" fmla="*/ 372123 h 605921"/>
              <a:gd name="connsiteX6" fmla="*/ 279306 w 552598"/>
              <a:gd name="connsiteY6" fmla="*/ 372123 h 605921"/>
              <a:gd name="connsiteX7" fmla="*/ 327027 w 552598"/>
              <a:gd name="connsiteY7" fmla="*/ 314085 h 605921"/>
              <a:gd name="connsiteX8" fmla="*/ 324520 w 552598"/>
              <a:gd name="connsiteY8" fmla="*/ 308986 h 605921"/>
              <a:gd name="connsiteX9" fmla="*/ 299731 w 552598"/>
              <a:gd name="connsiteY9" fmla="*/ 308986 h 605921"/>
              <a:gd name="connsiteX10" fmla="*/ 299731 w 552598"/>
              <a:gd name="connsiteY10" fmla="*/ 243996 h 605921"/>
              <a:gd name="connsiteX11" fmla="*/ 294718 w 552598"/>
              <a:gd name="connsiteY11" fmla="*/ 238897 h 605921"/>
              <a:gd name="connsiteX12" fmla="*/ 260737 w 552598"/>
              <a:gd name="connsiteY12" fmla="*/ 130146 h 605921"/>
              <a:gd name="connsiteX13" fmla="*/ 291932 w 552598"/>
              <a:gd name="connsiteY13" fmla="*/ 130146 h 605921"/>
              <a:gd name="connsiteX14" fmla="*/ 303445 w 552598"/>
              <a:gd name="connsiteY14" fmla="*/ 141642 h 605921"/>
              <a:gd name="connsiteX15" fmla="*/ 303445 w 552598"/>
              <a:gd name="connsiteY15" fmla="*/ 167602 h 605921"/>
              <a:gd name="connsiteX16" fmla="*/ 353580 w 552598"/>
              <a:gd name="connsiteY16" fmla="*/ 188369 h 605921"/>
              <a:gd name="connsiteX17" fmla="*/ 371963 w 552598"/>
              <a:gd name="connsiteY17" fmla="*/ 170012 h 605921"/>
              <a:gd name="connsiteX18" fmla="*/ 388118 w 552598"/>
              <a:gd name="connsiteY18" fmla="*/ 170012 h 605921"/>
              <a:gd name="connsiteX19" fmla="*/ 410215 w 552598"/>
              <a:gd name="connsiteY19" fmla="*/ 192077 h 605921"/>
              <a:gd name="connsiteX20" fmla="*/ 410215 w 552598"/>
              <a:gd name="connsiteY20" fmla="*/ 208209 h 605921"/>
              <a:gd name="connsiteX21" fmla="*/ 391832 w 552598"/>
              <a:gd name="connsiteY21" fmla="*/ 226566 h 605921"/>
              <a:gd name="connsiteX22" fmla="*/ 412628 w 552598"/>
              <a:gd name="connsiteY22" fmla="*/ 276630 h 605921"/>
              <a:gd name="connsiteX23" fmla="*/ 438625 w 552598"/>
              <a:gd name="connsiteY23" fmla="*/ 276630 h 605921"/>
              <a:gd name="connsiteX24" fmla="*/ 450137 w 552598"/>
              <a:gd name="connsiteY24" fmla="*/ 288126 h 605921"/>
              <a:gd name="connsiteX25" fmla="*/ 450137 w 552598"/>
              <a:gd name="connsiteY25" fmla="*/ 319277 h 605921"/>
              <a:gd name="connsiteX26" fmla="*/ 438625 w 552598"/>
              <a:gd name="connsiteY26" fmla="*/ 330773 h 605921"/>
              <a:gd name="connsiteX27" fmla="*/ 412628 w 552598"/>
              <a:gd name="connsiteY27" fmla="*/ 330773 h 605921"/>
              <a:gd name="connsiteX28" fmla="*/ 391832 w 552598"/>
              <a:gd name="connsiteY28" fmla="*/ 380838 h 605921"/>
              <a:gd name="connsiteX29" fmla="*/ 410215 w 552598"/>
              <a:gd name="connsiteY29" fmla="*/ 399102 h 605921"/>
              <a:gd name="connsiteX30" fmla="*/ 410215 w 552598"/>
              <a:gd name="connsiteY30" fmla="*/ 415326 h 605921"/>
              <a:gd name="connsiteX31" fmla="*/ 388118 w 552598"/>
              <a:gd name="connsiteY31" fmla="*/ 437299 h 605921"/>
              <a:gd name="connsiteX32" fmla="*/ 371963 w 552598"/>
              <a:gd name="connsiteY32" fmla="*/ 437299 h 605921"/>
              <a:gd name="connsiteX33" fmla="*/ 353580 w 552598"/>
              <a:gd name="connsiteY33" fmla="*/ 419035 h 605921"/>
              <a:gd name="connsiteX34" fmla="*/ 303445 w 552598"/>
              <a:gd name="connsiteY34" fmla="*/ 439802 h 605921"/>
              <a:gd name="connsiteX35" fmla="*/ 303445 w 552598"/>
              <a:gd name="connsiteY35" fmla="*/ 465761 h 605921"/>
              <a:gd name="connsiteX36" fmla="*/ 291932 w 552598"/>
              <a:gd name="connsiteY36" fmla="*/ 477257 h 605921"/>
              <a:gd name="connsiteX37" fmla="*/ 260737 w 552598"/>
              <a:gd name="connsiteY37" fmla="*/ 477257 h 605921"/>
              <a:gd name="connsiteX38" fmla="*/ 249224 w 552598"/>
              <a:gd name="connsiteY38" fmla="*/ 465761 h 605921"/>
              <a:gd name="connsiteX39" fmla="*/ 249224 w 552598"/>
              <a:gd name="connsiteY39" fmla="*/ 439802 h 605921"/>
              <a:gd name="connsiteX40" fmla="*/ 199089 w 552598"/>
              <a:gd name="connsiteY40" fmla="*/ 419035 h 605921"/>
              <a:gd name="connsiteX41" fmla="*/ 180799 w 552598"/>
              <a:gd name="connsiteY41" fmla="*/ 437299 h 605921"/>
              <a:gd name="connsiteX42" fmla="*/ 164551 w 552598"/>
              <a:gd name="connsiteY42" fmla="*/ 437299 h 605921"/>
              <a:gd name="connsiteX43" fmla="*/ 142547 w 552598"/>
              <a:gd name="connsiteY43" fmla="*/ 415326 h 605921"/>
              <a:gd name="connsiteX44" fmla="*/ 142547 w 552598"/>
              <a:gd name="connsiteY44" fmla="*/ 399102 h 605921"/>
              <a:gd name="connsiteX45" fmla="*/ 160837 w 552598"/>
              <a:gd name="connsiteY45" fmla="*/ 380838 h 605921"/>
              <a:gd name="connsiteX46" fmla="*/ 140041 w 552598"/>
              <a:gd name="connsiteY46" fmla="*/ 330773 h 605921"/>
              <a:gd name="connsiteX47" fmla="*/ 114044 w 552598"/>
              <a:gd name="connsiteY47" fmla="*/ 330773 h 605921"/>
              <a:gd name="connsiteX48" fmla="*/ 102532 w 552598"/>
              <a:gd name="connsiteY48" fmla="*/ 319277 h 605921"/>
              <a:gd name="connsiteX49" fmla="*/ 102532 w 552598"/>
              <a:gd name="connsiteY49" fmla="*/ 288126 h 605921"/>
              <a:gd name="connsiteX50" fmla="*/ 114044 w 552598"/>
              <a:gd name="connsiteY50" fmla="*/ 276630 h 605921"/>
              <a:gd name="connsiteX51" fmla="*/ 140041 w 552598"/>
              <a:gd name="connsiteY51" fmla="*/ 276630 h 605921"/>
              <a:gd name="connsiteX52" fmla="*/ 160837 w 552598"/>
              <a:gd name="connsiteY52" fmla="*/ 226566 h 605921"/>
              <a:gd name="connsiteX53" fmla="*/ 142547 w 552598"/>
              <a:gd name="connsiteY53" fmla="*/ 208209 h 605921"/>
              <a:gd name="connsiteX54" fmla="*/ 142547 w 552598"/>
              <a:gd name="connsiteY54" fmla="*/ 192077 h 605921"/>
              <a:gd name="connsiteX55" fmla="*/ 164551 w 552598"/>
              <a:gd name="connsiteY55" fmla="*/ 170012 h 605921"/>
              <a:gd name="connsiteX56" fmla="*/ 180799 w 552598"/>
              <a:gd name="connsiteY56" fmla="*/ 170012 h 605921"/>
              <a:gd name="connsiteX57" fmla="*/ 199089 w 552598"/>
              <a:gd name="connsiteY57" fmla="*/ 188369 h 605921"/>
              <a:gd name="connsiteX58" fmla="*/ 249224 w 552598"/>
              <a:gd name="connsiteY58" fmla="*/ 167602 h 605921"/>
              <a:gd name="connsiteX59" fmla="*/ 249224 w 552598"/>
              <a:gd name="connsiteY59" fmla="*/ 141642 h 605921"/>
              <a:gd name="connsiteX60" fmla="*/ 260737 w 552598"/>
              <a:gd name="connsiteY60" fmla="*/ 130146 h 605921"/>
              <a:gd name="connsiteX61" fmla="*/ 438507 w 552598"/>
              <a:gd name="connsiteY61" fmla="*/ 79551 h 605921"/>
              <a:gd name="connsiteX62" fmla="*/ 552598 w 552598"/>
              <a:gd name="connsiteY62" fmla="*/ 302952 h 605921"/>
              <a:gd name="connsiteX63" fmla="*/ 276329 w 552598"/>
              <a:gd name="connsiteY63" fmla="*/ 578821 h 605921"/>
              <a:gd name="connsiteX64" fmla="*/ 276329 w 552598"/>
              <a:gd name="connsiteY64" fmla="*/ 602737 h 605921"/>
              <a:gd name="connsiteX65" fmla="*/ 271316 w 552598"/>
              <a:gd name="connsiteY65" fmla="*/ 605332 h 605921"/>
              <a:gd name="connsiteX66" fmla="*/ 206426 w 552598"/>
              <a:gd name="connsiteY66" fmla="*/ 560837 h 605921"/>
              <a:gd name="connsiteX67" fmla="*/ 206426 w 552598"/>
              <a:gd name="connsiteY67" fmla="*/ 555553 h 605921"/>
              <a:gd name="connsiteX68" fmla="*/ 271316 w 552598"/>
              <a:gd name="connsiteY68" fmla="*/ 511059 h 605921"/>
              <a:gd name="connsiteX69" fmla="*/ 276329 w 552598"/>
              <a:gd name="connsiteY69" fmla="*/ 513654 h 605921"/>
              <a:gd name="connsiteX70" fmla="*/ 276329 w 552598"/>
              <a:gd name="connsiteY70" fmla="*/ 537663 h 605921"/>
              <a:gd name="connsiteX71" fmla="*/ 511381 w 552598"/>
              <a:gd name="connsiteY71" fmla="*/ 302952 h 605921"/>
              <a:gd name="connsiteX72" fmla="*/ 414278 w 552598"/>
              <a:gd name="connsiteY72" fmla="*/ 112830 h 605921"/>
              <a:gd name="connsiteX73" fmla="*/ 281414 w 552598"/>
              <a:gd name="connsiteY73" fmla="*/ 589 h 605921"/>
              <a:gd name="connsiteX74" fmla="*/ 346313 w 552598"/>
              <a:gd name="connsiteY74" fmla="*/ 45086 h 605921"/>
              <a:gd name="connsiteX75" fmla="*/ 346313 w 552598"/>
              <a:gd name="connsiteY75" fmla="*/ 50277 h 605921"/>
              <a:gd name="connsiteX76" fmla="*/ 281414 w 552598"/>
              <a:gd name="connsiteY76" fmla="*/ 94775 h 605921"/>
              <a:gd name="connsiteX77" fmla="*/ 276308 w 552598"/>
              <a:gd name="connsiteY77" fmla="*/ 92179 h 605921"/>
              <a:gd name="connsiteX78" fmla="*/ 276308 w 552598"/>
              <a:gd name="connsiteY78" fmla="*/ 68262 h 605921"/>
              <a:gd name="connsiteX79" fmla="*/ 41223 w 552598"/>
              <a:gd name="connsiteY79" fmla="*/ 303077 h 605921"/>
              <a:gd name="connsiteX80" fmla="*/ 138432 w 552598"/>
              <a:gd name="connsiteY80" fmla="*/ 493302 h 605921"/>
              <a:gd name="connsiteX81" fmla="*/ 114200 w 552598"/>
              <a:gd name="connsiteY81" fmla="*/ 526582 h 605921"/>
              <a:gd name="connsiteX82" fmla="*/ 0 w 552598"/>
              <a:gd name="connsiteY82" fmla="*/ 303077 h 605921"/>
              <a:gd name="connsiteX83" fmla="*/ 276308 w 552598"/>
              <a:gd name="connsiteY83" fmla="*/ 27195 h 605921"/>
              <a:gd name="connsiteX84" fmla="*/ 276308 w 552598"/>
              <a:gd name="connsiteY84" fmla="*/ 3185 h 605921"/>
              <a:gd name="connsiteX85" fmla="*/ 281414 w 552598"/>
              <a:gd name="connsiteY85" fmla="*/ 589 h 6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2598" h="605921">
                <a:moveTo>
                  <a:pt x="257952" y="238897"/>
                </a:moveTo>
                <a:cubicBezTo>
                  <a:pt x="255074" y="238897"/>
                  <a:pt x="252845" y="241122"/>
                  <a:pt x="252845" y="243996"/>
                </a:cubicBezTo>
                <a:lnTo>
                  <a:pt x="252845" y="308986"/>
                </a:lnTo>
                <a:lnTo>
                  <a:pt x="228056" y="308986"/>
                </a:lnTo>
                <a:cubicBezTo>
                  <a:pt x="225364" y="308986"/>
                  <a:pt x="223878" y="311953"/>
                  <a:pt x="225642" y="314085"/>
                </a:cubicBezTo>
                <a:lnTo>
                  <a:pt x="273271" y="372123"/>
                </a:lnTo>
                <a:cubicBezTo>
                  <a:pt x="274849" y="373977"/>
                  <a:pt x="277727" y="373977"/>
                  <a:pt x="279306" y="372123"/>
                </a:cubicBezTo>
                <a:lnTo>
                  <a:pt x="327027" y="314085"/>
                </a:lnTo>
                <a:cubicBezTo>
                  <a:pt x="328605" y="311953"/>
                  <a:pt x="327213" y="308894"/>
                  <a:pt x="324520" y="308986"/>
                </a:cubicBezTo>
                <a:lnTo>
                  <a:pt x="299731" y="308986"/>
                </a:lnTo>
                <a:lnTo>
                  <a:pt x="299731" y="243996"/>
                </a:lnTo>
                <a:cubicBezTo>
                  <a:pt x="299731" y="241122"/>
                  <a:pt x="297503" y="238897"/>
                  <a:pt x="294718" y="238897"/>
                </a:cubicBezTo>
                <a:close/>
                <a:moveTo>
                  <a:pt x="260737" y="130146"/>
                </a:moveTo>
                <a:lnTo>
                  <a:pt x="291932" y="130146"/>
                </a:lnTo>
                <a:cubicBezTo>
                  <a:pt x="298431" y="130146"/>
                  <a:pt x="303445" y="135338"/>
                  <a:pt x="303445" y="141642"/>
                </a:cubicBezTo>
                <a:lnTo>
                  <a:pt x="303445" y="167602"/>
                </a:lnTo>
                <a:cubicBezTo>
                  <a:pt x="321642" y="171125"/>
                  <a:pt x="338632" y="178356"/>
                  <a:pt x="353580" y="188369"/>
                </a:cubicBezTo>
                <a:lnTo>
                  <a:pt x="371963" y="170012"/>
                </a:lnTo>
                <a:cubicBezTo>
                  <a:pt x="376420" y="165562"/>
                  <a:pt x="383661" y="165562"/>
                  <a:pt x="388118" y="170012"/>
                </a:cubicBezTo>
                <a:lnTo>
                  <a:pt x="410215" y="192077"/>
                </a:lnTo>
                <a:cubicBezTo>
                  <a:pt x="414671" y="196528"/>
                  <a:pt x="414671" y="203759"/>
                  <a:pt x="410215" y="208209"/>
                </a:cubicBezTo>
                <a:lnTo>
                  <a:pt x="391832" y="226566"/>
                </a:lnTo>
                <a:cubicBezTo>
                  <a:pt x="401859" y="241400"/>
                  <a:pt x="409100" y="258459"/>
                  <a:pt x="412628" y="276630"/>
                </a:cubicBezTo>
                <a:lnTo>
                  <a:pt x="438625" y="276630"/>
                </a:lnTo>
                <a:cubicBezTo>
                  <a:pt x="445124" y="276630"/>
                  <a:pt x="450137" y="281822"/>
                  <a:pt x="450137" y="288126"/>
                </a:cubicBezTo>
                <a:lnTo>
                  <a:pt x="450137" y="319277"/>
                </a:lnTo>
                <a:cubicBezTo>
                  <a:pt x="450137" y="325674"/>
                  <a:pt x="444938" y="330773"/>
                  <a:pt x="438625" y="330773"/>
                </a:cubicBezTo>
                <a:lnTo>
                  <a:pt x="412628" y="330773"/>
                </a:lnTo>
                <a:cubicBezTo>
                  <a:pt x="409100" y="348945"/>
                  <a:pt x="401859" y="365818"/>
                  <a:pt x="391832" y="380838"/>
                </a:cubicBezTo>
                <a:lnTo>
                  <a:pt x="410215" y="399102"/>
                </a:lnTo>
                <a:cubicBezTo>
                  <a:pt x="414671" y="403552"/>
                  <a:pt x="414671" y="410876"/>
                  <a:pt x="410215" y="415326"/>
                </a:cubicBezTo>
                <a:lnTo>
                  <a:pt x="388118" y="437299"/>
                </a:lnTo>
                <a:cubicBezTo>
                  <a:pt x="383661" y="441749"/>
                  <a:pt x="376420" y="441749"/>
                  <a:pt x="371963" y="437299"/>
                </a:cubicBezTo>
                <a:lnTo>
                  <a:pt x="353580" y="419035"/>
                </a:lnTo>
                <a:cubicBezTo>
                  <a:pt x="338725" y="429047"/>
                  <a:pt x="321642" y="436186"/>
                  <a:pt x="303445" y="439802"/>
                </a:cubicBezTo>
                <a:lnTo>
                  <a:pt x="303445" y="465761"/>
                </a:lnTo>
                <a:cubicBezTo>
                  <a:pt x="303445" y="472158"/>
                  <a:pt x="298246" y="477257"/>
                  <a:pt x="291932" y="477257"/>
                </a:cubicBezTo>
                <a:lnTo>
                  <a:pt x="260737" y="477257"/>
                </a:lnTo>
                <a:cubicBezTo>
                  <a:pt x="254331" y="477257"/>
                  <a:pt x="249224" y="472065"/>
                  <a:pt x="249224" y="465761"/>
                </a:cubicBezTo>
                <a:lnTo>
                  <a:pt x="249224" y="439802"/>
                </a:lnTo>
                <a:cubicBezTo>
                  <a:pt x="231027" y="436186"/>
                  <a:pt x="214130" y="429047"/>
                  <a:pt x="199089" y="419035"/>
                </a:cubicBezTo>
                <a:lnTo>
                  <a:pt x="180799" y="437299"/>
                </a:lnTo>
                <a:cubicBezTo>
                  <a:pt x="176342" y="441749"/>
                  <a:pt x="169008" y="441749"/>
                  <a:pt x="164551" y="437299"/>
                </a:cubicBezTo>
                <a:lnTo>
                  <a:pt x="142547" y="415326"/>
                </a:lnTo>
                <a:cubicBezTo>
                  <a:pt x="138091" y="410876"/>
                  <a:pt x="138091" y="403552"/>
                  <a:pt x="142547" y="399102"/>
                </a:cubicBezTo>
                <a:lnTo>
                  <a:pt x="160837" y="380838"/>
                </a:lnTo>
                <a:cubicBezTo>
                  <a:pt x="150810" y="366004"/>
                  <a:pt x="143661" y="348945"/>
                  <a:pt x="140041" y="330773"/>
                </a:cubicBezTo>
                <a:lnTo>
                  <a:pt x="114044" y="330773"/>
                </a:lnTo>
                <a:cubicBezTo>
                  <a:pt x="107638" y="330773"/>
                  <a:pt x="102532" y="325582"/>
                  <a:pt x="102532" y="319277"/>
                </a:cubicBezTo>
                <a:lnTo>
                  <a:pt x="102532" y="288126"/>
                </a:lnTo>
                <a:cubicBezTo>
                  <a:pt x="102532" y="281636"/>
                  <a:pt x="107731" y="276630"/>
                  <a:pt x="114044" y="276630"/>
                </a:cubicBezTo>
                <a:lnTo>
                  <a:pt x="140041" y="276630"/>
                </a:lnTo>
                <a:cubicBezTo>
                  <a:pt x="143661" y="258459"/>
                  <a:pt x="150810" y="241492"/>
                  <a:pt x="160837" y="226566"/>
                </a:cubicBezTo>
                <a:lnTo>
                  <a:pt x="142547" y="208209"/>
                </a:lnTo>
                <a:cubicBezTo>
                  <a:pt x="138091" y="203759"/>
                  <a:pt x="138091" y="196528"/>
                  <a:pt x="142547" y="192077"/>
                </a:cubicBezTo>
                <a:lnTo>
                  <a:pt x="164551" y="170012"/>
                </a:lnTo>
                <a:cubicBezTo>
                  <a:pt x="169008" y="165562"/>
                  <a:pt x="176342" y="165562"/>
                  <a:pt x="180799" y="170012"/>
                </a:cubicBezTo>
                <a:lnTo>
                  <a:pt x="199089" y="188369"/>
                </a:lnTo>
                <a:cubicBezTo>
                  <a:pt x="213944" y="178356"/>
                  <a:pt x="231027" y="171125"/>
                  <a:pt x="249224" y="167602"/>
                </a:cubicBezTo>
                <a:lnTo>
                  <a:pt x="249224" y="141642"/>
                </a:lnTo>
                <a:cubicBezTo>
                  <a:pt x="249224" y="135153"/>
                  <a:pt x="254424" y="130146"/>
                  <a:pt x="260737" y="130146"/>
                </a:cubicBezTo>
                <a:close/>
                <a:moveTo>
                  <a:pt x="438507" y="79551"/>
                </a:moveTo>
                <a:cubicBezTo>
                  <a:pt x="510081" y="131462"/>
                  <a:pt x="552598" y="214890"/>
                  <a:pt x="552598" y="302952"/>
                </a:cubicBezTo>
                <a:cubicBezTo>
                  <a:pt x="552598" y="455069"/>
                  <a:pt x="428760" y="578821"/>
                  <a:pt x="276329" y="578821"/>
                </a:cubicBezTo>
                <a:lnTo>
                  <a:pt x="276329" y="602737"/>
                </a:lnTo>
                <a:cubicBezTo>
                  <a:pt x="276329" y="605332"/>
                  <a:pt x="273358" y="606815"/>
                  <a:pt x="271316" y="605332"/>
                </a:cubicBezTo>
                <a:lnTo>
                  <a:pt x="206426" y="560837"/>
                </a:lnTo>
                <a:cubicBezTo>
                  <a:pt x="204569" y="559539"/>
                  <a:pt x="204569" y="556759"/>
                  <a:pt x="206426" y="555553"/>
                </a:cubicBezTo>
                <a:lnTo>
                  <a:pt x="271316" y="511059"/>
                </a:lnTo>
                <a:cubicBezTo>
                  <a:pt x="273544" y="509575"/>
                  <a:pt x="276329" y="511059"/>
                  <a:pt x="276329" y="513654"/>
                </a:cubicBezTo>
                <a:lnTo>
                  <a:pt x="276329" y="537663"/>
                </a:lnTo>
                <a:cubicBezTo>
                  <a:pt x="405923" y="537663"/>
                  <a:pt x="511381" y="432358"/>
                  <a:pt x="511381" y="302952"/>
                </a:cubicBezTo>
                <a:cubicBezTo>
                  <a:pt x="511381" y="228053"/>
                  <a:pt x="475176" y="156954"/>
                  <a:pt x="414278" y="112830"/>
                </a:cubicBezTo>
                <a:close/>
                <a:moveTo>
                  <a:pt x="281414" y="589"/>
                </a:moveTo>
                <a:lnTo>
                  <a:pt x="346313" y="45086"/>
                </a:lnTo>
                <a:cubicBezTo>
                  <a:pt x="348170" y="46384"/>
                  <a:pt x="348170" y="49072"/>
                  <a:pt x="346313" y="50277"/>
                </a:cubicBezTo>
                <a:lnTo>
                  <a:pt x="281414" y="94775"/>
                </a:lnTo>
                <a:cubicBezTo>
                  <a:pt x="279186" y="96258"/>
                  <a:pt x="276308" y="94775"/>
                  <a:pt x="276308" y="92179"/>
                </a:cubicBezTo>
                <a:lnTo>
                  <a:pt x="276308" y="68262"/>
                </a:lnTo>
                <a:cubicBezTo>
                  <a:pt x="146695" y="68262"/>
                  <a:pt x="41223" y="173665"/>
                  <a:pt x="41223" y="303077"/>
                </a:cubicBezTo>
                <a:cubicBezTo>
                  <a:pt x="41223" y="377980"/>
                  <a:pt x="77526" y="449176"/>
                  <a:pt x="138432" y="493302"/>
                </a:cubicBezTo>
                <a:lnTo>
                  <a:pt x="114200" y="526582"/>
                </a:lnTo>
                <a:cubicBezTo>
                  <a:pt x="42709" y="474762"/>
                  <a:pt x="0" y="391237"/>
                  <a:pt x="0" y="303077"/>
                </a:cubicBezTo>
                <a:cubicBezTo>
                  <a:pt x="0" y="150953"/>
                  <a:pt x="123948" y="27195"/>
                  <a:pt x="276308" y="27195"/>
                </a:cubicBezTo>
                <a:lnTo>
                  <a:pt x="276308" y="3185"/>
                </a:lnTo>
                <a:cubicBezTo>
                  <a:pt x="276308" y="589"/>
                  <a:pt x="279279" y="-894"/>
                  <a:pt x="28141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36">
            <a:extLst>
              <a:ext uri="{FF2B5EF4-FFF2-40B4-BE49-F238E27FC236}">
                <a16:creationId xmlns:a16="http://schemas.microsoft.com/office/drawing/2014/main" id="{DCF3D191-4C1B-4D5C-BC55-D5523E93B850}"/>
              </a:ext>
            </a:extLst>
          </p:cNvPr>
          <p:cNvSpPr/>
          <p:nvPr/>
        </p:nvSpPr>
        <p:spPr>
          <a:xfrm>
            <a:off x="4068203" y="3198586"/>
            <a:ext cx="590375" cy="609600"/>
          </a:xfrm>
          <a:custGeom>
            <a:avLst/>
            <a:gdLst>
              <a:gd name="connsiteX0" fmla="*/ 391380 w 587245"/>
              <a:gd name="connsiteY0" fmla="*/ 404873 h 606369"/>
              <a:gd name="connsiteX1" fmla="*/ 349559 w 587245"/>
              <a:gd name="connsiteY1" fmla="*/ 446514 h 606369"/>
              <a:gd name="connsiteX2" fmla="*/ 391380 w 587245"/>
              <a:gd name="connsiteY2" fmla="*/ 488275 h 606369"/>
              <a:gd name="connsiteX3" fmla="*/ 433081 w 587245"/>
              <a:gd name="connsiteY3" fmla="*/ 446514 h 606369"/>
              <a:gd name="connsiteX4" fmla="*/ 391380 w 587245"/>
              <a:gd name="connsiteY4" fmla="*/ 404873 h 606369"/>
              <a:gd name="connsiteX5" fmla="*/ 391380 w 587245"/>
              <a:gd name="connsiteY5" fmla="*/ 349511 h 606369"/>
              <a:gd name="connsiteX6" fmla="*/ 488524 w 587245"/>
              <a:gd name="connsiteY6" fmla="*/ 446514 h 606369"/>
              <a:gd name="connsiteX7" fmla="*/ 391380 w 587245"/>
              <a:gd name="connsiteY7" fmla="*/ 543637 h 606369"/>
              <a:gd name="connsiteX8" fmla="*/ 294116 w 587245"/>
              <a:gd name="connsiteY8" fmla="*/ 446514 h 606369"/>
              <a:gd name="connsiteX9" fmla="*/ 391380 w 587245"/>
              <a:gd name="connsiteY9" fmla="*/ 349511 h 606369"/>
              <a:gd name="connsiteX10" fmla="*/ 391356 w 587245"/>
              <a:gd name="connsiteY10" fmla="*/ 336226 h 606369"/>
              <a:gd name="connsiteX11" fmla="*/ 280830 w 587245"/>
              <a:gd name="connsiteY11" fmla="*/ 446478 h 606369"/>
              <a:gd name="connsiteX12" fmla="*/ 391356 w 587245"/>
              <a:gd name="connsiteY12" fmla="*/ 556851 h 606369"/>
              <a:gd name="connsiteX13" fmla="*/ 501763 w 587245"/>
              <a:gd name="connsiteY13" fmla="*/ 446478 h 606369"/>
              <a:gd name="connsiteX14" fmla="*/ 391356 w 587245"/>
              <a:gd name="connsiteY14" fmla="*/ 336226 h 606369"/>
              <a:gd name="connsiteX15" fmla="*/ 391356 w 587245"/>
              <a:gd name="connsiteY15" fmla="*/ 286707 h 606369"/>
              <a:gd name="connsiteX16" fmla="*/ 391356 w 587245"/>
              <a:gd name="connsiteY16" fmla="*/ 304844 h 606369"/>
              <a:gd name="connsiteX17" fmla="*/ 432579 w 587245"/>
              <a:gd name="connsiteY17" fmla="*/ 310929 h 606369"/>
              <a:gd name="connsiteX18" fmla="*/ 437837 w 587245"/>
              <a:gd name="connsiteY18" fmla="*/ 293508 h 606369"/>
              <a:gd name="connsiteX19" fmla="*/ 484556 w 587245"/>
              <a:gd name="connsiteY19" fmla="*/ 316537 h 606369"/>
              <a:gd name="connsiteX20" fmla="*/ 473802 w 587245"/>
              <a:gd name="connsiteY20" fmla="*/ 331453 h 606369"/>
              <a:gd name="connsiteX21" fmla="*/ 510844 w 587245"/>
              <a:gd name="connsiteY21" fmla="*/ 370351 h 606369"/>
              <a:gd name="connsiteX22" fmla="*/ 526258 w 587245"/>
              <a:gd name="connsiteY22" fmla="*/ 360448 h 606369"/>
              <a:gd name="connsiteX23" fmla="*/ 546809 w 587245"/>
              <a:gd name="connsiteY23" fmla="*/ 408296 h 606369"/>
              <a:gd name="connsiteX24" fmla="*/ 529006 w 587245"/>
              <a:gd name="connsiteY24" fmla="*/ 412591 h 606369"/>
              <a:gd name="connsiteX25" fmla="*/ 533188 w 587245"/>
              <a:gd name="connsiteY25" fmla="*/ 446478 h 606369"/>
              <a:gd name="connsiteX26" fmla="*/ 531754 w 587245"/>
              <a:gd name="connsiteY26" fmla="*/ 466167 h 606369"/>
              <a:gd name="connsiteX27" fmla="*/ 549916 w 587245"/>
              <a:gd name="connsiteY27" fmla="*/ 468792 h 606369"/>
              <a:gd name="connsiteX28" fmla="*/ 534383 w 587245"/>
              <a:gd name="connsiteY28" fmla="*/ 518429 h 606369"/>
              <a:gd name="connsiteX29" fmla="*/ 518013 w 587245"/>
              <a:gd name="connsiteY29" fmla="*/ 510196 h 606369"/>
              <a:gd name="connsiteX30" fmla="*/ 485154 w 587245"/>
              <a:gd name="connsiteY30" fmla="*/ 552675 h 606369"/>
              <a:gd name="connsiteX31" fmla="*/ 497342 w 587245"/>
              <a:gd name="connsiteY31" fmla="*/ 566396 h 606369"/>
              <a:gd name="connsiteX32" fmla="*/ 453251 w 587245"/>
              <a:gd name="connsiteY32" fmla="*/ 593960 h 606369"/>
              <a:gd name="connsiteX33" fmla="*/ 446201 w 587245"/>
              <a:gd name="connsiteY33" fmla="*/ 577255 h 606369"/>
              <a:gd name="connsiteX34" fmla="*/ 393626 w 587245"/>
              <a:gd name="connsiteY34" fmla="*/ 588113 h 606369"/>
              <a:gd name="connsiteX35" fmla="*/ 393865 w 587245"/>
              <a:gd name="connsiteY35" fmla="*/ 606369 h 606369"/>
              <a:gd name="connsiteX36" fmla="*/ 391356 w 587245"/>
              <a:gd name="connsiteY36" fmla="*/ 606369 h 606369"/>
              <a:gd name="connsiteX37" fmla="*/ 342366 w 587245"/>
              <a:gd name="connsiteY37" fmla="*/ 598852 h 606369"/>
              <a:gd name="connsiteX38" fmla="*/ 347982 w 587245"/>
              <a:gd name="connsiteY38" fmla="*/ 581431 h 606369"/>
              <a:gd name="connsiteX39" fmla="*/ 300785 w 587245"/>
              <a:gd name="connsiteY39" fmla="*/ 555658 h 606369"/>
              <a:gd name="connsiteX40" fmla="*/ 289194 w 587245"/>
              <a:gd name="connsiteY40" fmla="*/ 569618 h 606369"/>
              <a:gd name="connsiteX41" fmla="*/ 255021 w 587245"/>
              <a:gd name="connsiteY41" fmla="*/ 530481 h 606369"/>
              <a:gd name="connsiteX42" fmla="*/ 270674 w 587245"/>
              <a:gd name="connsiteY42" fmla="*/ 520816 h 606369"/>
              <a:gd name="connsiteX43" fmla="*/ 251556 w 587245"/>
              <a:gd name="connsiteY43" fmla="*/ 470701 h 606369"/>
              <a:gd name="connsiteX44" fmla="*/ 233513 w 587245"/>
              <a:gd name="connsiteY44" fmla="*/ 473803 h 606369"/>
              <a:gd name="connsiteX45" fmla="*/ 231243 w 587245"/>
              <a:gd name="connsiteY45" fmla="*/ 446478 h 606369"/>
              <a:gd name="connsiteX46" fmla="*/ 233155 w 587245"/>
              <a:gd name="connsiteY46" fmla="*/ 421779 h 606369"/>
              <a:gd name="connsiteX47" fmla="*/ 251317 w 587245"/>
              <a:gd name="connsiteY47" fmla="*/ 424643 h 606369"/>
              <a:gd name="connsiteX48" fmla="*/ 269479 w 587245"/>
              <a:gd name="connsiteY48" fmla="*/ 374170 h 606369"/>
              <a:gd name="connsiteX49" fmla="*/ 253707 w 587245"/>
              <a:gd name="connsiteY49" fmla="*/ 364743 h 606369"/>
              <a:gd name="connsiteX50" fmla="*/ 287283 w 587245"/>
              <a:gd name="connsiteY50" fmla="*/ 325009 h 606369"/>
              <a:gd name="connsiteX51" fmla="*/ 299112 w 587245"/>
              <a:gd name="connsiteY51" fmla="*/ 338970 h 606369"/>
              <a:gd name="connsiteX52" fmla="*/ 345831 w 587245"/>
              <a:gd name="connsiteY52" fmla="*/ 312361 h 606369"/>
              <a:gd name="connsiteX53" fmla="*/ 339977 w 587245"/>
              <a:gd name="connsiteY53" fmla="*/ 295060 h 606369"/>
              <a:gd name="connsiteX54" fmla="*/ 391356 w 587245"/>
              <a:gd name="connsiteY54" fmla="*/ 286707 h 606369"/>
              <a:gd name="connsiteX55" fmla="*/ 167197 w 587245"/>
              <a:gd name="connsiteY55" fmla="*/ 174818 h 606369"/>
              <a:gd name="connsiteX56" fmla="*/ 118931 w 587245"/>
              <a:gd name="connsiteY56" fmla="*/ 208949 h 606369"/>
              <a:gd name="connsiteX57" fmla="*/ 153100 w 587245"/>
              <a:gd name="connsiteY57" fmla="*/ 257042 h 606369"/>
              <a:gd name="connsiteX58" fmla="*/ 201247 w 587245"/>
              <a:gd name="connsiteY58" fmla="*/ 223031 h 606369"/>
              <a:gd name="connsiteX59" fmla="*/ 167197 w 587245"/>
              <a:gd name="connsiteY59" fmla="*/ 174818 h 606369"/>
              <a:gd name="connsiteX60" fmla="*/ 176516 w 587245"/>
              <a:gd name="connsiteY60" fmla="*/ 120281 h 606369"/>
              <a:gd name="connsiteX61" fmla="*/ 255964 w 587245"/>
              <a:gd name="connsiteY61" fmla="*/ 232339 h 606369"/>
              <a:gd name="connsiteX62" fmla="*/ 143781 w 587245"/>
              <a:gd name="connsiteY62" fmla="*/ 311699 h 606369"/>
              <a:gd name="connsiteX63" fmla="*/ 64333 w 587245"/>
              <a:gd name="connsiteY63" fmla="*/ 199641 h 606369"/>
              <a:gd name="connsiteX64" fmla="*/ 176516 w 587245"/>
              <a:gd name="connsiteY64" fmla="*/ 120281 h 606369"/>
              <a:gd name="connsiteX65" fmla="*/ 178915 w 587245"/>
              <a:gd name="connsiteY65" fmla="*/ 106556 h 606369"/>
              <a:gd name="connsiteX66" fmla="*/ 50555 w 587245"/>
              <a:gd name="connsiteY66" fmla="*/ 197231 h 606369"/>
              <a:gd name="connsiteX67" fmla="*/ 141387 w 587245"/>
              <a:gd name="connsiteY67" fmla="*/ 325368 h 606369"/>
              <a:gd name="connsiteX68" fmla="*/ 269746 w 587245"/>
              <a:gd name="connsiteY68" fmla="*/ 234694 h 606369"/>
              <a:gd name="connsiteX69" fmla="*/ 178915 w 587245"/>
              <a:gd name="connsiteY69" fmla="*/ 106556 h 606369"/>
              <a:gd name="connsiteX70" fmla="*/ 458762 w 587245"/>
              <a:gd name="connsiteY70" fmla="*/ 95461 h 606369"/>
              <a:gd name="connsiteX71" fmla="*/ 425296 w 587245"/>
              <a:gd name="connsiteY71" fmla="*/ 129349 h 606369"/>
              <a:gd name="connsiteX72" fmla="*/ 459240 w 587245"/>
              <a:gd name="connsiteY72" fmla="*/ 162880 h 606369"/>
              <a:gd name="connsiteX73" fmla="*/ 483024 w 587245"/>
              <a:gd name="connsiteY73" fmla="*/ 152737 h 606369"/>
              <a:gd name="connsiteX74" fmla="*/ 490195 w 587245"/>
              <a:gd name="connsiteY74" fmla="*/ 141998 h 606369"/>
              <a:gd name="connsiteX75" fmla="*/ 492825 w 587245"/>
              <a:gd name="connsiteY75" fmla="*/ 128872 h 606369"/>
              <a:gd name="connsiteX76" fmla="*/ 458762 w 587245"/>
              <a:gd name="connsiteY76" fmla="*/ 95461 h 606369"/>
              <a:gd name="connsiteX77" fmla="*/ 135053 w 587245"/>
              <a:gd name="connsiteY77" fmla="*/ 57997 h 606369"/>
              <a:gd name="connsiteX78" fmla="*/ 187161 w 587245"/>
              <a:gd name="connsiteY78" fmla="*/ 58355 h 606369"/>
              <a:gd name="connsiteX79" fmla="*/ 184054 w 587245"/>
              <a:gd name="connsiteY79" fmla="*/ 76251 h 606369"/>
              <a:gd name="connsiteX80" fmla="*/ 223614 w 587245"/>
              <a:gd name="connsiteY80" fmla="*/ 89256 h 606369"/>
              <a:gd name="connsiteX81" fmla="*/ 231860 w 587245"/>
              <a:gd name="connsiteY81" fmla="*/ 72911 h 606369"/>
              <a:gd name="connsiteX82" fmla="*/ 273930 w 587245"/>
              <a:gd name="connsiteY82" fmla="*/ 103454 h 606369"/>
              <a:gd name="connsiteX83" fmla="*/ 260902 w 587245"/>
              <a:gd name="connsiteY83" fmla="*/ 116339 h 606369"/>
              <a:gd name="connsiteX84" fmla="*/ 290781 w 587245"/>
              <a:gd name="connsiteY84" fmla="*/ 160961 h 606369"/>
              <a:gd name="connsiteX85" fmla="*/ 307752 w 587245"/>
              <a:gd name="connsiteY85" fmla="*/ 153802 h 606369"/>
              <a:gd name="connsiteX86" fmla="*/ 319943 w 587245"/>
              <a:gd name="connsiteY86" fmla="*/ 204389 h 606369"/>
              <a:gd name="connsiteX87" fmla="*/ 301538 w 587245"/>
              <a:gd name="connsiteY87" fmla="*/ 205702 h 606369"/>
              <a:gd name="connsiteX88" fmla="*/ 300103 w 587245"/>
              <a:gd name="connsiteY88" fmla="*/ 239824 h 606369"/>
              <a:gd name="connsiteX89" fmla="*/ 295203 w 587245"/>
              <a:gd name="connsiteY89" fmla="*/ 258913 h 606369"/>
              <a:gd name="connsiteX90" fmla="*/ 312772 w 587245"/>
              <a:gd name="connsiteY90" fmla="*/ 264521 h 606369"/>
              <a:gd name="connsiteX91" fmla="*/ 288988 w 587245"/>
              <a:gd name="connsiteY91" fmla="*/ 310813 h 606369"/>
              <a:gd name="connsiteX92" fmla="*/ 274288 w 587245"/>
              <a:gd name="connsiteY92" fmla="*/ 299956 h 606369"/>
              <a:gd name="connsiteX93" fmla="*/ 234728 w 587245"/>
              <a:gd name="connsiteY93" fmla="*/ 336345 h 606369"/>
              <a:gd name="connsiteX94" fmla="*/ 244409 w 587245"/>
              <a:gd name="connsiteY94" fmla="*/ 351855 h 606369"/>
              <a:gd name="connsiteX95" fmla="*/ 196244 w 587245"/>
              <a:gd name="connsiteY95" fmla="*/ 371660 h 606369"/>
              <a:gd name="connsiteX96" fmla="*/ 192181 w 587245"/>
              <a:gd name="connsiteY96" fmla="*/ 354003 h 606369"/>
              <a:gd name="connsiteX97" fmla="*/ 138518 w 587245"/>
              <a:gd name="connsiteY97" fmla="*/ 355912 h 606369"/>
              <a:gd name="connsiteX98" fmla="*/ 135650 w 587245"/>
              <a:gd name="connsiteY98" fmla="*/ 373927 h 606369"/>
              <a:gd name="connsiteX99" fmla="*/ 133140 w 587245"/>
              <a:gd name="connsiteY99" fmla="*/ 373569 h 606369"/>
              <a:gd name="connsiteX100" fmla="*/ 86171 w 587245"/>
              <a:gd name="connsiteY100" fmla="*/ 357820 h 606369"/>
              <a:gd name="connsiteX101" fmla="*/ 94656 w 587245"/>
              <a:gd name="connsiteY101" fmla="*/ 341594 h 606369"/>
              <a:gd name="connsiteX102" fmla="*/ 52467 w 587245"/>
              <a:gd name="connsiteY102" fmla="*/ 308307 h 606369"/>
              <a:gd name="connsiteX103" fmla="*/ 38723 w 587245"/>
              <a:gd name="connsiteY103" fmla="*/ 320119 h 606369"/>
              <a:gd name="connsiteX104" fmla="*/ 11593 w 587245"/>
              <a:gd name="connsiteY104" fmla="*/ 275736 h 606369"/>
              <a:gd name="connsiteX105" fmla="*/ 28564 w 587245"/>
              <a:gd name="connsiteY105" fmla="*/ 268816 h 606369"/>
              <a:gd name="connsiteX106" fmla="*/ 18286 w 587245"/>
              <a:gd name="connsiteY106" fmla="*/ 216201 h 606369"/>
              <a:gd name="connsiteX107" fmla="*/ 0 w 587245"/>
              <a:gd name="connsiteY107" fmla="*/ 216201 h 606369"/>
              <a:gd name="connsiteX108" fmla="*/ 2271 w 587245"/>
              <a:gd name="connsiteY108" fmla="*/ 188998 h 606369"/>
              <a:gd name="connsiteX109" fmla="*/ 8366 w 587245"/>
              <a:gd name="connsiteY109" fmla="*/ 164898 h 606369"/>
              <a:gd name="connsiteX110" fmla="*/ 25696 w 587245"/>
              <a:gd name="connsiteY110" fmla="*/ 170744 h 606369"/>
              <a:gd name="connsiteX111" fmla="*/ 52228 w 587245"/>
              <a:gd name="connsiteY111" fmla="*/ 124094 h 606369"/>
              <a:gd name="connsiteX112" fmla="*/ 38245 w 587245"/>
              <a:gd name="connsiteY112" fmla="*/ 112163 h 606369"/>
              <a:gd name="connsiteX113" fmla="*/ 78044 w 587245"/>
              <a:gd name="connsiteY113" fmla="*/ 78638 h 606369"/>
              <a:gd name="connsiteX114" fmla="*/ 87366 w 587245"/>
              <a:gd name="connsiteY114" fmla="*/ 94386 h 606369"/>
              <a:gd name="connsiteX115" fmla="*/ 137921 w 587245"/>
              <a:gd name="connsiteY115" fmla="*/ 76013 h 606369"/>
              <a:gd name="connsiteX116" fmla="*/ 458164 w 587245"/>
              <a:gd name="connsiteY116" fmla="*/ 0 h 606369"/>
              <a:gd name="connsiteX117" fmla="*/ 458164 w 587245"/>
              <a:gd name="connsiteY117" fmla="*/ 14677 h 606369"/>
              <a:gd name="connsiteX118" fmla="*/ 483502 w 587245"/>
              <a:gd name="connsiteY118" fmla="*/ 17302 h 606369"/>
              <a:gd name="connsiteX119" fmla="*/ 491510 w 587245"/>
              <a:gd name="connsiteY119" fmla="*/ 19331 h 606369"/>
              <a:gd name="connsiteX120" fmla="*/ 495693 w 587245"/>
              <a:gd name="connsiteY120" fmla="*/ 5250 h 606369"/>
              <a:gd name="connsiteX121" fmla="*/ 533581 w 587245"/>
              <a:gd name="connsiteY121" fmla="*/ 23627 h 606369"/>
              <a:gd name="connsiteX122" fmla="*/ 525095 w 587245"/>
              <a:gd name="connsiteY122" fmla="*/ 35678 h 606369"/>
              <a:gd name="connsiteX123" fmla="*/ 555214 w 587245"/>
              <a:gd name="connsiteY123" fmla="*/ 66822 h 606369"/>
              <a:gd name="connsiteX124" fmla="*/ 567524 w 587245"/>
              <a:gd name="connsiteY124" fmla="*/ 58828 h 606369"/>
              <a:gd name="connsiteX125" fmla="*/ 584496 w 587245"/>
              <a:gd name="connsiteY125" fmla="*/ 97370 h 606369"/>
              <a:gd name="connsiteX126" fmla="*/ 570034 w 587245"/>
              <a:gd name="connsiteY126" fmla="*/ 100950 h 606369"/>
              <a:gd name="connsiteX127" fmla="*/ 573739 w 587245"/>
              <a:gd name="connsiteY127" fmla="*/ 128275 h 606369"/>
              <a:gd name="connsiteX128" fmla="*/ 572664 w 587245"/>
              <a:gd name="connsiteY128" fmla="*/ 144146 h 606369"/>
              <a:gd name="connsiteX129" fmla="*/ 587245 w 587245"/>
              <a:gd name="connsiteY129" fmla="*/ 146174 h 606369"/>
              <a:gd name="connsiteX130" fmla="*/ 575054 w 587245"/>
              <a:gd name="connsiteY130" fmla="*/ 186387 h 606369"/>
              <a:gd name="connsiteX131" fmla="*/ 561787 w 587245"/>
              <a:gd name="connsiteY131" fmla="*/ 179824 h 606369"/>
              <a:gd name="connsiteX132" fmla="*/ 535493 w 587245"/>
              <a:gd name="connsiteY132" fmla="*/ 214309 h 606369"/>
              <a:gd name="connsiteX133" fmla="*/ 545413 w 587245"/>
              <a:gd name="connsiteY133" fmla="*/ 225287 h 606369"/>
              <a:gd name="connsiteX134" fmla="*/ 509916 w 587245"/>
              <a:gd name="connsiteY134" fmla="*/ 247959 h 606369"/>
              <a:gd name="connsiteX135" fmla="*/ 504179 w 587245"/>
              <a:gd name="connsiteY135" fmla="*/ 234356 h 606369"/>
              <a:gd name="connsiteX136" fmla="*/ 461750 w 587245"/>
              <a:gd name="connsiteY136" fmla="*/ 243544 h 606369"/>
              <a:gd name="connsiteX137" fmla="*/ 462108 w 587245"/>
              <a:gd name="connsiteY137" fmla="*/ 258221 h 606369"/>
              <a:gd name="connsiteX138" fmla="*/ 459957 w 587245"/>
              <a:gd name="connsiteY138" fmla="*/ 258340 h 606369"/>
              <a:gd name="connsiteX139" fmla="*/ 420396 w 587245"/>
              <a:gd name="connsiteY139" fmla="*/ 252374 h 606369"/>
              <a:gd name="connsiteX140" fmla="*/ 424818 w 587245"/>
              <a:gd name="connsiteY140" fmla="*/ 238413 h 606369"/>
              <a:gd name="connsiteX141" fmla="*/ 386572 w 587245"/>
              <a:gd name="connsiteY141" fmla="*/ 217889 h 606369"/>
              <a:gd name="connsiteX142" fmla="*/ 377250 w 587245"/>
              <a:gd name="connsiteY142" fmla="*/ 229225 h 606369"/>
              <a:gd name="connsiteX143" fmla="*/ 349402 w 587245"/>
              <a:gd name="connsiteY143" fmla="*/ 197723 h 606369"/>
              <a:gd name="connsiteX144" fmla="*/ 361951 w 587245"/>
              <a:gd name="connsiteY144" fmla="*/ 189847 h 606369"/>
              <a:gd name="connsiteX145" fmla="*/ 346294 w 587245"/>
              <a:gd name="connsiteY145" fmla="*/ 149515 h 606369"/>
              <a:gd name="connsiteX146" fmla="*/ 331713 w 587245"/>
              <a:gd name="connsiteY146" fmla="*/ 152021 h 606369"/>
              <a:gd name="connsiteX147" fmla="*/ 329681 w 587245"/>
              <a:gd name="connsiteY147" fmla="*/ 130065 h 606369"/>
              <a:gd name="connsiteX148" fmla="*/ 331115 w 587245"/>
              <a:gd name="connsiteY148" fmla="*/ 110138 h 606369"/>
              <a:gd name="connsiteX149" fmla="*/ 345697 w 587245"/>
              <a:gd name="connsiteY149" fmla="*/ 112286 h 606369"/>
              <a:gd name="connsiteX150" fmla="*/ 360158 w 587245"/>
              <a:gd name="connsiteY150" fmla="*/ 71476 h 606369"/>
              <a:gd name="connsiteX151" fmla="*/ 347370 w 587245"/>
              <a:gd name="connsiteY151" fmla="*/ 63959 h 606369"/>
              <a:gd name="connsiteX152" fmla="*/ 374262 w 587245"/>
              <a:gd name="connsiteY152" fmla="*/ 31621 h 606369"/>
              <a:gd name="connsiteX153" fmla="*/ 383943 w 587245"/>
              <a:gd name="connsiteY153" fmla="*/ 42719 h 606369"/>
              <a:gd name="connsiteX154" fmla="*/ 421472 w 587245"/>
              <a:gd name="connsiteY154" fmla="*/ 21001 h 606369"/>
              <a:gd name="connsiteX155" fmla="*/ 416691 w 587245"/>
              <a:gd name="connsiteY155" fmla="*/ 7160 h 606369"/>
              <a:gd name="connsiteX156" fmla="*/ 458164 w 587245"/>
              <a:gd name="connsiteY156" fmla="*/ 0 h 60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587245" h="606369">
                <a:moveTo>
                  <a:pt x="391380" y="404873"/>
                </a:moveTo>
                <a:cubicBezTo>
                  <a:pt x="368199" y="404873"/>
                  <a:pt x="349559" y="423487"/>
                  <a:pt x="349559" y="446514"/>
                </a:cubicBezTo>
                <a:cubicBezTo>
                  <a:pt x="349559" y="469662"/>
                  <a:pt x="368318" y="488275"/>
                  <a:pt x="391380" y="488275"/>
                </a:cubicBezTo>
                <a:cubicBezTo>
                  <a:pt x="414441" y="488275"/>
                  <a:pt x="433081" y="469542"/>
                  <a:pt x="433081" y="446514"/>
                </a:cubicBezTo>
                <a:cubicBezTo>
                  <a:pt x="433081" y="423487"/>
                  <a:pt x="414441" y="404873"/>
                  <a:pt x="391380" y="404873"/>
                </a:cubicBezTo>
                <a:close/>
                <a:moveTo>
                  <a:pt x="391380" y="349511"/>
                </a:moveTo>
                <a:cubicBezTo>
                  <a:pt x="445030" y="349511"/>
                  <a:pt x="488524" y="392942"/>
                  <a:pt x="488524" y="446514"/>
                </a:cubicBezTo>
                <a:cubicBezTo>
                  <a:pt x="488524" y="500206"/>
                  <a:pt x="445030" y="543637"/>
                  <a:pt x="391380" y="543637"/>
                </a:cubicBezTo>
                <a:cubicBezTo>
                  <a:pt x="337610" y="543637"/>
                  <a:pt x="294116" y="500206"/>
                  <a:pt x="294116" y="446514"/>
                </a:cubicBezTo>
                <a:cubicBezTo>
                  <a:pt x="294116" y="392942"/>
                  <a:pt x="337610" y="349511"/>
                  <a:pt x="391380" y="349511"/>
                </a:cubicBezTo>
                <a:close/>
                <a:moveTo>
                  <a:pt x="391356" y="336226"/>
                </a:moveTo>
                <a:cubicBezTo>
                  <a:pt x="330298" y="336226"/>
                  <a:pt x="280830" y="385625"/>
                  <a:pt x="280830" y="446478"/>
                </a:cubicBezTo>
                <a:cubicBezTo>
                  <a:pt x="280830" y="507452"/>
                  <a:pt x="330298" y="556851"/>
                  <a:pt x="391356" y="556851"/>
                </a:cubicBezTo>
                <a:cubicBezTo>
                  <a:pt x="452295" y="556851"/>
                  <a:pt x="501763" y="507452"/>
                  <a:pt x="501763" y="446478"/>
                </a:cubicBezTo>
                <a:cubicBezTo>
                  <a:pt x="501763" y="385625"/>
                  <a:pt x="452295" y="336226"/>
                  <a:pt x="391356" y="336226"/>
                </a:cubicBezTo>
                <a:close/>
                <a:moveTo>
                  <a:pt x="391356" y="286707"/>
                </a:moveTo>
                <a:lnTo>
                  <a:pt x="391356" y="304844"/>
                </a:lnTo>
                <a:cubicBezTo>
                  <a:pt x="405695" y="304844"/>
                  <a:pt x="419436" y="306992"/>
                  <a:pt x="432579" y="310929"/>
                </a:cubicBezTo>
                <a:lnTo>
                  <a:pt x="437837" y="293508"/>
                </a:lnTo>
                <a:cubicBezTo>
                  <a:pt x="454565" y="298639"/>
                  <a:pt x="470218" y="306276"/>
                  <a:pt x="484556" y="316537"/>
                </a:cubicBezTo>
                <a:lnTo>
                  <a:pt x="473802" y="331453"/>
                </a:lnTo>
                <a:cubicBezTo>
                  <a:pt x="488499" y="341953"/>
                  <a:pt x="501046" y="355078"/>
                  <a:pt x="510844" y="370351"/>
                </a:cubicBezTo>
                <a:lnTo>
                  <a:pt x="526258" y="360448"/>
                </a:lnTo>
                <a:cubicBezTo>
                  <a:pt x="535697" y="375244"/>
                  <a:pt x="542627" y="391352"/>
                  <a:pt x="546809" y="408296"/>
                </a:cubicBezTo>
                <a:lnTo>
                  <a:pt x="529006" y="412591"/>
                </a:lnTo>
                <a:cubicBezTo>
                  <a:pt x="531634" y="423569"/>
                  <a:pt x="533188" y="434785"/>
                  <a:pt x="533188" y="446478"/>
                </a:cubicBezTo>
                <a:cubicBezTo>
                  <a:pt x="533188" y="453280"/>
                  <a:pt x="532590" y="459723"/>
                  <a:pt x="531754" y="466167"/>
                </a:cubicBezTo>
                <a:lnTo>
                  <a:pt x="549916" y="468792"/>
                </a:lnTo>
                <a:cubicBezTo>
                  <a:pt x="547407" y="486093"/>
                  <a:pt x="542269" y="502798"/>
                  <a:pt x="534383" y="518429"/>
                </a:cubicBezTo>
                <a:lnTo>
                  <a:pt x="518013" y="510196"/>
                </a:lnTo>
                <a:cubicBezTo>
                  <a:pt x="509768" y="526304"/>
                  <a:pt x="498656" y="540742"/>
                  <a:pt x="485154" y="552675"/>
                </a:cubicBezTo>
                <a:lnTo>
                  <a:pt x="497342" y="566396"/>
                </a:lnTo>
                <a:cubicBezTo>
                  <a:pt x="484198" y="577971"/>
                  <a:pt x="469381" y="587278"/>
                  <a:pt x="453251" y="593960"/>
                </a:cubicBezTo>
                <a:lnTo>
                  <a:pt x="446201" y="577255"/>
                </a:lnTo>
                <a:cubicBezTo>
                  <a:pt x="429951" y="584056"/>
                  <a:pt x="412147" y="587874"/>
                  <a:pt x="393626" y="588113"/>
                </a:cubicBezTo>
                <a:lnTo>
                  <a:pt x="393865" y="606369"/>
                </a:lnTo>
                <a:cubicBezTo>
                  <a:pt x="393029" y="606369"/>
                  <a:pt x="392193" y="606369"/>
                  <a:pt x="391356" y="606369"/>
                </a:cubicBezTo>
                <a:cubicBezTo>
                  <a:pt x="374628" y="606369"/>
                  <a:pt x="358139" y="603863"/>
                  <a:pt x="342366" y="598852"/>
                </a:cubicBezTo>
                <a:lnTo>
                  <a:pt x="347982" y="581431"/>
                </a:lnTo>
                <a:cubicBezTo>
                  <a:pt x="330537" y="575823"/>
                  <a:pt x="314526" y="567112"/>
                  <a:pt x="300785" y="555658"/>
                </a:cubicBezTo>
                <a:lnTo>
                  <a:pt x="289194" y="569618"/>
                </a:lnTo>
                <a:cubicBezTo>
                  <a:pt x="275692" y="558521"/>
                  <a:pt x="264222" y="545277"/>
                  <a:pt x="255021" y="530481"/>
                </a:cubicBezTo>
                <a:lnTo>
                  <a:pt x="270674" y="520816"/>
                </a:lnTo>
                <a:cubicBezTo>
                  <a:pt x="261354" y="505781"/>
                  <a:pt x="254782" y="488838"/>
                  <a:pt x="251556" y="470701"/>
                </a:cubicBezTo>
                <a:lnTo>
                  <a:pt x="233513" y="473803"/>
                </a:lnTo>
                <a:cubicBezTo>
                  <a:pt x="231960" y="464854"/>
                  <a:pt x="231243" y="455666"/>
                  <a:pt x="231243" y="446478"/>
                </a:cubicBezTo>
                <a:cubicBezTo>
                  <a:pt x="231243" y="438245"/>
                  <a:pt x="231840" y="429893"/>
                  <a:pt x="233155" y="421779"/>
                </a:cubicBezTo>
                <a:lnTo>
                  <a:pt x="251317" y="424643"/>
                </a:lnTo>
                <a:cubicBezTo>
                  <a:pt x="254065" y="406386"/>
                  <a:pt x="260398" y="389443"/>
                  <a:pt x="269479" y="374170"/>
                </a:cubicBezTo>
                <a:lnTo>
                  <a:pt x="253707" y="364743"/>
                </a:lnTo>
                <a:cubicBezTo>
                  <a:pt x="262668" y="349828"/>
                  <a:pt x="273900" y="336464"/>
                  <a:pt x="287283" y="325009"/>
                </a:cubicBezTo>
                <a:lnTo>
                  <a:pt x="299112" y="338970"/>
                </a:lnTo>
                <a:cubicBezTo>
                  <a:pt x="312733" y="327276"/>
                  <a:pt x="328506" y="318208"/>
                  <a:pt x="345831" y="312361"/>
                </a:cubicBezTo>
                <a:lnTo>
                  <a:pt x="339977" y="295060"/>
                </a:lnTo>
                <a:cubicBezTo>
                  <a:pt x="356466" y="289452"/>
                  <a:pt x="373672" y="286707"/>
                  <a:pt x="391356" y="286707"/>
                </a:cubicBezTo>
                <a:close/>
                <a:moveTo>
                  <a:pt x="167197" y="174818"/>
                </a:moveTo>
                <a:cubicBezTo>
                  <a:pt x="144378" y="170999"/>
                  <a:pt x="122874" y="186275"/>
                  <a:pt x="118931" y="208949"/>
                </a:cubicBezTo>
                <a:cubicBezTo>
                  <a:pt x="115108" y="231623"/>
                  <a:pt x="130400" y="253223"/>
                  <a:pt x="153100" y="257042"/>
                </a:cubicBezTo>
                <a:cubicBezTo>
                  <a:pt x="175799" y="260980"/>
                  <a:pt x="197423" y="245705"/>
                  <a:pt x="201247" y="223031"/>
                </a:cubicBezTo>
                <a:cubicBezTo>
                  <a:pt x="205189" y="200237"/>
                  <a:pt x="189897" y="178756"/>
                  <a:pt x="167197" y="174818"/>
                </a:cubicBezTo>
                <a:close/>
                <a:moveTo>
                  <a:pt x="176516" y="120281"/>
                </a:moveTo>
                <a:cubicBezTo>
                  <a:pt x="229442" y="129350"/>
                  <a:pt x="265044" y="179472"/>
                  <a:pt x="255964" y="232339"/>
                </a:cubicBezTo>
                <a:cubicBezTo>
                  <a:pt x="246884" y="285206"/>
                  <a:pt x="196707" y="320649"/>
                  <a:pt x="143781" y="311699"/>
                </a:cubicBezTo>
                <a:cubicBezTo>
                  <a:pt x="90855" y="302629"/>
                  <a:pt x="55253" y="252507"/>
                  <a:pt x="64333" y="199641"/>
                </a:cubicBezTo>
                <a:cubicBezTo>
                  <a:pt x="73413" y="146774"/>
                  <a:pt x="123590" y="111211"/>
                  <a:pt x="176516" y="120281"/>
                </a:cubicBezTo>
                <a:close/>
                <a:moveTo>
                  <a:pt x="178915" y="106556"/>
                </a:moveTo>
                <a:cubicBezTo>
                  <a:pt x="118320" y="96176"/>
                  <a:pt x="60833" y="136741"/>
                  <a:pt x="50555" y="197231"/>
                </a:cubicBezTo>
                <a:cubicBezTo>
                  <a:pt x="40157" y="257720"/>
                  <a:pt x="80912" y="314989"/>
                  <a:pt x="141387" y="325368"/>
                </a:cubicBezTo>
                <a:cubicBezTo>
                  <a:pt x="201981" y="335748"/>
                  <a:pt x="259349" y="295064"/>
                  <a:pt x="269746" y="234694"/>
                </a:cubicBezTo>
                <a:cubicBezTo>
                  <a:pt x="280144" y="174204"/>
                  <a:pt x="239390" y="116817"/>
                  <a:pt x="178915" y="106556"/>
                </a:cubicBezTo>
                <a:close/>
                <a:moveTo>
                  <a:pt x="458762" y="95461"/>
                </a:moveTo>
                <a:cubicBezTo>
                  <a:pt x="440117" y="95580"/>
                  <a:pt x="425177" y="110734"/>
                  <a:pt x="425296" y="129349"/>
                </a:cubicBezTo>
                <a:cubicBezTo>
                  <a:pt x="425416" y="147964"/>
                  <a:pt x="440595" y="162999"/>
                  <a:pt x="459240" y="162880"/>
                </a:cubicBezTo>
                <a:cubicBezTo>
                  <a:pt x="468562" y="162760"/>
                  <a:pt x="477048" y="158942"/>
                  <a:pt x="483024" y="152737"/>
                </a:cubicBezTo>
                <a:cubicBezTo>
                  <a:pt x="486132" y="149754"/>
                  <a:pt x="488522" y="146055"/>
                  <a:pt x="490195" y="141998"/>
                </a:cubicBezTo>
                <a:cubicBezTo>
                  <a:pt x="491869" y="137941"/>
                  <a:pt x="492825" y="133526"/>
                  <a:pt x="492825" y="128872"/>
                </a:cubicBezTo>
                <a:cubicBezTo>
                  <a:pt x="492586" y="110257"/>
                  <a:pt x="477407" y="95341"/>
                  <a:pt x="458762" y="95461"/>
                </a:cubicBezTo>
                <a:close/>
                <a:moveTo>
                  <a:pt x="135053" y="57997"/>
                </a:moveTo>
                <a:cubicBezTo>
                  <a:pt x="152263" y="55253"/>
                  <a:pt x="169832" y="55372"/>
                  <a:pt x="187161" y="58355"/>
                </a:cubicBezTo>
                <a:lnTo>
                  <a:pt x="184054" y="76251"/>
                </a:lnTo>
                <a:cubicBezTo>
                  <a:pt x="198157" y="78638"/>
                  <a:pt x="211423" y="83171"/>
                  <a:pt x="223614" y="89256"/>
                </a:cubicBezTo>
                <a:lnTo>
                  <a:pt x="231860" y="72911"/>
                </a:lnTo>
                <a:cubicBezTo>
                  <a:pt x="247517" y="80785"/>
                  <a:pt x="261619" y="91046"/>
                  <a:pt x="273930" y="103454"/>
                </a:cubicBezTo>
                <a:lnTo>
                  <a:pt x="260902" y="116339"/>
                </a:lnTo>
                <a:cubicBezTo>
                  <a:pt x="273690" y="129225"/>
                  <a:pt x="283849" y="144258"/>
                  <a:pt x="290781" y="160961"/>
                </a:cubicBezTo>
                <a:lnTo>
                  <a:pt x="307752" y="153802"/>
                </a:lnTo>
                <a:cubicBezTo>
                  <a:pt x="314565" y="169909"/>
                  <a:pt x="318628" y="186970"/>
                  <a:pt x="319943" y="204389"/>
                </a:cubicBezTo>
                <a:lnTo>
                  <a:pt x="301538" y="205702"/>
                </a:lnTo>
                <a:cubicBezTo>
                  <a:pt x="302374" y="216917"/>
                  <a:pt x="302016" y="228251"/>
                  <a:pt x="300103" y="239824"/>
                </a:cubicBezTo>
                <a:cubicBezTo>
                  <a:pt x="298908" y="246386"/>
                  <a:pt x="297235" y="252709"/>
                  <a:pt x="295203" y="258913"/>
                </a:cubicBezTo>
                <a:lnTo>
                  <a:pt x="312772" y="264521"/>
                </a:lnTo>
                <a:cubicBezTo>
                  <a:pt x="307394" y="281224"/>
                  <a:pt x="299506" y="296734"/>
                  <a:pt x="288988" y="310813"/>
                </a:cubicBezTo>
                <a:lnTo>
                  <a:pt x="274288" y="299956"/>
                </a:lnTo>
                <a:cubicBezTo>
                  <a:pt x="263532" y="314511"/>
                  <a:pt x="250026" y="326800"/>
                  <a:pt x="234728" y="336345"/>
                </a:cubicBezTo>
                <a:lnTo>
                  <a:pt x="244409" y="351855"/>
                </a:lnTo>
                <a:cubicBezTo>
                  <a:pt x="229470" y="361042"/>
                  <a:pt x="213335" y="367723"/>
                  <a:pt x="196244" y="371660"/>
                </a:cubicBezTo>
                <a:lnTo>
                  <a:pt x="192181" y="354003"/>
                </a:lnTo>
                <a:cubicBezTo>
                  <a:pt x="175090" y="357940"/>
                  <a:pt x="156924" y="358775"/>
                  <a:pt x="138518" y="355912"/>
                </a:cubicBezTo>
                <a:lnTo>
                  <a:pt x="135650" y="373927"/>
                </a:lnTo>
                <a:cubicBezTo>
                  <a:pt x="134813" y="373808"/>
                  <a:pt x="133977" y="373689"/>
                  <a:pt x="133140" y="373569"/>
                </a:cubicBezTo>
                <a:cubicBezTo>
                  <a:pt x="116647" y="370706"/>
                  <a:pt x="100871" y="365456"/>
                  <a:pt x="86171" y="357820"/>
                </a:cubicBezTo>
                <a:lnTo>
                  <a:pt x="94656" y="341594"/>
                </a:lnTo>
                <a:cubicBezTo>
                  <a:pt x="78402" y="333124"/>
                  <a:pt x="64180" y="321789"/>
                  <a:pt x="52467" y="308307"/>
                </a:cubicBezTo>
                <a:lnTo>
                  <a:pt x="38723" y="320119"/>
                </a:lnTo>
                <a:cubicBezTo>
                  <a:pt x="27250" y="306876"/>
                  <a:pt x="18166" y="291843"/>
                  <a:pt x="11593" y="275736"/>
                </a:cubicBezTo>
                <a:lnTo>
                  <a:pt x="28564" y="268816"/>
                </a:lnTo>
                <a:cubicBezTo>
                  <a:pt x="21991" y="252351"/>
                  <a:pt x="18286" y="234574"/>
                  <a:pt x="18286" y="216201"/>
                </a:cubicBezTo>
                <a:lnTo>
                  <a:pt x="0" y="216201"/>
                </a:lnTo>
                <a:cubicBezTo>
                  <a:pt x="0" y="207133"/>
                  <a:pt x="717" y="197947"/>
                  <a:pt x="2271" y="188998"/>
                </a:cubicBezTo>
                <a:cubicBezTo>
                  <a:pt x="3705" y="180885"/>
                  <a:pt x="5737" y="172772"/>
                  <a:pt x="8366" y="164898"/>
                </a:cubicBezTo>
                <a:lnTo>
                  <a:pt x="25696" y="170744"/>
                </a:lnTo>
                <a:cubicBezTo>
                  <a:pt x="31672" y="153325"/>
                  <a:pt x="40635" y="137576"/>
                  <a:pt x="52228" y="124094"/>
                </a:cubicBezTo>
                <a:lnTo>
                  <a:pt x="38245" y="112163"/>
                </a:lnTo>
                <a:cubicBezTo>
                  <a:pt x="49599" y="98920"/>
                  <a:pt x="62985" y="87705"/>
                  <a:pt x="78044" y="78638"/>
                </a:cubicBezTo>
                <a:lnTo>
                  <a:pt x="87366" y="94386"/>
                </a:lnTo>
                <a:cubicBezTo>
                  <a:pt x="102783" y="85200"/>
                  <a:pt x="119874" y="78876"/>
                  <a:pt x="137921" y="76013"/>
                </a:cubicBezTo>
                <a:close/>
                <a:moveTo>
                  <a:pt x="458164" y="0"/>
                </a:moveTo>
                <a:lnTo>
                  <a:pt x="458164" y="14677"/>
                </a:lnTo>
                <a:cubicBezTo>
                  <a:pt x="466889" y="14558"/>
                  <a:pt x="475375" y="15512"/>
                  <a:pt x="483502" y="17302"/>
                </a:cubicBezTo>
                <a:cubicBezTo>
                  <a:pt x="486251" y="17899"/>
                  <a:pt x="488881" y="18615"/>
                  <a:pt x="491510" y="19331"/>
                </a:cubicBezTo>
                <a:lnTo>
                  <a:pt x="495693" y="5250"/>
                </a:lnTo>
                <a:cubicBezTo>
                  <a:pt x="509318" y="9308"/>
                  <a:pt x="521987" y="15393"/>
                  <a:pt x="533581" y="23627"/>
                </a:cubicBezTo>
                <a:lnTo>
                  <a:pt x="525095" y="35678"/>
                </a:lnTo>
                <a:cubicBezTo>
                  <a:pt x="537047" y="44031"/>
                  <a:pt x="547206" y="54651"/>
                  <a:pt x="555214" y="66822"/>
                </a:cubicBezTo>
                <a:lnTo>
                  <a:pt x="567524" y="58828"/>
                </a:lnTo>
                <a:cubicBezTo>
                  <a:pt x="575293" y="70641"/>
                  <a:pt x="581030" y="83647"/>
                  <a:pt x="584496" y="97370"/>
                </a:cubicBezTo>
                <a:lnTo>
                  <a:pt x="570034" y="100950"/>
                </a:lnTo>
                <a:cubicBezTo>
                  <a:pt x="572305" y="109780"/>
                  <a:pt x="573620" y="118848"/>
                  <a:pt x="573739" y="128275"/>
                </a:cubicBezTo>
                <a:cubicBezTo>
                  <a:pt x="573739" y="133764"/>
                  <a:pt x="573261" y="139014"/>
                  <a:pt x="572664" y="144146"/>
                </a:cubicBezTo>
                <a:lnTo>
                  <a:pt x="587245" y="146174"/>
                </a:lnTo>
                <a:cubicBezTo>
                  <a:pt x="585452" y="160135"/>
                  <a:pt x="581269" y="173738"/>
                  <a:pt x="575054" y="186387"/>
                </a:cubicBezTo>
                <a:lnTo>
                  <a:pt x="561787" y="179824"/>
                </a:lnTo>
                <a:cubicBezTo>
                  <a:pt x="555214" y="192950"/>
                  <a:pt x="546369" y="204644"/>
                  <a:pt x="535493" y="214309"/>
                </a:cubicBezTo>
                <a:lnTo>
                  <a:pt x="545413" y="225287"/>
                </a:lnTo>
                <a:cubicBezTo>
                  <a:pt x="534896" y="234714"/>
                  <a:pt x="522944" y="242350"/>
                  <a:pt x="509916" y="247959"/>
                </a:cubicBezTo>
                <a:lnTo>
                  <a:pt x="504179" y="234356"/>
                </a:lnTo>
                <a:cubicBezTo>
                  <a:pt x="491152" y="239964"/>
                  <a:pt x="476809" y="243186"/>
                  <a:pt x="461750" y="243544"/>
                </a:cubicBezTo>
                <a:lnTo>
                  <a:pt x="462108" y="258221"/>
                </a:lnTo>
                <a:cubicBezTo>
                  <a:pt x="461391" y="258221"/>
                  <a:pt x="460674" y="258340"/>
                  <a:pt x="459957" y="258340"/>
                </a:cubicBezTo>
                <a:cubicBezTo>
                  <a:pt x="446451" y="258340"/>
                  <a:pt x="433185" y="256431"/>
                  <a:pt x="420396" y="252374"/>
                </a:cubicBezTo>
                <a:lnTo>
                  <a:pt x="424818" y="238413"/>
                </a:lnTo>
                <a:cubicBezTo>
                  <a:pt x="410715" y="233998"/>
                  <a:pt x="397687" y="226957"/>
                  <a:pt x="386572" y="217889"/>
                </a:cubicBezTo>
                <a:lnTo>
                  <a:pt x="377250" y="229225"/>
                </a:lnTo>
                <a:cubicBezTo>
                  <a:pt x="366254" y="220275"/>
                  <a:pt x="356931" y="209655"/>
                  <a:pt x="349402" y="197723"/>
                </a:cubicBezTo>
                <a:lnTo>
                  <a:pt x="361951" y="189847"/>
                </a:lnTo>
                <a:cubicBezTo>
                  <a:pt x="354302" y="177795"/>
                  <a:pt x="348924" y="164073"/>
                  <a:pt x="346294" y="149515"/>
                </a:cubicBezTo>
                <a:lnTo>
                  <a:pt x="331713" y="152021"/>
                </a:lnTo>
                <a:cubicBezTo>
                  <a:pt x="330398" y="144861"/>
                  <a:pt x="329801" y="137463"/>
                  <a:pt x="329681" y="130065"/>
                </a:cubicBezTo>
                <a:cubicBezTo>
                  <a:pt x="329681" y="123383"/>
                  <a:pt x="330159" y="116701"/>
                  <a:pt x="331115" y="110138"/>
                </a:cubicBezTo>
                <a:lnTo>
                  <a:pt x="345697" y="112286"/>
                </a:lnTo>
                <a:cubicBezTo>
                  <a:pt x="347967" y="97608"/>
                  <a:pt x="352868" y="83767"/>
                  <a:pt x="360158" y="71476"/>
                </a:cubicBezTo>
                <a:lnTo>
                  <a:pt x="347370" y="63959"/>
                </a:lnTo>
                <a:cubicBezTo>
                  <a:pt x="354541" y="51787"/>
                  <a:pt x="363505" y="40929"/>
                  <a:pt x="374262" y="31621"/>
                </a:cubicBezTo>
                <a:lnTo>
                  <a:pt x="383943" y="42719"/>
                </a:lnTo>
                <a:cubicBezTo>
                  <a:pt x="394819" y="33292"/>
                  <a:pt x="407488" y="25894"/>
                  <a:pt x="421472" y="21001"/>
                </a:cubicBezTo>
                <a:lnTo>
                  <a:pt x="416691" y="7160"/>
                </a:lnTo>
                <a:cubicBezTo>
                  <a:pt x="429958" y="2506"/>
                  <a:pt x="443941" y="119"/>
                  <a:pt x="4581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37">
            <a:extLst>
              <a:ext uri="{FF2B5EF4-FFF2-40B4-BE49-F238E27FC236}">
                <a16:creationId xmlns:a16="http://schemas.microsoft.com/office/drawing/2014/main" id="{389B374A-D9AD-46D4-8BC6-D906E8AAC22C}"/>
              </a:ext>
            </a:extLst>
          </p:cNvPr>
          <p:cNvSpPr/>
          <p:nvPr/>
        </p:nvSpPr>
        <p:spPr>
          <a:xfrm>
            <a:off x="5855787" y="3228529"/>
            <a:ext cx="609599" cy="549714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38">
            <a:extLst>
              <a:ext uri="{FF2B5EF4-FFF2-40B4-BE49-F238E27FC236}">
                <a16:creationId xmlns:a16="http://schemas.microsoft.com/office/drawing/2014/main" id="{6665A29F-5E7E-459B-8EC5-D4E594D16E37}"/>
              </a:ext>
            </a:extLst>
          </p:cNvPr>
          <p:cNvSpPr/>
          <p:nvPr/>
        </p:nvSpPr>
        <p:spPr>
          <a:xfrm>
            <a:off x="7652983" y="3250614"/>
            <a:ext cx="609600" cy="505549"/>
          </a:xfrm>
          <a:custGeom>
            <a:avLst/>
            <a:gdLst>
              <a:gd name="connsiteX0" fmla="*/ 487366 w 608556"/>
              <a:gd name="connsiteY0" fmla="*/ 344359 h 504684"/>
              <a:gd name="connsiteX1" fmla="*/ 555009 w 608556"/>
              <a:gd name="connsiteY1" fmla="*/ 400299 h 504684"/>
              <a:gd name="connsiteX2" fmla="*/ 556199 w 608556"/>
              <a:gd name="connsiteY2" fmla="*/ 400299 h 504684"/>
              <a:gd name="connsiteX3" fmla="*/ 608556 w 608556"/>
              <a:gd name="connsiteY3" fmla="*/ 452492 h 504684"/>
              <a:gd name="connsiteX4" fmla="*/ 556199 w 608556"/>
              <a:gd name="connsiteY4" fmla="*/ 504684 h 504684"/>
              <a:gd name="connsiteX5" fmla="*/ 415512 w 608556"/>
              <a:gd name="connsiteY5" fmla="*/ 504684 h 504684"/>
              <a:gd name="connsiteX6" fmla="*/ 380912 w 608556"/>
              <a:gd name="connsiteY6" fmla="*/ 467208 h 504684"/>
              <a:gd name="connsiteX7" fmla="*/ 418441 w 608556"/>
              <a:gd name="connsiteY7" fmla="*/ 429640 h 504684"/>
              <a:gd name="connsiteX8" fmla="*/ 420638 w 608556"/>
              <a:gd name="connsiteY8" fmla="*/ 429915 h 504684"/>
              <a:gd name="connsiteX9" fmla="*/ 418441 w 608556"/>
              <a:gd name="connsiteY9" fmla="*/ 413096 h 504684"/>
              <a:gd name="connsiteX10" fmla="*/ 487366 w 608556"/>
              <a:gd name="connsiteY10" fmla="*/ 344359 h 504684"/>
              <a:gd name="connsiteX11" fmla="*/ 106454 w 608556"/>
              <a:gd name="connsiteY11" fmla="*/ 283602 h 504684"/>
              <a:gd name="connsiteX12" fmla="*/ 174097 w 608556"/>
              <a:gd name="connsiteY12" fmla="*/ 339534 h 504684"/>
              <a:gd name="connsiteX13" fmla="*/ 175378 w 608556"/>
              <a:gd name="connsiteY13" fmla="*/ 339534 h 504684"/>
              <a:gd name="connsiteX14" fmla="*/ 227644 w 608556"/>
              <a:gd name="connsiteY14" fmla="*/ 391720 h 504684"/>
              <a:gd name="connsiteX15" fmla="*/ 175378 w 608556"/>
              <a:gd name="connsiteY15" fmla="*/ 443997 h 504684"/>
              <a:gd name="connsiteX16" fmla="*/ 34600 w 608556"/>
              <a:gd name="connsiteY16" fmla="*/ 443997 h 504684"/>
              <a:gd name="connsiteX17" fmla="*/ 0 w 608556"/>
              <a:gd name="connsiteY17" fmla="*/ 406435 h 504684"/>
              <a:gd name="connsiteX18" fmla="*/ 37529 w 608556"/>
              <a:gd name="connsiteY18" fmla="*/ 368963 h 504684"/>
              <a:gd name="connsiteX19" fmla="*/ 39726 w 608556"/>
              <a:gd name="connsiteY19" fmla="*/ 369146 h 504684"/>
              <a:gd name="connsiteX20" fmla="*/ 37529 w 608556"/>
              <a:gd name="connsiteY20" fmla="*/ 352421 h 504684"/>
              <a:gd name="connsiteX21" fmla="*/ 106454 w 608556"/>
              <a:gd name="connsiteY21" fmla="*/ 283602 h 504684"/>
              <a:gd name="connsiteX22" fmla="*/ 284846 w 608556"/>
              <a:gd name="connsiteY22" fmla="*/ 180577 h 504684"/>
              <a:gd name="connsiteX23" fmla="*/ 325391 w 608556"/>
              <a:gd name="connsiteY23" fmla="*/ 180577 h 504684"/>
              <a:gd name="connsiteX24" fmla="*/ 325391 w 608556"/>
              <a:gd name="connsiteY24" fmla="*/ 257911 h 504684"/>
              <a:gd name="connsiteX25" fmla="*/ 351566 w 608556"/>
              <a:gd name="connsiteY25" fmla="*/ 299503 h 504684"/>
              <a:gd name="connsiteX26" fmla="*/ 351017 w 608556"/>
              <a:gd name="connsiteY26" fmla="*/ 305445 h 504684"/>
              <a:gd name="connsiteX27" fmla="*/ 422405 w 608556"/>
              <a:gd name="connsiteY27" fmla="*/ 352522 h 504684"/>
              <a:gd name="connsiteX28" fmla="*/ 402362 w 608556"/>
              <a:gd name="connsiteY28" fmla="*/ 387898 h 504684"/>
              <a:gd name="connsiteX29" fmla="*/ 328686 w 608556"/>
              <a:gd name="connsiteY29" fmla="*/ 339267 h 504684"/>
              <a:gd name="connsiteX30" fmla="*/ 305164 w 608556"/>
              <a:gd name="connsiteY30" fmla="*/ 345940 h 504684"/>
              <a:gd name="connsiteX31" fmla="*/ 272033 w 608556"/>
              <a:gd name="connsiteY31" fmla="*/ 331954 h 504684"/>
              <a:gd name="connsiteX32" fmla="*/ 231305 w 608556"/>
              <a:gd name="connsiteY32" fmla="*/ 345666 h 504684"/>
              <a:gd name="connsiteX33" fmla="*/ 189754 w 608556"/>
              <a:gd name="connsiteY33" fmla="*/ 320710 h 504684"/>
              <a:gd name="connsiteX34" fmla="*/ 188198 w 608556"/>
              <a:gd name="connsiteY34" fmla="*/ 317420 h 504684"/>
              <a:gd name="connsiteX35" fmla="*/ 259220 w 608556"/>
              <a:gd name="connsiteY35" fmla="*/ 293561 h 504684"/>
              <a:gd name="connsiteX36" fmla="*/ 284846 w 608556"/>
              <a:gd name="connsiteY36" fmla="*/ 257911 h 504684"/>
              <a:gd name="connsiteX37" fmla="*/ 296910 w 608556"/>
              <a:gd name="connsiteY37" fmla="*/ 0 h 504684"/>
              <a:gd name="connsiteX38" fmla="*/ 364553 w 608556"/>
              <a:gd name="connsiteY38" fmla="*/ 56024 h 504684"/>
              <a:gd name="connsiteX39" fmla="*/ 365743 w 608556"/>
              <a:gd name="connsiteY39" fmla="*/ 55932 h 504684"/>
              <a:gd name="connsiteX40" fmla="*/ 418100 w 608556"/>
              <a:gd name="connsiteY40" fmla="*/ 108118 h 504684"/>
              <a:gd name="connsiteX41" fmla="*/ 365743 w 608556"/>
              <a:gd name="connsiteY41" fmla="*/ 160395 h 504684"/>
              <a:gd name="connsiteX42" fmla="*/ 225056 w 608556"/>
              <a:gd name="connsiteY42" fmla="*/ 160395 h 504684"/>
              <a:gd name="connsiteX43" fmla="*/ 190456 w 608556"/>
              <a:gd name="connsiteY43" fmla="*/ 122832 h 504684"/>
              <a:gd name="connsiteX44" fmla="*/ 227985 w 608556"/>
              <a:gd name="connsiteY44" fmla="*/ 85361 h 504684"/>
              <a:gd name="connsiteX45" fmla="*/ 230182 w 608556"/>
              <a:gd name="connsiteY45" fmla="*/ 85544 h 504684"/>
              <a:gd name="connsiteX46" fmla="*/ 227985 w 608556"/>
              <a:gd name="connsiteY46" fmla="*/ 68819 h 504684"/>
              <a:gd name="connsiteX47" fmla="*/ 296910 w 608556"/>
              <a:gd name="connsiteY47" fmla="*/ 0 h 5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8556" h="504684">
                <a:moveTo>
                  <a:pt x="487366" y="344359"/>
                </a:moveTo>
                <a:cubicBezTo>
                  <a:pt x="520958" y="344359"/>
                  <a:pt x="548968" y="368490"/>
                  <a:pt x="555009" y="400299"/>
                </a:cubicBezTo>
                <a:cubicBezTo>
                  <a:pt x="555375" y="400299"/>
                  <a:pt x="555833" y="400299"/>
                  <a:pt x="556199" y="400299"/>
                </a:cubicBezTo>
                <a:cubicBezTo>
                  <a:pt x="585123" y="400299"/>
                  <a:pt x="608556" y="423608"/>
                  <a:pt x="608556" y="452492"/>
                </a:cubicBezTo>
                <a:cubicBezTo>
                  <a:pt x="608556" y="481376"/>
                  <a:pt x="585123" y="504684"/>
                  <a:pt x="556199" y="504684"/>
                </a:cubicBezTo>
                <a:lnTo>
                  <a:pt x="415512" y="504684"/>
                </a:lnTo>
                <a:cubicBezTo>
                  <a:pt x="395924" y="503405"/>
                  <a:pt x="380912" y="487043"/>
                  <a:pt x="380912" y="467208"/>
                </a:cubicBezTo>
                <a:cubicBezTo>
                  <a:pt x="380912" y="446459"/>
                  <a:pt x="397754" y="429640"/>
                  <a:pt x="418441" y="429640"/>
                </a:cubicBezTo>
                <a:cubicBezTo>
                  <a:pt x="419173" y="429640"/>
                  <a:pt x="419905" y="429823"/>
                  <a:pt x="420638" y="429915"/>
                </a:cubicBezTo>
                <a:cubicBezTo>
                  <a:pt x="419265" y="424522"/>
                  <a:pt x="418441" y="418946"/>
                  <a:pt x="418441" y="413096"/>
                </a:cubicBezTo>
                <a:cubicBezTo>
                  <a:pt x="418441" y="375163"/>
                  <a:pt x="449288" y="344359"/>
                  <a:pt x="487366" y="344359"/>
                </a:cubicBezTo>
                <a:close/>
                <a:moveTo>
                  <a:pt x="106454" y="283602"/>
                </a:moveTo>
                <a:cubicBezTo>
                  <a:pt x="140138" y="283602"/>
                  <a:pt x="168056" y="307730"/>
                  <a:pt x="174097" y="339534"/>
                </a:cubicBezTo>
                <a:cubicBezTo>
                  <a:pt x="174463" y="339534"/>
                  <a:pt x="174921" y="339534"/>
                  <a:pt x="175378" y="339534"/>
                </a:cubicBezTo>
                <a:cubicBezTo>
                  <a:pt x="204211" y="339534"/>
                  <a:pt x="227644" y="362840"/>
                  <a:pt x="227644" y="391720"/>
                </a:cubicBezTo>
                <a:cubicBezTo>
                  <a:pt x="227644" y="420601"/>
                  <a:pt x="204211" y="443997"/>
                  <a:pt x="175378" y="443997"/>
                </a:cubicBezTo>
                <a:lnTo>
                  <a:pt x="34600" y="443997"/>
                </a:lnTo>
                <a:cubicBezTo>
                  <a:pt x="15012" y="442626"/>
                  <a:pt x="0" y="426267"/>
                  <a:pt x="0" y="406435"/>
                </a:cubicBezTo>
                <a:cubicBezTo>
                  <a:pt x="0" y="385688"/>
                  <a:pt x="16842" y="368963"/>
                  <a:pt x="37529" y="368963"/>
                </a:cubicBezTo>
                <a:cubicBezTo>
                  <a:pt x="38261" y="368963"/>
                  <a:pt x="38993" y="369146"/>
                  <a:pt x="39726" y="369146"/>
                </a:cubicBezTo>
                <a:cubicBezTo>
                  <a:pt x="38353" y="363754"/>
                  <a:pt x="37529" y="358179"/>
                  <a:pt x="37529" y="352421"/>
                </a:cubicBezTo>
                <a:cubicBezTo>
                  <a:pt x="37529" y="314401"/>
                  <a:pt x="68376" y="283602"/>
                  <a:pt x="106454" y="283602"/>
                </a:cubicBezTo>
                <a:close/>
                <a:moveTo>
                  <a:pt x="284846" y="180577"/>
                </a:moveTo>
                <a:lnTo>
                  <a:pt x="325391" y="180577"/>
                </a:lnTo>
                <a:lnTo>
                  <a:pt x="325391" y="257911"/>
                </a:lnTo>
                <a:cubicBezTo>
                  <a:pt x="340858" y="265407"/>
                  <a:pt x="351566" y="281129"/>
                  <a:pt x="351566" y="299503"/>
                </a:cubicBezTo>
                <a:cubicBezTo>
                  <a:pt x="351566" y="301514"/>
                  <a:pt x="351292" y="303525"/>
                  <a:pt x="351017" y="305445"/>
                </a:cubicBezTo>
                <a:lnTo>
                  <a:pt x="422405" y="352522"/>
                </a:lnTo>
                <a:cubicBezTo>
                  <a:pt x="413161" y="362486"/>
                  <a:pt x="406297" y="374552"/>
                  <a:pt x="402362" y="387898"/>
                </a:cubicBezTo>
                <a:lnTo>
                  <a:pt x="328686" y="339267"/>
                </a:lnTo>
                <a:cubicBezTo>
                  <a:pt x="321730" y="343380"/>
                  <a:pt x="313767" y="345940"/>
                  <a:pt x="305164" y="345940"/>
                </a:cubicBezTo>
                <a:cubicBezTo>
                  <a:pt x="292168" y="345940"/>
                  <a:pt x="280453" y="340547"/>
                  <a:pt x="272033" y="331954"/>
                </a:cubicBezTo>
                <a:lnTo>
                  <a:pt x="231305" y="345666"/>
                </a:lnTo>
                <a:cubicBezTo>
                  <a:pt x="220872" y="333051"/>
                  <a:pt x="206320" y="324093"/>
                  <a:pt x="189754" y="320710"/>
                </a:cubicBezTo>
                <a:cubicBezTo>
                  <a:pt x="189296" y="319522"/>
                  <a:pt x="188656" y="318517"/>
                  <a:pt x="188198" y="317420"/>
                </a:cubicBezTo>
                <a:lnTo>
                  <a:pt x="259220" y="293561"/>
                </a:lnTo>
                <a:cubicBezTo>
                  <a:pt x="261325" y="277747"/>
                  <a:pt x="271118" y="264584"/>
                  <a:pt x="284846" y="257911"/>
                </a:cubicBezTo>
                <a:close/>
                <a:moveTo>
                  <a:pt x="296910" y="0"/>
                </a:moveTo>
                <a:cubicBezTo>
                  <a:pt x="330594" y="0"/>
                  <a:pt x="358512" y="24128"/>
                  <a:pt x="364553" y="56024"/>
                </a:cubicBezTo>
                <a:cubicBezTo>
                  <a:pt x="364919" y="56024"/>
                  <a:pt x="365377" y="55932"/>
                  <a:pt x="365743" y="55932"/>
                </a:cubicBezTo>
                <a:cubicBezTo>
                  <a:pt x="394667" y="55932"/>
                  <a:pt x="418100" y="79329"/>
                  <a:pt x="418100" y="108118"/>
                </a:cubicBezTo>
                <a:cubicBezTo>
                  <a:pt x="418100" y="136998"/>
                  <a:pt x="394667" y="160395"/>
                  <a:pt x="365743" y="160395"/>
                </a:cubicBezTo>
                <a:lnTo>
                  <a:pt x="225056" y="160395"/>
                </a:lnTo>
                <a:cubicBezTo>
                  <a:pt x="205468" y="159115"/>
                  <a:pt x="190456" y="142756"/>
                  <a:pt x="190456" y="122832"/>
                </a:cubicBezTo>
                <a:cubicBezTo>
                  <a:pt x="190456" y="102177"/>
                  <a:pt x="207298" y="85361"/>
                  <a:pt x="227985" y="85361"/>
                </a:cubicBezTo>
                <a:cubicBezTo>
                  <a:pt x="228717" y="85361"/>
                  <a:pt x="229449" y="85544"/>
                  <a:pt x="230182" y="85544"/>
                </a:cubicBezTo>
                <a:cubicBezTo>
                  <a:pt x="228809" y="80152"/>
                  <a:pt x="227985" y="74577"/>
                  <a:pt x="227985" y="68819"/>
                </a:cubicBezTo>
                <a:cubicBezTo>
                  <a:pt x="227985" y="30799"/>
                  <a:pt x="258832" y="0"/>
                  <a:pt x="2969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39">
            <a:extLst>
              <a:ext uri="{FF2B5EF4-FFF2-40B4-BE49-F238E27FC236}">
                <a16:creationId xmlns:a16="http://schemas.microsoft.com/office/drawing/2014/main" id="{439F8A8B-AF69-4393-B0D5-BD0CA3D22FD4}"/>
              </a:ext>
            </a:extLst>
          </p:cNvPr>
          <p:cNvSpPr/>
          <p:nvPr/>
        </p:nvSpPr>
        <p:spPr>
          <a:xfrm>
            <a:off x="9450179" y="3199010"/>
            <a:ext cx="609600" cy="608752"/>
          </a:xfrm>
          <a:custGeom>
            <a:avLst/>
            <a:gdLst>
              <a:gd name="T0" fmla="*/ 1195 w 8160"/>
              <a:gd name="T1" fmla="*/ 6965 h 8160"/>
              <a:gd name="T2" fmla="*/ 2492 w 8160"/>
              <a:gd name="T3" fmla="*/ 7839 h 8160"/>
              <a:gd name="T4" fmla="*/ 4080 w 8160"/>
              <a:gd name="T5" fmla="*/ 8160 h 8160"/>
              <a:gd name="T6" fmla="*/ 5668 w 8160"/>
              <a:gd name="T7" fmla="*/ 7839 h 8160"/>
              <a:gd name="T8" fmla="*/ 6965 w 8160"/>
              <a:gd name="T9" fmla="*/ 6965 h 8160"/>
              <a:gd name="T10" fmla="*/ 7839 w 8160"/>
              <a:gd name="T11" fmla="*/ 5668 h 8160"/>
              <a:gd name="T12" fmla="*/ 8160 w 8160"/>
              <a:gd name="T13" fmla="*/ 4080 h 8160"/>
              <a:gd name="T14" fmla="*/ 7839 w 8160"/>
              <a:gd name="T15" fmla="*/ 2492 h 8160"/>
              <a:gd name="T16" fmla="*/ 6965 w 8160"/>
              <a:gd name="T17" fmla="*/ 1195 h 8160"/>
              <a:gd name="T18" fmla="*/ 5668 w 8160"/>
              <a:gd name="T19" fmla="*/ 321 h 8160"/>
              <a:gd name="T20" fmla="*/ 4080 w 8160"/>
              <a:gd name="T21" fmla="*/ 0 h 8160"/>
              <a:gd name="T22" fmla="*/ 2492 w 8160"/>
              <a:gd name="T23" fmla="*/ 321 h 8160"/>
              <a:gd name="T24" fmla="*/ 1195 w 8160"/>
              <a:gd name="T25" fmla="*/ 1195 h 8160"/>
              <a:gd name="T26" fmla="*/ 321 w 8160"/>
              <a:gd name="T27" fmla="*/ 2492 h 8160"/>
              <a:gd name="T28" fmla="*/ 0 w 8160"/>
              <a:gd name="T29" fmla="*/ 4080 h 8160"/>
              <a:gd name="T30" fmla="*/ 321 w 8160"/>
              <a:gd name="T31" fmla="*/ 5668 h 8160"/>
              <a:gd name="T32" fmla="*/ 1195 w 8160"/>
              <a:gd name="T33" fmla="*/ 6965 h 8160"/>
              <a:gd name="T34" fmla="*/ 7323 w 8160"/>
              <a:gd name="T35" fmla="*/ 2305 h 8160"/>
              <a:gd name="T36" fmla="*/ 7753 w 8160"/>
              <a:gd name="T37" fmla="*/ 3664 h 8160"/>
              <a:gd name="T38" fmla="*/ 7776 w 8160"/>
              <a:gd name="T39" fmla="*/ 4080 h 8160"/>
              <a:gd name="T40" fmla="*/ 7776 w 8160"/>
              <a:gd name="T41" fmla="*/ 4152 h 8160"/>
              <a:gd name="T42" fmla="*/ 7143 w 8160"/>
              <a:gd name="T43" fmla="*/ 6150 h 8160"/>
              <a:gd name="T44" fmla="*/ 6943 w 8160"/>
              <a:gd name="T45" fmla="*/ 5743 h 8160"/>
              <a:gd name="T46" fmla="*/ 5996 w 8160"/>
              <a:gd name="T47" fmla="*/ 4393 h 8160"/>
              <a:gd name="T48" fmla="*/ 5562 w 8160"/>
              <a:gd name="T49" fmla="*/ 3594 h 8160"/>
              <a:gd name="T50" fmla="*/ 5657 w 8160"/>
              <a:gd name="T51" fmla="*/ 3389 h 8160"/>
              <a:gd name="T52" fmla="*/ 7323 w 8160"/>
              <a:gd name="T53" fmla="*/ 2305 h 8160"/>
              <a:gd name="T54" fmla="*/ 2334 w 8160"/>
              <a:gd name="T55" fmla="*/ 821 h 8160"/>
              <a:gd name="T56" fmla="*/ 2532 w 8160"/>
              <a:gd name="T57" fmla="*/ 722 h 8160"/>
              <a:gd name="T58" fmla="*/ 4080 w 8160"/>
              <a:gd name="T59" fmla="*/ 384 h 8160"/>
              <a:gd name="T60" fmla="*/ 5992 w 8160"/>
              <a:gd name="T61" fmla="*/ 916 h 8160"/>
              <a:gd name="T62" fmla="*/ 5800 w 8160"/>
              <a:gd name="T63" fmla="*/ 1239 h 8160"/>
              <a:gd name="T64" fmla="*/ 5178 w 8160"/>
              <a:gd name="T65" fmla="*/ 1833 h 8160"/>
              <a:gd name="T66" fmla="*/ 4923 w 8160"/>
              <a:gd name="T67" fmla="*/ 1685 h 8160"/>
              <a:gd name="T68" fmla="*/ 4923 w 8160"/>
              <a:gd name="T69" fmla="*/ 1308 h 8160"/>
              <a:gd name="T70" fmla="*/ 4115 w 8160"/>
              <a:gd name="T71" fmla="*/ 1589 h 8160"/>
              <a:gd name="T72" fmla="*/ 4461 w 8160"/>
              <a:gd name="T73" fmla="*/ 1935 h 8160"/>
              <a:gd name="T74" fmla="*/ 4461 w 8160"/>
              <a:gd name="T75" fmla="*/ 2214 h 8160"/>
              <a:gd name="T76" fmla="*/ 3433 w 8160"/>
              <a:gd name="T77" fmla="*/ 3242 h 8160"/>
              <a:gd name="T78" fmla="*/ 3259 w 8160"/>
              <a:gd name="T79" fmla="*/ 3314 h 8160"/>
              <a:gd name="T80" fmla="*/ 2429 w 8160"/>
              <a:gd name="T81" fmla="*/ 3314 h 8160"/>
              <a:gd name="T82" fmla="*/ 3740 w 8160"/>
              <a:gd name="T83" fmla="*/ 4186 h 8160"/>
              <a:gd name="T84" fmla="*/ 4499 w 8160"/>
              <a:gd name="T85" fmla="*/ 5507 h 8160"/>
              <a:gd name="T86" fmla="*/ 4209 w 8160"/>
              <a:gd name="T87" fmla="*/ 6572 h 8160"/>
              <a:gd name="T88" fmla="*/ 3908 w 8160"/>
              <a:gd name="T89" fmla="*/ 6627 h 8160"/>
              <a:gd name="T90" fmla="*/ 2777 w 8160"/>
              <a:gd name="T91" fmla="*/ 5100 h 8160"/>
              <a:gd name="T92" fmla="*/ 2735 w 8160"/>
              <a:gd name="T93" fmla="*/ 4973 h 8160"/>
              <a:gd name="T94" fmla="*/ 2735 w 8160"/>
              <a:gd name="T95" fmla="*/ 4176 h 8160"/>
              <a:gd name="T96" fmla="*/ 1394 w 8160"/>
              <a:gd name="T97" fmla="*/ 2510 h 8160"/>
              <a:gd name="T98" fmla="*/ 757 w 8160"/>
              <a:gd name="T99" fmla="*/ 3614 h 8160"/>
              <a:gd name="T100" fmla="*/ 658 w 8160"/>
              <a:gd name="T101" fmla="*/ 3784 h 8160"/>
              <a:gd name="T102" fmla="*/ 386 w 8160"/>
              <a:gd name="T103" fmla="*/ 3956 h 8160"/>
              <a:gd name="T104" fmla="*/ 386 w 8160"/>
              <a:gd name="T105" fmla="*/ 3956 h 8160"/>
              <a:gd name="T106" fmla="*/ 2334 w 8160"/>
              <a:gd name="T107" fmla="*/ 821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60" h="8160">
                <a:moveTo>
                  <a:pt x="1195" y="6965"/>
                </a:moveTo>
                <a:cubicBezTo>
                  <a:pt x="1570" y="7340"/>
                  <a:pt x="2006" y="7634"/>
                  <a:pt x="2492" y="7839"/>
                </a:cubicBezTo>
                <a:cubicBezTo>
                  <a:pt x="2995" y="8052"/>
                  <a:pt x="3529" y="8160"/>
                  <a:pt x="4080" y="8160"/>
                </a:cubicBezTo>
                <a:cubicBezTo>
                  <a:pt x="4631" y="8160"/>
                  <a:pt x="5165" y="8052"/>
                  <a:pt x="5668" y="7839"/>
                </a:cubicBezTo>
                <a:cubicBezTo>
                  <a:pt x="6154" y="7634"/>
                  <a:pt x="6590" y="7340"/>
                  <a:pt x="6965" y="6965"/>
                </a:cubicBezTo>
                <a:cubicBezTo>
                  <a:pt x="7340" y="6590"/>
                  <a:pt x="7634" y="6154"/>
                  <a:pt x="7839" y="5668"/>
                </a:cubicBezTo>
                <a:cubicBezTo>
                  <a:pt x="8052" y="5165"/>
                  <a:pt x="8160" y="4631"/>
                  <a:pt x="8160" y="4080"/>
                </a:cubicBezTo>
                <a:cubicBezTo>
                  <a:pt x="8160" y="3529"/>
                  <a:pt x="8052" y="2995"/>
                  <a:pt x="7839" y="2492"/>
                </a:cubicBezTo>
                <a:cubicBezTo>
                  <a:pt x="7634" y="2006"/>
                  <a:pt x="7340" y="1570"/>
                  <a:pt x="6965" y="1195"/>
                </a:cubicBezTo>
                <a:cubicBezTo>
                  <a:pt x="6590" y="820"/>
                  <a:pt x="6154" y="526"/>
                  <a:pt x="5668" y="321"/>
                </a:cubicBezTo>
                <a:cubicBezTo>
                  <a:pt x="5165" y="108"/>
                  <a:pt x="4631" y="0"/>
                  <a:pt x="4080" y="0"/>
                </a:cubicBezTo>
                <a:cubicBezTo>
                  <a:pt x="3529" y="0"/>
                  <a:pt x="2995" y="108"/>
                  <a:pt x="2492" y="321"/>
                </a:cubicBezTo>
                <a:cubicBezTo>
                  <a:pt x="2006" y="526"/>
                  <a:pt x="1570" y="820"/>
                  <a:pt x="1195" y="1195"/>
                </a:cubicBezTo>
                <a:cubicBezTo>
                  <a:pt x="820" y="1570"/>
                  <a:pt x="526" y="2006"/>
                  <a:pt x="321" y="2492"/>
                </a:cubicBezTo>
                <a:cubicBezTo>
                  <a:pt x="108" y="2995"/>
                  <a:pt x="0" y="3529"/>
                  <a:pt x="0" y="4080"/>
                </a:cubicBezTo>
                <a:cubicBezTo>
                  <a:pt x="0" y="4631"/>
                  <a:pt x="108" y="5165"/>
                  <a:pt x="321" y="5668"/>
                </a:cubicBezTo>
                <a:cubicBezTo>
                  <a:pt x="526" y="6154"/>
                  <a:pt x="820" y="6590"/>
                  <a:pt x="1195" y="6965"/>
                </a:cubicBezTo>
                <a:close/>
                <a:moveTo>
                  <a:pt x="7323" y="2305"/>
                </a:moveTo>
                <a:cubicBezTo>
                  <a:pt x="7549" y="2717"/>
                  <a:pt x="7699" y="3176"/>
                  <a:pt x="7753" y="3664"/>
                </a:cubicBezTo>
                <a:cubicBezTo>
                  <a:pt x="7769" y="3800"/>
                  <a:pt x="7776" y="3939"/>
                  <a:pt x="7776" y="4080"/>
                </a:cubicBezTo>
                <a:cubicBezTo>
                  <a:pt x="7776" y="4104"/>
                  <a:pt x="7776" y="4128"/>
                  <a:pt x="7776" y="4152"/>
                </a:cubicBezTo>
                <a:cubicBezTo>
                  <a:pt x="7762" y="4891"/>
                  <a:pt x="7530" y="5578"/>
                  <a:pt x="7143" y="6150"/>
                </a:cubicBezTo>
                <a:lnTo>
                  <a:pt x="6943" y="5743"/>
                </a:lnTo>
                <a:cubicBezTo>
                  <a:pt x="6894" y="4472"/>
                  <a:pt x="6461" y="4758"/>
                  <a:pt x="5996" y="4393"/>
                </a:cubicBezTo>
                <a:cubicBezTo>
                  <a:pt x="5672" y="4139"/>
                  <a:pt x="5585" y="3785"/>
                  <a:pt x="5562" y="3594"/>
                </a:cubicBezTo>
                <a:cubicBezTo>
                  <a:pt x="5552" y="3513"/>
                  <a:pt x="5589" y="3434"/>
                  <a:pt x="5657" y="3389"/>
                </a:cubicBezTo>
                <a:lnTo>
                  <a:pt x="7323" y="2305"/>
                </a:lnTo>
                <a:close/>
                <a:moveTo>
                  <a:pt x="2334" y="821"/>
                </a:moveTo>
                <a:cubicBezTo>
                  <a:pt x="2399" y="786"/>
                  <a:pt x="2465" y="753"/>
                  <a:pt x="2532" y="722"/>
                </a:cubicBezTo>
                <a:cubicBezTo>
                  <a:pt x="3003" y="505"/>
                  <a:pt x="3527" y="384"/>
                  <a:pt x="4080" y="384"/>
                </a:cubicBezTo>
                <a:cubicBezTo>
                  <a:pt x="4780" y="384"/>
                  <a:pt x="5434" y="578"/>
                  <a:pt x="5992" y="916"/>
                </a:cubicBezTo>
                <a:cubicBezTo>
                  <a:pt x="5980" y="983"/>
                  <a:pt x="5932" y="1086"/>
                  <a:pt x="5800" y="1239"/>
                </a:cubicBezTo>
                <a:cubicBezTo>
                  <a:pt x="5800" y="1239"/>
                  <a:pt x="5537" y="1627"/>
                  <a:pt x="5178" y="1833"/>
                </a:cubicBezTo>
                <a:cubicBezTo>
                  <a:pt x="5064" y="1899"/>
                  <a:pt x="4923" y="1816"/>
                  <a:pt x="4923" y="1685"/>
                </a:cubicBezTo>
                <a:lnTo>
                  <a:pt x="4923" y="1308"/>
                </a:lnTo>
                <a:cubicBezTo>
                  <a:pt x="4923" y="1308"/>
                  <a:pt x="4115" y="1150"/>
                  <a:pt x="4115" y="1589"/>
                </a:cubicBezTo>
                <a:lnTo>
                  <a:pt x="4461" y="1935"/>
                </a:lnTo>
                <a:cubicBezTo>
                  <a:pt x="4538" y="2012"/>
                  <a:pt x="4538" y="2137"/>
                  <a:pt x="4461" y="2214"/>
                </a:cubicBezTo>
                <a:lnTo>
                  <a:pt x="3433" y="3242"/>
                </a:lnTo>
                <a:cubicBezTo>
                  <a:pt x="3387" y="3288"/>
                  <a:pt x="3324" y="3314"/>
                  <a:pt x="3259" y="3314"/>
                </a:cubicBezTo>
                <a:lnTo>
                  <a:pt x="2429" y="3314"/>
                </a:lnTo>
                <a:cubicBezTo>
                  <a:pt x="2429" y="3314"/>
                  <a:pt x="2498" y="3890"/>
                  <a:pt x="3740" y="4186"/>
                </a:cubicBezTo>
                <a:cubicBezTo>
                  <a:pt x="4982" y="4482"/>
                  <a:pt x="4588" y="5152"/>
                  <a:pt x="4499" y="5507"/>
                </a:cubicBezTo>
                <a:cubicBezTo>
                  <a:pt x="4443" y="5732"/>
                  <a:pt x="4303" y="6234"/>
                  <a:pt x="4209" y="6572"/>
                </a:cubicBezTo>
                <a:cubicBezTo>
                  <a:pt x="4171" y="6708"/>
                  <a:pt x="3992" y="6741"/>
                  <a:pt x="3908" y="6627"/>
                </a:cubicBezTo>
                <a:lnTo>
                  <a:pt x="2777" y="5100"/>
                </a:lnTo>
                <a:cubicBezTo>
                  <a:pt x="2750" y="5063"/>
                  <a:pt x="2735" y="5019"/>
                  <a:pt x="2735" y="4973"/>
                </a:cubicBezTo>
                <a:lnTo>
                  <a:pt x="2735" y="4176"/>
                </a:lnTo>
                <a:cubicBezTo>
                  <a:pt x="2735" y="4176"/>
                  <a:pt x="1394" y="4058"/>
                  <a:pt x="1394" y="2510"/>
                </a:cubicBezTo>
                <a:cubicBezTo>
                  <a:pt x="1394" y="2510"/>
                  <a:pt x="802" y="2729"/>
                  <a:pt x="757" y="3614"/>
                </a:cubicBezTo>
                <a:cubicBezTo>
                  <a:pt x="753" y="3683"/>
                  <a:pt x="716" y="3746"/>
                  <a:pt x="658" y="3784"/>
                </a:cubicBezTo>
                <a:lnTo>
                  <a:pt x="386" y="3956"/>
                </a:lnTo>
                <a:lnTo>
                  <a:pt x="386" y="3956"/>
                </a:lnTo>
                <a:cubicBezTo>
                  <a:pt x="431" y="2598"/>
                  <a:pt x="1207" y="1426"/>
                  <a:pt x="2334" y="8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EE8AA176-EF73-4884-9743-403ED6603014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1A414CB-5EDE-42D9-86EA-588DF3AD7250}"/>
              </a:ext>
            </a:extLst>
          </p:cNvPr>
          <p:cNvSpPr txBox="1"/>
          <p:nvPr/>
        </p:nvSpPr>
        <p:spPr>
          <a:xfrm>
            <a:off x="4173171" y="409292"/>
            <a:ext cx="38456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Perform Analysis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95C343-9203-49A3-8F32-437E2097B894}"/>
              </a:ext>
            </a:extLst>
          </p:cNvPr>
          <p:cNvSpPr txBox="1"/>
          <p:nvPr/>
        </p:nvSpPr>
        <p:spPr>
          <a:xfrm>
            <a:off x="4068203" y="878294"/>
            <a:ext cx="4305088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1197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12">
            <a:extLst>
              <a:ext uri="{FF2B5EF4-FFF2-40B4-BE49-F238E27FC236}">
                <a16:creationId xmlns:a16="http://schemas.microsoft.com/office/drawing/2014/main" id="{C574AF7E-654C-4336-BB44-A089F11F063C}"/>
              </a:ext>
            </a:extLst>
          </p:cNvPr>
          <p:cNvSpPr/>
          <p:nvPr/>
        </p:nvSpPr>
        <p:spPr>
          <a:xfrm>
            <a:off x="2377015" y="3332802"/>
            <a:ext cx="702736" cy="695111"/>
          </a:xfrm>
          <a:custGeom>
            <a:avLst/>
            <a:gdLst>
              <a:gd name="connsiteX0" fmla="*/ 193693 w 606956"/>
              <a:gd name="connsiteY0" fmla="*/ 325823 h 600371"/>
              <a:gd name="connsiteX1" fmla="*/ 201035 w 606956"/>
              <a:gd name="connsiteY1" fmla="*/ 326490 h 600371"/>
              <a:gd name="connsiteX2" fmla="*/ 303502 w 606956"/>
              <a:gd name="connsiteY2" fmla="*/ 361267 h 600371"/>
              <a:gd name="connsiteX3" fmla="*/ 405969 w 606956"/>
              <a:gd name="connsiteY3" fmla="*/ 326490 h 600371"/>
              <a:gd name="connsiteX4" fmla="*/ 413200 w 606956"/>
              <a:gd name="connsiteY4" fmla="*/ 325823 h 600371"/>
              <a:gd name="connsiteX5" fmla="*/ 519784 w 606956"/>
              <a:gd name="connsiteY5" fmla="*/ 381266 h 600371"/>
              <a:gd name="connsiteX6" fmla="*/ 535359 w 606956"/>
              <a:gd name="connsiteY6" fmla="*/ 397710 h 600371"/>
              <a:gd name="connsiteX7" fmla="*/ 604004 w 606956"/>
              <a:gd name="connsiteY7" fmla="*/ 552150 h 600371"/>
              <a:gd name="connsiteX8" fmla="*/ 601445 w 606956"/>
              <a:gd name="connsiteY8" fmla="*/ 584816 h 600371"/>
              <a:gd name="connsiteX9" fmla="*/ 572630 w 606956"/>
              <a:gd name="connsiteY9" fmla="*/ 600371 h 600371"/>
              <a:gd name="connsiteX10" fmla="*/ 34374 w 606956"/>
              <a:gd name="connsiteY10" fmla="*/ 600371 h 600371"/>
              <a:gd name="connsiteX11" fmla="*/ 5559 w 606956"/>
              <a:gd name="connsiteY11" fmla="*/ 584816 h 600371"/>
              <a:gd name="connsiteX12" fmla="*/ 3000 w 606956"/>
              <a:gd name="connsiteY12" fmla="*/ 552150 h 600371"/>
              <a:gd name="connsiteX13" fmla="*/ 71645 w 606956"/>
              <a:gd name="connsiteY13" fmla="*/ 397710 h 600371"/>
              <a:gd name="connsiteX14" fmla="*/ 87109 w 606956"/>
              <a:gd name="connsiteY14" fmla="*/ 381266 h 600371"/>
              <a:gd name="connsiteX15" fmla="*/ 303482 w 606956"/>
              <a:gd name="connsiteY15" fmla="*/ 0 h 600371"/>
              <a:gd name="connsiteX16" fmla="*/ 439532 w 606956"/>
              <a:gd name="connsiteY16" fmla="*/ 158964 h 600371"/>
              <a:gd name="connsiteX17" fmla="*/ 303482 w 606956"/>
              <a:gd name="connsiteY17" fmla="*/ 318039 h 600371"/>
              <a:gd name="connsiteX18" fmla="*/ 167432 w 606956"/>
              <a:gd name="connsiteY18" fmla="*/ 158964 h 600371"/>
              <a:gd name="connsiteX19" fmla="*/ 303482 w 606956"/>
              <a:gd name="connsiteY19" fmla="*/ 0 h 60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956" h="600371">
                <a:moveTo>
                  <a:pt x="193693" y="325823"/>
                </a:moveTo>
                <a:cubicBezTo>
                  <a:pt x="196029" y="324601"/>
                  <a:pt x="198922" y="324823"/>
                  <a:pt x="201035" y="326490"/>
                </a:cubicBezTo>
                <a:cubicBezTo>
                  <a:pt x="231186" y="349156"/>
                  <a:pt x="266565" y="361267"/>
                  <a:pt x="303502" y="361267"/>
                </a:cubicBezTo>
                <a:cubicBezTo>
                  <a:pt x="340328" y="361267"/>
                  <a:pt x="375818" y="349156"/>
                  <a:pt x="405969" y="326490"/>
                </a:cubicBezTo>
                <a:cubicBezTo>
                  <a:pt x="408083" y="324823"/>
                  <a:pt x="410864" y="324601"/>
                  <a:pt x="413200" y="325823"/>
                </a:cubicBezTo>
                <a:lnTo>
                  <a:pt x="519784" y="381266"/>
                </a:lnTo>
                <a:cubicBezTo>
                  <a:pt x="526681" y="384822"/>
                  <a:pt x="532244" y="390599"/>
                  <a:pt x="535359" y="397710"/>
                </a:cubicBezTo>
                <a:lnTo>
                  <a:pt x="604004" y="552150"/>
                </a:lnTo>
                <a:cubicBezTo>
                  <a:pt x="608677" y="562817"/>
                  <a:pt x="607787" y="575039"/>
                  <a:pt x="601445" y="584816"/>
                </a:cubicBezTo>
                <a:cubicBezTo>
                  <a:pt x="594992" y="594483"/>
                  <a:pt x="584312" y="600371"/>
                  <a:pt x="572630" y="600371"/>
                </a:cubicBezTo>
                <a:lnTo>
                  <a:pt x="34374" y="600371"/>
                </a:lnTo>
                <a:cubicBezTo>
                  <a:pt x="22692" y="600371"/>
                  <a:pt x="11900" y="594594"/>
                  <a:pt x="5559" y="584816"/>
                </a:cubicBezTo>
                <a:cubicBezTo>
                  <a:pt x="-783" y="575039"/>
                  <a:pt x="-1784" y="562817"/>
                  <a:pt x="3000" y="552150"/>
                </a:cubicBezTo>
                <a:lnTo>
                  <a:pt x="71645" y="397710"/>
                </a:lnTo>
                <a:cubicBezTo>
                  <a:pt x="74760" y="390599"/>
                  <a:pt x="80323" y="384822"/>
                  <a:pt x="87109" y="381266"/>
                </a:cubicBezTo>
                <a:close/>
                <a:moveTo>
                  <a:pt x="303482" y="0"/>
                </a:moveTo>
                <a:cubicBezTo>
                  <a:pt x="378571" y="0"/>
                  <a:pt x="439532" y="37214"/>
                  <a:pt x="439532" y="158964"/>
                </a:cubicBezTo>
                <a:cubicBezTo>
                  <a:pt x="439532" y="246833"/>
                  <a:pt x="378571" y="318039"/>
                  <a:pt x="303482" y="318039"/>
                </a:cubicBezTo>
                <a:cubicBezTo>
                  <a:pt x="228282" y="318039"/>
                  <a:pt x="167432" y="246833"/>
                  <a:pt x="167432" y="158964"/>
                </a:cubicBezTo>
                <a:cubicBezTo>
                  <a:pt x="167432" y="37214"/>
                  <a:pt x="228282" y="0"/>
                  <a:pt x="303482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4E316C2-A20F-4193-A464-95966D54F58C}"/>
              </a:ext>
            </a:extLst>
          </p:cNvPr>
          <p:cNvSpPr txBox="1"/>
          <p:nvPr/>
        </p:nvSpPr>
        <p:spPr>
          <a:xfrm>
            <a:off x="1774008" y="2486706"/>
            <a:ext cx="1985553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A34ACFA-9F99-444E-B207-E735D2E5DF77}"/>
              </a:ext>
            </a:extLst>
          </p:cNvPr>
          <p:cNvSpPr txBox="1"/>
          <p:nvPr/>
        </p:nvSpPr>
        <p:spPr>
          <a:xfrm>
            <a:off x="1513077" y="5168852"/>
            <a:ext cx="2430611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PART 01</a:t>
            </a:r>
            <a:endParaRPr lang="zh-CN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A05FFC-316F-4B33-A260-137F7DBD3071}"/>
              </a:ext>
            </a:extLst>
          </p:cNvPr>
          <p:cNvSpPr/>
          <p:nvPr/>
        </p:nvSpPr>
        <p:spPr>
          <a:xfrm>
            <a:off x="4667609" y="2161149"/>
            <a:ext cx="2890649" cy="3639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椭圆 13">
            <a:extLst>
              <a:ext uri="{FF2B5EF4-FFF2-40B4-BE49-F238E27FC236}">
                <a16:creationId xmlns:a16="http://schemas.microsoft.com/office/drawing/2014/main" id="{930E8262-B2B9-4689-90E7-62E4DE01C23A}"/>
              </a:ext>
            </a:extLst>
          </p:cNvPr>
          <p:cNvSpPr/>
          <p:nvPr/>
        </p:nvSpPr>
        <p:spPr>
          <a:xfrm>
            <a:off x="5750437" y="3328987"/>
            <a:ext cx="691129" cy="702736"/>
          </a:xfrm>
          <a:custGeom>
            <a:avLst/>
            <a:gdLst>
              <a:gd name="T0" fmla="*/ 472 w 487"/>
              <a:gd name="T1" fmla="*/ 427 h 496"/>
              <a:gd name="T2" fmla="*/ 381 w 487"/>
              <a:gd name="T3" fmla="*/ 336 h 496"/>
              <a:gd name="T4" fmla="*/ 356 w 487"/>
              <a:gd name="T5" fmla="*/ 325 h 496"/>
              <a:gd name="T6" fmla="*/ 400 w 487"/>
              <a:gd name="T7" fmla="*/ 200 h 496"/>
              <a:gd name="T8" fmla="*/ 200 w 487"/>
              <a:gd name="T9" fmla="*/ 0 h 496"/>
              <a:gd name="T10" fmla="*/ 0 w 487"/>
              <a:gd name="T11" fmla="*/ 200 h 496"/>
              <a:gd name="T12" fmla="*/ 200 w 487"/>
              <a:gd name="T13" fmla="*/ 400 h 496"/>
              <a:gd name="T14" fmla="*/ 312 w 487"/>
              <a:gd name="T15" fmla="*/ 365 h 496"/>
              <a:gd name="T16" fmla="*/ 324 w 487"/>
              <a:gd name="T17" fmla="*/ 393 h 496"/>
              <a:gd name="T18" fmla="*/ 415 w 487"/>
              <a:gd name="T19" fmla="*/ 484 h 496"/>
              <a:gd name="T20" fmla="*/ 443 w 487"/>
              <a:gd name="T21" fmla="*/ 496 h 496"/>
              <a:gd name="T22" fmla="*/ 472 w 487"/>
              <a:gd name="T23" fmla="*/ 484 h 496"/>
              <a:gd name="T24" fmla="*/ 472 w 487"/>
              <a:gd name="T25" fmla="*/ 427 h 496"/>
              <a:gd name="T26" fmla="*/ 200 w 487"/>
              <a:gd name="T27" fmla="*/ 333 h 496"/>
              <a:gd name="T28" fmla="*/ 67 w 487"/>
              <a:gd name="T29" fmla="*/ 200 h 496"/>
              <a:gd name="T30" fmla="*/ 200 w 487"/>
              <a:gd name="T31" fmla="*/ 67 h 496"/>
              <a:gd name="T32" fmla="*/ 333 w 487"/>
              <a:gd name="T33" fmla="*/ 200 h 496"/>
              <a:gd name="T34" fmla="*/ 200 w 487"/>
              <a:gd name="T35" fmla="*/ 333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7" h="496">
                <a:moveTo>
                  <a:pt x="472" y="427"/>
                </a:moveTo>
                <a:lnTo>
                  <a:pt x="381" y="336"/>
                </a:lnTo>
                <a:cubicBezTo>
                  <a:pt x="374" y="329"/>
                  <a:pt x="365" y="326"/>
                  <a:pt x="356" y="325"/>
                </a:cubicBezTo>
                <a:cubicBezTo>
                  <a:pt x="384" y="291"/>
                  <a:pt x="400" y="247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242" y="400"/>
                  <a:pt x="280" y="387"/>
                  <a:pt x="312" y="365"/>
                </a:cubicBezTo>
                <a:cubicBezTo>
                  <a:pt x="313" y="375"/>
                  <a:pt x="316" y="385"/>
                  <a:pt x="324" y="393"/>
                </a:cubicBezTo>
                <a:lnTo>
                  <a:pt x="415" y="484"/>
                </a:lnTo>
                <a:cubicBezTo>
                  <a:pt x="423" y="492"/>
                  <a:pt x="433" y="496"/>
                  <a:pt x="443" y="496"/>
                </a:cubicBezTo>
                <a:cubicBezTo>
                  <a:pt x="454" y="496"/>
                  <a:pt x="464" y="492"/>
                  <a:pt x="472" y="484"/>
                </a:cubicBezTo>
                <a:cubicBezTo>
                  <a:pt x="487" y="468"/>
                  <a:pt x="487" y="443"/>
                  <a:pt x="472" y="427"/>
                </a:cubicBezTo>
                <a:close/>
                <a:moveTo>
                  <a:pt x="200" y="333"/>
                </a:moveTo>
                <a:cubicBezTo>
                  <a:pt x="127" y="333"/>
                  <a:pt x="67" y="274"/>
                  <a:pt x="67" y="200"/>
                </a:cubicBezTo>
                <a:cubicBezTo>
                  <a:pt x="67" y="126"/>
                  <a:pt x="127" y="67"/>
                  <a:pt x="200" y="67"/>
                </a:cubicBezTo>
                <a:cubicBezTo>
                  <a:pt x="274" y="67"/>
                  <a:pt x="333" y="126"/>
                  <a:pt x="333" y="200"/>
                </a:cubicBezTo>
                <a:cubicBezTo>
                  <a:pt x="333" y="274"/>
                  <a:pt x="274" y="333"/>
                  <a:pt x="20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5544AF8-58C2-4001-9130-2E01502E4AD4}"/>
              </a:ext>
            </a:extLst>
          </p:cNvPr>
          <p:cNvSpPr txBox="1"/>
          <p:nvPr/>
        </p:nvSpPr>
        <p:spPr>
          <a:xfrm>
            <a:off x="5412314" y="2486706"/>
            <a:ext cx="1401236" cy="699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dist">
              <a:lnSpc>
                <a:spcPct val="114000"/>
              </a:lnSpc>
            </a:pPr>
            <a:r>
              <a:rPr lang="en-US" altLang="zh-CN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EAF72D9-192B-4429-921A-530EF15121F1}"/>
              </a:ext>
            </a:extLst>
          </p:cNvPr>
          <p:cNvSpPr txBox="1"/>
          <p:nvPr/>
        </p:nvSpPr>
        <p:spPr>
          <a:xfrm>
            <a:off x="4897626" y="5168852"/>
            <a:ext cx="2430611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PART 02</a:t>
            </a:r>
            <a:endParaRPr lang="zh-CN" altLang="en-US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34" name="椭圆 14">
            <a:extLst>
              <a:ext uri="{FF2B5EF4-FFF2-40B4-BE49-F238E27FC236}">
                <a16:creationId xmlns:a16="http://schemas.microsoft.com/office/drawing/2014/main" id="{8383E992-B7DC-4D8E-ADB6-86D3069B95AF}"/>
              </a:ext>
            </a:extLst>
          </p:cNvPr>
          <p:cNvSpPr/>
          <p:nvPr/>
        </p:nvSpPr>
        <p:spPr>
          <a:xfrm>
            <a:off x="9146115" y="3329715"/>
            <a:ext cx="702736" cy="701280"/>
          </a:xfrm>
          <a:custGeom>
            <a:avLst/>
            <a:gdLst>
              <a:gd name="connsiteX0" fmla="*/ 294872 w 608829"/>
              <a:gd name="connsiteY0" fmla="*/ 177400 h 607568"/>
              <a:gd name="connsiteX1" fmla="*/ 335683 w 608829"/>
              <a:gd name="connsiteY1" fmla="*/ 187426 h 607568"/>
              <a:gd name="connsiteX2" fmla="*/ 387100 w 608829"/>
              <a:gd name="connsiteY2" fmla="*/ 221138 h 607568"/>
              <a:gd name="connsiteX3" fmla="*/ 321745 w 608829"/>
              <a:gd name="connsiteY3" fmla="*/ 286295 h 607568"/>
              <a:gd name="connsiteX4" fmla="*/ 236256 w 608829"/>
              <a:gd name="connsiteY4" fmla="*/ 286295 h 607568"/>
              <a:gd name="connsiteX5" fmla="*/ 109882 w 608829"/>
              <a:gd name="connsiteY5" fmla="*/ 412484 h 607568"/>
              <a:gd name="connsiteX6" fmla="*/ 109882 w 608829"/>
              <a:gd name="connsiteY6" fmla="*/ 497848 h 607568"/>
              <a:gd name="connsiteX7" fmla="*/ 195370 w 608829"/>
              <a:gd name="connsiteY7" fmla="*/ 497848 h 607568"/>
              <a:gd name="connsiteX8" fmla="*/ 253498 w 608829"/>
              <a:gd name="connsiteY8" fmla="*/ 439805 h 607568"/>
              <a:gd name="connsiteX9" fmla="*/ 374814 w 608829"/>
              <a:gd name="connsiteY9" fmla="*/ 447846 h 607568"/>
              <a:gd name="connsiteX10" fmla="*/ 260726 w 608829"/>
              <a:gd name="connsiteY10" fmla="*/ 563108 h 607568"/>
              <a:gd name="connsiteX11" fmla="*/ 44526 w 608829"/>
              <a:gd name="connsiteY11" fmla="*/ 563108 h 607568"/>
              <a:gd name="connsiteX12" fmla="*/ 44526 w 608829"/>
              <a:gd name="connsiteY12" fmla="*/ 347328 h 607568"/>
              <a:gd name="connsiteX13" fmla="*/ 170901 w 608829"/>
              <a:gd name="connsiteY13" fmla="*/ 221138 h 607568"/>
              <a:gd name="connsiteX14" fmla="*/ 176889 w 608829"/>
              <a:gd name="connsiteY14" fmla="*/ 215674 h 607568"/>
              <a:gd name="connsiteX15" fmla="*/ 294872 w 608829"/>
              <a:gd name="connsiteY15" fmla="*/ 177400 h 607568"/>
              <a:gd name="connsiteX16" fmla="*/ 455930 w 608829"/>
              <a:gd name="connsiteY16" fmla="*/ 0 h 607568"/>
              <a:gd name="connsiteX17" fmla="*/ 563990 w 608829"/>
              <a:gd name="connsiteY17" fmla="*/ 44453 h 607568"/>
              <a:gd name="connsiteX18" fmla="*/ 563990 w 608829"/>
              <a:gd name="connsiteY18" fmla="*/ 260200 h 607568"/>
              <a:gd name="connsiteX19" fmla="*/ 516388 w 608829"/>
              <a:gd name="connsiteY19" fmla="*/ 307720 h 607568"/>
              <a:gd name="connsiteX20" fmla="*/ 437602 w 608829"/>
              <a:gd name="connsiteY20" fmla="*/ 386370 h 607568"/>
              <a:gd name="connsiteX21" fmla="*/ 425005 w 608829"/>
              <a:gd name="connsiteY21" fmla="*/ 397708 h 607568"/>
              <a:gd name="connsiteX22" fmla="*/ 272906 w 608829"/>
              <a:gd name="connsiteY22" fmla="*/ 419974 h 607568"/>
              <a:gd name="connsiteX23" fmla="*/ 221483 w 608829"/>
              <a:gd name="connsiteY23" fmla="*/ 386370 h 607568"/>
              <a:gd name="connsiteX24" fmla="*/ 286742 w 608829"/>
              <a:gd name="connsiteY24" fmla="*/ 321223 h 607568"/>
              <a:gd name="connsiteX25" fmla="*/ 372343 w 608829"/>
              <a:gd name="connsiteY25" fmla="*/ 321223 h 607568"/>
              <a:gd name="connsiteX26" fmla="*/ 422423 w 608829"/>
              <a:gd name="connsiteY26" fmla="*/ 271126 h 607568"/>
              <a:gd name="connsiteX27" fmla="*/ 498731 w 608829"/>
              <a:gd name="connsiteY27" fmla="*/ 195053 h 607568"/>
              <a:gd name="connsiteX28" fmla="*/ 498731 w 608829"/>
              <a:gd name="connsiteY28" fmla="*/ 109600 h 607568"/>
              <a:gd name="connsiteX29" fmla="*/ 413130 w 608829"/>
              <a:gd name="connsiteY29" fmla="*/ 109600 h 607568"/>
              <a:gd name="connsiteX30" fmla="*/ 352518 w 608829"/>
              <a:gd name="connsiteY30" fmla="*/ 170211 h 607568"/>
              <a:gd name="connsiteX31" fmla="*/ 231189 w 608829"/>
              <a:gd name="connsiteY31" fmla="*/ 160933 h 607568"/>
              <a:gd name="connsiteX32" fmla="*/ 347871 w 608829"/>
              <a:gd name="connsiteY32" fmla="*/ 44453 h 607568"/>
              <a:gd name="connsiteX33" fmla="*/ 455930 w 608829"/>
              <a:gd name="connsiteY3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829" h="607568">
                <a:moveTo>
                  <a:pt x="294872" y="177400"/>
                </a:moveTo>
                <a:cubicBezTo>
                  <a:pt x="308774" y="178830"/>
                  <a:pt x="322519" y="182168"/>
                  <a:pt x="335683" y="187426"/>
                </a:cubicBezTo>
                <a:cubicBezTo>
                  <a:pt x="354164" y="194642"/>
                  <a:pt x="371923" y="205983"/>
                  <a:pt x="387100" y="221138"/>
                </a:cubicBezTo>
                <a:lnTo>
                  <a:pt x="321745" y="286295"/>
                </a:lnTo>
                <a:cubicBezTo>
                  <a:pt x="298204" y="262789"/>
                  <a:pt x="259797" y="262789"/>
                  <a:pt x="236256" y="286295"/>
                </a:cubicBezTo>
                <a:lnTo>
                  <a:pt x="109882" y="412484"/>
                </a:lnTo>
                <a:cubicBezTo>
                  <a:pt x="86238" y="435990"/>
                  <a:pt x="86238" y="474342"/>
                  <a:pt x="109882" y="497848"/>
                </a:cubicBezTo>
                <a:cubicBezTo>
                  <a:pt x="133422" y="521457"/>
                  <a:pt x="171830" y="521457"/>
                  <a:pt x="195370" y="497848"/>
                </a:cubicBezTo>
                <a:lnTo>
                  <a:pt x="253498" y="439805"/>
                </a:lnTo>
                <a:cubicBezTo>
                  <a:pt x="303264" y="459599"/>
                  <a:pt x="316686" y="461249"/>
                  <a:pt x="374814" y="447846"/>
                </a:cubicBezTo>
                <a:lnTo>
                  <a:pt x="260726" y="563108"/>
                </a:lnTo>
                <a:cubicBezTo>
                  <a:pt x="201255" y="622388"/>
                  <a:pt x="103997" y="622388"/>
                  <a:pt x="44526" y="563108"/>
                </a:cubicBezTo>
                <a:cubicBezTo>
                  <a:pt x="-14841" y="503724"/>
                  <a:pt x="-14841" y="406608"/>
                  <a:pt x="44526" y="347328"/>
                </a:cubicBezTo>
                <a:lnTo>
                  <a:pt x="170901" y="221138"/>
                </a:lnTo>
                <a:cubicBezTo>
                  <a:pt x="172656" y="219385"/>
                  <a:pt x="174721" y="217324"/>
                  <a:pt x="176889" y="215674"/>
                </a:cubicBezTo>
                <a:cubicBezTo>
                  <a:pt x="210031" y="185982"/>
                  <a:pt x="253163" y="173108"/>
                  <a:pt x="294872" y="177400"/>
                </a:cubicBezTo>
                <a:close/>
                <a:moveTo>
                  <a:pt x="455930" y="0"/>
                </a:moveTo>
                <a:cubicBezTo>
                  <a:pt x="495117" y="0"/>
                  <a:pt x="534303" y="14817"/>
                  <a:pt x="563990" y="44453"/>
                </a:cubicBezTo>
                <a:cubicBezTo>
                  <a:pt x="623776" y="104136"/>
                  <a:pt x="623776" y="200929"/>
                  <a:pt x="563990" y="260200"/>
                </a:cubicBezTo>
                <a:lnTo>
                  <a:pt x="516388" y="307720"/>
                </a:lnTo>
                <a:lnTo>
                  <a:pt x="437602" y="386370"/>
                </a:lnTo>
                <a:cubicBezTo>
                  <a:pt x="433782" y="390596"/>
                  <a:pt x="429135" y="394410"/>
                  <a:pt x="425005" y="397708"/>
                </a:cubicBezTo>
                <a:cubicBezTo>
                  <a:pt x="381120" y="432240"/>
                  <a:pt x="322986" y="439765"/>
                  <a:pt x="272906" y="419974"/>
                </a:cubicBezTo>
                <a:cubicBezTo>
                  <a:pt x="254319" y="412861"/>
                  <a:pt x="236662" y="401522"/>
                  <a:pt x="221483" y="386370"/>
                </a:cubicBezTo>
                <a:lnTo>
                  <a:pt x="286742" y="321223"/>
                </a:lnTo>
                <a:cubicBezTo>
                  <a:pt x="310388" y="344725"/>
                  <a:pt x="348697" y="344725"/>
                  <a:pt x="372343" y="321223"/>
                </a:cubicBezTo>
                <a:lnTo>
                  <a:pt x="422423" y="271126"/>
                </a:lnTo>
                <a:lnTo>
                  <a:pt x="498731" y="195053"/>
                </a:lnTo>
                <a:cubicBezTo>
                  <a:pt x="522274" y="171448"/>
                  <a:pt x="522274" y="133205"/>
                  <a:pt x="498731" y="109600"/>
                </a:cubicBezTo>
                <a:cubicBezTo>
                  <a:pt x="475085" y="86097"/>
                  <a:pt x="436776" y="86097"/>
                  <a:pt x="413130" y="109600"/>
                </a:cubicBezTo>
                <a:lnTo>
                  <a:pt x="352518" y="170211"/>
                </a:lnTo>
                <a:cubicBezTo>
                  <a:pt x="314622" y="152584"/>
                  <a:pt x="271150" y="149595"/>
                  <a:pt x="231189" y="160933"/>
                </a:cubicBezTo>
                <a:lnTo>
                  <a:pt x="347871" y="44453"/>
                </a:lnTo>
                <a:cubicBezTo>
                  <a:pt x="377558" y="14817"/>
                  <a:pt x="416744" y="0"/>
                  <a:pt x="45593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A6D503F-A2DF-4D93-A45C-3F03255CAB58}"/>
              </a:ext>
            </a:extLst>
          </p:cNvPr>
          <p:cNvSpPr txBox="1"/>
          <p:nvPr/>
        </p:nvSpPr>
        <p:spPr>
          <a:xfrm>
            <a:off x="8543109" y="2486706"/>
            <a:ext cx="1985553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Add title text</a:t>
            </a:r>
            <a:endParaRPr lang="zh-CN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4E963B9-F3B9-40CB-97CC-E32E134C0FF5}"/>
              </a:ext>
            </a:extLst>
          </p:cNvPr>
          <p:cNvSpPr txBox="1"/>
          <p:nvPr/>
        </p:nvSpPr>
        <p:spPr>
          <a:xfrm>
            <a:off x="8282179" y="5168852"/>
            <a:ext cx="2430611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lang="en-US" altLang="zh-CN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</a:gradFill>
                <a:cs typeface="+mn-ea"/>
                <a:sym typeface="+mn-lt"/>
              </a:rPr>
              <a:t>PART 03</a:t>
            </a:r>
            <a:endParaRPr lang="zh-CN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99EE03-04B3-408F-BB74-B61EE83D572D}"/>
              </a:ext>
            </a:extLst>
          </p:cNvPr>
          <p:cNvSpPr txBox="1"/>
          <p:nvPr/>
        </p:nvSpPr>
        <p:spPr>
          <a:xfrm>
            <a:off x="1414920" y="4304526"/>
            <a:ext cx="2593059" cy="61369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D453D4-F4BA-439D-B465-45694D940402}"/>
              </a:ext>
            </a:extLst>
          </p:cNvPr>
          <p:cNvSpPr txBox="1"/>
          <p:nvPr/>
        </p:nvSpPr>
        <p:spPr>
          <a:xfrm>
            <a:off x="4799469" y="4304526"/>
            <a:ext cx="259305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3392D7-881F-4C53-A98C-43CCCE640F20}"/>
              </a:ext>
            </a:extLst>
          </p:cNvPr>
          <p:cNvSpPr txBox="1"/>
          <p:nvPr/>
        </p:nvSpPr>
        <p:spPr>
          <a:xfrm>
            <a:off x="8200953" y="4304526"/>
            <a:ext cx="2593059" cy="61369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86A73337-5826-4452-A807-A7595DB2B487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4E9194-6F8F-4812-A137-F9EB8BADC5D0}"/>
              </a:ext>
            </a:extLst>
          </p:cNvPr>
          <p:cNvSpPr txBox="1"/>
          <p:nvPr/>
        </p:nvSpPr>
        <p:spPr>
          <a:xfrm>
            <a:off x="4310743" y="409292"/>
            <a:ext cx="35400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Perform Analysis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915703-3C1F-48CD-961B-4EA8DB6C2CF7}"/>
              </a:ext>
            </a:extLst>
          </p:cNvPr>
          <p:cNvSpPr txBox="1"/>
          <p:nvPr/>
        </p:nvSpPr>
        <p:spPr>
          <a:xfrm>
            <a:off x="3943688" y="878294"/>
            <a:ext cx="4257265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958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30" grpId="0"/>
      <p:bldP spid="11" grpId="0" animBg="1"/>
      <p:bldP spid="33" grpId="0" animBg="1"/>
      <p:bldP spid="21" grpId="0"/>
      <p:bldP spid="31" grpId="0"/>
      <p:bldP spid="34" grpId="0" animBg="1"/>
      <p:bldP spid="24" grpId="0"/>
      <p:bldP spid="3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FF70FFE-B7E2-4828-878D-5C2981342FF8}"/>
              </a:ext>
            </a:extLst>
          </p:cNvPr>
          <p:cNvSpPr/>
          <p:nvPr/>
        </p:nvSpPr>
        <p:spPr>
          <a:xfrm>
            <a:off x="1361011" y="1855596"/>
            <a:ext cx="3733708" cy="3731274"/>
          </a:xfrm>
          <a:custGeom>
            <a:avLst/>
            <a:gdLst>
              <a:gd name="connsiteX0" fmla="*/ 1866854 w 3733708"/>
              <a:gd name="connsiteY0" fmla="*/ 0 h 3731274"/>
              <a:gd name="connsiteX1" fmla="*/ 3733708 w 3733708"/>
              <a:gd name="connsiteY1" fmla="*/ 1865637 h 3731274"/>
              <a:gd name="connsiteX2" fmla="*/ 1866854 w 3733708"/>
              <a:gd name="connsiteY2" fmla="*/ 3731274 h 3731274"/>
              <a:gd name="connsiteX3" fmla="*/ 0 w 3733708"/>
              <a:gd name="connsiteY3" fmla="*/ 1865637 h 3731274"/>
              <a:gd name="connsiteX4" fmla="*/ 1866854 w 3733708"/>
              <a:gd name="connsiteY4" fmla="*/ 0 h 373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708" h="3731274">
                <a:moveTo>
                  <a:pt x="1866854" y="0"/>
                </a:moveTo>
                <a:cubicBezTo>
                  <a:pt x="2897889" y="0"/>
                  <a:pt x="3733708" y="835274"/>
                  <a:pt x="3733708" y="1865637"/>
                </a:cubicBezTo>
                <a:cubicBezTo>
                  <a:pt x="3733708" y="2896000"/>
                  <a:pt x="2897889" y="3731274"/>
                  <a:pt x="1866854" y="3731274"/>
                </a:cubicBezTo>
                <a:cubicBezTo>
                  <a:pt x="835819" y="3731274"/>
                  <a:pt x="0" y="2896000"/>
                  <a:pt x="0" y="1865637"/>
                </a:cubicBezTo>
                <a:cubicBezTo>
                  <a:pt x="0" y="835274"/>
                  <a:pt x="835819" y="0"/>
                  <a:pt x="1866854" y="0"/>
                </a:cubicBezTo>
                <a:close/>
              </a:path>
            </a:pathLst>
          </a:custGeom>
          <a:blipFill>
            <a:blip r:embed="rId3"/>
            <a:stretch>
              <a:fillRect l="-25036" r="-24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80198" y="3797864"/>
            <a:ext cx="1161708" cy="11617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87673" y="5201823"/>
            <a:ext cx="385049" cy="3850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851698" y="2184401"/>
            <a:ext cx="488143" cy="48814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0" name="椭圆 19"/>
          <p:cNvSpPr/>
          <p:nvPr/>
        </p:nvSpPr>
        <p:spPr>
          <a:xfrm>
            <a:off x="5851698" y="3113009"/>
            <a:ext cx="488143" cy="48814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6" name="椭圆 15"/>
          <p:cNvSpPr/>
          <p:nvPr/>
        </p:nvSpPr>
        <p:spPr>
          <a:xfrm>
            <a:off x="5851698" y="4041616"/>
            <a:ext cx="488143" cy="48814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2" name="椭圆 11"/>
          <p:cNvSpPr/>
          <p:nvPr/>
        </p:nvSpPr>
        <p:spPr>
          <a:xfrm>
            <a:off x="5851698" y="4970223"/>
            <a:ext cx="488143" cy="48814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5BBD267-CCA5-4539-BBEE-F23A8C030B1E}"/>
              </a:ext>
            </a:extLst>
          </p:cNvPr>
          <p:cNvGrpSpPr/>
          <p:nvPr/>
        </p:nvGrpSpPr>
        <p:grpSpPr>
          <a:xfrm>
            <a:off x="6544039" y="2099990"/>
            <a:ext cx="4492261" cy="609022"/>
            <a:chOff x="6544038" y="2099988"/>
            <a:chExt cx="4492261" cy="60902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FB7FB24-0100-4031-91BA-52D205CD30B8}"/>
                </a:ext>
              </a:extLst>
            </p:cNvPr>
            <p:cNvSpPr txBox="1"/>
            <p:nvPr/>
          </p:nvSpPr>
          <p:spPr>
            <a:xfrm>
              <a:off x="6544039" y="2099988"/>
              <a:ext cx="2221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E19AFA0-F86E-422B-92D5-C1A1695BB5A1}"/>
                </a:ext>
              </a:extLst>
            </p:cNvPr>
            <p:cNvSpPr txBox="1"/>
            <p:nvPr/>
          </p:nvSpPr>
          <p:spPr>
            <a:xfrm>
              <a:off x="6544038" y="2432011"/>
              <a:ext cx="4492261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3953442-1989-4480-B978-1776D1F6041D}"/>
              </a:ext>
            </a:extLst>
          </p:cNvPr>
          <p:cNvGrpSpPr/>
          <p:nvPr/>
        </p:nvGrpSpPr>
        <p:grpSpPr>
          <a:xfrm>
            <a:off x="6544039" y="3050478"/>
            <a:ext cx="4492261" cy="609022"/>
            <a:chOff x="6544038" y="3050476"/>
            <a:chExt cx="4492261" cy="60902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7E030EF-AF36-4387-8B8E-3586E34EB405}"/>
                </a:ext>
              </a:extLst>
            </p:cNvPr>
            <p:cNvSpPr txBox="1"/>
            <p:nvPr/>
          </p:nvSpPr>
          <p:spPr>
            <a:xfrm>
              <a:off x="6544039" y="3050476"/>
              <a:ext cx="2038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B831B68-B423-413A-8DD3-73D8D018D25F}"/>
                </a:ext>
              </a:extLst>
            </p:cNvPr>
            <p:cNvSpPr txBox="1"/>
            <p:nvPr/>
          </p:nvSpPr>
          <p:spPr>
            <a:xfrm>
              <a:off x="6544038" y="3382499"/>
              <a:ext cx="4492261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29F7492-82C3-402B-A9BF-5096F74FDCC9}"/>
              </a:ext>
            </a:extLst>
          </p:cNvPr>
          <p:cNvGrpSpPr/>
          <p:nvPr/>
        </p:nvGrpSpPr>
        <p:grpSpPr>
          <a:xfrm>
            <a:off x="6544039" y="3983121"/>
            <a:ext cx="4492261" cy="609022"/>
            <a:chOff x="6544038" y="3983119"/>
            <a:chExt cx="4492261" cy="60902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EC4216E-75DF-4086-9AA1-8E707A0023AF}"/>
                </a:ext>
              </a:extLst>
            </p:cNvPr>
            <p:cNvSpPr txBox="1"/>
            <p:nvPr/>
          </p:nvSpPr>
          <p:spPr>
            <a:xfrm>
              <a:off x="6544039" y="3983119"/>
              <a:ext cx="2038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1494DC-C7CA-4578-9EA4-3BF68392522B}"/>
                </a:ext>
              </a:extLst>
            </p:cNvPr>
            <p:cNvSpPr txBox="1"/>
            <p:nvPr/>
          </p:nvSpPr>
          <p:spPr>
            <a:xfrm>
              <a:off x="6544038" y="4315142"/>
              <a:ext cx="4492261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770CFB-DBDC-4B94-96DB-B97A4AC7A511}"/>
              </a:ext>
            </a:extLst>
          </p:cNvPr>
          <p:cNvGrpSpPr/>
          <p:nvPr/>
        </p:nvGrpSpPr>
        <p:grpSpPr>
          <a:xfrm>
            <a:off x="6544039" y="4899256"/>
            <a:ext cx="4492261" cy="609022"/>
            <a:chOff x="6544038" y="4899254"/>
            <a:chExt cx="4492261" cy="60902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A2F4762-A701-40B6-A57A-6D8C80A23AAC}"/>
                </a:ext>
              </a:extLst>
            </p:cNvPr>
            <p:cNvSpPr txBox="1"/>
            <p:nvPr/>
          </p:nvSpPr>
          <p:spPr>
            <a:xfrm>
              <a:off x="6544039" y="4899254"/>
              <a:ext cx="2038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7FC92DE-AE77-411D-A198-0350D3A8071F}"/>
                </a:ext>
              </a:extLst>
            </p:cNvPr>
            <p:cNvSpPr txBox="1"/>
            <p:nvPr/>
          </p:nvSpPr>
          <p:spPr>
            <a:xfrm>
              <a:off x="6544038" y="5231277"/>
              <a:ext cx="4492261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1" name="Freeform 11">
            <a:extLst>
              <a:ext uri="{FF2B5EF4-FFF2-40B4-BE49-F238E27FC236}">
                <a16:creationId xmlns:a16="http://schemas.microsoft.com/office/drawing/2014/main" id="{F4E36F7D-EA51-489B-8BFE-1F3E4AF5A017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8D9D9ED-D567-4471-B114-17FD7705B302}"/>
              </a:ext>
            </a:extLst>
          </p:cNvPr>
          <p:cNvSpPr txBox="1"/>
          <p:nvPr/>
        </p:nvSpPr>
        <p:spPr>
          <a:xfrm>
            <a:off x="4180197" y="409292"/>
            <a:ext cx="383863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Perform Analysis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82BC203-8881-406E-9A5D-83C972C83882}"/>
              </a:ext>
            </a:extLst>
          </p:cNvPr>
          <p:cNvSpPr txBox="1"/>
          <p:nvPr/>
        </p:nvSpPr>
        <p:spPr>
          <a:xfrm>
            <a:off x="3879669" y="878294"/>
            <a:ext cx="4176922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4700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7" grpId="0" animBg="1"/>
      <p:bldP spid="24" grpId="0" animBg="1"/>
      <p:bldP spid="20" grpId="0" animBg="1"/>
      <p:bldP spid="1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1C0FFA-2E66-4F87-B6DC-3C6899AFDD4F}"/>
              </a:ext>
            </a:extLst>
          </p:cNvPr>
          <p:cNvGrpSpPr/>
          <p:nvPr/>
        </p:nvGrpSpPr>
        <p:grpSpPr>
          <a:xfrm flipH="1" flipV="1">
            <a:off x="-881713" y="0"/>
            <a:ext cx="7069873" cy="6858000"/>
            <a:chOff x="5983853" y="0"/>
            <a:chExt cx="7069873" cy="6858000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8F0F4F7F-DDEC-48F4-AD2B-A697AC72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084" y="3949238"/>
              <a:ext cx="2880642" cy="2877126"/>
            </a:xfrm>
            <a:custGeom>
              <a:avLst/>
              <a:gdLst>
                <a:gd name="T0" fmla="*/ 462 w 632"/>
                <a:gd name="T1" fmla="*/ 594 h 631"/>
                <a:gd name="T2" fmla="*/ 37 w 632"/>
                <a:gd name="T3" fmla="*/ 169 h 631"/>
                <a:gd name="T4" fmla="*/ 37 w 632"/>
                <a:gd name="T5" fmla="*/ 36 h 631"/>
                <a:gd name="T6" fmla="*/ 37 w 632"/>
                <a:gd name="T7" fmla="*/ 36 h 631"/>
                <a:gd name="T8" fmla="*/ 170 w 632"/>
                <a:gd name="T9" fmla="*/ 36 h 631"/>
                <a:gd name="T10" fmla="*/ 595 w 632"/>
                <a:gd name="T11" fmla="*/ 461 h 631"/>
                <a:gd name="T12" fmla="*/ 595 w 632"/>
                <a:gd name="T13" fmla="*/ 594 h 631"/>
                <a:gd name="T14" fmla="*/ 595 w 632"/>
                <a:gd name="T15" fmla="*/ 594 h 631"/>
                <a:gd name="T16" fmla="*/ 462 w 632"/>
                <a:gd name="T17" fmla="*/ 59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1">
                  <a:moveTo>
                    <a:pt x="462" y="594"/>
                  </a:moveTo>
                  <a:cubicBezTo>
                    <a:pt x="37" y="169"/>
                    <a:pt x="37" y="169"/>
                    <a:pt x="37" y="169"/>
                  </a:cubicBezTo>
                  <a:cubicBezTo>
                    <a:pt x="0" y="133"/>
                    <a:pt x="0" y="73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74" y="0"/>
                    <a:pt x="133" y="0"/>
                    <a:pt x="170" y="36"/>
                  </a:cubicBezTo>
                  <a:cubicBezTo>
                    <a:pt x="595" y="461"/>
                    <a:pt x="595" y="461"/>
                    <a:pt x="595" y="461"/>
                  </a:cubicBezTo>
                  <a:cubicBezTo>
                    <a:pt x="632" y="498"/>
                    <a:pt x="632" y="558"/>
                    <a:pt x="59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58" y="631"/>
                    <a:pt x="499" y="631"/>
                    <a:pt x="462" y="59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DA45B14-1FA3-4796-9723-4EBAF4D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413" y="267546"/>
              <a:ext cx="2485190" cy="2430706"/>
            </a:xfrm>
            <a:custGeom>
              <a:avLst/>
              <a:gdLst>
                <a:gd name="T0" fmla="*/ 148 w 545"/>
                <a:gd name="T1" fmla="*/ 32 h 533"/>
                <a:gd name="T2" fmla="*/ 32 w 545"/>
                <a:gd name="T3" fmla="*/ 32 h 533"/>
                <a:gd name="T4" fmla="*/ 32 w 545"/>
                <a:gd name="T5" fmla="*/ 32 h 533"/>
                <a:gd name="T6" fmla="*/ 32 w 545"/>
                <a:gd name="T7" fmla="*/ 148 h 533"/>
                <a:gd name="T8" fmla="*/ 418 w 545"/>
                <a:gd name="T9" fmla="*/ 533 h 533"/>
                <a:gd name="T10" fmla="*/ 545 w 545"/>
                <a:gd name="T11" fmla="*/ 428 h 533"/>
                <a:gd name="T12" fmla="*/ 148 w 545"/>
                <a:gd name="T13" fmla="*/ 3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533">
                  <a:moveTo>
                    <a:pt x="148" y="32"/>
                  </a:moveTo>
                  <a:cubicBezTo>
                    <a:pt x="116" y="0"/>
                    <a:pt x="64" y="0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64"/>
                    <a:pt x="0" y="116"/>
                    <a:pt x="32" y="148"/>
                  </a:cubicBezTo>
                  <a:cubicBezTo>
                    <a:pt x="418" y="533"/>
                    <a:pt x="418" y="533"/>
                    <a:pt x="418" y="533"/>
                  </a:cubicBezTo>
                  <a:cubicBezTo>
                    <a:pt x="462" y="501"/>
                    <a:pt x="504" y="465"/>
                    <a:pt x="545" y="428"/>
                  </a:cubicBezTo>
                  <a:lnTo>
                    <a:pt x="148" y="3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8FDF04F-AD48-4080-806B-69151EA3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188" y="3975601"/>
              <a:ext cx="2882399" cy="2882399"/>
            </a:xfrm>
            <a:custGeom>
              <a:avLst/>
              <a:gdLst>
                <a:gd name="T0" fmla="*/ 462 w 632"/>
                <a:gd name="T1" fmla="*/ 595 h 632"/>
                <a:gd name="T2" fmla="*/ 37 w 632"/>
                <a:gd name="T3" fmla="*/ 170 h 632"/>
                <a:gd name="T4" fmla="*/ 37 w 632"/>
                <a:gd name="T5" fmla="*/ 37 h 632"/>
                <a:gd name="T6" fmla="*/ 37 w 632"/>
                <a:gd name="T7" fmla="*/ 37 h 632"/>
                <a:gd name="T8" fmla="*/ 170 w 632"/>
                <a:gd name="T9" fmla="*/ 37 h 632"/>
                <a:gd name="T10" fmla="*/ 595 w 632"/>
                <a:gd name="T11" fmla="*/ 462 h 632"/>
                <a:gd name="T12" fmla="*/ 595 w 632"/>
                <a:gd name="T13" fmla="*/ 595 h 632"/>
                <a:gd name="T14" fmla="*/ 595 w 632"/>
                <a:gd name="T15" fmla="*/ 595 h 632"/>
                <a:gd name="T16" fmla="*/ 462 w 632"/>
                <a:gd name="T17" fmla="*/ 595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2">
                  <a:moveTo>
                    <a:pt x="462" y="595"/>
                  </a:moveTo>
                  <a:cubicBezTo>
                    <a:pt x="37" y="170"/>
                    <a:pt x="37" y="170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ubicBezTo>
                    <a:pt x="595" y="462"/>
                    <a:pt x="595" y="462"/>
                    <a:pt x="595" y="462"/>
                  </a:cubicBezTo>
                  <a:cubicBezTo>
                    <a:pt x="632" y="499"/>
                    <a:pt x="632" y="558"/>
                    <a:pt x="595" y="595"/>
                  </a:cubicBezTo>
                  <a:cubicBezTo>
                    <a:pt x="595" y="595"/>
                    <a:pt x="595" y="595"/>
                    <a:pt x="595" y="595"/>
                  </a:cubicBezTo>
                  <a:cubicBezTo>
                    <a:pt x="558" y="632"/>
                    <a:pt x="499" y="632"/>
                    <a:pt x="462" y="59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B94E7D9-C01F-42D4-89BF-5EE12139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53" y="2896061"/>
              <a:ext cx="2321737" cy="2319979"/>
            </a:xfrm>
            <a:custGeom>
              <a:avLst/>
              <a:gdLst>
                <a:gd name="T0" fmla="*/ 480 w 509"/>
                <a:gd name="T1" fmla="*/ 135 h 509"/>
                <a:gd name="T2" fmla="*/ 135 w 509"/>
                <a:gd name="T3" fmla="*/ 480 h 509"/>
                <a:gd name="T4" fmla="*/ 29 w 509"/>
                <a:gd name="T5" fmla="*/ 480 h 509"/>
                <a:gd name="T6" fmla="*/ 29 w 509"/>
                <a:gd name="T7" fmla="*/ 480 h 509"/>
                <a:gd name="T8" fmla="*/ 29 w 509"/>
                <a:gd name="T9" fmla="*/ 374 h 509"/>
                <a:gd name="T10" fmla="*/ 374 w 509"/>
                <a:gd name="T11" fmla="*/ 29 h 509"/>
                <a:gd name="T12" fmla="*/ 480 w 509"/>
                <a:gd name="T13" fmla="*/ 29 h 509"/>
                <a:gd name="T14" fmla="*/ 480 w 509"/>
                <a:gd name="T15" fmla="*/ 29 h 509"/>
                <a:gd name="T16" fmla="*/ 480 w 509"/>
                <a:gd name="T17" fmla="*/ 13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80" y="135"/>
                  </a:moveTo>
                  <a:cubicBezTo>
                    <a:pt x="135" y="480"/>
                    <a:pt x="135" y="480"/>
                    <a:pt x="135" y="480"/>
                  </a:cubicBezTo>
                  <a:cubicBezTo>
                    <a:pt x="106" y="509"/>
                    <a:pt x="59" y="509"/>
                    <a:pt x="29" y="480"/>
                  </a:cubicBezTo>
                  <a:cubicBezTo>
                    <a:pt x="29" y="480"/>
                    <a:pt x="29" y="480"/>
                    <a:pt x="29" y="480"/>
                  </a:cubicBezTo>
                  <a:cubicBezTo>
                    <a:pt x="0" y="451"/>
                    <a:pt x="0" y="403"/>
                    <a:pt x="29" y="374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403" y="0"/>
                    <a:pt x="451" y="0"/>
                    <a:pt x="480" y="29"/>
                  </a:cubicBezTo>
                  <a:cubicBezTo>
                    <a:pt x="480" y="29"/>
                    <a:pt x="480" y="29"/>
                    <a:pt x="480" y="29"/>
                  </a:cubicBezTo>
                  <a:cubicBezTo>
                    <a:pt x="509" y="58"/>
                    <a:pt x="509" y="106"/>
                    <a:pt x="48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50E8BBD-C053-40BE-B58D-5C9E1F05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23" y="1884332"/>
              <a:ext cx="1592350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0 h 350"/>
                <a:gd name="T4" fmla="*/ 29 w 349"/>
                <a:gd name="T5" fmla="*/ 320 h 350"/>
                <a:gd name="T6" fmla="*/ 29 w 349"/>
                <a:gd name="T7" fmla="*/ 320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105" y="350"/>
                    <a:pt x="58" y="350"/>
                    <a:pt x="29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0" y="291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4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8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D04C4A9-0DFB-4020-8EDD-EDC071FE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943" y="4206636"/>
              <a:ext cx="1590592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1 h 350"/>
                <a:gd name="T4" fmla="*/ 29 w 349"/>
                <a:gd name="T5" fmla="*/ 321 h 350"/>
                <a:gd name="T6" fmla="*/ 29 w 349"/>
                <a:gd name="T7" fmla="*/ 321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1"/>
                    <a:pt x="135" y="321"/>
                    <a:pt x="135" y="321"/>
                  </a:cubicBezTo>
                  <a:cubicBezTo>
                    <a:pt x="105" y="350"/>
                    <a:pt x="58" y="350"/>
                    <a:pt x="29" y="321"/>
                  </a:cubicBezTo>
                  <a:cubicBezTo>
                    <a:pt x="29" y="321"/>
                    <a:pt x="29" y="321"/>
                    <a:pt x="29" y="321"/>
                  </a:cubicBezTo>
                  <a:cubicBezTo>
                    <a:pt x="0" y="292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3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9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368FB0C-1603-472E-A1EE-53DB2E79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481" y="0"/>
              <a:ext cx="2328768" cy="4755958"/>
            </a:xfrm>
            <a:custGeom>
              <a:avLst/>
              <a:gdLst>
                <a:gd name="T0" fmla="*/ 510 w 511"/>
                <a:gd name="T1" fmla="*/ 0 h 1043"/>
                <a:gd name="T2" fmla="*/ 13 w 511"/>
                <a:gd name="T3" fmla="*/ 497 h 1043"/>
                <a:gd name="T4" fmla="*/ 13 w 511"/>
                <a:gd name="T5" fmla="*/ 545 h 1043"/>
                <a:gd name="T6" fmla="*/ 511 w 511"/>
                <a:gd name="T7" fmla="*/ 1043 h 1043"/>
                <a:gd name="T8" fmla="*/ 510 w 511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043">
                  <a:moveTo>
                    <a:pt x="510" y="0"/>
                  </a:moveTo>
                  <a:cubicBezTo>
                    <a:pt x="13" y="497"/>
                    <a:pt x="13" y="497"/>
                    <a:pt x="13" y="497"/>
                  </a:cubicBezTo>
                  <a:cubicBezTo>
                    <a:pt x="0" y="510"/>
                    <a:pt x="0" y="532"/>
                    <a:pt x="13" y="545"/>
                  </a:cubicBezTo>
                  <a:cubicBezTo>
                    <a:pt x="511" y="1043"/>
                    <a:pt x="511" y="1043"/>
                    <a:pt x="511" y="1043"/>
                  </a:cubicBezTo>
                  <a:lnTo>
                    <a:pt x="51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817BB1F-5388-4ABB-97CF-E955DC89BA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3450" y="1054139"/>
              <a:ext cx="2662704" cy="2662704"/>
            </a:xfrm>
            <a:custGeom>
              <a:avLst/>
              <a:gdLst>
                <a:gd name="T0" fmla="*/ 575 w 584"/>
                <a:gd name="T1" fmla="*/ 309 h 584"/>
                <a:gd name="T2" fmla="*/ 309 w 584"/>
                <a:gd name="T3" fmla="*/ 575 h 584"/>
                <a:gd name="T4" fmla="*/ 275 w 584"/>
                <a:gd name="T5" fmla="*/ 575 h 584"/>
                <a:gd name="T6" fmla="*/ 9 w 584"/>
                <a:gd name="T7" fmla="*/ 309 h 584"/>
                <a:gd name="T8" fmla="*/ 9 w 584"/>
                <a:gd name="T9" fmla="*/ 276 h 584"/>
                <a:gd name="T10" fmla="*/ 275 w 584"/>
                <a:gd name="T11" fmla="*/ 9 h 584"/>
                <a:gd name="T12" fmla="*/ 309 w 584"/>
                <a:gd name="T13" fmla="*/ 9 h 584"/>
                <a:gd name="T14" fmla="*/ 575 w 584"/>
                <a:gd name="T15" fmla="*/ 276 h 584"/>
                <a:gd name="T16" fmla="*/ 575 w 584"/>
                <a:gd name="T17" fmla="*/ 30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584">
                  <a:moveTo>
                    <a:pt x="575" y="309"/>
                  </a:moveTo>
                  <a:cubicBezTo>
                    <a:pt x="309" y="575"/>
                    <a:pt x="309" y="575"/>
                    <a:pt x="309" y="575"/>
                  </a:cubicBezTo>
                  <a:cubicBezTo>
                    <a:pt x="300" y="584"/>
                    <a:pt x="285" y="584"/>
                    <a:pt x="275" y="575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0" y="300"/>
                    <a:pt x="0" y="285"/>
                    <a:pt x="9" y="276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85" y="0"/>
                    <a:pt x="300" y="0"/>
                    <a:pt x="309" y="9"/>
                  </a:cubicBezTo>
                  <a:cubicBezTo>
                    <a:pt x="575" y="276"/>
                    <a:pt x="575" y="276"/>
                    <a:pt x="575" y="276"/>
                  </a:cubicBezTo>
                  <a:cubicBezTo>
                    <a:pt x="584" y="285"/>
                    <a:pt x="584" y="300"/>
                    <a:pt x="575" y="309"/>
                  </a:cubicBezTo>
                  <a:close/>
                </a:path>
              </a:pathLst>
            </a:custGeom>
            <a:blipFill>
              <a:blip r:embed="rId3"/>
              <a:stretch>
                <a:fillRect l="-25703" t="-388" r="-25461" b="-388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8413242-84EF-49A5-A306-5CEC7B3AB3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64928" y="115205"/>
              <a:ext cx="2056346" cy="2058103"/>
            </a:xfrm>
            <a:custGeom>
              <a:avLst/>
              <a:gdLst>
                <a:gd name="T0" fmla="*/ 441 w 451"/>
                <a:gd name="T1" fmla="*/ 242 h 451"/>
                <a:gd name="T2" fmla="*/ 242 w 451"/>
                <a:gd name="T3" fmla="*/ 441 h 451"/>
                <a:gd name="T4" fmla="*/ 209 w 451"/>
                <a:gd name="T5" fmla="*/ 441 h 451"/>
                <a:gd name="T6" fmla="*/ 9 w 451"/>
                <a:gd name="T7" fmla="*/ 242 h 451"/>
                <a:gd name="T8" fmla="*/ 9 w 451"/>
                <a:gd name="T9" fmla="*/ 209 h 451"/>
                <a:gd name="T10" fmla="*/ 209 w 451"/>
                <a:gd name="T11" fmla="*/ 9 h 451"/>
                <a:gd name="T12" fmla="*/ 242 w 451"/>
                <a:gd name="T13" fmla="*/ 9 h 451"/>
                <a:gd name="T14" fmla="*/ 441 w 451"/>
                <a:gd name="T15" fmla="*/ 209 h 451"/>
                <a:gd name="T16" fmla="*/ 441 w 451"/>
                <a:gd name="T17" fmla="*/ 24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451">
                  <a:moveTo>
                    <a:pt x="441" y="242"/>
                  </a:moveTo>
                  <a:cubicBezTo>
                    <a:pt x="242" y="441"/>
                    <a:pt x="242" y="441"/>
                    <a:pt x="242" y="441"/>
                  </a:cubicBezTo>
                  <a:cubicBezTo>
                    <a:pt x="233" y="451"/>
                    <a:pt x="218" y="451"/>
                    <a:pt x="209" y="441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233"/>
                    <a:pt x="0" y="218"/>
                    <a:pt x="9" y="20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18" y="0"/>
                    <a:pt x="233" y="0"/>
                    <a:pt x="242" y="9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51" y="218"/>
                    <a:pt x="451" y="233"/>
                    <a:pt x="441" y="242"/>
                  </a:cubicBezTo>
                  <a:close/>
                </a:path>
              </a:pathLst>
            </a:custGeom>
            <a:blipFill>
              <a:blip r:embed="rId4"/>
              <a:stretch>
                <a:fillRect l="-25999" t="-532" r="-25687" b="-532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BC48DC-507E-4894-96C7-E21060924F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85103" y="2562523"/>
              <a:ext cx="3246214" cy="3246214"/>
            </a:xfrm>
            <a:custGeom>
              <a:avLst/>
              <a:gdLst>
                <a:gd name="T0" fmla="*/ 703 w 712"/>
                <a:gd name="T1" fmla="*/ 373 h 712"/>
                <a:gd name="T2" fmla="*/ 373 w 712"/>
                <a:gd name="T3" fmla="*/ 703 h 712"/>
                <a:gd name="T4" fmla="*/ 339 w 712"/>
                <a:gd name="T5" fmla="*/ 703 h 712"/>
                <a:gd name="T6" fmla="*/ 9 w 712"/>
                <a:gd name="T7" fmla="*/ 373 h 712"/>
                <a:gd name="T8" fmla="*/ 9 w 712"/>
                <a:gd name="T9" fmla="*/ 339 h 712"/>
                <a:gd name="T10" fmla="*/ 339 w 712"/>
                <a:gd name="T11" fmla="*/ 10 h 712"/>
                <a:gd name="T12" fmla="*/ 373 w 712"/>
                <a:gd name="T13" fmla="*/ 10 h 712"/>
                <a:gd name="T14" fmla="*/ 703 w 712"/>
                <a:gd name="T15" fmla="*/ 339 h 712"/>
                <a:gd name="T16" fmla="*/ 703 w 712"/>
                <a:gd name="T17" fmla="*/ 37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703" y="373"/>
                  </a:moveTo>
                  <a:cubicBezTo>
                    <a:pt x="373" y="703"/>
                    <a:pt x="373" y="703"/>
                    <a:pt x="373" y="703"/>
                  </a:cubicBezTo>
                  <a:cubicBezTo>
                    <a:pt x="363" y="712"/>
                    <a:pt x="348" y="712"/>
                    <a:pt x="339" y="703"/>
                  </a:cubicBezTo>
                  <a:cubicBezTo>
                    <a:pt x="9" y="373"/>
                    <a:pt x="9" y="373"/>
                    <a:pt x="9" y="373"/>
                  </a:cubicBezTo>
                  <a:cubicBezTo>
                    <a:pt x="0" y="364"/>
                    <a:pt x="0" y="349"/>
                    <a:pt x="9" y="33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48" y="0"/>
                    <a:pt x="363" y="0"/>
                    <a:pt x="373" y="10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712" y="349"/>
                    <a:pt x="712" y="364"/>
                    <a:pt x="703" y="373"/>
                  </a:cubicBezTo>
                  <a:close/>
                </a:path>
              </a:pathLst>
            </a:custGeom>
            <a:blipFill>
              <a:blip r:embed="rId5"/>
              <a:stretch>
                <a:fillRect l="-31997" t="-336" r="-31749" b="-336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48F0811-9D33-4569-8A61-0248545692BD}"/>
              </a:ext>
            </a:extLst>
          </p:cNvPr>
          <p:cNvSpPr txBox="1"/>
          <p:nvPr/>
        </p:nvSpPr>
        <p:spPr>
          <a:xfrm>
            <a:off x="6547664" y="3411602"/>
            <a:ext cx="61624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Execute The Scenario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551BB5-9B51-43DE-B0B2-542FDC86600E}"/>
              </a:ext>
            </a:extLst>
          </p:cNvPr>
          <p:cNvSpPr txBox="1"/>
          <p:nvPr/>
        </p:nvSpPr>
        <p:spPr>
          <a:xfrm>
            <a:off x="6573064" y="4169307"/>
            <a:ext cx="4530304" cy="7875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C5D9E4-2399-4443-8FF1-813CA96B45C1}"/>
              </a:ext>
            </a:extLst>
          </p:cNvPr>
          <p:cNvSpPr txBox="1"/>
          <p:nvPr/>
        </p:nvSpPr>
        <p:spPr>
          <a:xfrm>
            <a:off x="6522265" y="2431058"/>
            <a:ext cx="26168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NO.04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0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C38CEF-7F08-499E-96E1-BFB16D2DF889}"/>
              </a:ext>
            </a:extLst>
          </p:cNvPr>
          <p:cNvSpPr txBox="1"/>
          <p:nvPr/>
        </p:nvSpPr>
        <p:spPr>
          <a:xfrm>
            <a:off x="912799" y="542519"/>
            <a:ext cx="32146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000" b="1" dirty="0">
                <a:cs typeface="+mn-ea"/>
                <a:sym typeface="+mn-lt"/>
              </a:rPr>
              <a:t>CONTENTS</a:t>
            </a:r>
            <a:endParaRPr lang="zh-CN" altLang="en-US" sz="4000" b="1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3317BAB-EF20-4062-81EE-AADED5A29FF1}"/>
              </a:ext>
            </a:extLst>
          </p:cNvPr>
          <p:cNvGrpSpPr/>
          <p:nvPr/>
        </p:nvGrpSpPr>
        <p:grpSpPr>
          <a:xfrm>
            <a:off x="1331967" y="2646412"/>
            <a:ext cx="4162004" cy="1150889"/>
            <a:chOff x="1133896" y="2736447"/>
            <a:chExt cx="4162004" cy="115088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41FE924-34B7-4672-9B83-55F295730C40}"/>
                </a:ext>
              </a:extLst>
            </p:cNvPr>
            <p:cNvSpPr txBox="1"/>
            <p:nvPr/>
          </p:nvSpPr>
          <p:spPr>
            <a:xfrm>
              <a:off x="1159296" y="3246501"/>
              <a:ext cx="4111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Scenario Overview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1D3DF99-E1A5-4118-AC69-17EAA00AEB56}"/>
                </a:ext>
              </a:extLst>
            </p:cNvPr>
            <p:cNvSpPr txBox="1"/>
            <p:nvPr/>
          </p:nvSpPr>
          <p:spPr>
            <a:xfrm>
              <a:off x="1184696" y="3641115"/>
              <a:ext cx="4111204" cy="24622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6C9A572-2C69-44F6-BF0D-D58DA13D956B}"/>
                </a:ext>
              </a:extLst>
            </p:cNvPr>
            <p:cNvSpPr txBox="1"/>
            <p:nvPr/>
          </p:nvSpPr>
          <p:spPr>
            <a:xfrm>
              <a:off x="1133896" y="2736447"/>
              <a:ext cx="164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3200" b="1" dirty="0">
                  <a:solidFill>
                    <a:schemeClr val="accent1"/>
                  </a:solidFill>
                  <a:cs typeface="+mn-ea"/>
                  <a:sym typeface="+mn-lt"/>
                </a:rPr>
                <a:t>NO.01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63C7D82-ED56-44A0-921B-BAAF4A749008}"/>
              </a:ext>
            </a:extLst>
          </p:cNvPr>
          <p:cNvGrpSpPr/>
          <p:nvPr/>
        </p:nvGrpSpPr>
        <p:grpSpPr>
          <a:xfrm>
            <a:off x="1331967" y="4457750"/>
            <a:ext cx="4162004" cy="1150889"/>
            <a:chOff x="1133896" y="2736447"/>
            <a:chExt cx="4162004" cy="115088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B8052BB-D47F-43D5-962F-85DC6E31320D}"/>
                </a:ext>
              </a:extLst>
            </p:cNvPr>
            <p:cNvSpPr txBox="1"/>
            <p:nvPr/>
          </p:nvSpPr>
          <p:spPr>
            <a:xfrm>
              <a:off x="1159297" y="3246501"/>
              <a:ext cx="3803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Perform Analysis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CE1E091-F61F-49CA-A9B1-AFF43EBEA8F5}"/>
                </a:ext>
              </a:extLst>
            </p:cNvPr>
            <p:cNvSpPr txBox="1"/>
            <p:nvPr/>
          </p:nvSpPr>
          <p:spPr>
            <a:xfrm>
              <a:off x="1184696" y="3641115"/>
              <a:ext cx="4111204" cy="24622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42BE9D1-900E-4109-AE12-E60249CB7F0E}"/>
                </a:ext>
              </a:extLst>
            </p:cNvPr>
            <p:cNvSpPr txBox="1"/>
            <p:nvPr/>
          </p:nvSpPr>
          <p:spPr>
            <a:xfrm>
              <a:off x="1133896" y="2736447"/>
              <a:ext cx="164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3200" b="1" dirty="0">
                  <a:solidFill>
                    <a:schemeClr val="accent1"/>
                  </a:solidFill>
                  <a:cs typeface="+mn-ea"/>
                  <a:sym typeface="+mn-lt"/>
                </a:rPr>
                <a:t>NO.03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18DBFA9-83A7-40C4-8F1A-48DEBA6A8331}"/>
              </a:ext>
            </a:extLst>
          </p:cNvPr>
          <p:cNvGrpSpPr/>
          <p:nvPr/>
        </p:nvGrpSpPr>
        <p:grpSpPr>
          <a:xfrm>
            <a:off x="6259567" y="2646412"/>
            <a:ext cx="4162004" cy="1150889"/>
            <a:chOff x="1133896" y="2736447"/>
            <a:chExt cx="4162004" cy="115088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FD60C40-1431-4E1A-9B8C-22940AF52C7F}"/>
                </a:ext>
              </a:extLst>
            </p:cNvPr>
            <p:cNvSpPr txBox="1"/>
            <p:nvPr/>
          </p:nvSpPr>
          <p:spPr>
            <a:xfrm>
              <a:off x="1159296" y="3246501"/>
              <a:ext cx="3877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Executive Planning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FAE3746-FE4A-429E-B8A6-845EAB242C7F}"/>
                </a:ext>
              </a:extLst>
            </p:cNvPr>
            <p:cNvSpPr txBox="1"/>
            <p:nvPr/>
          </p:nvSpPr>
          <p:spPr>
            <a:xfrm>
              <a:off x="1184696" y="3641115"/>
              <a:ext cx="4111204" cy="24622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778A62C-8DAF-4256-A1BE-2EEC05880D80}"/>
                </a:ext>
              </a:extLst>
            </p:cNvPr>
            <p:cNvSpPr txBox="1"/>
            <p:nvPr/>
          </p:nvSpPr>
          <p:spPr>
            <a:xfrm>
              <a:off x="1133896" y="2736447"/>
              <a:ext cx="164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3200" b="1" dirty="0">
                  <a:solidFill>
                    <a:schemeClr val="accent1"/>
                  </a:solidFill>
                  <a:cs typeface="+mn-ea"/>
                  <a:sym typeface="+mn-lt"/>
                </a:rPr>
                <a:t>NO.02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15B42DE-28C2-4336-AF6E-E152106A380C}"/>
              </a:ext>
            </a:extLst>
          </p:cNvPr>
          <p:cNvGrpSpPr/>
          <p:nvPr/>
        </p:nvGrpSpPr>
        <p:grpSpPr>
          <a:xfrm>
            <a:off x="6259567" y="4457750"/>
            <a:ext cx="4162004" cy="1150889"/>
            <a:chOff x="1133896" y="2736447"/>
            <a:chExt cx="4162004" cy="115088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C3A2579-03AA-400C-9064-14E67D8A17AD}"/>
                </a:ext>
              </a:extLst>
            </p:cNvPr>
            <p:cNvSpPr txBox="1"/>
            <p:nvPr/>
          </p:nvSpPr>
          <p:spPr>
            <a:xfrm>
              <a:off x="1159296" y="3246501"/>
              <a:ext cx="4136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Execute The Scenario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D897A98-168A-4CA6-9BC1-69AEED61ED52}"/>
                </a:ext>
              </a:extLst>
            </p:cNvPr>
            <p:cNvSpPr txBox="1"/>
            <p:nvPr/>
          </p:nvSpPr>
          <p:spPr>
            <a:xfrm>
              <a:off x="1184696" y="3641115"/>
              <a:ext cx="4111204" cy="24622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CFC950D-DA3F-4D6A-BBF1-C06741D7348C}"/>
                </a:ext>
              </a:extLst>
            </p:cNvPr>
            <p:cNvSpPr txBox="1"/>
            <p:nvPr/>
          </p:nvSpPr>
          <p:spPr>
            <a:xfrm>
              <a:off x="1133896" y="2736447"/>
              <a:ext cx="164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3200" b="1" dirty="0">
                  <a:solidFill>
                    <a:schemeClr val="accent1"/>
                  </a:solidFill>
                  <a:cs typeface="+mn-ea"/>
                  <a:sym typeface="+mn-lt"/>
                </a:rPr>
                <a:t>NO.04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Freeform 8">
            <a:extLst>
              <a:ext uri="{FF2B5EF4-FFF2-40B4-BE49-F238E27FC236}">
                <a16:creationId xmlns:a16="http://schemas.microsoft.com/office/drawing/2014/main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300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61C9931-A468-4DE8-9ED5-427FD6803C6E}"/>
              </a:ext>
            </a:extLst>
          </p:cNvPr>
          <p:cNvSpPr/>
          <p:nvPr/>
        </p:nvSpPr>
        <p:spPr>
          <a:xfrm>
            <a:off x="1686821" y="3066220"/>
            <a:ext cx="6419095" cy="2264790"/>
          </a:xfrm>
          <a:custGeom>
            <a:avLst/>
            <a:gdLst>
              <a:gd name="connsiteX0" fmla="*/ 0 w 6952343"/>
              <a:gd name="connsiteY0" fmla="*/ 1901372 h 2452931"/>
              <a:gd name="connsiteX1" fmla="*/ 1538514 w 6952343"/>
              <a:gd name="connsiteY1" fmla="*/ 43543 h 2452931"/>
              <a:gd name="connsiteX2" fmla="*/ 5021943 w 6952343"/>
              <a:gd name="connsiteY2" fmla="*/ 2452915 h 2452931"/>
              <a:gd name="connsiteX3" fmla="*/ 6952343 w 6952343"/>
              <a:gd name="connsiteY3" fmla="*/ 0 h 24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343" h="2452931">
                <a:moveTo>
                  <a:pt x="0" y="1901372"/>
                </a:moveTo>
                <a:cubicBezTo>
                  <a:pt x="350762" y="926495"/>
                  <a:pt x="701524" y="-48381"/>
                  <a:pt x="1538514" y="43543"/>
                </a:cubicBezTo>
                <a:cubicBezTo>
                  <a:pt x="2375504" y="135467"/>
                  <a:pt x="4119638" y="2460172"/>
                  <a:pt x="5021943" y="2452915"/>
                </a:cubicBezTo>
                <a:cubicBezTo>
                  <a:pt x="5924248" y="2445658"/>
                  <a:pt x="6438295" y="1222829"/>
                  <a:pt x="6952343" y="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86BF2E-50D3-4EF6-846C-D7201491BFF5}"/>
              </a:ext>
            </a:extLst>
          </p:cNvPr>
          <p:cNvGrpSpPr/>
          <p:nvPr/>
        </p:nvGrpSpPr>
        <p:grpSpPr>
          <a:xfrm>
            <a:off x="2121816" y="4482436"/>
            <a:ext cx="2145386" cy="1014058"/>
            <a:chOff x="2121815" y="4482436"/>
            <a:chExt cx="2145386" cy="101405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D007546-E309-475E-BFD5-F820CDAF005D}"/>
                </a:ext>
              </a:extLst>
            </p:cNvPr>
            <p:cNvSpPr txBox="1"/>
            <p:nvPr/>
          </p:nvSpPr>
          <p:spPr>
            <a:xfrm>
              <a:off x="2121815" y="4482436"/>
              <a:ext cx="1901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1D8BEE-459E-48CA-B217-A5CD6B122AD3}"/>
                </a:ext>
              </a:extLst>
            </p:cNvPr>
            <p:cNvSpPr txBox="1"/>
            <p:nvPr/>
          </p:nvSpPr>
          <p:spPr>
            <a:xfrm>
              <a:off x="2121817" y="4882800"/>
              <a:ext cx="2145384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721497-0ABC-4167-A155-A834258AE455}"/>
              </a:ext>
            </a:extLst>
          </p:cNvPr>
          <p:cNvGrpSpPr/>
          <p:nvPr/>
        </p:nvGrpSpPr>
        <p:grpSpPr>
          <a:xfrm>
            <a:off x="3768924" y="2117619"/>
            <a:ext cx="2145386" cy="1014058"/>
            <a:chOff x="3768922" y="2117619"/>
            <a:chExt cx="2145386" cy="101405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DF7118D-5F22-41CF-B4FC-BDE6F95449F9}"/>
                </a:ext>
              </a:extLst>
            </p:cNvPr>
            <p:cNvSpPr txBox="1"/>
            <p:nvPr/>
          </p:nvSpPr>
          <p:spPr>
            <a:xfrm>
              <a:off x="3768922" y="2117619"/>
              <a:ext cx="1946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B6567C1-EA6E-4003-812A-CAFD7CAFAC2E}"/>
                </a:ext>
              </a:extLst>
            </p:cNvPr>
            <p:cNvSpPr txBox="1"/>
            <p:nvPr/>
          </p:nvSpPr>
          <p:spPr>
            <a:xfrm>
              <a:off x="3768924" y="2517983"/>
              <a:ext cx="2145384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B63B1E-36EE-4997-9EC8-C66DE466FE00}"/>
              </a:ext>
            </a:extLst>
          </p:cNvPr>
          <p:cNvGrpSpPr/>
          <p:nvPr/>
        </p:nvGrpSpPr>
        <p:grpSpPr>
          <a:xfrm>
            <a:off x="6828520" y="5325322"/>
            <a:ext cx="2145386" cy="1014058"/>
            <a:chOff x="6828518" y="5325322"/>
            <a:chExt cx="2145386" cy="101405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D387F5-16D2-4288-A6A3-4789E62B730E}"/>
                </a:ext>
              </a:extLst>
            </p:cNvPr>
            <p:cNvSpPr txBox="1"/>
            <p:nvPr/>
          </p:nvSpPr>
          <p:spPr>
            <a:xfrm>
              <a:off x="6828518" y="5325322"/>
              <a:ext cx="2015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52540D3-889C-4CD7-B9EA-A8EB764A599B}"/>
                </a:ext>
              </a:extLst>
            </p:cNvPr>
            <p:cNvSpPr txBox="1"/>
            <p:nvPr/>
          </p:nvSpPr>
          <p:spPr>
            <a:xfrm>
              <a:off x="6828520" y="5725686"/>
              <a:ext cx="2145384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ACF8453-649D-491F-8305-2A3EE4424C99}"/>
              </a:ext>
            </a:extLst>
          </p:cNvPr>
          <p:cNvGrpSpPr/>
          <p:nvPr/>
        </p:nvGrpSpPr>
        <p:grpSpPr>
          <a:xfrm>
            <a:off x="8633497" y="2617392"/>
            <a:ext cx="2145386" cy="1014058"/>
            <a:chOff x="8633496" y="2617392"/>
            <a:chExt cx="2145386" cy="101405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F71C7C-86C7-4306-8D6D-C990AF73BB36}"/>
                </a:ext>
              </a:extLst>
            </p:cNvPr>
            <p:cNvSpPr txBox="1"/>
            <p:nvPr/>
          </p:nvSpPr>
          <p:spPr>
            <a:xfrm>
              <a:off x="8633496" y="2617392"/>
              <a:ext cx="214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2D8376C-7EBE-40E0-AA7C-D044315E0DDD}"/>
                </a:ext>
              </a:extLst>
            </p:cNvPr>
            <p:cNvSpPr txBox="1"/>
            <p:nvPr/>
          </p:nvSpPr>
          <p:spPr>
            <a:xfrm>
              <a:off x="8633498" y="3017756"/>
              <a:ext cx="2145384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D0CF6D-367C-4E9D-B8E2-58BA55C224D7}"/>
              </a:ext>
            </a:extLst>
          </p:cNvPr>
          <p:cNvGrpSpPr/>
          <p:nvPr/>
        </p:nvGrpSpPr>
        <p:grpSpPr>
          <a:xfrm>
            <a:off x="1284190" y="4437008"/>
            <a:ext cx="799121" cy="799121"/>
            <a:chOff x="1284189" y="4437006"/>
            <a:chExt cx="799121" cy="79912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26D171C-5037-4444-BF66-D05E0ED3D563}"/>
                </a:ext>
              </a:extLst>
            </p:cNvPr>
            <p:cNvSpPr/>
            <p:nvPr/>
          </p:nvSpPr>
          <p:spPr>
            <a:xfrm>
              <a:off x="1284189" y="4437006"/>
              <a:ext cx="799121" cy="799121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20">
              <a:extLst>
                <a:ext uri="{FF2B5EF4-FFF2-40B4-BE49-F238E27FC236}">
                  <a16:creationId xmlns:a16="http://schemas.microsoft.com/office/drawing/2014/main" id="{68C5EF2E-625D-4380-8FE5-BF6E0F273169}"/>
                </a:ext>
              </a:extLst>
            </p:cNvPr>
            <p:cNvSpPr/>
            <p:nvPr/>
          </p:nvSpPr>
          <p:spPr>
            <a:xfrm>
              <a:off x="1478858" y="4606445"/>
              <a:ext cx="409780" cy="460242"/>
            </a:xfrm>
            <a:custGeom>
              <a:avLst/>
              <a:gdLst>
                <a:gd name="T0" fmla="*/ 665 w 1804"/>
                <a:gd name="T1" fmla="*/ 866 h 2029"/>
                <a:gd name="T2" fmla="*/ 911 w 1804"/>
                <a:gd name="T3" fmla="*/ 586 h 2029"/>
                <a:gd name="T4" fmla="*/ 1203 w 1804"/>
                <a:gd name="T5" fmla="*/ 507 h 2029"/>
                <a:gd name="T6" fmla="*/ 1446 w 1804"/>
                <a:gd name="T7" fmla="*/ 561 h 2029"/>
                <a:gd name="T8" fmla="*/ 1446 w 1804"/>
                <a:gd name="T9" fmla="*/ 289 h 2029"/>
                <a:gd name="T10" fmla="*/ 723 w 1804"/>
                <a:gd name="T11" fmla="*/ 0 h 2029"/>
                <a:gd name="T12" fmla="*/ 1 w 1804"/>
                <a:gd name="T13" fmla="*/ 289 h 2029"/>
                <a:gd name="T14" fmla="*/ 1 w 1804"/>
                <a:gd name="T15" fmla="*/ 578 h 2029"/>
                <a:gd name="T16" fmla="*/ 665 w 1804"/>
                <a:gd name="T17" fmla="*/ 866 h 2029"/>
                <a:gd name="T18" fmla="*/ 723 w 1804"/>
                <a:gd name="T19" fmla="*/ 72 h 2029"/>
                <a:gd name="T20" fmla="*/ 1373 w 1804"/>
                <a:gd name="T21" fmla="*/ 289 h 2029"/>
                <a:gd name="T22" fmla="*/ 723 w 1804"/>
                <a:gd name="T23" fmla="*/ 506 h 2029"/>
                <a:gd name="T24" fmla="*/ 73 w 1804"/>
                <a:gd name="T25" fmla="*/ 289 h 2029"/>
                <a:gd name="T26" fmla="*/ 723 w 1804"/>
                <a:gd name="T27" fmla="*/ 72 h 2029"/>
                <a:gd name="T28" fmla="*/ 0 w 1804"/>
                <a:gd name="T29" fmla="*/ 1012 h 2029"/>
                <a:gd name="T30" fmla="*/ 0 w 1804"/>
                <a:gd name="T31" fmla="*/ 723 h 2029"/>
                <a:gd name="T32" fmla="*/ 625 w 1804"/>
                <a:gd name="T33" fmla="*/ 1009 h 2029"/>
                <a:gd name="T34" fmla="*/ 657 w 1804"/>
                <a:gd name="T35" fmla="*/ 1299 h 2029"/>
                <a:gd name="T36" fmla="*/ 0 w 1804"/>
                <a:gd name="T37" fmla="*/ 1012 h 2029"/>
                <a:gd name="T38" fmla="*/ 1160 w 1804"/>
                <a:gd name="T39" fmla="*/ 1675 h 2029"/>
                <a:gd name="T40" fmla="*/ 723 w 1804"/>
                <a:gd name="T41" fmla="*/ 1734 h 2029"/>
                <a:gd name="T42" fmla="*/ 0 w 1804"/>
                <a:gd name="T43" fmla="*/ 1445 h 2029"/>
                <a:gd name="T44" fmla="*/ 0 w 1804"/>
                <a:gd name="T45" fmla="*/ 1156 h 2029"/>
                <a:gd name="T46" fmla="*/ 723 w 1804"/>
                <a:gd name="T47" fmla="*/ 1445 h 2029"/>
                <a:gd name="T48" fmla="*/ 737 w 1804"/>
                <a:gd name="T49" fmla="*/ 1445 h 2029"/>
                <a:gd name="T50" fmla="*/ 1160 w 1804"/>
                <a:gd name="T51" fmla="*/ 1675 h 2029"/>
                <a:gd name="T52" fmla="*/ 1639 w 1804"/>
                <a:gd name="T53" fmla="*/ 841 h 2029"/>
                <a:gd name="T54" fmla="*/ 952 w 1804"/>
                <a:gd name="T55" fmla="*/ 658 h 2029"/>
                <a:gd name="T56" fmla="*/ 769 w 1804"/>
                <a:gd name="T57" fmla="*/ 1344 h 2029"/>
                <a:gd name="T58" fmla="*/ 1455 w 1804"/>
                <a:gd name="T59" fmla="*/ 1528 h 2029"/>
                <a:gd name="T60" fmla="*/ 1639 w 1804"/>
                <a:gd name="T61" fmla="*/ 841 h 2029"/>
                <a:gd name="T62" fmla="*/ 841 w 1804"/>
                <a:gd name="T63" fmla="*/ 1302 h 2029"/>
                <a:gd name="T64" fmla="*/ 994 w 1804"/>
                <a:gd name="T65" fmla="*/ 730 h 2029"/>
                <a:gd name="T66" fmla="*/ 1567 w 1804"/>
                <a:gd name="T67" fmla="*/ 883 h 2029"/>
                <a:gd name="T68" fmla="*/ 1413 w 1804"/>
                <a:gd name="T69" fmla="*/ 1456 h 2029"/>
                <a:gd name="T70" fmla="*/ 841 w 1804"/>
                <a:gd name="T71" fmla="*/ 1302 h 2029"/>
                <a:gd name="T72" fmla="*/ 1747 w 1804"/>
                <a:gd name="T73" fmla="*/ 1785 h 2029"/>
                <a:gd name="T74" fmla="*/ 1531 w 1804"/>
                <a:gd name="T75" fmla="*/ 1909 h 2029"/>
                <a:gd name="T76" fmla="*/ 1365 w 1804"/>
                <a:gd name="T77" fmla="*/ 1621 h 2029"/>
                <a:gd name="T78" fmla="*/ 1581 w 1804"/>
                <a:gd name="T79" fmla="*/ 1497 h 2029"/>
                <a:gd name="T80" fmla="*/ 1747 w 1804"/>
                <a:gd name="T81" fmla="*/ 1785 h 2029"/>
                <a:gd name="T82" fmla="*/ 1724 w 1804"/>
                <a:gd name="T83" fmla="*/ 1994 h 2029"/>
                <a:gd name="T84" fmla="*/ 1554 w 1804"/>
                <a:gd name="T85" fmla="*/ 1948 h 2029"/>
                <a:gd name="T86" fmla="*/ 1770 w 1804"/>
                <a:gd name="T87" fmla="*/ 1824 h 2029"/>
                <a:gd name="T88" fmla="*/ 1724 w 1804"/>
                <a:gd name="T89" fmla="*/ 1994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4" h="2029">
                  <a:moveTo>
                    <a:pt x="665" y="866"/>
                  </a:moveTo>
                  <a:cubicBezTo>
                    <a:pt x="713" y="752"/>
                    <a:pt x="796" y="652"/>
                    <a:pt x="911" y="586"/>
                  </a:cubicBezTo>
                  <a:cubicBezTo>
                    <a:pt x="1000" y="534"/>
                    <a:pt x="1101" y="507"/>
                    <a:pt x="1203" y="507"/>
                  </a:cubicBezTo>
                  <a:cubicBezTo>
                    <a:pt x="1288" y="507"/>
                    <a:pt x="1371" y="527"/>
                    <a:pt x="1446" y="561"/>
                  </a:cubicBezTo>
                  <a:lnTo>
                    <a:pt x="1446" y="289"/>
                  </a:lnTo>
                  <a:cubicBezTo>
                    <a:pt x="1446" y="129"/>
                    <a:pt x="1122" y="0"/>
                    <a:pt x="723" y="0"/>
                  </a:cubicBezTo>
                  <a:cubicBezTo>
                    <a:pt x="324" y="0"/>
                    <a:pt x="1" y="129"/>
                    <a:pt x="1" y="289"/>
                  </a:cubicBezTo>
                  <a:lnTo>
                    <a:pt x="1" y="578"/>
                  </a:lnTo>
                  <a:cubicBezTo>
                    <a:pt x="0" y="730"/>
                    <a:pt x="293" y="854"/>
                    <a:pt x="665" y="866"/>
                  </a:cubicBezTo>
                  <a:close/>
                  <a:moveTo>
                    <a:pt x="723" y="72"/>
                  </a:moveTo>
                  <a:cubicBezTo>
                    <a:pt x="1120" y="72"/>
                    <a:pt x="1373" y="201"/>
                    <a:pt x="1373" y="289"/>
                  </a:cubicBezTo>
                  <a:cubicBezTo>
                    <a:pt x="1373" y="377"/>
                    <a:pt x="1120" y="506"/>
                    <a:pt x="723" y="506"/>
                  </a:cubicBezTo>
                  <a:cubicBezTo>
                    <a:pt x="326" y="506"/>
                    <a:pt x="73" y="377"/>
                    <a:pt x="73" y="289"/>
                  </a:cubicBezTo>
                  <a:cubicBezTo>
                    <a:pt x="73" y="201"/>
                    <a:pt x="326" y="72"/>
                    <a:pt x="723" y="72"/>
                  </a:cubicBezTo>
                  <a:close/>
                  <a:moveTo>
                    <a:pt x="0" y="1012"/>
                  </a:moveTo>
                  <a:lnTo>
                    <a:pt x="0" y="723"/>
                  </a:lnTo>
                  <a:cubicBezTo>
                    <a:pt x="0" y="869"/>
                    <a:pt x="272" y="990"/>
                    <a:pt x="625" y="1009"/>
                  </a:cubicBezTo>
                  <a:cubicBezTo>
                    <a:pt x="611" y="1105"/>
                    <a:pt x="621" y="1205"/>
                    <a:pt x="657" y="1299"/>
                  </a:cubicBezTo>
                  <a:cubicBezTo>
                    <a:pt x="289" y="1286"/>
                    <a:pt x="0" y="1162"/>
                    <a:pt x="0" y="1012"/>
                  </a:cubicBezTo>
                  <a:close/>
                  <a:moveTo>
                    <a:pt x="1160" y="1675"/>
                  </a:moveTo>
                  <a:cubicBezTo>
                    <a:pt x="1039" y="1712"/>
                    <a:pt x="888" y="1734"/>
                    <a:pt x="723" y="1734"/>
                  </a:cubicBezTo>
                  <a:cubicBezTo>
                    <a:pt x="324" y="1734"/>
                    <a:pt x="0" y="1605"/>
                    <a:pt x="0" y="1445"/>
                  </a:cubicBezTo>
                  <a:lnTo>
                    <a:pt x="0" y="1156"/>
                  </a:lnTo>
                  <a:cubicBezTo>
                    <a:pt x="0" y="1316"/>
                    <a:pt x="324" y="1445"/>
                    <a:pt x="723" y="1445"/>
                  </a:cubicBezTo>
                  <a:cubicBezTo>
                    <a:pt x="728" y="1445"/>
                    <a:pt x="732" y="1445"/>
                    <a:pt x="737" y="1445"/>
                  </a:cubicBezTo>
                  <a:cubicBezTo>
                    <a:pt x="838" y="1578"/>
                    <a:pt x="992" y="1662"/>
                    <a:pt x="1160" y="1675"/>
                  </a:cubicBezTo>
                  <a:close/>
                  <a:moveTo>
                    <a:pt x="1639" y="841"/>
                  </a:moveTo>
                  <a:cubicBezTo>
                    <a:pt x="1500" y="602"/>
                    <a:pt x="1192" y="519"/>
                    <a:pt x="952" y="658"/>
                  </a:cubicBezTo>
                  <a:cubicBezTo>
                    <a:pt x="713" y="796"/>
                    <a:pt x="630" y="1104"/>
                    <a:pt x="769" y="1344"/>
                  </a:cubicBezTo>
                  <a:cubicBezTo>
                    <a:pt x="907" y="1584"/>
                    <a:pt x="1215" y="1666"/>
                    <a:pt x="1455" y="1528"/>
                  </a:cubicBezTo>
                  <a:cubicBezTo>
                    <a:pt x="1695" y="1389"/>
                    <a:pt x="1777" y="1081"/>
                    <a:pt x="1639" y="841"/>
                  </a:cubicBezTo>
                  <a:close/>
                  <a:moveTo>
                    <a:pt x="841" y="1302"/>
                  </a:moveTo>
                  <a:cubicBezTo>
                    <a:pt x="725" y="1102"/>
                    <a:pt x="794" y="845"/>
                    <a:pt x="994" y="730"/>
                  </a:cubicBezTo>
                  <a:cubicBezTo>
                    <a:pt x="1194" y="614"/>
                    <a:pt x="1451" y="683"/>
                    <a:pt x="1567" y="883"/>
                  </a:cubicBezTo>
                  <a:cubicBezTo>
                    <a:pt x="1682" y="1083"/>
                    <a:pt x="1613" y="1340"/>
                    <a:pt x="1413" y="1456"/>
                  </a:cubicBezTo>
                  <a:cubicBezTo>
                    <a:pt x="1213" y="1571"/>
                    <a:pt x="956" y="1502"/>
                    <a:pt x="841" y="1302"/>
                  </a:cubicBezTo>
                  <a:close/>
                  <a:moveTo>
                    <a:pt x="1747" y="1785"/>
                  </a:moveTo>
                  <a:lnTo>
                    <a:pt x="1531" y="1909"/>
                  </a:lnTo>
                  <a:lnTo>
                    <a:pt x="1365" y="1621"/>
                  </a:lnTo>
                  <a:lnTo>
                    <a:pt x="1581" y="1497"/>
                  </a:lnTo>
                  <a:lnTo>
                    <a:pt x="1747" y="1785"/>
                  </a:lnTo>
                  <a:close/>
                  <a:moveTo>
                    <a:pt x="1724" y="1994"/>
                  </a:moveTo>
                  <a:cubicBezTo>
                    <a:pt x="1664" y="2029"/>
                    <a:pt x="1588" y="2008"/>
                    <a:pt x="1554" y="1948"/>
                  </a:cubicBezTo>
                  <a:lnTo>
                    <a:pt x="1770" y="1824"/>
                  </a:lnTo>
                  <a:cubicBezTo>
                    <a:pt x="1804" y="1884"/>
                    <a:pt x="1784" y="1960"/>
                    <a:pt x="1724" y="19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0383466-6DE9-4318-8F72-E13489BD5B70}"/>
              </a:ext>
            </a:extLst>
          </p:cNvPr>
          <p:cNvGrpSpPr/>
          <p:nvPr/>
        </p:nvGrpSpPr>
        <p:grpSpPr>
          <a:xfrm>
            <a:off x="2736263" y="2702489"/>
            <a:ext cx="799121" cy="799121"/>
            <a:chOff x="2736262" y="2702487"/>
            <a:chExt cx="799121" cy="79912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6643316-A041-48E3-9734-C6BAD0B333B3}"/>
                </a:ext>
              </a:extLst>
            </p:cNvPr>
            <p:cNvSpPr/>
            <p:nvPr/>
          </p:nvSpPr>
          <p:spPr>
            <a:xfrm>
              <a:off x="2736262" y="2702487"/>
              <a:ext cx="799121" cy="799121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23">
              <a:extLst>
                <a:ext uri="{FF2B5EF4-FFF2-40B4-BE49-F238E27FC236}">
                  <a16:creationId xmlns:a16="http://schemas.microsoft.com/office/drawing/2014/main" id="{5D402652-94A3-43CD-A82E-C89776D61520}"/>
                </a:ext>
              </a:extLst>
            </p:cNvPr>
            <p:cNvSpPr/>
            <p:nvPr/>
          </p:nvSpPr>
          <p:spPr>
            <a:xfrm>
              <a:off x="2915206" y="2871926"/>
              <a:ext cx="441233" cy="460242"/>
            </a:xfrm>
            <a:custGeom>
              <a:avLst/>
              <a:gdLst>
                <a:gd name="connsiteX0" fmla="*/ 538645 w 553582"/>
                <a:gd name="connsiteY0" fmla="*/ 334589 h 577432"/>
                <a:gd name="connsiteX1" fmla="*/ 548787 w 553582"/>
                <a:gd name="connsiteY1" fmla="*/ 338849 h 577432"/>
                <a:gd name="connsiteX2" fmla="*/ 550631 w 553582"/>
                <a:gd name="connsiteY2" fmla="*/ 360036 h 577432"/>
                <a:gd name="connsiteX3" fmla="*/ 395736 w 553582"/>
                <a:gd name="connsiteY3" fmla="*/ 570984 h 577432"/>
                <a:gd name="connsiteX4" fmla="*/ 382828 w 553582"/>
                <a:gd name="connsiteY4" fmla="*/ 577432 h 577432"/>
                <a:gd name="connsiteX5" fmla="*/ 369920 w 553582"/>
                <a:gd name="connsiteY5" fmla="*/ 570063 h 577432"/>
                <a:gd name="connsiteX6" fmla="*/ 265735 w 553582"/>
                <a:gd name="connsiteY6" fmla="*/ 422675 h 577432"/>
                <a:gd name="connsiteX7" fmla="*/ 266657 w 553582"/>
                <a:gd name="connsiteY7" fmla="*/ 402410 h 577432"/>
                <a:gd name="connsiteX8" fmla="*/ 286941 w 553582"/>
                <a:gd name="connsiteY8" fmla="*/ 399646 h 577432"/>
                <a:gd name="connsiteX9" fmla="*/ 382828 w 553582"/>
                <a:gd name="connsiteY9" fmla="*/ 457680 h 577432"/>
                <a:gd name="connsiteX10" fmla="*/ 528503 w 553582"/>
                <a:gd name="connsiteY10" fmla="*/ 337928 h 577432"/>
                <a:gd name="connsiteX11" fmla="*/ 538645 w 553582"/>
                <a:gd name="connsiteY11" fmla="*/ 334589 h 577432"/>
                <a:gd name="connsiteX12" fmla="*/ 134657 w 553582"/>
                <a:gd name="connsiteY12" fmla="*/ 299294 h 577432"/>
                <a:gd name="connsiteX13" fmla="*/ 323715 w 553582"/>
                <a:gd name="connsiteY13" fmla="*/ 299294 h 577432"/>
                <a:gd name="connsiteX14" fmla="*/ 355071 w 553582"/>
                <a:gd name="connsiteY14" fmla="*/ 331488 h 577432"/>
                <a:gd name="connsiteX15" fmla="*/ 323715 w 553582"/>
                <a:gd name="connsiteY15" fmla="*/ 362763 h 577432"/>
                <a:gd name="connsiteX16" fmla="*/ 134657 w 553582"/>
                <a:gd name="connsiteY16" fmla="*/ 362763 h 577432"/>
                <a:gd name="connsiteX17" fmla="*/ 102379 w 553582"/>
                <a:gd name="connsiteY17" fmla="*/ 331488 h 577432"/>
                <a:gd name="connsiteX18" fmla="*/ 134657 w 553582"/>
                <a:gd name="connsiteY18" fmla="*/ 299294 h 577432"/>
                <a:gd name="connsiteX19" fmla="*/ 134657 w 553582"/>
                <a:gd name="connsiteY19" fmla="*/ 205349 h 577432"/>
                <a:gd name="connsiteX20" fmla="*/ 323715 w 553582"/>
                <a:gd name="connsiteY20" fmla="*/ 205349 h 577432"/>
                <a:gd name="connsiteX21" fmla="*/ 355071 w 553582"/>
                <a:gd name="connsiteY21" fmla="*/ 236640 h 577432"/>
                <a:gd name="connsiteX22" fmla="*/ 323715 w 553582"/>
                <a:gd name="connsiteY22" fmla="*/ 267930 h 577432"/>
                <a:gd name="connsiteX23" fmla="*/ 134657 w 553582"/>
                <a:gd name="connsiteY23" fmla="*/ 267930 h 577432"/>
                <a:gd name="connsiteX24" fmla="*/ 102379 w 553582"/>
                <a:gd name="connsiteY24" fmla="*/ 236640 h 577432"/>
                <a:gd name="connsiteX25" fmla="*/ 134657 w 553582"/>
                <a:gd name="connsiteY25" fmla="*/ 205349 h 577432"/>
                <a:gd name="connsiteX26" fmla="*/ 134657 w 553582"/>
                <a:gd name="connsiteY26" fmla="*/ 110515 h 577432"/>
                <a:gd name="connsiteX27" fmla="*/ 323715 w 553582"/>
                <a:gd name="connsiteY27" fmla="*/ 110515 h 577432"/>
                <a:gd name="connsiteX28" fmla="*/ 355071 w 553582"/>
                <a:gd name="connsiteY28" fmla="*/ 141806 h 577432"/>
                <a:gd name="connsiteX29" fmla="*/ 323715 w 553582"/>
                <a:gd name="connsiteY29" fmla="*/ 173096 h 577432"/>
                <a:gd name="connsiteX30" fmla="*/ 134657 w 553582"/>
                <a:gd name="connsiteY30" fmla="*/ 173096 h 577432"/>
                <a:gd name="connsiteX31" fmla="*/ 102379 w 553582"/>
                <a:gd name="connsiteY31" fmla="*/ 141806 h 577432"/>
                <a:gd name="connsiteX32" fmla="*/ 134657 w 553582"/>
                <a:gd name="connsiteY32" fmla="*/ 110515 h 577432"/>
                <a:gd name="connsiteX33" fmla="*/ 31365 w 553582"/>
                <a:gd name="connsiteY33" fmla="*/ 0 h 577432"/>
                <a:gd name="connsiteX34" fmla="*/ 426196 w 553582"/>
                <a:gd name="connsiteY34" fmla="*/ 0 h 577432"/>
                <a:gd name="connsiteX35" fmla="*/ 458484 w 553582"/>
                <a:gd name="connsiteY35" fmla="*/ 31313 h 577432"/>
                <a:gd name="connsiteX36" fmla="*/ 458484 w 553582"/>
                <a:gd name="connsiteY36" fmla="*/ 355496 h 577432"/>
                <a:gd name="connsiteX37" fmla="*/ 394831 w 553582"/>
                <a:gd name="connsiteY37" fmla="*/ 407071 h 577432"/>
                <a:gd name="connsiteX38" fmla="*/ 394831 w 553582"/>
                <a:gd name="connsiteY38" fmla="*/ 62626 h 577432"/>
                <a:gd name="connsiteX39" fmla="*/ 63653 w 553582"/>
                <a:gd name="connsiteY39" fmla="*/ 62626 h 577432"/>
                <a:gd name="connsiteX40" fmla="*/ 63653 w 553582"/>
                <a:gd name="connsiteY40" fmla="*/ 473381 h 577432"/>
                <a:gd name="connsiteX41" fmla="*/ 262913 w 553582"/>
                <a:gd name="connsiteY41" fmla="*/ 473381 h 577432"/>
                <a:gd name="connsiteX42" fmla="*/ 307194 w 553582"/>
                <a:gd name="connsiteY42" fmla="*/ 536007 h 577432"/>
                <a:gd name="connsiteX43" fmla="*/ 31365 w 553582"/>
                <a:gd name="connsiteY43" fmla="*/ 536007 h 577432"/>
                <a:gd name="connsiteX44" fmla="*/ 0 w 553582"/>
                <a:gd name="connsiteY44" fmla="*/ 504694 h 577432"/>
                <a:gd name="connsiteX45" fmla="*/ 0 w 553582"/>
                <a:gd name="connsiteY45" fmla="*/ 31313 h 577432"/>
                <a:gd name="connsiteX46" fmla="*/ 31365 w 553582"/>
                <a:gd name="connsiteY46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53582" h="577432">
                  <a:moveTo>
                    <a:pt x="538645" y="334589"/>
                  </a:moveTo>
                  <a:cubicBezTo>
                    <a:pt x="542333" y="334704"/>
                    <a:pt x="546021" y="336086"/>
                    <a:pt x="548787" y="338849"/>
                  </a:cubicBezTo>
                  <a:cubicBezTo>
                    <a:pt x="554319" y="344376"/>
                    <a:pt x="555241" y="353588"/>
                    <a:pt x="550631" y="360036"/>
                  </a:cubicBezTo>
                  <a:lnTo>
                    <a:pt x="395736" y="570984"/>
                  </a:lnTo>
                  <a:cubicBezTo>
                    <a:pt x="392970" y="574669"/>
                    <a:pt x="388360" y="577432"/>
                    <a:pt x="382828" y="577432"/>
                  </a:cubicBezTo>
                  <a:cubicBezTo>
                    <a:pt x="378218" y="577432"/>
                    <a:pt x="373608" y="574669"/>
                    <a:pt x="369920" y="570063"/>
                  </a:cubicBezTo>
                  <a:lnTo>
                    <a:pt x="265735" y="422675"/>
                  </a:lnTo>
                  <a:cubicBezTo>
                    <a:pt x="261125" y="416227"/>
                    <a:pt x="262047" y="407937"/>
                    <a:pt x="266657" y="402410"/>
                  </a:cubicBezTo>
                  <a:cubicBezTo>
                    <a:pt x="272189" y="396883"/>
                    <a:pt x="280487" y="395962"/>
                    <a:pt x="286941" y="399646"/>
                  </a:cubicBezTo>
                  <a:lnTo>
                    <a:pt x="382828" y="457680"/>
                  </a:lnTo>
                  <a:lnTo>
                    <a:pt x="528503" y="337928"/>
                  </a:lnTo>
                  <a:cubicBezTo>
                    <a:pt x="531269" y="335625"/>
                    <a:pt x="534957" y="334473"/>
                    <a:pt x="538645" y="334589"/>
                  </a:cubicBezTo>
                  <a:close/>
                  <a:moveTo>
                    <a:pt x="134657" y="299294"/>
                  </a:moveTo>
                  <a:lnTo>
                    <a:pt x="323715" y="299294"/>
                  </a:lnTo>
                  <a:cubicBezTo>
                    <a:pt x="341238" y="299294"/>
                    <a:pt x="355071" y="314011"/>
                    <a:pt x="355071" y="331488"/>
                  </a:cubicBezTo>
                  <a:cubicBezTo>
                    <a:pt x="355071" y="348046"/>
                    <a:pt x="341238" y="362763"/>
                    <a:pt x="323715" y="362763"/>
                  </a:cubicBezTo>
                  <a:lnTo>
                    <a:pt x="134657" y="362763"/>
                  </a:lnTo>
                  <a:cubicBezTo>
                    <a:pt x="117135" y="362763"/>
                    <a:pt x="102379" y="348046"/>
                    <a:pt x="102379" y="331488"/>
                  </a:cubicBezTo>
                  <a:cubicBezTo>
                    <a:pt x="102379" y="314011"/>
                    <a:pt x="117135" y="299294"/>
                    <a:pt x="134657" y="299294"/>
                  </a:cubicBezTo>
                  <a:close/>
                  <a:moveTo>
                    <a:pt x="134657" y="205349"/>
                  </a:moveTo>
                  <a:lnTo>
                    <a:pt x="323715" y="205349"/>
                  </a:lnTo>
                  <a:cubicBezTo>
                    <a:pt x="341238" y="205349"/>
                    <a:pt x="355071" y="219154"/>
                    <a:pt x="355071" y="236640"/>
                  </a:cubicBezTo>
                  <a:cubicBezTo>
                    <a:pt x="355071" y="254125"/>
                    <a:pt x="341238" y="267930"/>
                    <a:pt x="323715" y="267930"/>
                  </a:cubicBezTo>
                  <a:lnTo>
                    <a:pt x="134657" y="267930"/>
                  </a:lnTo>
                  <a:cubicBezTo>
                    <a:pt x="117135" y="267930"/>
                    <a:pt x="102379" y="254125"/>
                    <a:pt x="102379" y="236640"/>
                  </a:cubicBezTo>
                  <a:cubicBezTo>
                    <a:pt x="102379" y="219154"/>
                    <a:pt x="117135" y="205349"/>
                    <a:pt x="134657" y="205349"/>
                  </a:cubicBezTo>
                  <a:close/>
                  <a:moveTo>
                    <a:pt x="134657" y="110515"/>
                  </a:moveTo>
                  <a:lnTo>
                    <a:pt x="323715" y="110515"/>
                  </a:lnTo>
                  <a:cubicBezTo>
                    <a:pt x="341238" y="110515"/>
                    <a:pt x="355071" y="124320"/>
                    <a:pt x="355071" y="141806"/>
                  </a:cubicBezTo>
                  <a:cubicBezTo>
                    <a:pt x="355071" y="159291"/>
                    <a:pt x="341238" y="173096"/>
                    <a:pt x="323715" y="173096"/>
                  </a:cubicBezTo>
                  <a:lnTo>
                    <a:pt x="134657" y="173096"/>
                  </a:lnTo>
                  <a:cubicBezTo>
                    <a:pt x="117135" y="173096"/>
                    <a:pt x="102379" y="159291"/>
                    <a:pt x="102379" y="141806"/>
                  </a:cubicBezTo>
                  <a:cubicBezTo>
                    <a:pt x="102379" y="124320"/>
                    <a:pt x="117135" y="110515"/>
                    <a:pt x="134657" y="110515"/>
                  </a:cubicBezTo>
                  <a:close/>
                  <a:moveTo>
                    <a:pt x="31365" y="0"/>
                  </a:moveTo>
                  <a:lnTo>
                    <a:pt x="426196" y="0"/>
                  </a:lnTo>
                  <a:cubicBezTo>
                    <a:pt x="443724" y="0"/>
                    <a:pt x="458484" y="13815"/>
                    <a:pt x="458484" y="31313"/>
                  </a:cubicBezTo>
                  <a:lnTo>
                    <a:pt x="458484" y="355496"/>
                  </a:lnTo>
                  <a:lnTo>
                    <a:pt x="394831" y="407071"/>
                  </a:lnTo>
                  <a:lnTo>
                    <a:pt x="394831" y="62626"/>
                  </a:lnTo>
                  <a:lnTo>
                    <a:pt x="63653" y="62626"/>
                  </a:lnTo>
                  <a:lnTo>
                    <a:pt x="63653" y="473381"/>
                  </a:lnTo>
                  <a:lnTo>
                    <a:pt x="262913" y="473381"/>
                  </a:lnTo>
                  <a:lnTo>
                    <a:pt x="307194" y="536007"/>
                  </a:lnTo>
                  <a:lnTo>
                    <a:pt x="31365" y="536007"/>
                  </a:lnTo>
                  <a:cubicBezTo>
                    <a:pt x="13838" y="536007"/>
                    <a:pt x="0" y="522192"/>
                    <a:pt x="0" y="504694"/>
                  </a:cubicBezTo>
                  <a:lnTo>
                    <a:pt x="0" y="31313"/>
                  </a:lnTo>
                  <a:cubicBezTo>
                    <a:pt x="0" y="13815"/>
                    <a:pt x="13838" y="0"/>
                    <a:pt x="313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E29836D-3D79-4B30-9B54-1386BF221308}"/>
              </a:ext>
            </a:extLst>
          </p:cNvPr>
          <p:cNvGrpSpPr/>
          <p:nvPr/>
        </p:nvGrpSpPr>
        <p:grpSpPr>
          <a:xfrm>
            <a:off x="5914309" y="4962119"/>
            <a:ext cx="799121" cy="799121"/>
            <a:chOff x="5914308" y="4962117"/>
            <a:chExt cx="799121" cy="79912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657DB54-4B1A-47A1-9EE5-AA14F152B3C3}"/>
                </a:ext>
              </a:extLst>
            </p:cNvPr>
            <p:cNvSpPr/>
            <p:nvPr/>
          </p:nvSpPr>
          <p:spPr>
            <a:xfrm>
              <a:off x="5914308" y="4962117"/>
              <a:ext cx="799121" cy="799121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26">
              <a:extLst>
                <a:ext uri="{FF2B5EF4-FFF2-40B4-BE49-F238E27FC236}">
                  <a16:creationId xmlns:a16="http://schemas.microsoft.com/office/drawing/2014/main" id="{3565D2E7-F619-4AEC-BF46-0E0672D26A85}"/>
                </a:ext>
              </a:extLst>
            </p:cNvPr>
            <p:cNvSpPr/>
            <p:nvPr/>
          </p:nvSpPr>
          <p:spPr>
            <a:xfrm>
              <a:off x="6083747" y="5191066"/>
              <a:ext cx="460242" cy="341223"/>
            </a:xfrm>
            <a:custGeom>
              <a:avLst/>
              <a:gdLst>
                <a:gd name="connsiteX0" fmla="*/ 179095 w 604957"/>
                <a:gd name="connsiteY0" fmla="*/ 390015 h 448514"/>
                <a:gd name="connsiteX1" fmla="*/ 425862 w 604957"/>
                <a:gd name="connsiteY1" fmla="*/ 390015 h 448514"/>
                <a:gd name="connsiteX2" fmla="*/ 425862 w 604957"/>
                <a:gd name="connsiteY2" fmla="*/ 448514 h 448514"/>
                <a:gd name="connsiteX3" fmla="*/ 179095 w 604957"/>
                <a:gd name="connsiteY3" fmla="*/ 448514 h 448514"/>
                <a:gd name="connsiteX4" fmla="*/ 201182 w 604957"/>
                <a:gd name="connsiteY4" fmla="*/ 185587 h 448514"/>
                <a:gd name="connsiteX5" fmla="*/ 313141 w 604957"/>
                <a:gd name="connsiteY5" fmla="*/ 267761 h 448514"/>
                <a:gd name="connsiteX6" fmla="*/ 337797 w 604957"/>
                <a:gd name="connsiteY6" fmla="*/ 292477 h 448514"/>
                <a:gd name="connsiteX7" fmla="*/ 313141 w 604957"/>
                <a:gd name="connsiteY7" fmla="*/ 317192 h 448514"/>
                <a:gd name="connsiteX8" fmla="*/ 288379 w 604957"/>
                <a:gd name="connsiteY8" fmla="*/ 294061 h 448514"/>
                <a:gd name="connsiteX9" fmla="*/ 302531 w 604957"/>
                <a:gd name="connsiteY9" fmla="*/ 0 h 448514"/>
                <a:gd name="connsiteX10" fmla="*/ 516419 w 604957"/>
                <a:gd name="connsiteY10" fmla="*/ 88414 h 448514"/>
                <a:gd name="connsiteX11" fmla="*/ 604957 w 604957"/>
                <a:gd name="connsiteY11" fmla="*/ 302002 h 448514"/>
                <a:gd name="connsiteX12" fmla="*/ 567194 w 604957"/>
                <a:gd name="connsiteY12" fmla="*/ 448514 h 448514"/>
                <a:gd name="connsiteX13" fmla="*/ 510601 w 604957"/>
                <a:gd name="connsiteY13" fmla="*/ 448514 h 448514"/>
                <a:gd name="connsiteX14" fmla="*/ 469241 w 604957"/>
                <a:gd name="connsiteY14" fmla="*/ 424641 h 448514"/>
                <a:gd name="connsiteX15" fmla="*/ 487541 w 604957"/>
                <a:gd name="connsiteY15" fmla="*/ 393057 h 448514"/>
                <a:gd name="connsiteX16" fmla="*/ 540749 w 604957"/>
                <a:gd name="connsiteY16" fmla="*/ 423691 h 448514"/>
                <a:gd name="connsiteX17" fmla="*/ 570155 w 604957"/>
                <a:gd name="connsiteY17" fmla="*/ 302002 h 448514"/>
                <a:gd name="connsiteX18" fmla="*/ 569098 w 604957"/>
                <a:gd name="connsiteY18" fmla="*/ 278975 h 448514"/>
                <a:gd name="connsiteX19" fmla="*/ 505735 w 604957"/>
                <a:gd name="connsiteY19" fmla="*/ 290172 h 448514"/>
                <a:gd name="connsiteX20" fmla="*/ 499388 w 604957"/>
                <a:gd name="connsiteY20" fmla="*/ 254257 h 448514"/>
                <a:gd name="connsiteX21" fmla="*/ 563491 w 604957"/>
                <a:gd name="connsiteY21" fmla="*/ 242954 h 448514"/>
                <a:gd name="connsiteX22" fmla="*/ 490503 w 604957"/>
                <a:gd name="connsiteY22" fmla="*/ 112076 h 448514"/>
                <a:gd name="connsiteX23" fmla="*/ 447027 w 604957"/>
                <a:gd name="connsiteY23" fmla="*/ 163730 h 448514"/>
                <a:gd name="connsiteX24" fmla="*/ 419101 w 604957"/>
                <a:gd name="connsiteY24" fmla="*/ 140280 h 448514"/>
                <a:gd name="connsiteX25" fmla="*/ 462894 w 604957"/>
                <a:gd name="connsiteY25" fmla="*/ 88203 h 448514"/>
                <a:gd name="connsiteX26" fmla="*/ 320726 w 604957"/>
                <a:gd name="connsiteY26" fmla="*/ 35387 h 448514"/>
                <a:gd name="connsiteX27" fmla="*/ 320726 w 604957"/>
                <a:gd name="connsiteY27" fmla="*/ 104576 h 448514"/>
                <a:gd name="connsiteX28" fmla="*/ 284231 w 604957"/>
                <a:gd name="connsiteY28" fmla="*/ 104576 h 448514"/>
                <a:gd name="connsiteX29" fmla="*/ 284231 w 604957"/>
                <a:gd name="connsiteY29" fmla="*/ 35387 h 448514"/>
                <a:gd name="connsiteX30" fmla="*/ 142169 w 604957"/>
                <a:gd name="connsiteY30" fmla="*/ 88203 h 448514"/>
                <a:gd name="connsiteX31" fmla="*/ 185962 w 604957"/>
                <a:gd name="connsiteY31" fmla="*/ 140280 h 448514"/>
                <a:gd name="connsiteX32" fmla="*/ 157930 w 604957"/>
                <a:gd name="connsiteY32" fmla="*/ 163730 h 448514"/>
                <a:gd name="connsiteX33" fmla="*/ 114454 w 604957"/>
                <a:gd name="connsiteY33" fmla="*/ 112076 h 448514"/>
                <a:gd name="connsiteX34" fmla="*/ 41466 w 604957"/>
                <a:gd name="connsiteY34" fmla="*/ 242954 h 448514"/>
                <a:gd name="connsiteX35" fmla="*/ 105674 w 604957"/>
                <a:gd name="connsiteY35" fmla="*/ 254257 h 448514"/>
                <a:gd name="connsiteX36" fmla="*/ 99328 w 604957"/>
                <a:gd name="connsiteY36" fmla="*/ 290172 h 448514"/>
                <a:gd name="connsiteX37" fmla="*/ 35860 w 604957"/>
                <a:gd name="connsiteY37" fmla="*/ 278975 h 448514"/>
                <a:gd name="connsiteX38" fmla="*/ 34908 w 604957"/>
                <a:gd name="connsiteY38" fmla="*/ 302002 h 448514"/>
                <a:gd name="connsiteX39" fmla="*/ 64314 w 604957"/>
                <a:gd name="connsiteY39" fmla="*/ 423691 h 448514"/>
                <a:gd name="connsiteX40" fmla="*/ 117416 w 604957"/>
                <a:gd name="connsiteY40" fmla="*/ 393057 h 448514"/>
                <a:gd name="connsiteX41" fmla="*/ 135716 w 604957"/>
                <a:gd name="connsiteY41" fmla="*/ 424641 h 448514"/>
                <a:gd name="connsiteX42" fmla="*/ 94356 w 604957"/>
                <a:gd name="connsiteY42" fmla="*/ 448514 h 448514"/>
                <a:gd name="connsiteX43" fmla="*/ 37869 w 604957"/>
                <a:gd name="connsiteY43" fmla="*/ 448514 h 448514"/>
                <a:gd name="connsiteX44" fmla="*/ 0 w 604957"/>
                <a:gd name="connsiteY44" fmla="*/ 302002 h 448514"/>
                <a:gd name="connsiteX45" fmla="*/ 88644 w 604957"/>
                <a:gd name="connsiteY45" fmla="*/ 88414 h 448514"/>
                <a:gd name="connsiteX46" fmla="*/ 302531 w 604957"/>
                <a:gd name="connsiteY46" fmla="*/ 0 h 44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4957" h="448514">
                  <a:moveTo>
                    <a:pt x="179095" y="390015"/>
                  </a:moveTo>
                  <a:lnTo>
                    <a:pt x="425862" y="390015"/>
                  </a:lnTo>
                  <a:lnTo>
                    <a:pt x="425862" y="448514"/>
                  </a:lnTo>
                  <a:lnTo>
                    <a:pt x="179095" y="448514"/>
                  </a:lnTo>
                  <a:close/>
                  <a:moveTo>
                    <a:pt x="201182" y="185587"/>
                  </a:moveTo>
                  <a:lnTo>
                    <a:pt x="313141" y="267761"/>
                  </a:lnTo>
                  <a:cubicBezTo>
                    <a:pt x="326792" y="267761"/>
                    <a:pt x="337797" y="278851"/>
                    <a:pt x="337797" y="292477"/>
                  </a:cubicBezTo>
                  <a:cubicBezTo>
                    <a:pt x="337797" y="306102"/>
                    <a:pt x="326792" y="317192"/>
                    <a:pt x="313141" y="317192"/>
                  </a:cubicBezTo>
                  <a:cubicBezTo>
                    <a:pt x="300019" y="317192"/>
                    <a:pt x="289225" y="306947"/>
                    <a:pt x="288379" y="294061"/>
                  </a:cubicBezTo>
                  <a:close/>
                  <a:moveTo>
                    <a:pt x="302531" y="0"/>
                  </a:moveTo>
                  <a:cubicBezTo>
                    <a:pt x="383242" y="0"/>
                    <a:pt x="459298" y="31373"/>
                    <a:pt x="516419" y="88414"/>
                  </a:cubicBezTo>
                  <a:cubicBezTo>
                    <a:pt x="573540" y="145456"/>
                    <a:pt x="604957" y="221300"/>
                    <a:pt x="604957" y="302002"/>
                  </a:cubicBezTo>
                  <a:cubicBezTo>
                    <a:pt x="604957" y="354079"/>
                    <a:pt x="591840" y="404149"/>
                    <a:pt x="567194" y="448514"/>
                  </a:cubicBezTo>
                  <a:lnTo>
                    <a:pt x="510601" y="448514"/>
                  </a:lnTo>
                  <a:lnTo>
                    <a:pt x="469241" y="424641"/>
                  </a:lnTo>
                  <a:lnTo>
                    <a:pt x="487541" y="393057"/>
                  </a:lnTo>
                  <a:lnTo>
                    <a:pt x="540749" y="423691"/>
                  </a:lnTo>
                  <a:cubicBezTo>
                    <a:pt x="559472" y="387248"/>
                    <a:pt x="570155" y="345840"/>
                    <a:pt x="570155" y="302002"/>
                  </a:cubicBezTo>
                  <a:cubicBezTo>
                    <a:pt x="570155" y="294291"/>
                    <a:pt x="569732" y="286580"/>
                    <a:pt x="569098" y="278975"/>
                  </a:cubicBezTo>
                  <a:lnTo>
                    <a:pt x="505735" y="290172"/>
                  </a:lnTo>
                  <a:lnTo>
                    <a:pt x="499388" y="254257"/>
                  </a:lnTo>
                  <a:lnTo>
                    <a:pt x="563491" y="242954"/>
                  </a:lnTo>
                  <a:cubicBezTo>
                    <a:pt x="552067" y="192462"/>
                    <a:pt x="526151" y="147251"/>
                    <a:pt x="490503" y="112076"/>
                  </a:cubicBezTo>
                  <a:lnTo>
                    <a:pt x="447027" y="163730"/>
                  </a:lnTo>
                  <a:lnTo>
                    <a:pt x="419101" y="140280"/>
                  </a:lnTo>
                  <a:lnTo>
                    <a:pt x="462894" y="88203"/>
                  </a:lnTo>
                  <a:cubicBezTo>
                    <a:pt x="422698" y="58098"/>
                    <a:pt x="373827" y="38979"/>
                    <a:pt x="320726" y="35387"/>
                  </a:cubicBezTo>
                  <a:lnTo>
                    <a:pt x="320726" y="104576"/>
                  </a:lnTo>
                  <a:lnTo>
                    <a:pt x="284231" y="104576"/>
                  </a:lnTo>
                  <a:lnTo>
                    <a:pt x="284231" y="35387"/>
                  </a:lnTo>
                  <a:cubicBezTo>
                    <a:pt x="231130" y="38979"/>
                    <a:pt x="182259" y="58098"/>
                    <a:pt x="142169" y="88203"/>
                  </a:cubicBezTo>
                  <a:lnTo>
                    <a:pt x="185962" y="140280"/>
                  </a:lnTo>
                  <a:lnTo>
                    <a:pt x="157930" y="163730"/>
                  </a:lnTo>
                  <a:lnTo>
                    <a:pt x="114454" y="112076"/>
                  </a:lnTo>
                  <a:cubicBezTo>
                    <a:pt x="78806" y="147251"/>
                    <a:pt x="52890" y="192462"/>
                    <a:pt x="41466" y="242954"/>
                  </a:cubicBezTo>
                  <a:lnTo>
                    <a:pt x="105674" y="254257"/>
                  </a:lnTo>
                  <a:lnTo>
                    <a:pt x="99328" y="290172"/>
                  </a:lnTo>
                  <a:lnTo>
                    <a:pt x="35860" y="278975"/>
                  </a:lnTo>
                  <a:cubicBezTo>
                    <a:pt x="35225" y="286580"/>
                    <a:pt x="34908" y="294291"/>
                    <a:pt x="34908" y="302002"/>
                  </a:cubicBezTo>
                  <a:cubicBezTo>
                    <a:pt x="34908" y="345840"/>
                    <a:pt x="45486" y="387248"/>
                    <a:pt x="64314" y="423691"/>
                  </a:cubicBezTo>
                  <a:lnTo>
                    <a:pt x="117416" y="393057"/>
                  </a:lnTo>
                  <a:lnTo>
                    <a:pt x="135716" y="424641"/>
                  </a:lnTo>
                  <a:lnTo>
                    <a:pt x="94356" y="448514"/>
                  </a:lnTo>
                  <a:lnTo>
                    <a:pt x="37869" y="448514"/>
                  </a:lnTo>
                  <a:cubicBezTo>
                    <a:pt x="13117" y="404149"/>
                    <a:pt x="0" y="354079"/>
                    <a:pt x="0" y="302002"/>
                  </a:cubicBezTo>
                  <a:cubicBezTo>
                    <a:pt x="0" y="221300"/>
                    <a:pt x="31417" y="145456"/>
                    <a:pt x="88644" y="88414"/>
                  </a:cubicBezTo>
                  <a:cubicBezTo>
                    <a:pt x="145765" y="31373"/>
                    <a:pt x="221715" y="0"/>
                    <a:pt x="302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47FB3B9-D2B3-4F0F-B4AB-02022FA7B675}"/>
              </a:ext>
            </a:extLst>
          </p:cNvPr>
          <p:cNvGrpSpPr/>
          <p:nvPr/>
        </p:nvGrpSpPr>
        <p:grpSpPr>
          <a:xfrm>
            <a:off x="7729765" y="2644892"/>
            <a:ext cx="799121" cy="799121"/>
            <a:chOff x="7729764" y="2644890"/>
            <a:chExt cx="799121" cy="799121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5BAFAE5-A1CE-4A9F-AB39-29CA9F6D61B1}"/>
                </a:ext>
              </a:extLst>
            </p:cNvPr>
            <p:cNvSpPr/>
            <p:nvPr/>
          </p:nvSpPr>
          <p:spPr>
            <a:xfrm>
              <a:off x="7729764" y="2644890"/>
              <a:ext cx="799121" cy="799121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29">
              <a:extLst>
                <a:ext uri="{FF2B5EF4-FFF2-40B4-BE49-F238E27FC236}">
                  <a16:creationId xmlns:a16="http://schemas.microsoft.com/office/drawing/2014/main" id="{F7126DB4-28F5-4522-B326-BFC2372905DE}"/>
                </a:ext>
              </a:extLst>
            </p:cNvPr>
            <p:cNvSpPr/>
            <p:nvPr/>
          </p:nvSpPr>
          <p:spPr>
            <a:xfrm>
              <a:off x="7899203" y="2819514"/>
              <a:ext cx="460242" cy="449872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327737C0-B2AB-4878-8B29-E162992631B3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8562640-0C1E-4316-8814-BDE67528660C}"/>
              </a:ext>
            </a:extLst>
          </p:cNvPr>
          <p:cNvSpPr txBox="1"/>
          <p:nvPr/>
        </p:nvSpPr>
        <p:spPr>
          <a:xfrm>
            <a:off x="4023360" y="409292"/>
            <a:ext cx="408255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Execute The Scenario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98C887C-85AC-4B81-ABDB-23523069AD50}"/>
              </a:ext>
            </a:extLst>
          </p:cNvPr>
          <p:cNvSpPr txBox="1"/>
          <p:nvPr/>
        </p:nvSpPr>
        <p:spPr>
          <a:xfrm>
            <a:off x="3768924" y="878293"/>
            <a:ext cx="4590521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753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25000" y="2452534"/>
            <a:ext cx="1171000" cy="1337024"/>
            <a:chOff x="-1" y="-1"/>
            <a:chExt cx="3157375" cy="3604413"/>
          </a:xfrm>
        </p:grpSpPr>
        <p:sp>
          <p:nvSpPr>
            <p:cNvPr id="41" name="ïṧḷïḓê-Freeform: Shape 40"/>
            <p:cNvSpPr>
              <a:spLocks/>
            </p:cNvSpPr>
            <p:nvPr/>
          </p:nvSpPr>
          <p:spPr bwMode="auto">
            <a:xfrm rot="5400000">
              <a:off x="662901" y="1127400"/>
              <a:ext cx="1814110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ṧḷïḓê-Freeform: Shape 41"/>
            <p:cNvSpPr>
              <a:spLocks/>
            </p:cNvSpPr>
            <p:nvPr/>
          </p:nvSpPr>
          <p:spPr bwMode="auto">
            <a:xfrm rot="10800000">
              <a:off x="1579480" y="-1"/>
              <a:ext cx="1577894" cy="27156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i$liḋe-Freeform: Shape 42"/>
            <p:cNvSpPr>
              <a:spLocks/>
            </p:cNvSpPr>
            <p:nvPr/>
          </p:nvSpPr>
          <p:spPr bwMode="auto">
            <a:xfrm rot="10800000" flipH="1">
              <a:off x="-1" y="-1"/>
              <a:ext cx="1579481" cy="27156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$liḋe-Freeform: Shape 43"/>
            <p:cNvSpPr>
              <a:spLocks/>
            </p:cNvSpPr>
            <p:nvPr/>
          </p:nvSpPr>
          <p:spPr bwMode="auto">
            <a:xfrm rot="5400000">
              <a:off x="671464" y="1115084"/>
              <a:ext cx="1814108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44865" y="3290308"/>
            <a:ext cx="689707" cy="794208"/>
            <a:chOff x="-1" y="-1"/>
            <a:chExt cx="1860308" cy="2141949"/>
          </a:xfrm>
        </p:grpSpPr>
        <p:sp>
          <p:nvSpPr>
            <p:cNvPr id="37" name="i$liḋe-Freeform: Shape 36"/>
            <p:cNvSpPr>
              <a:spLocks/>
            </p:cNvSpPr>
            <p:nvPr/>
          </p:nvSpPr>
          <p:spPr bwMode="auto">
            <a:xfrm rot="5400000">
              <a:off x="392284" y="665192"/>
              <a:ext cx="1071768" cy="1856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$liḋe-Freeform: Shape 37"/>
            <p:cNvSpPr>
              <a:spLocks/>
            </p:cNvSpPr>
            <p:nvPr/>
          </p:nvSpPr>
          <p:spPr bwMode="auto">
            <a:xfrm rot="10800000">
              <a:off x="928168" y="-1"/>
              <a:ext cx="932139" cy="1603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$liḋe-Freeform: Shape 38"/>
            <p:cNvSpPr>
              <a:spLocks/>
            </p:cNvSpPr>
            <p:nvPr/>
          </p:nvSpPr>
          <p:spPr bwMode="auto">
            <a:xfrm rot="10800000" flipH="1">
              <a:off x="-1" y="-1"/>
              <a:ext cx="933727" cy="1603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$liḋe-Freeform: Shape 39"/>
            <p:cNvSpPr>
              <a:spLocks/>
            </p:cNvSpPr>
            <p:nvPr/>
          </p:nvSpPr>
          <p:spPr bwMode="auto">
            <a:xfrm rot="5400000">
              <a:off x="392283" y="677895"/>
              <a:ext cx="1071769" cy="1856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52597" y="3860795"/>
            <a:ext cx="911367" cy="1039712"/>
            <a:chOff x="-2" y="-1"/>
            <a:chExt cx="2457169" cy="2804360"/>
          </a:xfrm>
        </p:grpSpPr>
        <p:sp>
          <p:nvSpPr>
            <p:cNvPr id="33" name="i$liḋe-Freeform: Shape 32"/>
            <p:cNvSpPr>
              <a:spLocks/>
            </p:cNvSpPr>
            <p:nvPr/>
          </p:nvSpPr>
          <p:spPr bwMode="auto">
            <a:xfrm rot="5400000">
              <a:off x="517173" y="877065"/>
              <a:ext cx="1410120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$liḋe-Freeform: Shape 33"/>
            <p:cNvSpPr>
              <a:spLocks/>
            </p:cNvSpPr>
            <p:nvPr/>
          </p:nvSpPr>
          <p:spPr bwMode="auto">
            <a:xfrm rot="10800000">
              <a:off x="1228583" y="-1"/>
              <a:ext cx="1228584" cy="2113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$liḋe-Freeform: Shape 34"/>
            <p:cNvSpPr>
              <a:spLocks/>
            </p:cNvSpPr>
            <p:nvPr/>
          </p:nvSpPr>
          <p:spPr bwMode="auto">
            <a:xfrm rot="10800000" flipH="1">
              <a:off x="-1" y="-1"/>
              <a:ext cx="1228584" cy="2113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$liḋe-Freeform: Shape 35"/>
            <p:cNvSpPr>
              <a:spLocks/>
            </p:cNvSpPr>
            <p:nvPr/>
          </p:nvSpPr>
          <p:spPr bwMode="auto">
            <a:xfrm rot="5400000">
              <a:off x="516379" y="852211"/>
              <a:ext cx="1411707" cy="2444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07528" y="3787203"/>
            <a:ext cx="1171000" cy="1337024"/>
            <a:chOff x="-1" y="-1"/>
            <a:chExt cx="3157375" cy="3604411"/>
          </a:xfrm>
        </p:grpSpPr>
        <p:sp>
          <p:nvSpPr>
            <p:cNvPr id="29" name="i$liḋe-Freeform: Shape 28"/>
            <p:cNvSpPr>
              <a:spLocks/>
            </p:cNvSpPr>
            <p:nvPr/>
          </p:nvSpPr>
          <p:spPr bwMode="auto">
            <a:xfrm rot="5400000">
              <a:off x="662902" y="1127399"/>
              <a:ext cx="1814109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$liḋe-Freeform: Shape 29"/>
            <p:cNvSpPr>
              <a:spLocks/>
            </p:cNvSpPr>
            <p:nvPr/>
          </p:nvSpPr>
          <p:spPr bwMode="auto">
            <a:xfrm rot="10800000">
              <a:off x="1579480" y="-1"/>
              <a:ext cx="1577894" cy="2715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$liḋe-Freeform: Shape 30"/>
            <p:cNvSpPr>
              <a:spLocks/>
            </p:cNvSpPr>
            <p:nvPr/>
          </p:nvSpPr>
          <p:spPr bwMode="auto">
            <a:xfrm rot="10800000" flipH="1">
              <a:off x="-1" y="-1"/>
              <a:ext cx="1579481" cy="2715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$liḋe-Freeform: Shape 31"/>
            <p:cNvSpPr>
              <a:spLocks/>
            </p:cNvSpPr>
            <p:nvPr/>
          </p:nvSpPr>
          <p:spPr bwMode="auto">
            <a:xfrm rot="5400000">
              <a:off x="662901" y="1106524"/>
              <a:ext cx="1814111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11707" y="3370967"/>
            <a:ext cx="387680" cy="442877"/>
            <a:chOff x="0" y="-1"/>
            <a:chExt cx="1046344" cy="1194357"/>
          </a:xfrm>
        </p:grpSpPr>
        <p:sp>
          <p:nvSpPr>
            <p:cNvPr id="25" name="i$liḋe-Freeform: Shape 24"/>
            <p:cNvSpPr>
              <a:spLocks/>
            </p:cNvSpPr>
            <p:nvPr/>
          </p:nvSpPr>
          <p:spPr bwMode="auto">
            <a:xfrm rot="5400000">
              <a:off x="221054" y="369067"/>
              <a:ext cx="604235" cy="1046344"/>
            </a:xfrm>
            <a:custGeom>
              <a:avLst/>
              <a:gdLst>
                <a:gd name="T0" fmla="*/ 302117 w 21600"/>
                <a:gd name="T1" fmla="*/ 523172 h 21600"/>
                <a:gd name="T2" fmla="*/ 302117 w 21600"/>
                <a:gd name="T3" fmla="*/ 523172 h 21600"/>
                <a:gd name="T4" fmla="*/ 302117 w 21600"/>
                <a:gd name="T5" fmla="*/ 523172 h 21600"/>
                <a:gd name="T6" fmla="*/ 302117 w 21600"/>
                <a:gd name="T7" fmla="*/ 5231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$liḋe-Freeform: Shape 26"/>
            <p:cNvSpPr>
              <a:spLocks/>
            </p:cNvSpPr>
            <p:nvPr/>
          </p:nvSpPr>
          <p:spPr bwMode="auto">
            <a:xfrm rot="10800000">
              <a:off x="519531" y="-1"/>
              <a:ext cx="525957" cy="904549"/>
            </a:xfrm>
            <a:custGeom>
              <a:avLst/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$liḋe-Freeform: Shape 27"/>
            <p:cNvSpPr>
              <a:spLocks/>
            </p:cNvSpPr>
            <p:nvPr/>
          </p:nvSpPr>
          <p:spPr bwMode="auto">
            <a:xfrm rot="10800000" flipH="1">
              <a:off x="0" y="-1"/>
              <a:ext cx="525957" cy="904550"/>
            </a:xfrm>
            <a:custGeom>
              <a:avLst/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76791" y="2675077"/>
            <a:ext cx="911367" cy="1044126"/>
            <a:chOff x="-1" y="-1"/>
            <a:chExt cx="2457168" cy="2814684"/>
          </a:xfrm>
        </p:grpSpPr>
        <p:sp>
          <p:nvSpPr>
            <p:cNvPr id="21" name="i$liḋe-Freeform: Shape 20"/>
            <p:cNvSpPr>
              <a:spLocks/>
            </p:cNvSpPr>
            <p:nvPr/>
          </p:nvSpPr>
          <p:spPr bwMode="auto">
            <a:xfrm rot="5400000">
              <a:off x="516776" y="876677"/>
              <a:ext cx="1410914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$liḋe-Freeform: Shape 21"/>
            <p:cNvSpPr>
              <a:spLocks/>
            </p:cNvSpPr>
            <p:nvPr/>
          </p:nvSpPr>
          <p:spPr bwMode="auto">
            <a:xfrm rot="10800000">
              <a:off x="1228583" y="-1"/>
              <a:ext cx="1228584" cy="21124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i$liḋe-Freeform: Shape 22"/>
            <p:cNvSpPr>
              <a:spLocks/>
            </p:cNvSpPr>
            <p:nvPr/>
          </p:nvSpPr>
          <p:spPr bwMode="auto">
            <a:xfrm rot="10800000" flipH="1">
              <a:off x="8559" y="-1"/>
              <a:ext cx="1228585" cy="2112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i$liḋe-Freeform: Shape 23"/>
            <p:cNvSpPr>
              <a:spLocks/>
            </p:cNvSpPr>
            <p:nvPr/>
          </p:nvSpPr>
          <p:spPr bwMode="auto">
            <a:xfrm rot="5400000">
              <a:off x="516776" y="886993"/>
              <a:ext cx="1410913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tx1">
                <a:alpha val="2453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0BC2764-96AB-4E43-ADD1-9E4580C3FEF7}"/>
              </a:ext>
            </a:extLst>
          </p:cNvPr>
          <p:cNvGrpSpPr/>
          <p:nvPr/>
        </p:nvGrpSpPr>
        <p:grpSpPr>
          <a:xfrm>
            <a:off x="6488983" y="2019007"/>
            <a:ext cx="3477977" cy="1047317"/>
            <a:chOff x="1934831" y="2352404"/>
            <a:chExt cx="3994207" cy="1047317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6055713-BF04-4E13-A896-EC3F6D9398F8}"/>
                </a:ext>
              </a:extLst>
            </p:cNvPr>
            <p:cNvSpPr txBox="1"/>
            <p:nvPr/>
          </p:nvSpPr>
          <p:spPr>
            <a:xfrm>
              <a:off x="1934831" y="2352404"/>
              <a:ext cx="253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6A27C44-4F96-4FE2-A9D2-590AE636869D}"/>
                </a:ext>
              </a:extLst>
            </p:cNvPr>
            <p:cNvSpPr txBox="1"/>
            <p:nvPr/>
          </p:nvSpPr>
          <p:spPr>
            <a:xfrm>
              <a:off x="1934831" y="2786027"/>
              <a:ext cx="3994207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2CDADAD-ECD6-45B6-8C90-3776949293BD}"/>
              </a:ext>
            </a:extLst>
          </p:cNvPr>
          <p:cNvGrpSpPr/>
          <p:nvPr/>
        </p:nvGrpSpPr>
        <p:grpSpPr>
          <a:xfrm>
            <a:off x="7678528" y="5067622"/>
            <a:ext cx="3202832" cy="1047317"/>
            <a:chOff x="1934831" y="2352404"/>
            <a:chExt cx="3678222" cy="1047317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A6B0461-440E-4738-A912-32D6A3ED7445}"/>
                </a:ext>
              </a:extLst>
            </p:cNvPr>
            <p:cNvSpPr txBox="1"/>
            <p:nvPr/>
          </p:nvSpPr>
          <p:spPr>
            <a:xfrm>
              <a:off x="1934831" y="2352404"/>
              <a:ext cx="2343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C66262F-A527-4EDF-A3B2-BDC7E2A0DE33}"/>
                </a:ext>
              </a:extLst>
            </p:cNvPr>
            <p:cNvSpPr txBox="1"/>
            <p:nvPr/>
          </p:nvSpPr>
          <p:spPr>
            <a:xfrm>
              <a:off x="1934831" y="2786027"/>
              <a:ext cx="3678222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4044D7E-461D-4C0E-A1D7-63907B29E3CC}"/>
              </a:ext>
            </a:extLst>
          </p:cNvPr>
          <p:cNvGrpSpPr/>
          <p:nvPr/>
        </p:nvGrpSpPr>
        <p:grpSpPr>
          <a:xfrm>
            <a:off x="1802674" y="4532958"/>
            <a:ext cx="2910487" cy="1047317"/>
            <a:chOff x="1433447" y="2352404"/>
            <a:chExt cx="3342485" cy="1047317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5E2BCBE-563B-425F-968A-5581D8D6931A}"/>
                </a:ext>
              </a:extLst>
            </p:cNvPr>
            <p:cNvSpPr txBox="1"/>
            <p:nvPr/>
          </p:nvSpPr>
          <p:spPr>
            <a:xfrm>
              <a:off x="2203537" y="2352404"/>
              <a:ext cx="25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779857C-70B3-49E1-B0A9-EA02F4F4E55E}"/>
                </a:ext>
              </a:extLst>
            </p:cNvPr>
            <p:cNvSpPr txBox="1"/>
            <p:nvPr/>
          </p:nvSpPr>
          <p:spPr>
            <a:xfrm>
              <a:off x="1433447" y="2786027"/>
              <a:ext cx="3342485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54" name="Freeform 11">
            <a:extLst>
              <a:ext uri="{FF2B5EF4-FFF2-40B4-BE49-F238E27FC236}">
                <a16:creationId xmlns:a16="http://schemas.microsoft.com/office/drawing/2014/main" id="{19FF11C6-844D-4B49-B2D9-DCD4FC0948A4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BB2E119-7F74-4319-9156-818FA146E3CD}"/>
              </a:ext>
            </a:extLst>
          </p:cNvPr>
          <p:cNvSpPr txBox="1"/>
          <p:nvPr/>
        </p:nvSpPr>
        <p:spPr>
          <a:xfrm>
            <a:off x="4032475" y="409292"/>
            <a:ext cx="41056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Execute The Scenario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8D2E7F8-7AC4-43A1-B461-E4E5D07ED31D}"/>
              </a:ext>
            </a:extLst>
          </p:cNvPr>
          <p:cNvSpPr txBox="1"/>
          <p:nvPr/>
        </p:nvSpPr>
        <p:spPr>
          <a:xfrm>
            <a:off x="3735976" y="878294"/>
            <a:ext cx="4859383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9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F10DB6-77E2-49F1-AAC4-7379A8CEA2F0}"/>
              </a:ext>
            </a:extLst>
          </p:cNvPr>
          <p:cNvGrpSpPr/>
          <p:nvPr/>
        </p:nvGrpSpPr>
        <p:grpSpPr>
          <a:xfrm>
            <a:off x="1701798" y="2298701"/>
            <a:ext cx="3257551" cy="3257551"/>
            <a:chOff x="2101848" y="2590799"/>
            <a:chExt cx="2520000" cy="2520000"/>
          </a:xfrm>
        </p:grpSpPr>
        <p:sp>
          <p:nvSpPr>
            <p:cNvPr id="2" name="弧形 1">
              <a:extLst>
                <a:ext uri="{FF2B5EF4-FFF2-40B4-BE49-F238E27FC236}">
                  <a16:creationId xmlns:a16="http://schemas.microsoft.com/office/drawing/2014/main" id="{F386A4B9-A680-4BA6-B203-9029FB2E1E30}"/>
                </a:ext>
              </a:extLst>
            </p:cNvPr>
            <p:cNvSpPr/>
            <p:nvPr/>
          </p:nvSpPr>
          <p:spPr>
            <a:xfrm>
              <a:off x="2911848" y="3400799"/>
              <a:ext cx="900000" cy="900000"/>
            </a:xfrm>
            <a:prstGeom prst="arc">
              <a:avLst>
                <a:gd name="adj1" fmla="val 733507"/>
                <a:gd name="adj2" fmla="val 0"/>
              </a:avLst>
            </a:prstGeom>
            <a:ln w="165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502C68FC-E68D-4532-B878-318334A7B7BB}"/>
                </a:ext>
              </a:extLst>
            </p:cNvPr>
            <p:cNvSpPr/>
            <p:nvPr/>
          </p:nvSpPr>
          <p:spPr>
            <a:xfrm flipV="1">
              <a:off x="2911848" y="3400799"/>
              <a:ext cx="900000" cy="900000"/>
            </a:xfrm>
            <a:prstGeom prst="arc">
              <a:avLst>
                <a:gd name="adj1" fmla="val 16200000"/>
                <a:gd name="adj2" fmla="val 8554910"/>
              </a:avLst>
            </a:prstGeom>
            <a:ln w="165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063C50AD-9F92-444A-BD0E-C7E695CCC11E}"/>
                </a:ext>
              </a:extLst>
            </p:cNvPr>
            <p:cNvSpPr/>
            <p:nvPr/>
          </p:nvSpPr>
          <p:spPr>
            <a:xfrm>
              <a:off x="2641848" y="3130799"/>
              <a:ext cx="1440000" cy="1440000"/>
            </a:xfrm>
            <a:prstGeom prst="arc">
              <a:avLst>
                <a:gd name="adj1" fmla="val 733507"/>
                <a:gd name="adj2" fmla="val 0"/>
              </a:avLst>
            </a:prstGeom>
            <a:ln w="165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15F44E60-257E-446E-9978-C735999CBA22}"/>
                </a:ext>
              </a:extLst>
            </p:cNvPr>
            <p:cNvSpPr/>
            <p:nvPr/>
          </p:nvSpPr>
          <p:spPr>
            <a:xfrm flipV="1">
              <a:off x="2641848" y="3130799"/>
              <a:ext cx="1440000" cy="1440000"/>
            </a:xfrm>
            <a:prstGeom prst="arc">
              <a:avLst>
                <a:gd name="adj1" fmla="val 16200000"/>
                <a:gd name="adj2" fmla="val 11965086"/>
              </a:avLst>
            </a:prstGeom>
            <a:ln w="165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746332C1-5732-4C74-9B2E-12F76E786563}"/>
                </a:ext>
              </a:extLst>
            </p:cNvPr>
            <p:cNvSpPr/>
            <p:nvPr/>
          </p:nvSpPr>
          <p:spPr>
            <a:xfrm>
              <a:off x="2371848" y="2860799"/>
              <a:ext cx="1980000" cy="1980000"/>
            </a:xfrm>
            <a:prstGeom prst="arc">
              <a:avLst>
                <a:gd name="adj1" fmla="val 733507"/>
                <a:gd name="adj2" fmla="val 0"/>
              </a:avLst>
            </a:prstGeom>
            <a:ln w="165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BC3F2C79-5DEF-404E-BC8A-3B83FCFF1BE7}"/>
                </a:ext>
              </a:extLst>
            </p:cNvPr>
            <p:cNvSpPr/>
            <p:nvPr/>
          </p:nvSpPr>
          <p:spPr>
            <a:xfrm flipV="1">
              <a:off x="2371848" y="2860799"/>
              <a:ext cx="1980000" cy="1980000"/>
            </a:xfrm>
            <a:prstGeom prst="arc">
              <a:avLst>
                <a:gd name="adj1" fmla="val 16200000"/>
                <a:gd name="adj2" fmla="val 5891174"/>
              </a:avLst>
            </a:prstGeom>
            <a:ln w="165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6AA2CB3E-A458-403F-91B3-97F3E60067CF}"/>
                </a:ext>
              </a:extLst>
            </p:cNvPr>
            <p:cNvSpPr/>
            <p:nvPr/>
          </p:nvSpPr>
          <p:spPr>
            <a:xfrm>
              <a:off x="2101848" y="2590799"/>
              <a:ext cx="2520000" cy="2520000"/>
            </a:xfrm>
            <a:prstGeom prst="arc">
              <a:avLst>
                <a:gd name="adj1" fmla="val 733507"/>
                <a:gd name="adj2" fmla="val 0"/>
              </a:avLst>
            </a:prstGeom>
            <a:ln w="165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4C577B7C-36FA-481F-95D7-4439E941D12E}"/>
                </a:ext>
              </a:extLst>
            </p:cNvPr>
            <p:cNvSpPr/>
            <p:nvPr/>
          </p:nvSpPr>
          <p:spPr>
            <a:xfrm flipV="1">
              <a:off x="2101848" y="2590799"/>
              <a:ext cx="2520000" cy="2520000"/>
            </a:xfrm>
            <a:prstGeom prst="arc">
              <a:avLst>
                <a:gd name="adj1" fmla="val 16200000"/>
                <a:gd name="adj2" fmla="val 12649852"/>
              </a:avLst>
            </a:prstGeom>
            <a:ln w="165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3E8EEC6-B79B-4667-A86E-6500489120E1}"/>
              </a:ext>
            </a:extLst>
          </p:cNvPr>
          <p:cNvGrpSpPr/>
          <p:nvPr/>
        </p:nvGrpSpPr>
        <p:grpSpPr>
          <a:xfrm>
            <a:off x="5573110" y="2320464"/>
            <a:ext cx="433991" cy="433990"/>
            <a:chOff x="5789612" y="2608262"/>
            <a:chExt cx="1108076" cy="1108076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B33D493-6254-4288-95D1-30792F1B6428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15">
              <a:extLst>
                <a:ext uri="{FF2B5EF4-FFF2-40B4-BE49-F238E27FC236}">
                  <a16:creationId xmlns:a16="http://schemas.microsoft.com/office/drawing/2014/main" id="{DEA28CF1-421E-4B84-9163-1640B012DA0E}"/>
                </a:ext>
              </a:extLst>
            </p:cNvPr>
            <p:cNvSpPr/>
            <p:nvPr/>
          </p:nvSpPr>
          <p:spPr>
            <a:xfrm>
              <a:off x="6072188" y="2910730"/>
              <a:ext cx="542925" cy="503140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C5DEF42-4111-4150-8E0E-B2FB2ACC28F6}"/>
              </a:ext>
            </a:extLst>
          </p:cNvPr>
          <p:cNvGrpSpPr/>
          <p:nvPr/>
        </p:nvGrpSpPr>
        <p:grpSpPr>
          <a:xfrm>
            <a:off x="5573110" y="3195378"/>
            <a:ext cx="433991" cy="433990"/>
            <a:chOff x="5789612" y="2608262"/>
            <a:chExt cx="1108076" cy="1108076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080B1C9-2D2C-4985-BE27-E5D66CD31101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19">
              <a:extLst>
                <a:ext uri="{FF2B5EF4-FFF2-40B4-BE49-F238E27FC236}">
                  <a16:creationId xmlns:a16="http://schemas.microsoft.com/office/drawing/2014/main" id="{61AC14DB-B06D-4C84-B661-74EC7128F783}"/>
                </a:ext>
              </a:extLst>
            </p:cNvPr>
            <p:cNvSpPr/>
            <p:nvPr/>
          </p:nvSpPr>
          <p:spPr>
            <a:xfrm>
              <a:off x="6072188" y="2910724"/>
              <a:ext cx="542925" cy="503152"/>
            </a:xfrm>
            <a:custGeom>
              <a:avLst/>
              <a:gdLst>
                <a:gd name="connsiteX0" fmla="*/ 182950 w 609756"/>
                <a:gd name="connsiteY0" fmla="*/ 245143 h 565088"/>
                <a:gd name="connsiteX1" fmla="*/ 177620 w 609756"/>
                <a:gd name="connsiteY1" fmla="*/ 266996 h 565088"/>
                <a:gd name="connsiteX2" fmla="*/ 170887 w 609756"/>
                <a:gd name="connsiteY2" fmla="*/ 290809 h 565088"/>
                <a:gd name="connsiteX3" fmla="*/ 195854 w 609756"/>
                <a:gd name="connsiteY3" fmla="*/ 290809 h 565088"/>
                <a:gd name="connsiteX4" fmla="*/ 188841 w 609756"/>
                <a:gd name="connsiteY4" fmla="*/ 266996 h 565088"/>
                <a:gd name="connsiteX5" fmla="*/ 183230 w 609756"/>
                <a:gd name="connsiteY5" fmla="*/ 245143 h 565088"/>
                <a:gd name="connsiteX6" fmla="*/ 361154 w 609756"/>
                <a:gd name="connsiteY6" fmla="*/ 226092 h 565088"/>
                <a:gd name="connsiteX7" fmla="*/ 431027 w 609756"/>
                <a:gd name="connsiteY7" fmla="*/ 226092 h 565088"/>
                <a:gd name="connsiteX8" fmla="*/ 431027 w 609756"/>
                <a:gd name="connsiteY8" fmla="*/ 247104 h 565088"/>
                <a:gd name="connsiteX9" fmla="*/ 386971 w 609756"/>
                <a:gd name="connsiteY9" fmla="*/ 247104 h 565088"/>
                <a:gd name="connsiteX10" fmla="*/ 386971 w 609756"/>
                <a:gd name="connsiteY10" fmla="*/ 270357 h 565088"/>
                <a:gd name="connsiteX11" fmla="*/ 428502 w 609756"/>
                <a:gd name="connsiteY11" fmla="*/ 270357 h 565088"/>
                <a:gd name="connsiteX12" fmla="*/ 428502 w 609756"/>
                <a:gd name="connsiteY12" fmla="*/ 291370 h 565088"/>
                <a:gd name="connsiteX13" fmla="*/ 386971 w 609756"/>
                <a:gd name="connsiteY13" fmla="*/ 291370 h 565088"/>
                <a:gd name="connsiteX14" fmla="*/ 386971 w 609756"/>
                <a:gd name="connsiteY14" fmla="*/ 317985 h 565088"/>
                <a:gd name="connsiteX15" fmla="*/ 433272 w 609756"/>
                <a:gd name="connsiteY15" fmla="*/ 317985 h 565088"/>
                <a:gd name="connsiteX16" fmla="*/ 433272 w 609756"/>
                <a:gd name="connsiteY16" fmla="*/ 338997 h 565088"/>
                <a:gd name="connsiteX17" fmla="*/ 361154 w 609756"/>
                <a:gd name="connsiteY17" fmla="*/ 338997 h 565088"/>
                <a:gd name="connsiteX18" fmla="*/ 167240 w 609756"/>
                <a:gd name="connsiteY18" fmla="*/ 226092 h 565088"/>
                <a:gd name="connsiteX19" fmla="*/ 200904 w 609756"/>
                <a:gd name="connsiteY19" fmla="*/ 226092 h 565088"/>
                <a:gd name="connsiteX20" fmla="*/ 235971 w 609756"/>
                <a:gd name="connsiteY20" fmla="*/ 338997 h 565088"/>
                <a:gd name="connsiteX21" fmla="*/ 208479 w 609756"/>
                <a:gd name="connsiteY21" fmla="*/ 338997 h 565088"/>
                <a:gd name="connsiteX22" fmla="*/ 199782 w 609756"/>
                <a:gd name="connsiteY22" fmla="*/ 309860 h 565088"/>
                <a:gd name="connsiteX23" fmla="*/ 167240 w 609756"/>
                <a:gd name="connsiteY23" fmla="*/ 309860 h 565088"/>
                <a:gd name="connsiteX24" fmla="*/ 159385 w 609756"/>
                <a:gd name="connsiteY24" fmla="*/ 338997 h 565088"/>
                <a:gd name="connsiteX25" fmla="*/ 132734 w 609756"/>
                <a:gd name="connsiteY25" fmla="*/ 338997 h 565088"/>
                <a:gd name="connsiteX26" fmla="*/ 306124 w 609756"/>
                <a:gd name="connsiteY26" fmla="*/ 224963 h 565088"/>
                <a:gd name="connsiteX27" fmla="*/ 337538 w 609756"/>
                <a:gd name="connsiteY27" fmla="*/ 230567 h 565088"/>
                <a:gd name="connsiteX28" fmla="*/ 332209 w 609756"/>
                <a:gd name="connsiteY28" fmla="*/ 251022 h 565088"/>
                <a:gd name="connsiteX29" fmla="*/ 305844 w 609756"/>
                <a:gd name="connsiteY29" fmla="*/ 245978 h 565088"/>
                <a:gd name="connsiteX30" fmla="*/ 268540 w 609756"/>
                <a:gd name="connsiteY30" fmla="*/ 282404 h 565088"/>
                <a:gd name="connsiteX31" fmla="*/ 303880 w 609756"/>
                <a:gd name="connsiteY31" fmla="*/ 319391 h 565088"/>
                <a:gd name="connsiteX32" fmla="*/ 316502 w 609756"/>
                <a:gd name="connsiteY32" fmla="*/ 317710 h 565088"/>
                <a:gd name="connsiteX33" fmla="*/ 316502 w 609756"/>
                <a:gd name="connsiteY33" fmla="*/ 294173 h 565088"/>
                <a:gd name="connsiteX34" fmla="*/ 299112 w 609756"/>
                <a:gd name="connsiteY34" fmla="*/ 294173 h 565088"/>
                <a:gd name="connsiteX35" fmla="*/ 299112 w 609756"/>
                <a:gd name="connsiteY35" fmla="*/ 274279 h 565088"/>
                <a:gd name="connsiteX36" fmla="*/ 341184 w 609756"/>
                <a:gd name="connsiteY36" fmla="*/ 274279 h 565088"/>
                <a:gd name="connsiteX37" fmla="*/ 341184 w 609756"/>
                <a:gd name="connsiteY37" fmla="*/ 333681 h 565088"/>
                <a:gd name="connsiteX38" fmla="*/ 303320 w 609756"/>
                <a:gd name="connsiteY38" fmla="*/ 340126 h 565088"/>
                <a:gd name="connsiteX39" fmla="*/ 257602 w 609756"/>
                <a:gd name="connsiteY39" fmla="*/ 324995 h 565088"/>
                <a:gd name="connsiteX40" fmla="*/ 241614 w 609756"/>
                <a:gd name="connsiteY40" fmla="*/ 283805 h 565088"/>
                <a:gd name="connsiteX41" fmla="*/ 306124 w 609756"/>
                <a:gd name="connsiteY41" fmla="*/ 224963 h 565088"/>
                <a:gd name="connsiteX42" fmla="*/ 283131 w 609756"/>
                <a:gd name="connsiteY42" fmla="*/ 0 h 565088"/>
                <a:gd name="connsiteX43" fmla="*/ 531748 w 609756"/>
                <a:gd name="connsiteY43" fmla="*/ 148206 h 565088"/>
                <a:gd name="connsiteX44" fmla="*/ 507896 w 609756"/>
                <a:gd name="connsiteY44" fmla="*/ 196114 h 565088"/>
                <a:gd name="connsiteX45" fmla="*/ 283131 w 609756"/>
                <a:gd name="connsiteY45" fmla="*/ 41744 h 565088"/>
                <a:gd name="connsiteX46" fmla="*/ 41810 w 609756"/>
                <a:gd name="connsiteY46" fmla="*/ 282684 h 565088"/>
                <a:gd name="connsiteX47" fmla="*/ 283131 w 609756"/>
                <a:gd name="connsiteY47" fmla="*/ 523344 h 565088"/>
                <a:gd name="connsiteX48" fmla="*/ 512386 w 609756"/>
                <a:gd name="connsiteY48" fmla="*/ 355807 h 565088"/>
                <a:gd name="connsiteX49" fmla="*/ 462999 w 609756"/>
                <a:gd name="connsiteY49" fmla="*/ 355807 h 565088"/>
                <a:gd name="connsiteX50" fmla="*/ 536518 w 609756"/>
                <a:gd name="connsiteY50" fmla="*/ 209281 h 565088"/>
                <a:gd name="connsiteX51" fmla="*/ 609756 w 609756"/>
                <a:gd name="connsiteY51" fmla="*/ 355807 h 565088"/>
                <a:gd name="connsiteX52" fmla="*/ 556160 w 609756"/>
                <a:gd name="connsiteY52" fmla="*/ 355807 h 565088"/>
                <a:gd name="connsiteX53" fmla="*/ 283131 w 609756"/>
                <a:gd name="connsiteY53" fmla="*/ 565088 h 565088"/>
                <a:gd name="connsiteX54" fmla="*/ 0 w 609756"/>
                <a:gd name="connsiteY54" fmla="*/ 282684 h 565088"/>
                <a:gd name="connsiteX55" fmla="*/ 283131 w 609756"/>
                <a:gd name="connsiteY55" fmla="*/ 0 h 5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9756" h="565088">
                  <a:moveTo>
                    <a:pt x="182950" y="245143"/>
                  </a:moveTo>
                  <a:cubicBezTo>
                    <a:pt x="181267" y="251867"/>
                    <a:pt x="179583" y="260552"/>
                    <a:pt x="177620" y="266996"/>
                  </a:cubicBezTo>
                  <a:lnTo>
                    <a:pt x="170887" y="290809"/>
                  </a:lnTo>
                  <a:lnTo>
                    <a:pt x="195854" y="290809"/>
                  </a:lnTo>
                  <a:lnTo>
                    <a:pt x="188841" y="266996"/>
                  </a:lnTo>
                  <a:cubicBezTo>
                    <a:pt x="186877" y="260272"/>
                    <a:pt x="184914" y="251867"/>
                    <a:pt x="183230" y="245143"/>
                  </a:cubicBezTo>
                  <a:close/>
                  <a:moveTo>
                    <a:pt x="361154" y="226092"/>
                  </a:moveTo>
                  <a:lnTo>
                    <a:pt x="431027" y="226092"/>
                  </a:lnTo>
                  <a:lnTo>
                    <a:pt x="431027" y="247104"/>
                  </a:lnTo>
                  <a:lnTo>
                    <a:pt x="386971" y="247104"/>
                  </a:lnTo>
                  <a:lnTo>
                    <a:pt x="386971" y="270357"/>
                  </a:lnTo>
                  <a:lnTo>
                    <a:pt x="428502" y="270357"/>
                  </a:lnTo>
                  <a:lnTo>
                    <a:pt x="428502" y="291370"/>
                  </a:lnTo>
                  <a:lnTo>
                    <a:pt x="386971" y="291370"/>
                  </a:lnTo>
                  <a:lnTo>
                    <a:pt x="386971" y="317985"/>
                  </a:lnTo>
                  <a:lnTo>
                    <a:pt x="433272" y="317985"/>
                  </a:lnTo>
                  <a:lnTo>
                    <a:pt x="433272" y="338997"/>
                  </a:lnTo>
                  <a:lnTo>
                    <a:pt x="361154" y="338997"/>
                  </a:lnTo>
                  <a:close/>
                  <a:moveTo>
                    <a:pt x="167240" y="226092"/>
                  </a:moveTo>
                  <a:lnTo>
                    <a:pt x="200904" y="226092"/>
                  </a:lnTo>
                  <a:lnTo>
                    <a:pt x="235971" y="338997"/>
                  </a:lnTo>
                  <a:lnTo>
                    <a:pt x="208479" y="338997"/>
                  </a:lnTo>
                  <a:lnTo>
                    <a:pt x="199782" y="309860"/>
                  </a:lnTo>
                  <a:lnTo>
                    <a:pt x="167240" y="309860"/>
                  </a:lnTo>
                  <a:lnTo>
                    <a:pt x="159385" y="338997"/>
                  </a:lnTo>
                  <a:lnTo>
                    <a:pt x="132734" y="338997"/>
                  </a:lnTo>
                  <a:close/>
                  <a:moveTo>
                    <a:pt x="306124" y="224963"/>
                  </a:moveTo>
                  <a:cubicBezTo>
                    <a:pt x="320709" y="224963"/>
                    <a:pt x="331928" y="227765"/>
                    <a:pt x="337538" y="230567"/>
                  </a:cubicBezTo>
                  <a:lnTo>
                    <a:pt x="332209" y="251022"/>
                  </a:lnTo>
                  <a:cubicBezTo>
                    <a:pt x="325758" y="248220"/>
                    <a:pt x="318185" y="245978"/>
                    <a:pt x="305844" y="245978"/>
                  </a:cubicBezTo>
                  <a:cubicBezTo>
                    <a:pt x="284528" y="245978"/>
                    <a:pt x="268540" y="258027"/>
                    <a:pt x="268540" y="282404"/>
                  </a:cubicBezTo>
                  <a:cubicBezTo>
                    <a:pt x="268540" y="305661"/>
                    <a:pt x="283125" y="319391"/>
                    <a:pt x="303880" y="319391"/>
                  </a:cubicBezTo>
                  <a:cubicBezTo>
                    <a:pt x="309771" y="319391"/>
                    <a:pt x="314539" y="318831"/>
                    <a:pt x="316502" y="317710"/>
                  </a:cubicBezTo>
                  <a:lnTo>
                    <a:pt x="316502" y="294173"/>
                  </a:lnTo>
                  <a:lnTo>
                    <a:pt x="299112" y="294173"/>
                  </a:lnTo>
                  <a:lnTo>
                    <a:pt x="299112" y="274279"/>
                  </a:lnTo>
                  <a:lnTo>
                    <a:pt x="341184" y="274279"/>
                  </a:lnTo>
                  <a:lnTo>
                    <a:pt x="341184" y="333681"/>
                  </a:lnTo>
                  <a:cubicBezTo>
                    <a:pt x="333331" y="336483"/>
                    <a:pt x="318465" y="340126"/>
                    <a:pt x="303320" y="340126"/>
                  </a:cubicBezTo>
                  <a:cubicBezTo>
                    <a:pt x="282845" y="340126"/>
                    <a:pt x="267979" y="334802"/>
                    <a:pt x="257602" y="324995"/>
                  </a:cubicBezTo>
                  <a:cubicBezTo>
                    <a:pt x="247224" y="315188"/>
                    <a:pt x="241334" y="300337"/>
                    <a:pt x="241614" y="283805"/>
                  </a:cubicBezTo>
                  <a:cubicBezTo>
                    <a:pt x="241895" y="246258"/>
                    <a:pt x="269101" y="224963"/>
                    <a:pt x="306124" y="224963"/>
                  </a:cubicBezTo>
                  <a:close/>
                  <a:moveTo>
                    <a:pt x="283131" y="0"/>
                  </a:moveTo>
                  <a:cubicBezTo>
                    <a:pt x="390322" y="0"/>
                    <a:pt x="484045" y="59955"/>
                    <a:pt x="531748" y="148206"/>
                  </a:cubicBezTo>
                  <a:lnTo>
                    <a:pt x="507896" y="196114"/>
                  </a:lnTo>
                  <a:cubicBezTo>
                    <a:pt x="472820" y="106182"/>
                    <a:pt x="385552" y="41744"/>
                    <a:pt x="283131" y="41744"/>
                  </a:cubicBezTo>
                  <a:cubicBezTo>
                    <a:pt x="150124" y="41744"/>
                    <a:pt x="41810" y="149887"/>
                    <a:pt x="41810" y="282684"/>
                  </a:cubicBezTo>
                  <a:cubicBezTo>
                    <a:pt x="41810" y="415201"/>
                    <a:pt x="150124" y="523344"/>
                    <a:pt x="283131" y="523344"/>
                  </a:cubicBezTo>
                  <a:cubicBezTo>
                    <a:pt x="390322" y="523344"/>
                    <a:pt x="481239" y="452743"/>
                    <a:pt x="512386" y="355807"/>
                  </a:cubicBezTo>
                  <a:lnTo>
                    <a:pt x="462999" y="355807"/>
                  </a:lnTo>
                  <a:lnTo>
                    <a:pt x="536518" y="209281"/>
                  </a:lnTo>
                  <a:lnTo>
                    <a:pt x="609756" y="355807"/>
                  </a:lnTo>
                  <a:lnTo>
                    <a:pt x="556160" y="355807"/>
                  </a:lnTo>
                  <a:cubicBezTo>
                    <a:pt x="523610" y="476276"/>
                    <a:pt x="413613" y="565088"/>
                    <a:pt x="283131" y="565088"/>
                  </a:cubicBezTo>
                  <a:cubicBezTo>
                    <a:pt x="126834" y="565088"/>
                    <a:pt x="0" y="438454"/>
                    <a:pt x="0" y="282684"/>
                  </a:cubicBezTo>
                  <a:cubicBezTo>
                    <a:pt x="0" y="126634"/>
                    <a:pt x="126834" y="0"/>
                    <a:pt x="2831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FD001B6-30FD-40A8-889C-8A913F627327}"/>
              </a:ext>
            </a:extLst>
          </p:cNvPr>
          <p:cNvGrpSpPr/>
          <p:nvPr/>
        </p:nvGrpSpPr>
        <p:grpSpPr>
          <a:xfrm>
            <a:off x="5573110" y="4070292"/>
            <a:ext cx="433991" cy="433990"/>
            <a:chOff x="5789612" y="2608262"/>
            <a:chExt cx="1108076" cy="1108076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538FD42-3804-497E-AB55-32590FC26486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22">
              <a:extLst>
                <a:ext uri="{FF2B5EF4-FFF2-40B4-BE49-F238E27FC236}">
                  <a16:creationId xmlns:a16="http://schemas.microsoft.com/office/drawing/2014/main" id="{4E289023-63EA-4E7E-84E0-07C2B515FD11}"/>
                </a:ext>
              </a:extLst>
            </p:cNvPr>
            <p:cNvSpPr/>
            <p:nvPr/>
          </p:nvSpPr>
          <p:spPr>
            <a:xfrm>
              <a:off x="6078917" y="2890838"/>
              <a:ext cx="529465" cy="542925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0D569C3-AD26-47B1-80B9-7D8A91572BD3}"/>
              </a:ext>
            </a:extLst>
          </p:cNvPr>
          <p:cNvGrpSpPr/>
          <p:nvPr/>
        </p:nvGrpSpPr>
        <p:grpSpPr>
          <a:xfrm>
            <a:off x="5573110" y="4945207"/>
            <a:ext cx="433991" cy="433990"/>
            <a:chOff x="5789612" y="2608262"/>
            <a:chExt cx="1108076" cy="1108076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B7B43CF-C821-425D-B5C8-22E3FABA499E}"/>
                </a:ext>
              </a:extLst>
            </p:cNvPr>
            <p:cNvSpPr/>
            <p:nvPr/>
          </p:nvSpPr>
          <p:spPr>
            <a:xfrm>
              <a:off x="5789612" y="2608262"/>
              <a:ext cx="1108076" cy="1108076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25">
              <a:extLst>
                <a:ext uri="{FF2B5EF4-FFF2-40B4-BE49-F238E27FC236}">
                  <a16:creationId xmlns:a16="http://schemas.microsoft.com/office/drawing/2014/main" id="{008F1D57-7EFD-4E19-97CC-277531F49074}"/>
                </a:ext>
              </a:extLst>
            </p:cNvPr>
            <p:cNvSpPr/>
            <p:nvPr/>
          </p:nvSpPr>
          <p:spPr>
            <a:xfrm>
              <a:off x="6076051" y="2890838"/>
              <a:ext cx="535198" cy="542925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3D7BE9-F9D6-4B17-80D9-7935E2A64E09}"/>
              </a:ext>
            </a:extLst>
          </p:cNvPr>
          <p:cNvGrpSpPr/>
          <p:nvPr/>
        </p:nvGrpSpPr>
        <p:grpSpPr>
          <a:xfrm>
            <a:off x="6267885" y="2298700"/>
            <a:ext cx="4663640" cy="715176"/>
            <a:chOff x="2096160" y="2352404"/>
            <a:chExt cx="5355855" cy="71517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278E758-5CA5-4C4A-A03A-B6027E6C3A49}"/>
                </a:ext>
              </a:extLst>
            </p:cNvPr>
            <p:cNvSpPr txBox="1"/>
            <p:nvPr/>
          </p:nvSpPr>
          <p:spPr>
            <a:xfrm>
              <a:off x="2096162" y="2352404"/>
              <a:ext cx="285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5D9F793-76C0-4345-9E1E-99CCCF1C1F98}"/>
                </a:ext>
              </a:extLst>
            </p:cNvPr>
            <p:cNvSpPr txBox="1"/>
            <p:nvPr/>
          </p:nvSpPr>
          <p:spPr>
            <a:xfrm>
              <a:off x="2096160" y="2730885"/>
              <a:ext cx="5355855" cy="3366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87ABBED-DC8D-4206-B9DC-E8BEFD0661B9}"/>
              </a:ext>
            </a:extLst>
          </p:cNvPr>
          <p:cNvGrpSpPr/>
          <p:nvPr/>
        </p:nvGrpSpPr>
        <p:grpSpPr>
          <a:xfrm>
            <a:off x="6267885" y="3176745"/>
            <a:ext cx="4663640" cy="715176"/>
            <a:chOff x="2096160" y="2352404"/>
            <a:chExt cx="5355855" cy="71517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463C967-B62D-462F-9DD5-63F4276B0B9B}"/>
                </a:ext>
              </a:extLst>
            </p:cNvPr>
            <p:cNvSpPr txBox="1"/>
            <p:nvPr/>
          </p:nvSpPr>
          <p:spPr>
            <a:xfrm>
              <a:off x="2096162" y="2352404"/>
              <a:ext cx="2432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20948C5-4618-4D33-B8FB-42F437960929}"/>
                </a:ext>
              </a:extLst>
            </p:cNvPr>
            <p:cNvSpPr txBox="1"/>
            <p:nvPr/>
          </p:nvSpPr>
          <p:spPr>
            <a:xfrm>
              <a:off x="2096160" y="2730885"/>
              <a:ext cx="5355855" cy="3366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6FD5D85-DED3-4F3B-BC02-5E04CA3185E8}"/>
              </a:ext>
            </a:extLst>
          </p:cNvPr>
          <p:cNvGrpSpPr/>
          <p:nvPr/>
        </p:nvGrpSpPr>
        <p:grpSpPr>
          <a:xfrm>
            <a:off x="6267885" y="4054790"/>
            <a:ext cx="4663640" cy="715176"/>
            <a:chOff x="2096160" y="2352404"/>
            <a:chExt cx="5355855" cy="71517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B439DDE-FD29-4326-BEB3-D154550F28C1}"/>
                </a:ext>
              </a:extLst>
            </p:cNvPr>
            <p:cNvSpPr txBox="1"/>
            <p:nvPr/>
          </p:nvSpPr>
          <p:spPr>
            <a:xfrm>
              <a:off x="2096162" y="2352404"/>
              <a:ext cx="2432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10B65E3-D887-4B45-8E46-E9A2E73157A1}"/>
                </a:ext>
              </a:extLst>
            </p:cNvPr>
            <p:cNvSpPr txBox="1"/>
            <p:nvPr/>
          </p:nvSpPr>
          <p:spPr>
            <a:xfrm>
              <a:off x="2096160" y="2730885"/>
              <a:ext cx="5355855" cy="3366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72FE545-BDCC-4FC5-B2D1-C6DCAD9414D5}"/>
              </a:ext>
            </a:extLst>
          </p:cNvPr>
          <p:cNvGrpSpPr/>
          <p:nvPr/>
        </p:nvGrpSpPr>
        <p:grpSpPr>
          <a:xfrm>
            <a:off x="6267885" y="4932835"/>
            <a:ext cx="4663640" cy="715176"/>
            <a:chOff x="2096160" y="2352404"/>
            <a:chExt cx="5355855" cy="71517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19B6005-7D88-48F1-9097-B1CC3C010AA4}"/>
                </a:ext>
              </a:extLst>
            </p:cNvPr>
            <p:cNvSpPr txBox="1"/>
            <p:nvPr/>
          </p:nvSpPr>
          <p:spPr>
            <a:xfrm>
              <a:off x="2096162" y="2352404"/>
              <a:ext cx="2282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10CA3E0-206E-4306-ABD7-24661288083E}"/>
                </a:ext>
              </a:extLst>
            </p:cNvPr>
            <p:cNvSpPr txBox="1"/>
            <p:nvPr/>
          </p:nvSpPr>
          <p:spPr>
            <a:xfrm>
              <a:off x="2096160" y="2730885"/>
              <a:ext cx="5355855" cy="3366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5" name="Freeform 11">
            <a:extLst>
              <a:ext uri="{FF2B5EF4-FFF2-40B4-BE49-F238E27FC236}">
                <a16:creationId xmlns:a16="http://schemas.microsoft.com/office/drawing/2014/main" id="{03E11919-537E-4DB0-9678-62FFE0153865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46CC625-62A7-4780-A57E-DD55EE98FCAF}"/>
              </a:ext>
            </a:extLst>
          </p:cNvPr>
          <p:cNvSpPr txBox="1"/>
          <p:nvPr/>
        </p:nvSpPr>
        <p:spPr>
          <a:xfrm>
            <a:off x="3912278" y="409292"/>
            <a:ext cx="44740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Execute The Scenario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78D6F2D-AD23-4365-8E0D-049DFAE7D874}"/>
              </a:ext>
            </a:extLst>
          </p:cNvPr>
          <p:cNvSpPr txBox="1"/>
          <p:nvPr/>
        </p:nvSpPr>
        <p:spPr>
          <a:xfrm>
            <a:off x="3912278" y="878293"/>
            <a:ext cx="4474075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6516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603782B-F145-4B90-84FF-0527F26FF02E}"/>
              </a:ext>
            </a:extLst>
          </p:cNvPr>
          <p:cNvSpPr/>
          <p:nvPr/>
        </p:nvSpPr>
        <p:spPr>
          <a:xfrm>
            <a:off x="1832343" y="2150796"/>
            <a:ext cx="1758215" cy="175821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4">
            <a:extLst>
              <a:ext uri="{FF2B5EF4-FFF2-40B4-BE49-F238E27FC236}">
                <a16:creationId xmlns:a16="http://schemas.microsoft.com/office/drawing/2014/main" id="{B5FD1CC2-73CC-465D-BA8C-E30CFCFBC3DB}"/>
              </a:ext>
            </a:extLst>
          </p:cNvPr>
          <p:cNvSpPr/>
          <p:nvPr/>
        </p:nvSpPr>
        <p:spPr>
          <a:xfrm>
            <a:off x="2286301" y="2605398"/>
            <a:ext cx="850299" cy="849015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671FD9F-4D96-4B6B-B32C-823621107936}"/>
              </a:ext>
            </a:extLst>
          </p:cNvPr>
          <p:cNvSpPr/>
          <p:nvPr/>
        </p:nvSpPr>
        <p:spPr>
          <a:xfrm>
            <a:off x="5216894" y="2150796"/>
            <a:ext cx="1758215" cy="175821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椭圆 8">
            <a:extLst>
              <a:ext uri="{FF2B5EF4-FFF2-40B4-BE49-F238E27FC236}">
                <a16:creationId xmlns:a16="http://schemas.microsoft.com/office/drawing/2014/main" id="{797B3677-054E-4016-86AE-FFC0CD30ADE9}"/>
              </a:ext>
            </a:extLst>
          </p:cNvPr>
          <p:cNvSpPr/>
          <p:nvPr/>
        </p:nvSpPr>
        <p:spPr>
          <a:xfrm>
            <a:off x="5741217" y="2604756"/>
            <a:ext cx="709571" cy="850299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7EDB510-973B-40FC-BC6F-6DB1E70688F3}"/>
              </a:ext>
            </a:extLst>
          </p:cNvPr>
          <p:cNvSpPr/>
          <p:nvPr/>
        </p:nvSpPr>
        <p:spPr>
          <a:xfrm>
            <a:off x="8601446" y="2150796"/>
            <a:ext cx="1758215" cy="175821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椭圆 11">
            <a:extLst>
              <a:ext uri="{FF2B5EF4-FFF2-40B4-BE49-F238E27FC236}">
                <a16:creationId xmlns:a16="http://schemas.microsoft.com/office/drawing/2014/main" id="{28175728-45DF-43B0-B503-CA620B37D2E2}"/>
              </a:ext>
            </a:extLst>
          </p:cNvPr>
          <p:cNvSpPr/>
          <p:nvPr/>
        </p:nvSpPr>
        <p:spPr>
          <a:xfrm>
            <a:off x="9055404" y="2653040"/>
            <a:ext cx="850299" cy="753731"/>
          </a:xfrm>
          <a:custGeom>
            <a:avLst/>
            <a:gdLst>
              <a:gd name="T0" fmla="*/ 1133 w 7481"/>
              <a:gd name="T1" fmla="*/ 3184 h 6641"/>
              <a:gd name="T2" fmla="*/ 1815 w 7481"/>
              <a:gd name="T3" fmla="*/ 3566 h 6641"/>
              <a:gd name="T4" fmla="*/ 1618 w 7481"/>
              <a:gd name="T5" fmla="*/ 4057 h 6641"/>
              <a:gd name="T6" fmla="*/ 2411 w 7481"/>
              <a:gd name="T7" fmla="*/ 3846 h 6641"/>
              <a:gd name="T8" fmla="*/ 3226 w 7481"/>
              <a:gd name="T9" fmla="*/ 4471 h 6641"/>
              <a:gd name="T10" fmla="*/ 3337 w 7481"/>
              <a:gd name="T11" fmla="*/ 5414 h 6641"/>
              <a:gd name="T12" fmla="*/ 3239 w 7481"/>
              <a:gd name="T13" fmla="*/ 5550 h 6641"/>
              <a:gd name="T14" fmla="*/ 2429 w 7481"/>
              <a:gd name="T15" fmla="*/ 5852 h 6641"/>
              <a:gd name="T16" fmla="*/ 2731 w 7481"/>
              <a:gd name="T17" fmla="*/ 6641 h 6641"/>
              <a:gd name="T18" fmla="*/ 5052 w 7481"/>
              <a:gd name="T19" fmla="*/ 6338 h 6641"/>
              <a:gd name="T20" fmla="*/ 4749 w 7481"/>
              <a:gd name="T21" fmla="*/ 5550 h 6641"/>
              <a:gd name="T22" fmla="*/ 4137 w 7481"/>
              <a:gd name="T23" fmla="*/ 5483 h 6641"/>
              <a:gd name="T24" fmla="*/ 4144 w 7481"/>
              <a:gd name="T25" fmla="*/ 4646 h 6641"/>
              <a:gd name="T26" fmla="*/ 4976 w 7481"/>
              <a:gd name="T27" fmla="*/ 3824 h 6641"/>
              <a:gd name="T28" fmla="*/ 5193 w 7481"/>
              <a:gd name="T29" fmla="*/ 4030 h 6641"/>
              <a:gd name="T30" fmla="*/ 5680 w 7481"/>
              <a:gd name="T31" fmla="*/ 3591 h 6641"/>
              <a:gd name="T32" fmla="*/ 6076 w 7481"/>
              <a:gd name="T33" fmla="*/ 3300 h 6641"/>
              <a:gd name="T34" fmla="*/ 6903 w 7481"/>
              <a:gd name="T35" fmla="*/ 2860 h 6641"/>
              <a:gd name="T36" fmla="*/ 6416 w 7481"/>
              <a:gd name="T37" fmla="*/ 490 h 6641"/>
              <a:gd name="T38" fmla="*/ 6327 w 7481"/>
              <a:gd name="T39" fmla="*/ 122 h 6641"/>
              <a:gd name="T40" fmla="*/ 1273 w 7481"/>
              <a:gd name="T41" fmla="*/ 0 h 6641"/>
              <a:gd name="T42" fmla="*/ 1169 w 7481"/>
              <a:gd name="T43" fmla="*/ 336 h 6641"/>
              <a:gd name="T44" fmla="*/ 77 w 7481"/>
              <a:gd name="T45" fmla="*/ 1886 h 6641"/>
              <a:gd name="T46" fmla="*/ 5546 w 7481"/>
              <a:gd name="T47" fmla="*/ 2892 h 6641"/>
              <a:gd name="T48" fmla="*/ 6328 w 7481"/>
              <a:gd name="T49" fmla="*/ 1000 h 6641"/>
              <a:gd name="T50" fmla="*/ 5597 w 7481"/>
              <a:gd name="T51" fmla="*/ 2940 h 6641"/>
              <a:gd name="T52" fmla="*/ 3779 w 7481"/>
              <a:gd name="T53" fmla="*/ 762 h 6641"/>
              <a:gd name="T54" fmla="*/ 4201 w 7481"/>
              <a:gd name="T55" fmla="*/ 3605 h 6641"/>
              <a:gd name="T56" fmla="*/ 3723 w 7481"/>
              <a:gd name="T57" fmla="*/ 1223 h 6641"/>
              <a:gd name="T58" fmla="*/ 3076 w 7481"/>
              <a:gd name="T59" fmla="*/ 1566 h 6641"/>
              <a:gd name="T60" fmla="*/ 3779 w 7481"/>
              <a:gd name="T61" fmla="*/ 762 h 6641"/>
              <a:gd name="T62" fmla="*/ 1294 w 7481"/>
              <a:gd name="T63" fmla="*/ 1078 h 6641"/>
              <a:gd name="T64" fmla="*/ 1884 w 7481"/>
              <a:gd name="T65" fmla="*/ 2940 h 6641"/>
              <a:gd name="T66" fmla="*/ 1153 w 7481"/>
              <a:gd name="T67" fmla="*/ 1000 h 6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81" h="6641">
                <a:moveTo>
                  <a:pt x="578" y="2860"/>
                </a:moveTo>
                <a:cubicBezTo>
                  <a:pt x="752" y="2992"/>
                  <a:pt x="936" y="3092"/>
                  <a:pt x="1133" y="3184"/>
                </a:cubicBezTo>
                <a:cubicBezTo>
                  <a:pt x="1223" y="3224"/>
                  <a:pt x="1314" y="3262"/>
                  <a:pt x="1405" y="3300"/>
                </a:cubicBezTo>
                <a:cubicBezTo>
                  <a:pt x="1592" y="3378"/>
                  <a:pt x="1686" y="3455"/>
                  <a:pt x="1815" y="3566"/>
                </a:cubicBezTo>
                <a:cubicBezTo>
                  <a:pt x="1867" y="3610"/>
                  <a:pt x="1867" y="3603"/>
                  <a:pt x="1800" y="3591"/>
                </a:cubicBezTo>
                <a:cubicBezTo>
                  <a:pt x="1587" y="3550"/>
                  <a:pt x="1406" y="3879"/>
                  <a:pt x="1618" y="4057"/>
                </a:cubicBezTo>
                <a:cubicBezTo>
                  <a:pt x="1833" y="4238"/>
                  <a:pt x="2081" y="4205"/>
                  <a:pt x="2288" y="4030"/>
                </a:cubicBezTo>
                <a:cubicBezTo>
                  <a:pt x="2350" y="3977"/>
                  <a:pt x="2390" y="3914"/>
                  <a:pt x="2411" y="3846"/>
                </a:cubicBezTo>
                <a:cubicBezTo>
                  <a:pt x="2431" y="3782"/>
                  <a:pt x="2462" y="3770"/>
                  <a:pt x="2504" y="3824"/>
                </a:cubicBezTo>
                <a:cubicBezTo>
                  <a:pt x="2727" y="4110"/>
                  <a:pt x="2969" y="4337"/>
                  <a:pt x="3226" y="4471"/>
                </a:cubicBezTo>
                <a:cubicBezTo>
                  <a:pt x="3286" y="4503"/>
                  <a:pt x="3337" y="4578"/>
                  <a:pt x="3337" y="4646"/>
                </a:cubicBezTo>
                <a:lnTo>
                  <a:pt x="3337" y="5414"/>
                </a:lnTo>
                <a:cubicBezTo>
                  <a:pt x="3337" y="5438"/>
                  <a:pt x="3339" y="5461"/>
                  <a:pt x="3343" y="5483"/>
                </a:cubicBezTo>
                <a:cubicBezTo>
                  <a:pt x="3350" y="5520"/>
                  <a:pt x="3307" y="5550"/>
                  <a:pt x="3239" y="5550"/>
                </a:cubicBezTo>
                <a:lnTo>
                  <a:pt x="2731" y="5550"/>
                </a:lnTo>
                <a:cubicBezTo>
                  <a:pt x="2564" y="5550"/>
                  <a:pt x="2429" y="5685"/>
                  <a:pt x="2429" y="5852"/>
                </a:cubicBezTo>
                <a:lnTo>
                  <a:pt x="2429" y="6338"/>
                </a:lnTo>
                <a:cubicBezTo>
                  <a:pt x="2429" y="6505"/>
                  <a:pt x="2564" y="6641"/>
                  <a:pt x="2731" y="6641"/>
                </a:cubicBezTo>
                <a:lnTo>
                  <a:pt x="4749" y="6641"/>
                </a:lnTo>
                <a:cubicBezTo>
                  <a:pt x="4916" y="6641"/>
                  <a:pt x="5052" y="6505"/>
                  <a:pt x="5052" y="6338"/>
                </a:cubicBezTo>
                <a:lnTo>
                  <a:pt x="5052" y="5852"/>
                </a:lnTo>
                <a:cubicBezTo>
                  <a:pt x="5052" y="5685"/>
                  <a:pt x="4916" y="5550"/>
                  <a:pt x="4749" y="5550"/>
                </a:cubicBezTo>
                <a:lnTo>
                  <a:pt x="4241" y="5550"/>
                </a:lnTo>
                <a:cubicBezTo>
                  <a:pt x="4174" y="5550"/>
                  <a:pt x="4130" y="5521"/>
                  <a:pt x="4137" y="5483"/>
                </a:cubicBezTo>
                <a:cubicBezTo>
                  <a:pt x="4141" y="5461"/>
                  <a:pt x="4144" y="5438"/>
                  <a:pt x="4144" y="5414"/>
                </a:cubicBezTo>
                <a:lnTo>
                  <a:pt x="4144" y="4646"/>
                </a:lnTo>
                <a:cubicBezTo>
                  <a:pt x="4144" y="4578"/>
                  <a:pt x="4195" y="4503"/>
                  <a:pt x="4255" y="4471"/>
                </a:cubicBezTo>
                <a:cubicBezTo>
                  <a:pt x="4511" y="4337"/>
                  <a:pt x="4754" y="4110"/>
                  <a:pt x="4976" y="3824"/>
                </a:cubicBezTo>
                <a:cubicBezTo>
                  <a:pt x="5018" y="3770"/>
                  <a:pt x="5050" y="3782"/>
                  <a:pt x="5070" y="3846"/>
                </a:cubicBezTo>
                <a:cubicBezTo>
                  <a:pt x="5091" y="3914"/>
                  <a:pt x="5130" y="3977"/>
                  <a:pt x="5193" y="4030"/>
                </a:cubicBezTo>
                <a:cubicBezTo>
                  <a:pt x="5400" y="4205"/>
                  <a:pt x="5648" y="4238"/>
                  <a:pt x="5863" y="4057"/>
                </a:cubicBezTo>
                <a:cubicBezTo>
                  <a:pt x="6075" y="3879"/>
                  <a:pt x="5893" y="3550"/>
                  <a:pt x="5680" y="3591"/>
                </a:cubicBezTo>
                <a:cubicBezTo>
                  <a:pt x="5614" y="3603"/>
                  <a:pt x="5614" y="3610"/>
                  <a:pt x="5665" y="3566"/>
                </a:cubicBezTo>
                <a:cubicBezTo>
                  <a:pt x="5794" y="3455"/>
                  <a:pt x="5888" y="3378"/>
                  <a:pt x="6076" y="3300"/>
                </a:cubicBezTo>
                <a:cubicBezTo>
                  <a:pt x="6167" y="3262"/>
                  <a:pt x="6257" y="3224"/>
                  <a:pt x="6348" y="3184"/>
                </a:cubicBezTo>
                <a:cubicBezTo>
                  <a:pt x="6545" y="3092"/>
                  <a:pt x="6729" y="2992"/>
                  <a:pt x="6903" y="2860"/>
                </a:cubicBezTo>
                <a:cubicBezTo>
                  <a:pt x="7211" y="2625"/>
                  <a:pt x="7359" y="2259"/>
                  <a:pt x="7403" y="1886"/>
                </a:cubicBezTo>
                <a:cubicBezTo>
                  <a:pt x="7481" y="1226"/>
                  <a:pt x="7006" y="679"/>
                  <a:pt x="6416" y="490"/>
                </a:cubicBezTo>
                <a:cubicBezTo>
                  <a:pt x="6352" y="470"/>
                  <a:pt x="6305" y="403"/>
                  <a:pt x="6312" y="336"/>
                </a:cubicBezTo>
                <a:cubicBezTo>
                  <a:pt x="6319" y="262"/>
                  <a:pt x="6324" y="190"/>
                  <a:pt x="6327" y="122"/>
                </a:cubicBezTo>
                <a:cubicBezTo>
                  <a:pt x="6330" y="55"/>
                  <a:pt x="6275" y="0"/>
                  <a:pt x="6207" y="0"/>
                </a:cubicBezTo>
                <a:lnTo>
                  <a:pt x="1273" y="0"/>
                </a:lnTo>
                <a:cubicBezTo>
                  <a:pt x="1206" y="0"/>
                  <a:pt x="1151" y="55"/>
                  <a:pt x="1153" y="122"/>
                </a:cubicBezTo>
                <a:cubicBezTo>
                  <a:pt x="1156" y="190"/>
                  <a:pt x="1161" y="262"/>
                  <a:pt x="1169" y="336"/>
                </a:cubicBezTo>
                <a:cubicBezTo>
                  <a:pt x="1175" y="403"/>
                  <a:pt x="1129" y="470"/>
                  <a:pt x="1064" y="490"/>
                </a:cubicBezTo>
                <a:cubicBezTo>
                  <a:pt x="474" y="679"/>
                  <a:pt x="0" y="1226"/>
                  <a:pt x="77" y="1886"/>
                </a:cubicBezTo>
                <a:cubicBezTo>
                  <a:pt x="121" y="2259"/>
                  <a:pt x="269" y="2625"/>
                  <a:pt x="578" y="2860"/>
                </a:cubicBezTo>
                <a:close/>
                <a:moveTo>
                  <a:pt x="5546" y="2892"/>
                </a:moveTo>
                <a:cubicBezTo>
                  <a:pt x="5831" y="2311"/>
                  <a:pt x="6053" y="1662"/>
                  <a:pt x="6187" y="1078"/>
                </a:cubicBezTo>
                <a:cubicBezTo>
                  <a:pt x="6202" y="1012"/>
                  <a:pt x="6266" y="973"/>
                  <a:pt x="6328" y="1000"/>
                </a:cubicBezTo>
                <a:cubicBezTo>
                  <a:pt x="6935" y="1263"/>
                  <a:pt x="7167" y="2116"/>
                  <a:pt x="6498" y="2535"/>
                </a:cubicBezTo>
                <a:cubicBezTo>
                  <a:pt x="6239" y="2696"/>
                  <a:pt x="5887" y="2786"/>
                  <a:pt x="5597" y="2940"/>
                </a:cubicBezTo>
                <a:cubicBezTo>
                  <a:pt x="5537" y="2972"/>
                  <a:pt x="5516" y="2952"/>
                  <a:pt x="5546" y="2892"/>
                </a:cubicBezTo>
                <a:close/>
                <a:moveTo>
                  <a:pt x="3779" y="762"/>
                </a:moveTo>
                <a:lnTo>
                  <a:pt x="4201" y="762"/>
                </a:lnTo>
                <a:lnTo>
                  <a:pt x="4201" y="3605"/>
                </a:lnTo>
                <a:lnTo>
                  <a:pt x="3723" y="3605"/>
                </a:lnTo>
                <a:lnTo>
                  <a:pt x="3723" y="1223"/>
                </a:lnTo>
                <a:lnTo>
                  <a:pt x="3712" y="1223"/>
                </a:lnTo>
                <a:lnTo>
                  <a:pt x="3076" y="1566"/>
                </a:lnTo>
                <a:lnTo>
                  <a:pt x="2980" y="1189"/>
                </a:lnTo>
                <a:lnTo>
                  <a:pt x="3779" y="762"/>
                </a:lnTo>
                <a:close/>
                <a:moveTo>
                  <a:pt x="1153" y="1000"/>
                </a:moveTo>
                <a:cubicBezTo>
                  <a:pt x="1215" y="973"/>
                  <a:pt x="1279" y="1012"/>
                  <a:pt x="1294" y="1078"/>
                </a:cubicBezTo>
                <a:cubicBezTo>
                  <a:pt x="1428" y="1662"/>
                  <a:pt x="1649" y="2311"/>
                  <a:pt x="1935" y="2892"/>
                </a:cubicBezTo>
                <a:cubicBezTo>
                  <a:pt x="1965" y="2953"/>
                  <a:pt x="1943" y="2972"/>
                  <a:pt x="1884" y="2940"/>
                </a:cubicBezTo>
                <a:cubicBezTo>
                  <a:pt x="1594" y="2786"/>
                  <a:pt x="1241" y="2696"/>
                  <a:pt x="983" y="2535"/>
                </a:cubicBezTo>
                <a:cubicBezTo>
                  <a:pt x="313" y="2116"/>
                  <a:pt x="545" y="1263"/>
                  <a:pt x="1153" y="1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5790009-ACDE-4BD1-903F-280A9D9B7FA7}"/>
              </a:ext>
            </a:extLst>
          </p:cNvPr>
          <p:cNvSpPr/>
          <p:nvPr/>
        </p:nvSpPr>
        <p:spPr>
          <a:xfrm>
            <a:off x="1673224" y="4259422"/>
            <a:ext cx="2076451" cy="46640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5024D22-CD90-47AD-8548-D22FD42DDE1F}"/>
              </a:ext>
            </a:extLst>
          </p:cNvPr>
          <p:cNvSpPr/>
          <p:nvPr/>
        </p:nvSpPr>
        <p:spPr>
          <a:xfrm>
            <a:off x="5057775" y="4259422"/>
            <a:ext cx="2076451" cy="46640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829E68-4090-4BF4-AB3A-902E34E88BBE}"/>
              </a:ext>
            </a:extLst>
          </p:cNvPr>
          <p:cNvSpPr/>
          <p:nvPr/>
        </p:nvSpPr>
        <p:spPr>
          <a:xfrm>
            <a:off x="8442327" y="4259422"/>
            <a:ext cx="2076451" cy="46640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A30BB4-33FB-4120-AD5C-426B9614B592}"/>
              </a:ext>
            </a:extLst>
          </p:cNvPr>
          <p:cNvGrpSpPr/>
          <p:nvPr/>
        </p:nvGrpSpPr>
        <p:grpSpPr>
          <a:xfrm>
            <a:off x="1622423" y="4312812"/>
            <a:ext cx="2207515" cy="1136217"/>
            <a:chOff x="2096161" y="2352404"/>
            <a:chExt cx="2535171" cy="113621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01E46F0-882C-4D63-BDEB-0BF777F27378}"/>
                </a:ext>
              </a:extLst>
            </p:cNvPr>
            <p:cNvSpPr txBox="1"/>
            <p:nvPr/>
          </p:nvSpPr>
          <p:spPr>
            <a:xfrm>
              <a:off x="2154499" y="2352404"/>
              <a:ext cx="2321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2526C00-1FB3-48B5-A611-01571E2BA665}"/>
                </a:ext>
              </a:extLst>
            </p:cNvPr>
            <p:cNvSpPr txBox="1"/>
            <p:nvPr/>
          </p:nvSpPr>
          <p:spPr>
            <a:xfrm>
              <a:off x="2096161" y="2874927"/>
              <a:ext cx="2535171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8387BE3-4991-499A-9FE1-C2A0B07E702F}"/>
              </a:ext>
            </a:extLst>
          </p:cNvPr>
          <p:cNvGrpSpPr/>
          <p:nvPr/>
        </p:nvGrpSpPr>
        <p:grpSpPr>
          <a:xfrm>
            <a:off x="5002907" y="4312812"/>
            <a:ext cx="2207518" cy="1136217"/>
            <a:chOff x="2096158" y="2352404"/>
            <a:chExt cx="2535174" cy="113621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CE22657-BFC9-49B7-A534-9C172558F0F7}"/>
                </a:ext>
              </a:extLst>
            </p:cNvPr>
            <p:cNvSpPr txBox="1"/>
            <p:nvPr/>
          </p:nvSpPr>
          <p:spPr>
            <a:xfrm>
              <a:off x="2096158" y="2352404"/>
              <a:ext cx="2535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B21B599-68D0-4987-8F3D-0C5FC658752E}"/>
                </a:ext>
              </a:extLst>
            </p:cNvPr>
            <p:cNvSpPr txBox="1"/>
            <p:nvPr/>
          </p:nvSpPr>
          <p:spPr>
            <a:xfrm>
              <a:off x="2096161" y="2874927"/>
              <a:ext cx="2535171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47B3BD2-8B10-4E6D-AE08-13093EFCE658}"/>
              </a:ext>
            </a:extLst>
          </p:cNvPr>
          <p:cNvGrpSpPr/>
          <p:nvPr/>
        </p:nvGrpSpPr>
        <p:grpSpPr>
          <a:xfrm>
            <a:off x="8376795" y="4312812"/>
            <a:ext cx="2207515" cy="1136217"/>
            <a:chOff x="2096161" y="2352404"/>
            <a:chExt cx="2535171" cy="113621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42304B8-CE62-457D-8F3D-68B224F9841D}"/>
                </a:ext>
              </a:extLst>
            </p:cNvPr>
            <p:cNvSpPr txBox="1"/>
            <p:nvPr/>
          </p:nvSpPr>
          <p:spPr>
            <a:xfrm>
              <a:off x="2103739" y="2352404"/>
              <a:ext cx="2452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0289479-1679-4D00-BD79-D004024958B6}"/>
                </a:ext>
              </a:extLst>
            </p:cNvPr>
            <p:cNvSpPr txBox="1"/>
            <p:nvPr/>
          </p:nvSpPr>
          <p:spPr>
            <a:xfrm>
              <a:off x="2096161" y="2874927"/>
              <a:ext cx="2535171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68FD35F5-BE6C-471F-BA4E-F849F373AEB9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455EBB-CA9A-4535-9BF9-4018F2915750}"/>
              </a:ext>
            </a:extLst>
          </p:cNvPr>
          <p:cNvSpPr txBox="1"/>
          <p:nvPr/>
        </p:nvSpPr>
        <p:spPr>
          <a:xfrm>
            <a:off x="3749675" y="409292"/>
            <a:ext cx="46271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Execute The Scenario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BBAEB02-B7C8-41C7-8E77-B4012874FADD}"/>
              </a:ext>
            </a:extLst>
          </p:cNvPr>
          <p:cNvSpPr txBox="1"/>
          <p:nvPr/>
        </p:nvSpPr>
        <p:spPr>
          <a:xfrm>
            <a:off x="3590558" y="878294"/>
            <a:ext cx="5010888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1129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8" grpId="0" animBg="1"/>
      <p:bldP spid="26" grpId="0" animBg="1"/>
      <p:bldP spid="11" grpId="0" animBg="1"/>
      <p:bldP spid="27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D79A9E2-E4FE-4411-870A-2CC86DF4ED4E}"/>
              </a:ext>
            </a:extLst>
          </p:cNvPr>
          <p:cNvGrpSpPr/>
          <p:nvPr/>
        </p:nvGrpSpPr>
        <p:grpSpPr>
          <a:xfrm>
            <a:off x="1181768" y="2499222"/>
            <a:ext cx="3012861" cy="3221673"/>
            <a:chOff x="1181767" y="2499222"/>
            <a:chExt cx="3012861" cy="322167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66757BC-EAA3-41A4-A853-80BE5E793AEE}"/>
                </a:ext>
              </a:extLst>
            </p:cNvPr>
            <p:cNvGrpSpPr/>
            <p:nvPr/>
          </p:nvGrpSpPr>
          <p:grpSpPr>
            <a:xfrm>
              <a:off x="1181767" y="2499222"/>
              <a:ext cx="3012861" cy="3221673"/>
              <a:chOff x="1181767" y="2499222"/>
              <a:chExt cx="3012861" cy="3221673"/>
            </a:xfrm>
          </p:grpSpPr>
          <p:sp>
            <p:nvSpPr>
              <p:cNvPr id="3" name="圆角矩形 27">
                <a:extLst>
                  <a:ext uri="{FF2B5EF4-FFF2-40B4-BE49-F238E27FC236}">
                    <a16:creationId xmlns:a16="http://schemas.microsoft.com/office/drawing/2014/main" id="{FD31AF3A-6289-49B6-864E-44FFB7C24C44}"/>
                  </a:ext>
                </a:extLst>
              </p:cNvPr>
              <p:cNvSpPr/>
              <p:nvPr/>
            </p:nvSpPr>
            <p:spPr>
              <a:xfrm>
                <a:off x="1181767" y="2499222"/>
                <a:ext cx="3012861" cy="322167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椭圆 5">
                <a:extLst>
                  <a:ext uri="{FF2B5EF4-FFF2-40B4-BE49-F238E27FC236}">
                    <a16:creationId xmlns:a16="http://schemas.microsoft.com/office/drawing/2014/main" id="{C55AB735-09D5-4AD4-B3C2-203368B3315C}"/>
                  </a:ext>
                </a:extLst>
              </p:cNvPr>
              <p:cNvSpPr/>
              <p:nvPr/>
            </p:nvSpPr>
            <p:spPr>
              <a:xfrm>
                <a:off x="1515722" y="2950029"/>
                <a:ext cx="887413" cy="957942"/>
              </a:xfrm>
              <a:custGeom>
                <a:avLst/>
                <a:gdLst>
                  <a:gd name="connsiteX0" fmla="*/ 250789 w 563817"/>
                  <a:gd name="connsiteY0" fmla="*/ 546529 h 608627"/>
                  <a:gd name="connsiteX1" fmla="*/ 313028 w 563817"/>
                  <a:gd name="connsiteY1" fmla="*/ 546529 h 608627"/>
                  <a:gd name="connsiteX2" fmla="*/ 313028 w 563817"/>
                  <a:gd name="connsiteY2" fmla="*/ 577578 h 608627"/>
                  <a:gd name="connsiteX3" fmla="*/ 281909 w 563817"/>
                  <a:gd name="connsiteY3" fmla="*/ 608627 h 608627"/>
                  <a:gd name="connsiteX4" fmla="*/ 250789 w 563817"/>
                  <a:gd name="connsiteY4" fmla="*/ 577578 h 608627"/>
                  <a:gd name="connsiteX5" fmla="*/ 464320 w 563817"/>
                  <a:gd name="connsiteY5" fmla="*/ 405681 h 608627"/>
                  <a:gd name="connsiteX6" fmla="*/ 526488 w 563817"/>
                  <a:gd name="connsiteY6" fmla="*/ 405681 h 608627"/>
                  <a:gd name="connsiteX7" fmla="*/ 526488 w 563817"/>
                  <a:gd name="connsiteY7" fmla="*/ 577572 h 608627"/>
                  <a:gd name="connsiteX8" fmla="*/ 495404 w 563817"/>
                  <a:gd name="connsiteY8" fmla="*/ 608627 h 608627"/>
                  <a:gd name="connsiteX9" fmla="*/ 464320 w 563817"/>
                  <a:gd name="connsiteY9" fmla="*/ 577572 h 608627"/>
                  <a:gd name="connsiteX10" fmla="*/ 233217 w 563817"/>
                  <a:gd name="connsiteY10" fmla="*/ 343583 h 608627"/>
                  <a:gd name="connsiteX11" fmla="*/ 330600 w 563817"/>
                  <a:gd name="connsiteY11" fmla="*/ 343583 h 608627"/>
                  <a:gd name="connsiteX12" fmla="*/ 350357 w 563817"/>
                  <a:gd name="connsiteY12" fmla="*/ 363308 h 608627"/>
                  <a:gd name="connsiteX13" fmla="*/ 350357 w 563817"/>
                  <a:gd name="connsiteY13" fmla="*/ 485538 h 608627"/>
                  <a:gd name="connsiteX14" fmla="*/ 330600 w 563817"/>
                  <a:gd name="connsiteY14" fmla="*/ 505107 h 608627"/>
                  <a:gd name="connsiteX15" fmla="*/ 233217 w 563817"/>
                  <a:gd name="connsiteY15" fmla="*/ 505107 h 608627"/>
                  <a:gd name="connsiteX16" fmla="*/ 213460 w 563817"/>
                  <a:gd name="connsiteY16" fmla="*/ 485538 h 608627"/>
                  <a:gd name="connsiteX17" fmla="*/ 213460 w 563817"/>
                  <a:gd name="connsiteY17" fmla="*/ 363308 h 608627"/>
                  <a:gd name="connsiteX18" fmla="*/ 233217 w 563817"/>
                  <a:gd name="connsiteY18" fmla="*/ 343583 h 608627"/>
                  <a:gd name="connsiteX19" fmla="*/ 37329 w 563817"/>
                  <a:gd name="connsiteY19" fmla="*/ 314722 h 608627"/>
                  <a:gd name="connsiteX20" fmla="*/ 99497 w 563817"/>
                  <a:gd name="connsiteY20" fmla="*/ 314722 h 608627"/>
                  <a:gd name="connsiteX21" fmla="*/ 99497 w 563817"/>
                  <a:gd name="connsiteY21" fmla="*/ 577575 h 608627"/>
                  <a:gd name="connsiteX22" fmla="*/ 68413 w 563817"/>
                  <a:gd name="connsiteY22" fmla="*/ 608627 h 608627"/>
                  <a:gd name="connsiteX23" fmla="*/ 37329 w 563817"/>
                  <a:gd name="connsiteY23" fmla="*/ 577575 h 608627"/>
                  <a:gd name="connsiteX24" fmla="*/ 446737 w 563817"/>
                  <a:gd name="connsiteY24" fmla="*/ 202946 h 608627"/>
                  <a:gd name="connsiteX25" fmla="*/ 544226 w 563817"/>
                  <a:gd name="connsiteY25" fmla="*/ 202946 h 608627"/>
                  <a:gd name="connsiteX26" fmla="*/ 563817 w 563817"/>
                  <a:gd name="connsiteY26" fmla="*/ 222507 h 608627"/>
                  <a:gd name="connsiteX27" fmla="*/ 563817 w 563817"/>
                  <a:gd name="connsiteY27" fmla="*/ 344684 h 608627"/>
                  <a:gd name="connsiteX28" fmla="*/ 544226 w 563817"/>
                  <a:gd name="connsiteY28" fmla="*/ 364400 h 608627"/>
                  <a:gd name="connsiteX29" fmla="*/ 446737 w 563817"/>
                  <a:gd name="connsiteY29" fmla="*/ 364400 h 608627"/>
                  <a:gd name="connsiteX30" fmla="*/ 426991 w 563817"/>
                  <a:gd name="connsiteY30" fmla="*/ 344684 h 608627"/>
                  <a:gd name="connsiteX31" fmla="*/ 426991 w 563817"/>
                  <a:gd name="connsiteY31" fmla="*/ 222507 h 608627"/>
                  <a:gd name="connsiteX32" fmla="*/ 446737 w 563817"/>
                  <a:gd name="connsiteY32" fmla="*/ 202946 h 608627"/>
                  <a:gd name="connsiteX33" fmla="*/ 19591 w 563817"/>
                  <a:gd name="connsiteY33" fmla="*/ 111776 h 608627"/>
                  <a:gd name="connsiteX34" fmla="*/ 117080 w 563817"/>
                  <a:gd name="connsiteY34" fmla="*/ 111776 h 608627"/>
                  <a:gd name="connsiteX35" fmla="*/ 136826 w 563817"/>
                  <a:gd name="connsiteY35" fmla="*/ 131501 h 608627"/>
                  <a:gd name="connsiteX36" fmla="*/ 136826 w 563817"/>
                  <a:gd name="connsiteY36" fmla="*/ 253576 h 608627"/>
                  <a:gd name="connsiteX37" fmla="*/ 117080 w 563817"/>
                  <a:gd name="connsiteY37" fmla="*/ 273300 h 608627"/>
                  <a:gd name="connsiteX38" fmla="*/ 19591 w 563817"/>
                  <a:gd name="connsiteY38" fmla="*/ 273300 h 608627"/>
                  <a:gd name="connsiteX39" fmla="*/ 0 w 563817"/>
                  <a:gd name="connsiteY39" fmla="*/ 253576 h 608627"/>
                  <a:gd name="connsiteX40" fmla="*/ 0 w 563817"/>
                  <a:gd name="connsiteY40" fmla="*/ 131501 h 608627"/>
                  <a:gd name="connsiteX41" fmla="*/ 19591 w 563817"/>
                  <a:gd name="connsiteY41" fmla="*/ 111776 h 608627"/>
                  <a:gd name="connsiteX42" fmla="*/ 495404 w 563817"/>
                  <a:gd name="connsiteY42" fmla="*/ 0 h 608627"/>
                  <a:gd name="connsiteX43" fmla="*/ 526488 w 563817"/>
                  <a:gd name="connsiteY43" fmla="*/ 31049 h 608627"/>
                  <a:gd name="connsiteX44" fmla="*/ 526488 w 563817"/>
                  <a:gd name="connsiteY44" fmla="*/ 161454 h 608627"/>
                  <a:gd name="connsiteX45" fmla="*/ 464320 w 563817"/>
                  <a:gd name="connsiteY45" fmla="*/ 161454 h 608627"/>
                  <a:gd name="connsiteX46" fmla="*/ 464320 w 563817"/>
                  <a:gd name="connsiteY46" fmla="*/ 31049 h 608627"/>
                  <a:gd name="connsiteX47" fmla="*/ 495404 w 563817"/>
                  <a:gd name="connsiteY47" fmla="*/ 0 h 608627"/>
                  <a:gd name="connsiteX48" fmla="*/ 281909 w 563817"/>
                  <a:gd name="connsiteY48" fmla="*/ 0 h 608627"/>
                  <a:gd name="connsiteX49" fmla="*/ 313028 w 563817"/>
                  <a:gd name="connsiteY49" fmla="*/ 31053 h 608627"/>
                  <a:gd name="connsiteX50" fmla="*/ 313028 w 563817"/>
                  <a:gd name="connsiteY50" fmla="*/ 302302 h 608627"/>
                  <a:gd name="connsiteX51" fmla="*/ 250789 w 563817"/>
                  <a:gd name="connsiteY51" fmla="*/ 302302 h 608627"/>
                  <a:gd name="connsiteX52" fmla="*/ 250789 w 563817"/>
                  <a:gd name="connsiteY52" fmla="*/ 31053 h 608627"/>
                  <a:gd name="connsiteX53" fmla="*/ 281909 w 563817"/>
                  <a:gd name="connsiteY53" fmla="*/ 0 h 608627"/>
                  <a:gd name="connsiteX54" fmla="*/ 68413 w 563817"/>
                  <a:gd name="connsiteY54" fmla="*/ 0 h 608627"/>
                  <a:gd name="connsiteX55" fmla="*/ 99497 w 563817"/>
                  <a:gd name="connsiteY55" fmla="*/ 31061 h 608627"/>
                  <a:gd name="connsiteX56" fmla="*/ 99497 w 563817"/>
                  <a:gd name="connsiteY56" fmla="*/ 70354 h 608627"/>
                  <a:gd name="connsiteX57" fmla="*/ 37329 w 563817"/>
                  <a:gd name="connsiteY57" fmla="*/ 70354 h 608627"/>
                  <a:gd name="connsiteX58" fmla="*/ 37329 w 563817"/>
                  <a:gd name="connsiteY58" fmla="*/ 31061 h 608627"/>
                  <a:gd name="connsiteX59" fmla="*/ 68413 w 563817"/>
                  <a:gd name="connsiteY59" fmla="*/ 0 h 6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3817" h="608627">
                    <a:moveTo>
                      <a:pt x="250789" y="546529"/>
                    </a:moveTo>
                    <a:lnTo>
                      <a:pt x="313028" y="546529"/>
                    </a:lnTo>
                    <a:lnTo>
                      <a:pt x="313028" y="577578"/>
                    </a:lnTo>
                    <a:cubicBezTo>
                      <a:pt x="313028" y="594655"/>
                      <a:pt x="299024" y="608627"/>
                      <a:pt x="281909" y="608627"/>
                    </a:cubicBezTo>
                    <a:cubicBezTo>
                      <a:pt x="264793" y="608627"/>
                      <a:pt x="250789" y="594655"/>
                      <a:pt x="250789" y="577578"/>
                    </a:cubicBezTo>
                    <a:close/>
                    <a:moveTo>
                      <a:pt x="464320" y="405681"/>
                    </a:moveTo>
                    <a:lnTo>
                      <a:pt x="526488" y="405681"/>
                    </a:lnTo>
                    <a:lnTo>
                      <a:pt x="526488" y="577572"/>
                    </a:lnTo>
                    <a:cubicBezTo>
                      <a:pt x="526488" y="594652"/>
                      <a:pt x="512656" y="608627"/>
                      <a:pt x="495404" y="608627"/>
                    </a:cubicBezTo>
                    <a:cubicBezTo>
                      <a:pt x="478308" y="608627"/>
                      <a:pt x="464320" y="594652"/>
                      <a:pt x="464320" y="577572"/>
                    </a:cubicBezTo>
                    <a:close/>
                    <a:moveTo>
                      <a:pt x="233217" y="343583"/>
                    </a:moveTo>
                    <a:lnTo>
                      <a:pt x="330600" y="343583"/>
                    </a:lnTo>
                    <a:cubicBezTo>
                      <a:pt x="341490" y="343583"/>
                      <a:pt x="350357" y="352436"/>
                      <a:pt x="350357" y="363308"/>
                    </a:cubicBezTo>
                    <a:lnTo>
                      <a:pt x="350357" y="485538"/>
                    </a:lnTo>
                    <a:cubicBezTo>
                      <a:pt x="350357" y="496410"/>
                      <a:pt x="341490" y="505107"/>
                      <a:pt x="330600" y="505107"/>
                    </a:cubicBezTo>
                    <a:lnTo>
                      <a:pt x="233217" y="505107"/>
                    </a:lnTo>
                    <a:cubicBezTo>
                      <a:pt x="222327" y="505107"/>
                      <a:pt x="213460" y="496410"/>
                      <a:pt x="213460" y="485538"/>
                    </a:cubicBezTo>
                    <a:lnTo>
                      <a:pt x="213460" y="363308"/>
                    </a:lnTo>
                    <a:cubicBezTo>
                      <a:pt x="213460" y="352436"/>
                      <a:pt x="222327" y="343583"/>
                      <a:pt x="233217" y="343583"/>
                    </a:cubicBezTo>
                    <a:close/>
                    <a:moveTo>
                      <a:pt x="37329" y="314722"/>
                    </a:moveTo>
                    <a:lnTo>
                      <a:pt x="99497" y="314722"/>
                    </a:lnTo>
                    <a:lnTo>
                      <a:pt x="99497" y="577575"/>
                    </a:lnTo>
                    <a:cubicBezTo>
                      <a:pt x="99497" y="594654"/>
                      <a:pt x="85509" y="608627"/>
                      <a:pt x="68413" y="608627"/>
                    </a:cubicBezTo>
                    <a:cubicBezTo>
                      <a:pt x="51161" y="608627"/>
                      <a:pt x="37329" y="594654"/>
                      <a:pt x="37329" y="577575"/>
                    </a:cubicBezTo>
                    <a:close/>
                    <a:moveTo>
                      <a:pt x="446737" y="202946"/>
                    </a:moveTo>
                    <a:lnTo>
                      <a:pt x="544226" y="202946"/>
                    </a:lnTo>
                    <a:cubicBezTo>
                      <a:pt x="555110" y="202946"/>
                      <a:pt x="563817" y="211640"/>
                      <a:pt x="563817" y="222507"/>
                    </a:cubicBezTo>
                    <a:lnTo>
                      <a:pt x="563817" y="344684"/>
                    </a:lnTo>
                    <a:cubicBezTo>
                      <a:pt x="563817" y="355551"/>
                      <a:pt x="555110" y="364400"/>
                      <a:pt x="544226" y="364400"/>
                    </a:cubicBezTo>
                    <a:lnTo>
                      <a:pt x="446737" y="364400"/>
                    </a:lnTo>
                    <a:cubicBezTo>
                      <a:pt x="435854" y="364400"/>
                      <a:pt x="426991" y="355551"/>
                      <a:pt x="426991" y="344684"/>
                    </a:cubicBezTo>
                    <a:lnTo>
                      <a:pt x="426991" y="222507"/>
                    </a:lnTo>
                    <a:cubicBezTo>
                      <a:pt x="426991" y="211640"/>
                      <a:pt x="435854" y="202946"/>
                      <a:pt x="446737" y="202946"/>
                    </a:cubicBezTo>
                    <a:close/>
                    <a:moveTo>
                      <a:pt x="19591" y="111776"/>
                    </a:moveTo>
                    <a:lnTo>
                      <a:pt x="117080" y="111776"/>
                    </a:lnTo>
                    <a:cubicBezTo>
                      <a:pt x="127963" y="111776"/>
                      <a:pt x="136826" y="120629"/>
                      <a:pt x="136826" y="131501"/>
                    </a:cubicBezTo>
                    <a:lnTo>
                      <a:pt x="136826" y="253576"/>
                    </a:lnTo>
                    <a:cubicBezTo>
                      <a:pt x="136826" y="264447"/>
                      <a:pt x="127963" y="273300"/>
                      <a:pt x="117080" y="273300"/>
                    </a:cubicBezTo>
                    <a:lnTo>
                      <a:pt x="19591" y="273300"/>
                    </a:lnTo>
                    <a:cubicBezTo>
                      <a:pt x="8707" y="273300"/>
                      <a:pt x="0" y="264447"/>
                      <a:pt x="0" y="253576"/>
                    </a:cubicBezTo>
                    <a:lnTo>
                      <a:pt x="0" y="131501"/>
                    </a:lnTo>
                    <a:cubicBezTo>
                      <a:pt x="0" y="120629"/>
                      <a:pt x="8707" y="111776"/>
                      <a:pt x="19591" y="111776"/>
                    </a:cubicBezTo>
                    <a:close/>
                    <a:moveTo>
                      <a:pt x="495404" y="0"/>
                    </a:moveTo>
                    <a:cubicBezTo>
                      <a:pt x="512656" y="0"/>
                      <a:pt x="526488" y="13972"/>
                      <a:pt x="526488" y="31049"/>
                    </a:cubicBezTo>
                    <a:lnTo>
                      <a:pt x="526488" y="161454"/>
                    </a:lnTo>
                    <a:lnTo>
                      <a:pt x="464320" y="161454"/>
                    </a:lnTo>
                    <a:lnTo>
                      <a:pt x="464320" y="31049"/>
                    </a:lnTo>
                    <a:cubicBezTo>
                      <a:pt x="464320" y="13972"/>
                      <a:pt x="478308" y="0"/>
                      <a:pt x="495404" y="0"/>
                    </a:cubicBezTo>
                    <a:close/>
                    <a:moveTo>
                      <a:pt x="281909" y="0"/>
                    </a:moveTo>
                    <a:cubicBezTo>
                      <a:pt x="299024" y="0"/>
                      <a:pt x="313028" y="13974"/>
                      <a:pt x="313028" y="31053"/>
                    </a:cubicBezTo>
                    <a:lnTo>
                      <a:pt x="313028" y="302302"/>
                    </a:lnTo>
                    <a:lnTo>
                      <a:pt x="250789" y="302302"/>
                    </a:lnTo>
                    <a:lnTo>
                      <a:pt x="250789" y="31053"/>
                    </a:lnTo>
                    <a:cubicBezTo>
                      <a:pt x="250789" y="13974"/>
                      <a:pt x="264793" y="0"/>
                      <a:pt x="281909" y="0"/>
                    </a:cubicBezTo>
                    <a:close/>
                    <a:moveTo>
                      <a:pt x="68413" y="0"/>
                    </a:moveTo>
                    <a:cubicBezTo>
                      <a:pt x="85509" y="0"/>
                      <a:pt x="99497" y="13978"/>
                      <a:pt x="99497" y="31061"/>
                    </a:cubicBezTo>
                    <a:lnTo>
                      <a:pt x="99497" y="70354"/>
                    </a:lnTo>
                    <a:lnTo>
                      <a:pt x="37329" y="70354"/>
                    </a:lnTo>
                    <a:lnTo>
                      <a:pt x="37329" y="31061"/>
                    </a:lnTo>
                    <a:cubicBezTo>
                      <a:pt x="37329" y="13978"/>
                      <a:pt x="51161" y="0"/>
                      <a:pt x="684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615AABF-F60D-458E-93C5-955E5BCDC5C3}"/>
                </a:ext>
              </a:extLst>
            </p:cNvPr>
            <p:cNvGrpSpPr/>
            <p:nvPr/>
          </p:nvGrpSpPr>
          <p:grpSpPr>
            <a:xfrm>
              <a:off x="1385093" y="4358778"/>
              <a:ext cx="2593058" cy="1047317"/>
              <a:chOff x="1689253" y="2352404"/>
              <a:chExt cx="3103410" cy="1047317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A0F8DB-DD78-4981-9383-021262577226}"/>
                  </a:ext>
                </a:extLst>
              </p:cNvPr>
              <p:cNvSpPr txBox="1"/>
              <p:nvPr/>
            </p:nvSpPr>
            <p:spPr>
              <a:xfrm>
                <a:off x="1689253" y="2352404"/>
                <a:ext cx="2459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729206D-75C8-42DF-9B60-AA5B62C66986}"/>
                  </a:ext>
                </a:extLst>
              </p:cNvPr>
              <p:cNvSpPr txBox="1"/>
              <p:nvPr/>
            </p:nvSpPr>
            <p:spPr>
              <a:xfrm>
                <a:off x="1689253" y="2786027"/>
                <a:ext cx="3103410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0122C7-2E74-4BE7-B7C5-A39C3EB9AB8B}"/>
              </a:ext>
            </a:extLst>
          </p:cNvPr>
          <p:cNvGrpSpPr/>
          <p:nvPr/>
        </p:nvGrpSpPr>
        <p:grpSpPr>
          <a:xfrm>
            <a:off x="4592458" y="2499222"/>
            <a:ext cx="3012861" cy="3221673"/>
            <a:chOff x="4592457" y="2499222"/>
            <a:chExt cx="3012861" cy="322167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F256402-5EDD-4707-B969-2D6909F6FEC1}"/>
                </a:ext>
              </a:extLst>
            </p:cNvPr>
            <p:cNvGrpSpPr/>
            <p:nvPr/>
          </p:nvGrpSpPr>
          <p:grpSpPr>
            <a:xfrm>
              <a:off x="4592457" y="2499222"/>
              <a:ext cx="3012861" cy="3221673"/>
              <a:chOff x="4592457" y="2499222"/>
              <a:chExt cx="3012861" cy="3221673"/>
            </a:xfrm>
          </p:grpSpPr>
          <p:sp>
            <p:nvSpPr>
              <p:cNvPr id="4" name="圆角矩形 27">
                <a:extLst>
                  <a:ext uri="{FF2B5EF4-FFF2-40B4-BE49-F238E27FC236}">
                    <a16:creationId xmlns:a16="http://schemas.microsoft.com/office/drawing/2014/main" id="{547C3C70-917A-4CEA-91FF-9844ACC3F42B}"/>
                  </a:ext>
                </a:extLst>
              </p:cNvPr>
              <p:cNvSpPr/>
              <p:nvPr/>
            </p:nvSpPr>
            <p:spPr>
              <a:xfrm>
                <a:off x="4592457" y="2499222"/>
                <a:ext cx="3012861" cy="322167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6">
                <a:extLst>
                  <a:ext uri="{FF2B5EF4-FFF2-40B4-BE49-F238E27FC236}">
                    <a16:creationId xmlns:a16="http://schemas.microsoft.com/office/drawing/2014/main" id="{4B38D036-3164-416F-931E-A80D2DAEF025}"/>
                  </a:ext>
                </a:extLst>
              </p:cNvPr>
              <p:cNvSpPr/>
              <p:nvPr/>
            </p:nvSpPr>
            <p:spPr>
              <a:xfrm>
                <a:off x="4976696" y="2950029"/>
                <a:ext cx="799398" cy="957942"/>
              </a:xfrm>
              <a:custGeom>
                <a:avLst/>
                <a:gdLst>
                  <a:gd name="connsiteX0" fmla="*/ 234347 w 506307"/>
                  <a:gd name="connsiteY0" fmla="*/ 379219 h 606722"/>
                  <a:gd name="connsiteX1" fmla="*/ 271960 w 506307"/>
                  <a:gd name="connsiteY1" fmla="*/ 379219 h 606722"/>
                  <a:gd name="connsiteX2" fmla="*/ 278451 w 506307"/>
                  <a:gd name="connsiteY2" fmla="*/ 385705 h 606722"/>
                  <a:gd name="connsiteX3" fmla="*/ 278451 w 506307"/>
                  <a:gd name="connsiteY3" fmla="*/ 448520 h 606722"/>
                  <a:gd name="connsiteX4" fmla="*/ 271960 w 506307"/>
                  <a:gd name="connsiteY4" fmla="*/ 455006 h 606722"/>
                  <a:gd name="connsiteX5" fmla="*/ 234347 w 506307"/>
                  <a:gd name="connsiteY5" fmla="*/ 455006 h 606722"/>
                  <a:gd name="connsiteX6" fmla="*/ 227856 w 506307"/>
                  <a:gd name="connsiteY6" fmla="*/ 448520 h 606722"/>
                  <a:gd name="connsiteX7" fmla="*/ 227856 w 506307"/>
                  <a:gd name="connsiteY7" fmla="*/ 385705 h 606722"/>
                  <a:gd name="connsiteX8" fmla="*/ 234347 w 506307"/>
                  <a:gd name="connsiteY8" fmla="*/ 379219 h 606722"/>
                  <a:gd name="connsiteX9" fmla="*/ 234331 w 506307"/>
                  <a:gd name="connsiteY9" fmla="*/ 328645 h 606722"/>
                  <a:gd name="connsiteX10" fmla="*/ 177194 w 506307"/>
                  <a:gd name="connsiteY10" fmla="*/ 385700 h 606722"/>
                  <a:gd name="connsiteX11" fmla="*/ 177194 w 506307"/>
                  <a:gd name="connsiteY11" fmla="*/ 448532 h 606722"/>
                  <a:gd name="connsiteX12" fmla="*/ 234331 w 506307"/>
                  <a:gd name="connsiteY12" fmla="*/ 505587 h 606722"/>
                  <a:gd name="connsiteX13" fmla="*/ 271977 w 506307"/>
                  <a:gd name="connsiteY13" fmla="*/ 505587 h 606722"/>
                  <a:gd name="connsiteX14" fmla="*/ 329113 w 506307"/>
                  <a:gd name="connsiteY14" fmla="*/ 448532 h 606722"/>
                  <a:gd name="connsiteX15" fmla="*/ 329113 w 506307"/>
                  <a:gd name="connsiteY15" fmla="*/ 385700 h 606722"/>
                  <a:gd name="connsiteX16" fmla="*/ 271977 w 506307"/>
                  <a:gd name="connsiteY16" fmla="*/ 328645 h 606722"/>
                  <a:gd name="connsiteX17" fmla="*/ 253109 w 506307"/>
                  <a:gd name="connsiteY17" fmla="*/ 0 h 606722"/>
                  <a:gd name="connsiteX18" fmla="*/ 430303 w 506307"/>
                  <a:gd name="connsiteY18" fmla="*/ 176942 h 606722"/>
                  <a:gd name="connsiteX19" fmla="*/ 430303 w 506307"/>
                  <a:gd name="connsiteY19" fmla="*/ 252749 h 606722"/>
                  <a:gd name="connsiteX20" fmla="*/ 480943 w 506307"/>
                  <a:gd name="connsiteY20" fmla="*/ 252749 h 606722"/>
                  <a:gd name="connsiteX21" fmla="*/ 506307 w 506307"/>
                  <a:gd name="connsiteY21" fmla="*/ 278077 h 606722"/>
                  <a:gd name="connsiteX22" fmla="*/ 506307 w 506307"/>
                  <a:gd name="connsiteY22" fmla="*/ 581394 h 606722"/>
                  <a:gd name="connsiteX23" fmla="*/ 480943 w 506307"/>
                  <a:gd name="connsiteY23" fmla="*/ 606722 h 606722"/>
                  <a:gd name="connsiteX24" fmla="*/ 25275 w 506307"/>
                  <a:gd name="connsiteY24" fmla="*/ 606722 h 606722"/>
                  <a:gd name="connsiteX25" fmla="*/ 0 w 506307"/>
                  <a:gd name="connsiteY25" fmla="*/ 581394 h 606722"/>
                  <a:gd name="connsiteX26" fmla="*/ 0 w 506307"/>
                  <a:gd name="connsiteY26" fmla="*/ 278077 h 606722"/>
                  <a:gd name="connsiteX27" fmla="*/ 25275 w 506307"/>
                  <a:gd name="connsiteY27" fmla="*/ 252749 h 606722"/>
                  <a:gd name="connsiteX28" fmla="*/ 379753 w 506307"/>
                  <a:gd name="connsiteY28" fmla="*/ 252749 h 606722"/>
                  <a:gd name="connsiteX29" fmla="*/ 379753 w 506307"/>
                  <a:gd name="connsiteY29" fmla="*/ 176942 h 606722"/>
                  <a:gd name="connsiteX30" fmla="*/ 253109 w 506307"/>
                  <a:gd name="connsiteY30" fmla="*/ 50568 h 606722"/>
                  <a:gd name="connsiteX31" fmla="*/ 126554 w 506307"/>
                  <a:gd name="connsiteY31" fmla="*/ 176942 h 606722"/>
                  <a:gd name="connsiteX32" fmla="*/ 101279 w 506307"/>
                  <a:gd name="connsiteY32" fmla="*/ 202270 h 606722"/>
                  <a:gd name="connsiteX33" fmla="*/ 75915 w 506307"/>
                  <a:gd name="connsiteY33" fmla="*/ 176942 h 606722"/>
                  <a:gd name="connsiteX34" fmla="*/ 253109 w 506307"/>
                  <a:gd name="connsiteY34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06307" h="606722">
                    <a:moveTo>
                      <a:pt x="234347" y="379219"/>
                    </a:moveTo>
                    <a:lnTo>
                      <a:pt x="271960" y="379219"/>
                    </a:lnTo>
                    <a:cubicBezTo>
                      <a:pt x="275517" y="379219"/>
                      <a:pt x="278451" y="382062"/>
                      <a:pt x="278451" y="385705"/>
                    </a:cubicBezTo>
                    <a:lnTo>
                      <a:pt x="278451" y="448520"/>
                    </a:lnTo>
                    <a:cubicBezTo>
                      <a:pt x="278451" y="452074"/>
                      <a:pt x="275517" y="455006"/>
                      <a:pt x="271960" y="455006"/>
                    </a:cubicBezTo>
                    <a:lnTo>
                      <a:pt x="234347" y="455006"/>
                    </a:lnTo>
                    <a:cubicBezTo>
                      <a:pt x="230791" y="455006"/>
                      <a:pt x="227856" y="452074"/>
                      <a:pt x="227856" y="448520"/>
                    </a:cubicBezTo>
                    <a:lnTo>
                      <a:pt x="227856" y="385705"/>
                    </a:lnTo>
                    <a:cubicBezTo>
                      <a:pt x="227856" y="382062"/>
                      <a:pt x="230791" y="379219"/>
                      <a:pt x="234347" y="379219"/>
                    </a:cubicBezTo>
                    <a:close/>
                    <a:moveTo>
                      <a:pt x="234331" y="328645"/>
                    </a:moveTo>
                    <a:cubicBezTo>
                      <a:pt x="202825" y="328645"/>
                      <a:pt x="177194" y="354240"/>
                      <a:pt x="177194" y="385700"/>
                    </a:cubicBezTo>
                    <a:lnTo>
                      <a:pt x="177194" y="448532"/>
                    </a:lnTo>
                    <a:cubicBezTo>
                      <a:pt x="177194" y="479992"/>
                      <a:pt x="202825" y="505587"/>
                      <a:pt x="234331" y="505587"/>
                    </a:cubicBezTo>
                    <a:lnTo>
                      <a:pt x="271977" y="505587"/>
                    </a:lnTo>
                    <a:cubicBezTo>
                      <a:pt x="303482" y="505587"/>
                      <a:pt x="329113" y="479992"/>
                      <a:pt x="329113" y="448532"/>
                    </a:cubicBezTo>
                    <a:lnTo>
                      <a:pt x="329113" y="385700"/>
                    </a:lnTo>
                    <a:cubicBezTo>
                      <a:pt x="329113" y="354240"/>
                      <a:pt x="303482" y="328645"/>
                      <a:pt x="271977" y="328645"/>
                    </a:cubicBezTo>
                    <a:close/>
                    <a:moveTo>
                      <a:pt x="253109" y="0"/>
                    </a:moveTo>
                    <a:cubicBezTo>
                      <a:pt x="350829" y="0"/>
                      <a:pt x="430303" y="79362"/>
                      <a:pt x="430303" y="176942"/>
                    </a:cubicBezTo>
                    <a:lnTo>
                      <a:pt x="430303" y="252749"/>
                    </a:lnTo>
                    <a:lnTo>
                      <a:pt x="480943" y="252749"/>
                    </a:lnTo>
                    <a:cubicBezTo>
                      <a:pt x="494916" y="252749"/>
                      <a:pt x="506307" y="264124"/>
                      <a:pt x="506307" y="278077"/>
                    </a:cubicBezTo>
                    <a:lnTo>
                      <a:pt x="506307" y="581394"/>
                    </a:lnTo>
                    <a:cubicBezTo>
                      <a:pt x="506307" y="595435"/>
                      <a:pt x="494916" y="606722"/>
                      <a:pt x="480943" y="606722"/>
                    </a:cubicBezTo>
                    <a:lnTo>
                      <a:pt x="25275" y="606722"/>
                    </a:lnTo>
                    <a:cubicBezTo>
                      <a:pt x="11302" y="606722"/>
                      <a:pt x="0" y="595435"/>
                      <a:pt x="0" y="581394"/>
                    </a:cubicBezTo>
                    <a:lnTo>
                      <a:pt x="0" y="278077"/>
                    </a:lnTo>
                    <a:cubicBezTo>
                      <a:pt x="0" y="264124"/>
                      <a:pt x="11302" y="252749"/>
                      <a:pt x="25275" y="252749"/>
                    </a:cubicBezTo>
                    <a:lnTo>
                      <a:pt x="379753" y="252749"/>
                    </a:lnTo>
                    <a:lnTo>
                      <a:pt x="379753" y="176942"/>
                    </a:lnTo>
                    <a:cubicBezTo>
                      <a:pt x="379753" y="107267"/>
                      <a:pt x="322972" y="50568"/>
                      <a:pt x="253109" y="50568"/>
                    </a:cubicBezTo>
                    <a:cubicBezTo>
                      <a:pt x="183335" y="50568"/>
                      <a:pt x="126554" y="107267"/>
                      <a:pt x="126554" y="176942"/>
                    </a:cubicBezTo>
                    <a:cubicBezTo>
                      <a:pt x="126554" y="190895"/>
                      <a:pt x="115252" y="202270"/>
                      <a:pt x="101279" y="202270"/>
                    </a:cubicBezTo>
                    <a:cubicBezTo>
                      <a:pt x="87306" y="202270"/>
                      <a:pt x="75915" y="190895"/>
                      <a:pt x="75915" y="176942"/>
                    </a:cubicBezTo>
                    <a:cubicBezTo>
                      <a:pt x="75915" y="79362"/>
                      <a:pt x="155389" y="0"/>
                      <a:pt x="2531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6C12626-895D-4DD9-93C4-15AA7B7781A4}"/>
                </a:ext>
              </a:extLst>
            </p:cNvPr>
            <p:cNvGrpSpPr/>
            <p:nvPr/>
          </p:nvGrpSpPr>
          <p:grpSpPr>
            <a:xfrm>
              <a:off x="4799471" y="4358778"/>
              <a:ext cx="2593058" cy="1047317"/>
              <a:chOff x="1689253" y="2352404"/>
              <a:chExt cx="3103410" cy="1047317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5010737-4420-4084-8D21-5081EB270259}"/>
                  </a:ext>
                </a:extLst>
              </p:cNvPr>
              <p:cNvSpPr txBox="1"/>
              <p:nvPr/>
            </p:nvSpPr>
            <p:spPr>
              <a:xfrm>
                <a:off x="1689253" y="2352404"/>
                <a:ext cx="288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AD7AB3-FF09-4A59-88C6-8CCD838646BE}"/>
                  </a:ext>
                </a:extLst>
              </p:cNvPr>
              <p:cNvSpPr txBox="1"/>
              <p:nvPr/>
            </p:nvSpPr>
            <p:spPr>
              <a:xfrm>
                <a:off x="1689253" y="2786027"/>
                <a:ext cx="3103410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2A63951-BA63-4B70-A7DE-53FC90A4BABE}"/>
              </a:ext>
            </a:extLst>
          </p:cNvPr>
          <p:cNvGrpSpPr/>
          <p:nvPr/>
        </p:nvGrpSpPr>
        <p:grpSpPr>
          <a:xfrm>
            <a:off x="8003148" y="2499222"/>
            <a:ext cx="3012861" cy="3221673"/>
            <a:chOff x="8003147" y="2499222"/>
            <a:chExt cx="3012861" cy="3221673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08AC195-C44F-4DB2-8D7A-5F530910367A}"/>
                </a:ext>
              </a:extLst>
            </p:cNvPr>
            <p:cNvGrpSpPr/>
            <p:nvPr/>
          </p:nvGrpSpPr>
          <p:grpSpPr>
            <a:xfrm>
              <a:off x="8003147" y="2499222"/>
              <a:ext cx="3012861" cy="3221673"/>
              <a:chOff x="8003147" y="2499222"/>
              <a:chExt cx="3012861" cy="3221673"/>
            </a:xfrm>
          </p:grpSpPr>
          <p:sp>
            <p:nvSpPr>
              <p:cNvPr id="5" name="圆角矩形 27">
                <a:extLst>
                  <a:ext uri="{FF2B5EF4-FFF2-40B4-BE49-F238E27FC236}">
                    <a16:creationId xmlns:a16="http://schemas.microsoft.com/office/drawing/2014/main" id="{1706B83F-CE47-48F2-A824-C55E5436DADC}"/>
                  </a:ext>
                </a:extLst>
              </p:cNvPr>
              <p:cNvSpPr/>
              <p:nvPr/>
            </p:nvSpPr>
            <p:spPr>
              <a:xfrm>
                <a:off x="8003147" y="2499222"/>
                <a:ext cx="3012861" cy="322167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7">
                <a:extLst>
                  <a:ext uri="{FF2B5EF4-FFF2-40B4-BE49-F238E27FC236}">
                    <a16:creationId xmlns:a16="http://schemas.microsoft.com/office/drawing/2014/main" id="{13ED711F-310B-4B66-BC8E-69E09EBFBD34}"/>
                  </a:ext>
                </a:extLst>
              </p:cNvPr>
              <p:cNvSpPr/>
              <p:nvPr/>
            </p:nvSpPr>
            <p:spPr>
              <a:xfrm>
                <a:off x="8308281" y="2968562"/>
                <a:ext cx="957942" cy="920876"/>
              </a:xfrm>
              <a:custGeom>
                <a:avLst/>
                <a:gdLst>
                  <a:gd name="connsiteX0" fmla="*/ 241391 w 516922"/>
                  <a:gd name="connsiteY0" fmla="*/ 466920 h 496921"/>
                  <a:gd name="connsiteX1" fmla="*/ 374792 w 516922"/>
                  <a:gd name="connsiteY1" fmla="*/ 466920 h 496921"/>
                  <a:gd name="connsiteX2" fmla="*/ 394157 w 516922"/>
                  <a:gd name="connsiteY2" fmla="*/ 492438 h 496921"/>
                  <a:gd name="connsiteX3" fmla="*/ 241391 w 516922"/>
                  <a:gd name="connsiteY3" fmla="*/ 492438 h 496921"/>
                  <a:gd name="connsiteX4" fmla="*/ 45175 w 516922"/>
                  <a:gd name="connsiteY4" fmla="*/ 266910 h 496921"/>
                  <a:gd name="connsiteX5" fmla="*/ 178975 w 516922"/>
                  <a:gd name="connsiteY5" fmla="*/ 266910 h 496921"/>
                  <a:gd name="connsiteX6" fmla="*/ 178975 w 516922"/>
                  <a:gd name="connsiteY6" fmla="*/ 312085 h 496921"/>
                  <a:gd name="connsiteX7" fmla="*/ 45175 w 516922"/>
                  <a:gd name="connsiteY7" fmla="*/ 312085 h 496921"/>
                  <a:gd name="connsiteX8" fmla="*/ 45175 w 516922"/>
                  <a:gd name="connsiteY8" fmla="*/ 167939 h 496921"/>
                  <a:gd name="connsiteX9" fmla="*/ 178975 w 516922"/>
                  <a:gd name="connsiteY9" fmla="*/ 167939 h 496921"/>
                  <a:gd name="connsiteX10" fmla="*/ 178975 w 516922"/>
                  <a:gd name="connsiteY10" fmla="*/ 213114 h 496921"/>
                  <a:gd name="connsiteX11" fmla="*/ 45175 w 516922"/>
                  <a:gd name="connsiteY11" fmla="*/ 213114 h 496921"/>
                  <a:gd name="connsiteX12" fmla="*/ 254150 w 516922"/>
                  <a:gd name="connsiteY12" fmla="*/ 92418 h 496921"/>
                  <a:gd name="connsiteX13" fmla="*/ 497537 w 516922"/>
                  <a:gd name="connsiteY13" fmla="*/ 92418 h 496921"/>
                  <a:gd name="connsiteX14" fmla="*/ 516922 w 516922"/>
                  <a:gd name="connsiteY14" fmla="*/ 111788 h 496921"/>
                  <a:gd name="connsiteX15" fmla="*/ 516922 w 516922"/>
                  <a:gd name="connsiteY15" fmla="*/ 402340 h 496921"/>
                  <a:gd name="connsiteX16" fmla="*/ 497537 w 516922"/>
                  <a:gd name="connsiteY16" fmla="*/ 421710 h 496921"/>
                  <a:gd name="connsiteX17" fmla="*/ 359690 w 516922"/>
                  <a:gd name="connsiteY17" fmla="*/ 421710 h 496921"/>
                  <a:gd name="connsiteX18" fmla="*/ 359690 w 516922"/>
                  <a:gd name="connsiteY18" fmla="*/ 458298 h 496921"/>
                  <a:gd name="connsiteX19" fmla="*/ 254150 w 516922"/>
                  <a:gd name="connsiteY19" fmla="*/ 458298 h 496921"/>
                  <a:gd name="connsiteX20" fmla="*/ 254150 w 516922"/>
                  <a:gd name="connsiteY20" fmla="*/ 382970 h 496921"/>
                  <a:gd name="connsiteX21" fmla="*/ 478152 w 516922"/>
                  <a:gd name="connsiteY21" fmla="*/ 382970 h 496921"/>
                  <a:gd name="connsiteX22" fmla="*/ 478152 w 516922"/>
                  <a:gd name="connsiteY22" fmla="*/ 131158 h 496921"/>
                  <a:gd name="connsiteX23" fmla="*/ 254150 w 516922"/>
                  <a:gd name="connsiteY23" fmla="*/ 131158 h 496921"/>
                  <a:gd name="connsiteX24" fmla="*/ 45175 w 516922"/>
                  <a:gd name="connsiteY24" fmla="*/ 75176 h 496921"/>
                  <a:gd name="connsiteX25" fmla="*/ 178975 w 516922"/>
                  <a:gd name="connsiteY25" fmla="*/ 75176 h 496921"/>
                  <a:gd name="connsiteX26" fmla="*/ 178975 w 516922"/>
                  <a:gd name="connsiteY26" fmla="*/ 120351 h 496921"/>
                  <a:gd name="connsiteX27" fmla="*/ 45175 w 516922"/>
                  <a:gd name="connsiteY27" fmla="*/ 120351 h 496921"/>
                  <a:gd name="connsiteX28" fmla="*/ 28019 w 516922"/>
                  <a:gd name="connsiteY28" fmla="*/ 27965 h 496921"/>
                  <a:gd name="connsiteX29" fmla="*/ 28019 w 516922"/>
                  <a:gd name="connsiteY29" fmla="*/ 466805 h 496921"/>
                  <a:gd name="connsiteX30" fmla="*/ 196130 w 516922"/>
                  <a:gd name="connsiteY30" fmla="*/ 466805 h 496921"/>
                  <a:gd name="connsiteX31" fmla="*/ 196130 w 516922"/>
                  <a:gd name="connsiteY31" fmla="*/ 27965 h 496921"/>
                  <a:gd name="connsiteX32" fmla="*/ 28019 w 516922"/>
                  <a:gd name="connsiteY32" fmla="*/ 0 h 496921"/>
                  <a:gd name="connsiteX33" fmla="*/ 196130 w 516922"/>
                  <a:gd name="connsiteY33" fmla="*/ 0 h 496921"/>
                  <a:gd name="connsiteX34" fmla="*/ 224149 w 516922"/>
                  <a:gd name="connsiteY34" fmla="*/ 27965 h 496921"/>
                  <a:gd name="connsiteX35" fmla="*/ 224149 w 516922"/>
                  <a:gd name="connsiteY35" fmla="*/ 466805 h 496921"/>
                  <a:gd name="connsiteX36" fmla="*/ 196130 w 516922"/>
                  <a:gd name="connsiteY36" fmla="*/ 496921 h 496921"/>
                  <a:gd name="connsiteX37" fmla="*/ 28019 w 516922"/>
                  <a:gd name="connsiteY37" fmla="*/ 496921 h 496921"/>
                  <a:gd name="connsiteX38" fmla="*/ 0 w 516922"/>
                  <a:gd name="connsiteY38" fmla="*/ 466805 h 496921"/>
                  <a:gd name="connsiteX39" fmla="*/ 0 w 516922"/>
                  <a:gd name="connsiteY39" fmla="*/ 27965 h 496921"/>
                  <a:gd name="connsiteX40" fmla="*/ 28019 w 516922"/>
                  <a:gd name="connsiteY40" fmla="*/ 0 h 49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16922" h="496921">
                    <a:moveTo>
                      <a:pt x="241391" y="466920"/>
                    </a:moveTo>
                    <a:lnTo>
                      <a:pt x="374792" y="466920"/>
                    </a:lnTo>
                    <a:lnTo>
                      <a:pt x="394157" y="492438"/>
                    </a:lnTo>
                    <a:lnTo>
                      <a:pt x="241391" y="492438"/>
                    </a:lnTo>
                    <a:close/>
                    <a:moveTo>
                      <a:pt x="45175" y="266910"/>
                    </a:moveTo>
                    <a:lnTo>
                      <a:pt x="178975" y="266910"/>
                    </a:lnTo>
                    <a:lnTo>
                      <a:pt x="178975" y="312085"/>
                    </a:lnTo>
                    <a:lnTo>
                      <a:pt x="45175" y="312085"/>
                    </a:lnTo>
                    <a:close/>
                    <a:moveTo>
                      <a:pt x="45175" y="167939"/>
                    </a:moveTo>
                    <a:lnTo>
                      <a:pt x="178975" y="167939"/>
                    </a:lnTo>
                    <a:lnTo>
                      <a:pt x="178975" y="213114"/>
                    </a:lnTo>
                    <a:lnTo>
                      <a:pt x="45175" y="213114"/>
                    </a:lnTo>
                    <a:close/>
                    <a:moveTo>
                      <a:pt x="254150" y="92418"/>
                    </a:moveTo>
                    <a:lnTo>
                      <a:pt x="497537" y="92418"/>
                    </a:lnTo>
                    <a:cubicBezTo>
                      <a:pt x="508307" y="92418"/>
                      <a:pt x="516922" y="101027"/>
                      <a:pt x="516922" y="111788"/>
                    </a:cubicBezTo>
                    <a:lnTo>
                      <a:pt x="516922" y="402340"/>
                    </a:lnTo>
                    <a:cubicBezTo>
                      <a:pt x="516922" y="413101"/>
                      <a:pt x="508307" y="421710"/>
                      <a:pt x="497537" y="421710"/>
                    </a:cubicBezTo>
                    <a:lnTo>
                      <a:pt x="359690" y="421710"/>
                    </a:lnTo>
                    <a:lnTo>
                      <a:pt x="359690" y="458298"/>
                    </a:lnTo>
                    <a:lnTo>
                      <a:pt x="254150" y="458298"/>
                    </a:lnTo>
                    <a:lnTo>
                      <a:pt x="254150" y="382970"/>
                    </a:lnTo>
                    <a:lnTo>
                      <a:pt x="478152" y="382970"/>
                    </a:lnTo>
                    <a:lnTo>
                      <a:pt x="478152" y="131158"/>
                    </a:lnTo>
                    <a:lnTo>
                      <a:pt x="254150" y="131158"/>
                    </a:lnTo>
                    <a:close/>
                    <a:moveTo>
                      <a:pt x="45175" y="75176"/>
                    </a:moveTo>
                    <a:lnTo>
                      <a:pt x="178975" y="75176"/>
                    </a:lnTo>
                    <a:lnTo>
                      <a:pt x="178975" y="120351"/>
                    </a:lnTo>
                    <a:lnTo>
                      <a:pt x="45175" y="120351"/>
                    </a:lnTo>
                    <a:close/>
                    <a:moveTo>
                      <a:pt x="28019" y="27965"/>
                    </a:moveTo>
                    <a:lnTo>
                      <a:pt x="28019" y="466805"/>
                    </a:lnTo>
                    <a:lnTo>
                      <a:pt x="196130" y="466805"/>
                    </a:lnTo>
                    <a:lnTo>
                      <a:pt x="196130" y="27965"/>
                    </a:lnTo>
                    <a:close/>
                    <a:moveTo>
                      <a:pt x="28019" y="0"/>
                    </a:moveTo>
                    <a:lnTo>
                      <a:pt x="196130" y="0"/>
                    </a:lnTo>
                    <a:cubicBezTo>
                      <a:pt x="211217" y="0"/>
                      <a:pt x="224149" y="12907"/>
                      <a:pt x="224149" y="27965"/>
                    </a:cubicBezTo>
                    <a:lnTo>
                      <a:pt x="224149" y="466805"/>
                    </a:lnTo>
                    <a:cubicBezTo>
                      <a:pt x="224149" y="484014"/>
                      <a:pt x="211217" y="496921"/>
                      <a:pt x="196130" y="496921"/>
                    </a:cubicBezTo>
                    <a:lnTo>
                      <a:pt x="28019" y="496921"/>
                    </a:lnTo>
                    <a:cubicBezTo>
                      <a:pt x="12932" y="496921"/>
                      <a:pt x="0" y="484014"/>
                      <a:pt x="0" y="466805"/>
                    </a:cubicBezTo>
                    <a:lnTo>
                      <a:pt x="0" y="27965"/>
                    </a:lnTo>
                    <a:cubicBezTo>
                      <a:pt x="0" y="12907"/>
                      <a:pt x="12932" y="0"/>
                      <a:pt x="280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698F387-5AA2-4E00-B53F-07B8E191B622}"/>
                </a:ext>
              </a:extLst>
            </p:cNvPr>
            <p:cNvGrpSpPr/>
            <p:nvPr/>
          </p:nvGrpSpPr>
          <p:grpSpPr>
            <a:xfrm>
              <a:off x="8205443" y="4358778"/>
              <a:ext cx="2593058" cy="1047317"/>
              <a:chOff x="1689253" y="2352404"/>
              <a:chExt cx="3103410" cy="1047317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B6C8610-4FB0-48B0-A8CA-754F0A4D64E8}"/>
                  </a:ext>
                </a:extLst>
              </p:cNvPr>
              <p:cNvSpPr txBox="1"/>
              <p:nvPr/>
            </p:nvSpPr>
            <p:spPr>
              <a:xfrm>
                <a:off x="1689253" y="2352404"/>
                <a:ext cx="2608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C48171-182A-47C3-8CA3-C08BC8F0F989}"/>
                  </a:ext>
                </a:extLst>
              </p:cNvPr>
              <p:cNvSpPr txBox="1"/>
              <p:nvPr/>
            </p:nvSpPr>
            <p:spPr>
              <a:xfrm>
                <a:off x="1689253" y="2786027"/>
                <a:ext cx="3103410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23" name="Freeform 11">
            <a:extLst>
              <a:ext uri="{FF2B5EF4-FFF2-40B4-BE49-F238E27FC236}">
                <a16:creationId xmlns:a16="http://schemas.microsoft.com/office/drawing/2014/main" id="{B74E0DF0-4E2C-4A84-BE9C-6F34C5D87398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10650C-3812-41D4-96F4-2814A779CA4B}"/>
              </a:ext>
            </a:extLst>
          </p:cNvPr>
          <p:cNvSpPr txBox="1"/>
          <p:nvPr/>
        </p:nvSpPr>
        <p:spPr>
          <a:xfrm>
            <a:off x="3978153" y="409292"/>
            <a:ext cx="42272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Execute The Scenario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98CFE9A-D04E-4BDB-873C-EDC74C5330EB}"/>
              </a:ext>
            </a:extLst>
          </p:cNvPr>
          <p:cNvSpPr txBox="1"/>
          <p:nvPr/>
        </p:nvSpPr>
        <p:spPr>
          <a:xfrm>
            <a:off x="3791538" y="878294"/>
            <a:ext cx="4620941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7053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A52BA87A-78FA-4607-B2FD-1F16681997D8}"/>
              </a:ext>
            </a:extLst>
          </p:cNvPr>
          <p:cNvSpPr>
            <a:spLocks/>
          </p:cNvSpPr>
          <p:nvPr/>
        </p:nvSpPr>
        <p:spPr bwMode="auto">
          <a:xfrm>
            <a:off x="10173084" y="3949238"/>
            <a:ext cx="2880643" cy="2877126"/>
          </a:xfrm>
          <a:custGeom>
            <a:avLst/>
            <a:gdLst>
              <a:gd name="T0" fmla="*/ 462 w 632"/>
              <a:gd name="T1" fmla="*/ 594 h 631"/>
              <a:gd name="T2" fmla="*/ 37 w 632"/>
              <a:gd name="T3" fmla="*/ 169 h 631"/>
              <a:gd name="T4" fmla="*/ 37 w 632"/>
              <a:gd name="T5" fmla="*/ 36 h 631"/>
              <a:gd name="T6" fmla="*/ 37 w 632"/>
              <a:gd name="T7" fmla="*/ 36 h 631"/>
              <a:gd name="T8" fmla="*/ 170 w 632"/>
              <a:gd name="T9" fmla="*/ 36 h 631"/>
              <a:gd name="T10" fmla="*/ 595 w 632"/>
              <a:gd name="T11" fmla="*/ 461 h 631"/>
              <a:gd name="T12" fmla="*/ 595 w 632"/>
              <a:gd name="T13" fmla="*/ 594 h 631"/>
              <a:gd name="T14" fmla="*/ 595 w 632"/>
              <a:gd name="T15" fmla="*/ 594 h 631"/>
              <a:gd name="T16" fmla="*/ 462 w 632"/>
              <a:gd name="T17" fmla="*/ 594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1">
                <a:moveTo>
                  <a:pt x="462" y="594"/>
                </a:moveTo>
                <a:cubicBezTo>
                  <a:pt x="37" y="169"/>
                  <a:pt x="37" y="169"/>
                  <a:pt x="37" y="169"/>
                </a:cubicBezTo>
                <a:cubicBezTo>
                  <a:pt x="0" y="133"/>
                  <a:pt x="0" y="73"/>
                  <a:pt x="3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74" y="0"/>
                  <a:pt x="133" y="0"/>
                  <a:pt x="170" y="36"/>
                </a:cubicBezTo>
                <a:cubicBezTo>
                  <a:pt x="595" y="461"/>
                  <a:pt x="595" y="461"/>
                  <a:pt x="595" y="461"/>
                </a:cubicBezTo>
                <a:cubicBezTo>
                  <a:pt x="632" y="498"/>
                  <a:pt x="632" y="558"/>
                  <a:pt x="595" y="594"/>
                </a:cubicBezTo>
                <a:cubicBezTo>
                  <a:pt x="595" y="594"/>
                  <a:pt x="595" y="594"/>
                  <a:pt x="595" y="594"/>
                </a:cubicBezTo>
                <a:cubicBezTo>
                  <a:pt x="558" y="631"/>
                  <a:pt x="499" y="631"/>
                  <a:pt x="462" y="59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45E4D05-7CF6-41AD-8820-2D479C8FC708}"/>
              </a:ext>
            </a:extLst>
          </p:cNvPr>
          <p:cNvSpPr>
            <a:spLocks/>
          </p:cNvSpPr>
          <p:nvPr/>
        </p:nvSpPr>
        <p:spPr bwMode="auto">
          <a:xfrm>
            <a:off x="6854414" y="267546"/>
            <a:ext cx="2485191" cy="2430706"/>
          </a:xfrm>
          <a:custGeom>
            <a:avLst/>
            <a:gdLst>
              <a:gd name="T0" fmla="*/ 148 w 545"/>
              <a:gd name="T1" fmla="*/ 32 h 533"/>
              <a:gd name="T2" fmla="*/ 32 w 545"/>
              <a:gd name="T3" fmla="*/ 32 h 533"/>
              <a:gd name="T4" fmla="*/ 32 w 545"/>
              <a:gd name="T5" fmla="*/ 32 h 533"/>
              <a:gd name="T6" fmla="*/ 32 w 545"/>
              <a:gd name="T7" fmla="*/ 148 h 533"/>
              <a:gd name="T8" fmla="*/ 418 w 545"/>
              <a:gd name="T9" fmla="*/ 533 h 533"/>
              <a:gd name="T10" fmla="*/ 545 w 545"/>
              <a:gd name="T11" fmla="*/ 428 h 533"/>
              <a:gd name="T12" fmla="*/ 148 w 545"/>
              <a:gd name="T13" fmla="*/ 32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533">
                <a:moveTo>
                  <a:pt x="148" y="32"/>
                </a:moveTo>
                <a:cubicBezTo>
                  <a:pt x="116" y="0"/>
                  <a:pt x="64" y="0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0" y="64"/>
                  <a:pt x="0" y="116"/>
                  <a:pt x="32" y="148"/>
                </a:cubicBezTo>
                <a:cubicBezTo>
                  <a:pt x="418" y="533"/>
                  <a:pt x="418" y="533"/>
                  <a:pt x="418" y="533"/>
                </a:cubicBezTo>
                <a:cubicBezTo>
                  <a:pt x="462" y="501"/>
                  <a:pt x="504" y="465"/>
                  <a:pt x="545" y="428"/>
                </a:cubicBezTo>
                <a:lnTo>
                  <a:pt x="148" y="32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3E83811-4C78-4DA7-BF94-F9C7D63B09FC}"/>
              </a:ext>
            </a:extLst>
          </p:cNvPr>
          <p:cNvSpPr>
            <a:spLocks/>
          </p:cNvSpPr>
          <p:nvPr/>
        </p:nvSpPr>
        <p:spPr bwMode="auto">
          <a:xfrm>
            <a:off x="8686190" y="3975603"/>
            <a:ext cx="2882399" cy="2882399"/>
          </a:xfrm>
          <a:custGeom>
            <a:avLst/>
            <a:gdLst>
              <a:gd name="T0" fmla="*/ 462 w 632"/>
              <a:gd name="T1" fmla="*/ 595 h 632"/>
              <a:gd name="T2" fmla="*/ 37 w 632"/>
              <a:gd name="T3" fmla="*/ 170 h 632"/>
              <a:gd name="T4" fmla="*/ 37 w 632"/>
              <a:gd name="T5" fmla="*/ 37 h 632"/>
              <a:gd name="T6" fmla="*/ 37 w 632"/>
              <a:gd name="T7" fmla="*/ 37 h 632"/>
              <a:gd name="T8" fmla="*/ 170 w 632"/>
              <a:gd name="T9" fmla="*/ 37 h 632"/>
              <a:gd name="T10" fmla="*/ 595 w 632"/>
              <a:gd name="T11" fmla="*/ 462 h 632"/>
              <a:gd name="T12" fmla="*/ 595 w 632"/>
              <a:gd name="T13" fmla="*/ 595 h 632"/>
              <a:gd name="T14" fmla="*/ 595 w 632"/>
              <a:gd name="T15" fmla="*/ 595 h 632"/>
              <a:gd name="T16" fmla="*/ 462 w 632"/>
              <a:gd name="T17" fmla="*/ 595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2">
                <a:moveTo>
                  <a:pt x="462" y="595"/>
                </a:moveTo>
                <a:cubicBezTo>
                  <a:pt x="37" y="170"/>
                  <a:pt x="37" y="170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73" y="0"/>
                  <a:pt x="133" y="0"/>
                  <a:pt x="170" y="37"/>
                </a:cubicBezTo>
                <a:cubicBezTo>
                  <a:pt x="595" y="462"/>
                  <a:pt x="595" y="462"/>
                  <a:pt x="595" y="462"/>
                </a:cubicBezTo>
                <a:cubicBezTo>
                  <a:pt x="632" y="499"/>
                  <a:pt x="632" y="558"/>
                  <a:pt x="595" y="595"/>
                </a:cubicBezTo>
                <a:cubicBezTo>
                  <a:pt x="595" y="595"/>
                  <a:pt x="595" y="595"/>
                  <a:pt x="595" y="595"/>
                </a:cubicBezTo>
                <a:cubicBezTo>
                  <a:pt x="558" y="632"/>
                  <a:pt x="499" y="632"/>
                  <a:pt x="462" y="59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69AE105-D2A4-487C-BAA0-0863EEE0EF51}"/>
              </a:ext>
            </a:extLst>
          </p:cNvPr>
          <p:cNvSpPr>
            <a:spLocks/>
          </p:cNvSpPr>
          <p:nvPr/>
        </p:nvSpPr>
        <p:spPr bwMode="auto">
          <a:xfrm>
            <a:off x="6462481" y="2453556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E6C7BBC-9704-4C3E-AA26-D3AFEEE61D88}"/>
              </a:ext>
            </a:extLst>
          </p:cNvPr>
          <p:cNvSpPr>
            <a:spLocks/>
          </p:cNvSpPr>
          <p:nvPr/>
        </p:nvSpPr>
        <p:spPr bwMode="auto">
          <a:xfrm>
            <a:off x="6640814" y="1847679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A45B15A-4475-4481-A461-125F1E415671}"/>
              </a:ext>
            </a:extLst>
          </p:cNvPr>
          <p:cNvSpPr>
            <a:spLocks/>
          </p:cNvSpPr>
          <p:nvPr/>
        </p:nvSpPr>
        <p:spPr bwMode="auto">
          <a:xfrm>
            <a:off x="8285465" y="3908816"/>
            <a:ext cx="1590592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1 h 350"/>
              <a:gd name="T4" fmla="*/ 29 w 349"/>
              <a:gd name="T5" fmla="*/ 321 h 350"/>
              <a:gd name="T6" fmla="*/ 29 w 349"/>
              <a:gd name="T7" fmla="*/ 321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1"/>
                  <a:pt x="135" y="321"/>
                  <a:pt x="135" y="321"/>
                </a:cubicBezTo>
                <a:cubicBezTo>
                  <a:pt x="105" y="350"/>
                  <a:pt x="58" y="350"/>
                  <a:pt x="29" y="321"/>
                </a:cubicBezTo>
                <a:cubicBezTo>
                  <a:pt x="29" y="321"/>
                  <a:pt x="29" y="321"/>
                  <a:pt x="29" y="321"/>
                </a:cubicBezTo>
                <a:cubicBezTo>
                  <a:pt x="0" y="292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3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9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F59FC22-9AC1-4017-A4F4-30459DF4D28D}"/>
              </a:ext>
            </a:extLst>
          </p:cNvPr>
          <p:cNvSpPr>
            <a:spLocks/>
          </p:cNvSpPr>
          <p:nvPr/>
        </p:nvSpPr>
        <p:spPr bwMode="auto">
          <a:xfrm>
            <a:off x="9858481" y="0"/>
            <a:ext cx="2328768" cy="4755958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1D93AD6-9616-43E8-837F-BD87BA6BEBBA}"/>
              </a:ext>
            </a:extLst>
          </p:cNvPr>
          <p:cNvSpPr>
            <a:spLocks/>
          </p:cNvSpPr>
          <p:nvPr/>
        </p:nvSpPr>
        <p:spPr bwMode="auto">
          <a:xfrm>
            <a:off x="6853451" y="1054139"/>
            <a:ext cx="2662704" cy="2662704"/>
          </a:xfrm>
          <a:custGeom>
            <a:avLst/>
            <a:gdLst>
              <a:gd name="T0" fmla="*/ 575 w 584"/>
              <a:gd name="T1" fmla="*/ 309 h 584"/>
              <a:gd name="T2" fmla="*/ 309 w 584"/>
              <a:gd name="T3" fmla="*/ 575 h 584"/>
              <a:gd name="T4" fmla="*/ 275 w 584"/>
              <a:gd name="T5" fmla="*/ 575 h 584"/>
              <a:gd name="T6" fmla="*/ 9 w 584"/>
              <a:gd name="T7" fmla="*/ 309 h 584"/>
              <a:gd name="T8" fmla="*/ 9 w 584"/>
              <a:gd name="T9" fmla="*/ 276 h 584"/>
              <a:gd name="T10" fmla="*/ 275 w 584"/>
              <a:gd name="T11" fmla="*/ 9 h 584"/>
              <a:gd name="T12" fmla="*/ 309 w 584"/>
              <a:gd name="T13" fmla="*/ 9 h 584"/>
              <a:gd name="T14" fmla="*/ 575 w 584"/>
              <a:gd name="T15" fmla="*/ 276 h 584"/>
              <a:gd name="T16" fmla="*/ 575 w 584"/>
              <a:gd name="T17" fmla="*/ 30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584">
                <a:moveTo>
                  <a:pt x="575" y="309"/>
                </a:moveTo>
                <a:cubicBezTo>
                  <a:pt x="309" y="575"/>
                  <a:pt x="309" y="575"/>
                  <a:pt x="309" y="575"/>
                </a:cubicBezTo>
                <a:cubicBezTo>
                  <a:pt x="300" y="584"/>
                  <a:pt x="285" y="584"/>
                  <a:pt x="275" y="575"/>
                </a:cubicBezTo>
                <a:cubicBezTo>
                  <a:pt x="9" y="309"/>
                  <a:pt x="9" y="309"/>
                  <a:pt x="9" y="309"/>
                </a:cubicBezTo>
                <a:cubicBezTo>
                  <a:pt x="0" y="300"/>
                  <a:pt x="0" y="285"/>
                  <a:pt x="9" y="276"/>
                </a:cubicBezTo>
                <a:cubicBezTo>
                  <a:pt x="275" y="9"/>
                  <a:pt x="275" y="9"/>
                  <a:pt x="275" y="9"/>
                </a:cubicBezTo>
                <a:cubicBezTo>
                  <a:pt x="285" y="0"/>
                  <a:pt x="300" y="0"/>
                  <a:pt x="309" y="9"/>
                </a:cubicBezTo>
                <a:cubicBezTo>
                  <a:pt x="575" y="276"/>
                  <a:pt x="575" y="276"/>
                  <a:pt x="575" y="276"/>
                </a:cubicBezTo>
                <a:cubicBezTo>
                  <a:pt x="584" y="285"/>
                  <a:pt x="584" y="300"/>
                  <a:pt x="575" y="309"/>
                </a:cubicBezTo>
                <a:close/>
              </a:path>
            </a:pathLst>
          </a:custGeom>
          <a:blipFill>
            <a:blip r:embed="rId3"/>
            <a:stretch>
              <a:fillRect l="-25703" t="-388" r="-25461" b="-388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9F94805-9AF5-43F5-A8FF-3778769607A2}"/>
              </a:ext>
            </a:extLst>
          </p:cNvPr>
          <p:cNvSpPr>
            <a:spLocks/>
          </p:cNvSpPr>
          <p:nvPr/>
        </p:nvSpPr>
        <p:spPr bwMode="auto">
          <a:xfrm>
            <a:off x="8664928" y="115207"/>
            <a:ext cx="2056347" cy="2058103"/>
          </a:xfrm>
          <a:custGeom>
            <a:avLst/>
            <a:gdLst>
              <a:gd name="T0" fmla="*/ 441 w 451"/>
              <a:gd name="T1" fmla="*/ 242 h 451"/>
              <a:gd name="T2" fmla="*/ 242 w 451"/>
              <a:gd name="T3" fmla="*/ 441 h 451"/>
              <a:gd name="T4" fmla="*/ 209 w 451"/>
              <a:gd name="T5" fmla="*/ 441 h 451"/>
              <a:gd name="T6" fmla="*/ 9 w 451"/>
              <a:gd name="T7" fmla="*/ 242 h 451"/>
              <a:gd name="T8" fmla="*/ 9 w 451"/>
              <a:gd name="T9" fmla="*/ 209 h 451"/>
              <a:gd name="T10" fmla="*/ 209 w 451"/>
              <a:gd name="T11" fmla="*/ 9 h 451"/>
              <a:gd name="T12" fmla="*/ 242 w 451"/>
              <a:gd name="T13" fmla="*/ 9 h 451"/>
              <a:gd name="T14" fmla="*/ 441 w 451"/>
              <a:gd name="T15" fmla="*/ 209 h 451"/>
              <a:gd name="T16" fmla="*/ 441 w 451"/>
              <a:gd name="T17" fmla="*/ 24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451">
                <a:moveTo>
                  <a:pt x="441" y="242"/>
                </a:moveTo>
                <a:cubicBezTo>
                  <a:pt x="242" y="441"/>
                  <a:pt x="242" y="441"/>
                  <a:pt x="242" y="441"/>
                </a:cubicBezTo>
                <a:cubicBezTo>
                  <a:pt x="233" y="451"/>
                  <a:pt x="218" y="451"/>
                  <a:pt x="209" y="441"/>
                </a:cubicBezTo>
                <a:cubicBezTo>
                  <a:pt x="9" y="242"/>
                  <a:pt x="9" y="242"/>
                  <a:pt x="9" y="242"/>
                </a:cubicBezTo>
                <a:cubicBezTo>
                  <a:pt x="0" y="233"/>
                  <a:pt x="0" y="218"/>
                  <a:pt x="9" y="209"/>
                </a:cubicBezTo>
                <a:cubicBezTo>
                  <a:pt x="209" y="9"/>
                  <a:pt x="209" y="9"/>
                  <a:pt x="209" y="9"/>
                </a:cubicBezTo>
                <a:cubicBezTo>
                  <a:pt x="218" y="0"/>
                  <a:pt x="233" y="0"/>
                  <a:pt x="242" y="9"/>
                </a:cubicBezTo>
                <a:cubicBezTo>
                  <a:pt x="441" y="209"/>
                  <a:pt x="441" y="209"/>
                  <a:pt x="441" y="209"/>
                </a:cubicBezTo>
                <a:cubicBezTo>
                  <a:pt x="451" y="218"/>
                  <a:pt x="451" y="233"/>
                  <a:pt x="441" y="242"/>
                </a:cubicBezTo>
                <a:close/>
              </a:path>
            </a:pathLst>
          </a:custGeom>
          <a:blipFill>
            <a:blip r:embed="rId4"/>
            <a:stretch>
              <a:fillRect l="-25999" t="-532" r="-25687" b="-532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3505983-52F0-438D-BBE4-062A36C59223}"/>
              </a:ext>
            </a:extLst>
          </p:cNvPr>
          <p:cNvSpPr>
            <a:spLocks/>
          </p:cNvSpPr>
          <p:nvPr/>
        </p:nvSpPr>
        <p:spPr bwMode="auto">
          <a:xfrm>
            <a:off x="8085103" y="2562523"/>
            <a:ext cx="3246215" cy="3246214"/>
          </a:xfrm>
          <a:custGeom>
            <a:avLst/>
            <a:gdLst>
              <a:gd name="T0" fmla="*/ 703 w 712"/>
              <a:gd name="T1" fmla="*/ 373 h 712"/>
              <a:gd name="T2" fmla="*/ 373 w 712"/>
              <a:gd name="T3" fmla="*/ 703 h 712"/>
              <a:gd name="T4" fmla="*/ 339 w 712"/>
              <a:gd name="T5" fmla="*/ 703 h 712"/>
              <a:gd name="T6" fmla="*/ 9 w 712"/>
              <a:gd name="T7" fmla="*/ 373 h 712"/>
              <a:gd name="T8" fmla="*/ 9 w 712"/>
              <a:gd name="T9" fmla="*/ 339 h 712"/>
              <a:gd name="T10" fmla="*/ 339 w 712"/>
              <a:gd name="T11" fmla="*/ 10 h 712"/>
              <a:gd name="T12" fmla="*/ 373 w 712"/>
              <a:gd name="T13" fmla="*/ 10 h 712"/>
              <a:gd name="T14" fmla="*/ 703 w 712"/>
              <a:gd name="T15" fmla="*/ 339 h 712"/>
              <a:gd name="T16" fmla="*/ 703 w 712"/>
              <a:gd name="T17" fmla="*/ 373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2" h="712">
                <a:moveTo>
                  <a:pt x="703" y="373"/>
                </a:moveTo>
                <a:cubicBezTo>
                  <a:pt x="373" y="703"/>
                  <a:pt x="373" y="703"/>
                  <a:pt x="373" y="703"/>
                </a:cubicBezTo>
                <a:cubicBezTo>
                  <a:pt x="363" y="712"/>
                  <a:pt x="348" y="712"/>
                  <a:pt x="339" y="703"/>
                </a:cubicBezTo>
                <a:cubicBezTo>
                  <a:pt x="9" y="373"/>
                  <a:pt x="9" y="373"/>
                  <a:pt x="9" y="373"/>
                </a:cubicBezTo>
                <a:cubicBezTo>
                  <a:pt x="0" y="364"/>
                  <a:pt x="0" y="349"/>
                  <a:pt x="9" y="339"/>
                </a:cubicBezTo>
                <a:cubicBezTo>
                  <a:pt x="339" y="10"/>
                  <a:pt x="339" y="10"/>
                  <a:pt x="339" y="10"/>
                </a:cubicBezTo>
                <a:cubicBezTo>
                  <a:pt x="348" y="0"/>
                  <a:pt x="363" y="0"/>
                  <a:pt x="373" y="10"/>
                </a:cubicBezTo>
                <a:cubicBezTo>
                  <a:pt x="703" y="339"/>
                  <a:pt x="703" y="339"/>
                  <a:pt x="703" y="339"/>
                </a:cubicBezTo>
                <a:cubicBezTo>
                  <a:pt x="712" y="349"/>
                  <a:pt x="712" y="364"/>
                  <a:pt x="703" y="373"/>
                </a:cubicBezTo>
                <a:close/>
              </a:path>
            </a:pathLst>
          </a:custGeom>
          <a:blipFill>
            <a:blip r:embed="rId5"/>
            <a:stretch>
              <a:fillRect l="-31997" t="-336" r="-31749" b="-336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4AEC3A-22F6-430C-BDE8-4342A5F1CA0C}"/>
              </a:ext>
            </a:extLst>
          </p:cNvPr>
          <p:cNvSpPr txBox="1"/>
          <p:nvPr/>
        </p:nvSpPr>
        <p:spPr>
          <a:xfrm>
            <a:off x="837288" y="2553492"/>
            <a:ext cx="49257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>
                <a:solidFill>
                  <a:schemeClr val="accent1"/>
                </a:solidFill>
                <a:cs typeface="+mn-ea"/>
                <a:sym typeface="+mn-lt"/>
              </a:rPr>
              <a:t>THANKS</a:t>
            </a:r>
            <a:endParaRPr lang="zh-CN" altLang="en-US" sz="8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D361EF4-A6DA-428C-B88D-0CDE02078192}"/>
              </a:ext>
            </a:extLst>
          </p:cNvPr>
          <p:cNvGrpSpPr/>
          <p:nvPr/>
        </p:nvGrpSpPr>
        <p:grpSpPr>
          <a:xfrm>
            <a:off x="1177355" y="4679758"/>
            <a:ext cx="369231" cy="369230"/>
            <a:chOff x="-468380" y="-403014"/>
            <a:chExt cx="670560" cy="67056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2C8AB0B-7DD6-46C5-B7D7-90BFA395CB45}"/>
                </a:ext>
              </a:extLst>
            </p:cNvPr>
            <p:cNvSpPr/>
            <p:nvPr/>
          </p:nvSpPr>
          <p:spPr>
            <a:xfrm>
              <a:off x="-468380" y="-403014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31">
              <a:extLst>
                <a:ext uri="{FF2B5EF4-FFF2-40B4-BE49-F238E27FC236}">
                  <a16:creationId xmlns:a16="http://schemas.microsoft.com/office/drawing/2014/main" id="{2893857D-8AB6-482F-A853-AEA0D1CF427D}"/>
                </a:ext>
              </a:extLst>
            </p:cNvPr>
            <p:cNvSpPr/>
            <p:nvPr/>
          </p:nvSpPr>
          <p:spPr>
            <a:xfrm>
              <a:off x="-283496" y="-223163"/>
              <a:ext cx="300792" cy="310858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F2EFA17-CE9A-48AB-B9F2-8C4D2B95E462}"/>
              </a:ext>
            </a:extLst>
          </p:cNvPr>
          <p:cNvGrpSpPr/>
          <p:nvPr/>
        </p:nvGrpSpPr>
        <p:grpSpPr>
          <a:xfrm>
            <a:off x="1830534" y="4679758"/>
            <a:ext cx="369231" cy="369230"/>
            <a:chOff x="2700073" y="-403014"/>
            <a:chExt cx="670560" cy="67056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8032A3A-2D85-4792-837E-919DDFC62658}"/>
                </a:ext>
              </a:extLst>
            </p:cNvPr>
            <p:cNvSpPr/>
            <p:nvPr/>
          </p:nvSpPr>
          <p:spPr>
            <a:xfrm>
              <a:off x="2700073" y="-403014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32">
              <a:extLst>
                <a:ext uri="{FF2B5EF4-FFF2-40B4-BE49-F238E27FC236}">
                  <a16:creationId xmlns:a16="http://schemas.microsoft.com/office/drawing/2014/main" id="{1CA2D60E-A6B9-4DB6-A26D-27C105E84C40}"/>
                </a:ext>
              </a:extLst>
            </p:cNvPr>
            <p:cNvSpPr/>
            <p:nvPr/>
          </p:nvSpPr>
          <p:spPr>
            <a:xfrm>
              <a:off x="2879924" y="-218484"/>
              <a:ext cx="310858" cy="301499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D866CC0-F69E-4F5C-AE93-4154B54C5C16}"/>
              </a:ext>
            </a:extLst>
          </p:cNvPr>
          <p:cNvGrpSpPr/>
          <p:nvPr/>
        </p:nvGrpSpPr>
        <p:grpSpPr>
          <a:xfrm>
            <a:off x="3136894" y="4679758"/>
            <a:ext cx="369231" cy="369230"/>
            <a:chOff x="5859344" y="-403014"/>
            <a:chExt cx="670560" cy="67056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1E3D22B-0CF5-4E61-840F-04D3CF151468}"/>
                </a:ext>
              </a:extLst>
            </p:cNvPr>
            <p:cNvSpPr/>
            <p:nvPr/>
          </p:nvSpPr>
          <p:spPr>
            <a:xfrm>
              <a:off x="5859344" y="-403014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33">
              <a:extLst>
                <a:ext uri="{FF2B5EF4-FFF2-40B4-BE49-F238E27FC236}">
                  <a16:creationId xmlns:a16="http://schemas.microsoft.com/office/drawing/2014/main" id="{714ED069-56B4-4CB7-879C-A72827AAAFC8}"/>
                </a:ext>
              </a:extLst>
            </p:cNvPr>
            <p:cNvSpPr/>
            <p:nvPr/>
          </p:nvSpPr>
          <p:spPr>
            <a:xfrm>
              <a:off x="6039195" y="-211271"/>
              <a:ext cx="310858" cy="287073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B981874-4EE3-4F95-8558-BDD90C2D420B}"/>
              </a:ext>
            </a:extLst>
          </p:cNvPr>
          <p:cNvGrpSpPr/>
          <p:nvPr/>
        </p:nvGrpSpPr>
        <p:grpSpPr>
          <a:xfrm>
            <a:off x="2483714" y="4679758"/>
            <a:ext cx="369231" cy="369230"/>
            <a:chOff x="4277413" y="1635336"/>
            <a:chExt cx="670560" cy="67056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E66BF99-5903-4D7A-A4EC-8D0EED56EC29}"/>
                </a:ext>
              </a:extLst>
            </p:cNvPr>
            <p:cNvSpPr/>
            <p:nvPr/>
          </p:nvSpPr>
          <p:spPr>
            <a:xfrm>
              <a:off x="4277413" y="1635336"/>
              <a:ext cx="670560" cy="67056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34">
              <a:extLst>
                <a:ext uri="{FF2B5EF4-FFF2-40B4-BE49-F238E27FC236}">
                  <a16:creationId xmlns:a16="http://schemas.microsoft.com/office/drawing/2014/main" id="{1104802F-6CC6-4BA0-A007-67D683A7C5FB}"/>
                </a:ext>
              </a:extLst>
            </p:cNvPr>
            <p:cNvSpPr/>
            <p:nvPr/>
          </p:nvSpPr>
          <p:spPr>
            <a:xfrm>
              <a:off x="4470943" y="1815187"/>
              <a:ext cx="283501" cy="310858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9DD54664-C17B-D300-EF44-3702CD01CC40}"/>
              </a:ext>
            </a:extLst>
          </p:cNvPr>
          <p:cNvSpPr txBox="1"/>
          <p:nvPr/>
        </p:nvSpPr>
        <p:spPr>
          <a:xfrm>
            <a:off x="441649" y="277348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gradFill>
                <a:gsLst>
                  <a:gs pos="0">
                    <a:srgbClr val="1C83AE"/>
                  </a:gs>
                  <a:gs pos="100000">
                    <a:srgbClr val="623E98"/>
                  </a:gs>
                </a:gsLst>
                <a:lin ang="10800000" scaled="1"/>
              </a:gradFill>
              <a:latin typeface="725-CAI978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1C0FFA-2E66-4F87-B6DC-3C6899AFDD4F}"/>
              </a:ext>
            </a:extLst>
          </p:cNvPr>
          <p:cNvGrpSpPr/>
          <p:nvPr/>
        </p:nvGrpSpPr>
        <p:grpSpPr>
          <a:xfrm flipH="1" flipV="1">
            <a:off x="-881713" y="0"/>
            <a:ext cx="7069873" cy="6858000"/>
            <a:chOff x="5983853" y="0"/>
            <a:chExt cx="7069873" cy="6858000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8F0F4F7F-DDEC-48F4-AD2B-A697AC72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084" y="3949238"/>
              <a:ext cx="2880642" cy="2877126"/>
            </a:xfrm>
            <a:custGeom>
              <a:avLst/>
              <a:gdLst>
                <a:gd name="T0" fmla="*/ 462 w 632"/>
                <a:gd name="T1" fmla="*/ 594 h 631"/>
                <a:gd name="T2" fmla="*/ 37 w 632"/>
                <a:gd name="T3" fmla="*/ 169 h 631"/>
                <a:gd name="T4" fmla="*/ 37 w 632"/>
                <a:gd name="T5" fmla="*/ 36 h 631"/>
                <a:gd name="T6" fmla="*/ 37 w 632"/>
                <a:gd name="T7" fmla="*/ 36 h 631"/>
                <a:gd name="T8" fmla="*/ 170 w 632"/>
                <a:gd name="T9" fmla="*/ 36 h 631"/>
                <a:gd name="T10" fmla="*/ 595 w 632"/>
                <a:gd name="T11" fmla="*/ 461 h 631"/>
                <a:gd name="T12" fmla="*/ 595 w 632"/>
                <a:gd name="T13" fmla="*/ 594 h 631"/>
                <a:gd name="T14" fmla="*/ 595 w 632"/>
                <a:gd name="T15" fmla="*/ 594 h 631"/>
                <a:gd name="T16" fmla="*/ 462 w 632"/>
                <a:gd name="T17" fmla="*/ 59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1">
                  <a:moveTo>
                    <a:pt x="462" y="594"/>
                  </a:moveTo>
                  <a:cubicBezTo>
                    <a:pt x="37" y="169"/>
                    <a:pt x="37" y="169"/>
                    <a:pt x="37" y="169"/>
                  </a:cubicBezTo>
                  <a:cubicBezTo>
                    <a:pt x="0" y="133"/>
                    <a:pt x="0" y="73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74" y="0"/>
                    <a:pt x="133" y="0"/>
                    <a:pt x="170" y="36"/>
                  </a:cubicBezTo>
                  <a:cubicBezTo>
                    <a:pt x="595" y="461"/>
                    <a:pt x="595" y="461"/>
                    <a:pt x="595" y="461"/>
                  </a:cubicBezTo>
                  <a:cubicBezTo>
                    <a:pt x="632" y="498"/>
                    <a:pt x="632" y="558"/>
                    <a:pt x="59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58" y="631"/>
                    <a:pt x="499" y="631"/>
                    <a:pt x="462" y="59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DA45B14-1FA3-4796-9723-4EBAF4D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413" y="267546"/>
              <a:ext cx="2485190" cy="2430706"/>
            </a:xfrm>
            <a:custGeom>
              <a:avLst/>
              <a:gdLst>
                <a:gd name="T0" fmla="*/ 148 w 545"/>
                <a:gd name="T1" fmla="*/ 32 h 533"/>
                <a:gd name="T2" fmla="*/ 32 w 545"/>
                <a:gd name="T3" fmla="*/ 32 h 533"/>
                <a:gd name="T4" fmla="*/ 32 w 545"/>
                <a:gd name="T5" fmla="*/ 32 h 533"/>
                <a:gd name="T6" fmla="*/ 32 w 545"/>
                <a:gd name="T7" fmla="*/ 148 h 533"/>
                <a:gd name="T8" fmla="*/ 418 w 545"/>
                <a:gd name="T9" fmla="*/ 533 h 533"/>
                <a:gd name="T10" fmla="*/ 545 w 545"/>
                <a:gd name="T11" fmla="*/ 428 h 533"/>
                <a:gd name="T12" fmla="*/ 148 w 545"/>
                <a:gd name="T13" fmla="*/ 3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533">
                  <a:moveTo>
                    <a:pt x="148" y="32"/>
                  </a:moveTo>
                  <a:cubicBezTo>
                    <a:pt x="116" y="0"/>
                    <a:pt x="64" y="0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64"/>
                    <a:pt x="0" y="116"/>
                    <a:pt x="32" y="148"/>
                  </a:cubicBezTo>
                  <a:cubicBezTo>
                    <a:pt x="418" y="533"/>
                    <a:pt x="418" y="533"/>
                    <a:pt x="418" y="533"/>
                  </a:cubicBezTo>
                  <a:cubicBezTo>
                    <a:pt x="462" y="501"/>
                    <a:pt x="504" y="465"/>
                    <a:pt x="545" y="428"/>
                  </a:cubicBezTo>
                  <a:lnTo>
                    <a:pt x="148" y="3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8FDF04F-AD48-4080-806B-69151EA3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188" y="3975601"/>
              <a:ext cx="2882399" cy="2882399"/>
            </a:xfrm>
            <a:custGeom>
              <a:avLst/>
              <a:gdLst>
                <a:gd name="T0" fmla="*/ 462 w 632"/>
                <a:gd name="T1" fmla="*/ 595 h 632"/>
                <a:gd name="T2" fmla="*/ 37 w 632"/>
                <a:gd name="T3" fmla="*/ 170 h 632"/>
                <a:gd name="T4" fmla="*/ 37 w 632"/>
                <a:gd name="T5" fmla="*/ 37 h 632"/>
                <a:gd name="T6" fmla="*/ 37 w 632"/>
                <a:gd name="T7" fmla="*/ 37 h 632"/>
                <a:gd name="T8" fmla="*/ 170 w 632"/>
                <a:gd name="T9" fmla="*/ 37 h 632"/>
                <a:gd name="T10" fmla="*/ 595 w 632"/>
                <a:gd name="T11" fmla="*/ 462 h 632"/>
                <a:gd name="T12" fmla="*/ 595 w 632"/>
                <a:gd name="T13" fmla="*/ 595 h 632"/>
                <a:gd name="T14" fmla="*/ 595 w 632"/>
                <a:gd name="T15" fmla="*/ 595 h 632"/>
                <a:gd name="T16" fmla="*/ 462 w 632"/>
                <a:gd name="T17" fmla="*/ 595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2">
                  <a:moveTo>
                    <a:pt x="462" y="595"/>
                  </a:moveTo>
                  <a:cubicBezTo>
                    <a:pt x="37" y="170"/>
                    <a:pt x="37" y="170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ubicBezTo>
                    <a:pt x="595" y="462"/>
                    <a:pt x="595" y="462"/>
                    <a:pt x="595" y="462"/>
                  </a:cubicBezTo>
                  <a:cubicBezTo>
                    <a:pt x="632" y="499"/>
                    <a:pt x="632" y="558"/>
                    <a:pt x="595" y="595"/>
                  </a:cubicBezTo>
                  <a:cubicBezTo>
                    <a:pt x="595" y="595"/>
                    <a:pt x="595" y="595"/>
                    <a:pt x="595" y="595"/>
                  </a:cubicBezTo>
                  <a:cubicBezTo>
                    <a:pt x="558" y="632"/>
                    <a:pt x="499" y="632"/>
                    <a:pt x="462" y="59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B94E7D9-C01F-42D4-89BF-5EE12139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53" y="2896061"/>
              <a:ext cx="2321737" cy="2319979"/>
            </a:xfrm>
            <a:custGeom>
              <a:avLst/>
              <a:gdLst>
                <a:gd name="T0" fmla="*/ 480 w 509"/>
                <a:gd name="T1" fmla="*/ 135 h 509"/>
                <a:gd name="T2" fmla="*/ 135 w 509"/>
                <a:gd name="T3" fmla="*/ 480 h 509"/>
                <a:gd name="T4" fmla="*/ 29 w 509"/>
                <a:gd name="T5" fmla="*/ 480 h 509"/>
                <a:gd name="T6" fmla="*/ 29 w 509"/>
                <a:gd name="T7" fmla="*/ 480 h 509"/>
                <a:gd name="T8" fmla="*/ 29 w 509"/>
                <a:gd name="T9" fmla="*/ 374 h 509"/>
                <a:gd name="T10" fmla="*/ 374 w 509"/>
                <a:gd name="T11" fmla="*/ 29 h 509"/>
                <a:gd name="T12" fmla="*/ 480 w 509"/>
                <a:gd name="T13" fmla="*/ 29 h 509"/>
                <a:gd name="T14" fmla="*/ 480 w 509"/>
                <a:gd name="T15" fmla="*/ 29 h 509"/>
                <a:gd name="T16" fmla="*/ 480 w 509"/>
                <a:gd name="T17" fmla="*/ 13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80" y="135"/>
                  </a:moveTo>
                  <a:cubicBezTo>
                    <a:pt x="135" y="480"/>
                    <a:pt x="135" y="480"/>
                    <a:pt x="135" y="480"/>
                  </a:cubicBezTo>
                  <a:cubicBezTo>
                    <a:pt x="106" y="509"/>
                    <a:pt x="59" y="509"/>
                    <a:pt x="29" y="480"/>
                  </a:cubicBezTo>
                  <a:cubicBezTo>
                    <a:pt x="29" y="480"/>
                    <a:pt x="29" y="480"/>
                    <a:pt x="29" y="480"/>
                  </a:cubicBezTo>
                  <a:cubicBezTo>
                    <a:pt x="0" y="451"/>
                    <a:pt x="0" y="403"/>
                    <a:pt x="29" y="374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403" y="0"/>
                    <a:pt x="451" y="0"/>
                    <a:pt x="480" y="29"/>
                  </a:cubicBezTo>
                  <a:cubicBezTo>
                    <a:pt x="480" y="29"/>
                    <a:pt x="480" y="29"/>
                    <a:pt x="480" y="29"/>
                  </a:cubicBezTo>
                  <a:cubicBezTo>
                    <a:pt x="509" y="58"/>
                    <a:pt x="509" y="106"/>
                    <a:pt x="48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50E8BBD-C053-40BE-B58D-5C9E1F05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23" y="1884332"/>
              <a:ext cx="1592350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0 h 350"/>
                <a:gd name="T4" fmla="*/ 29 w 349"/>
                <a:gd name="T5" fmla="*/ 320 h 350"/>
                <a:gd name="T6" fmla="*/ 29 w 349"/>
                <a:gd name="T7" fmla="*/ 320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105" y="350"/>
                    <a:pt x="58" y="350"/>
                    <a:pt x="29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0" y="291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4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8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D04C4A9-0DFB-4020-8EDD-EDC071FE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943" y="4206636"/>
              <a:ext cx="1590592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1 h 350"/>
                <a:gd name="T4" fmla="*/ 29 w 349"/>
                <a:gd name="T5" fmla="*/ 321 h 350"/>
                <a:gd name="T6" fmla="*/ 29 w 349"/>
                <a:gd name="T7" fmla="*/ 321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1"/>
                    <a:pt x="135" y="321"/>
                    <a:pt x="135" y="321"/>
                  </a:cubicBezTo>
                  <a:cubicBezTo>
                    <a:pt x="105" y="350"/>
                    <a:pt x="58" y="350"/>
                    <a:pt x="29" y="321"/>
                  </a:cubicBezTo>
                  <a:cubicBezTo>
                    <a:pt x="29" y="321"/>
                    <a:pt x="29" y="321"/>
                    <a:pt x="29" y="321"/>
                  </a:cubicBezTo>
                  <a:cubicBezTo>
                    <a:pt x="0" y="292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3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9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368FB0C-1603-472E-A1EE-53DB2E79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481" y="0"/>
              <a:ext cx="2328768" cy="4755958"/>
            </a:xfrm>
            <a:custGeom>
              <a:avLst/>
              <a:gdLst>
                <a:gd name="T0" fmla="*/ 510 w 511"/>
                <a:gd name="T1" fmla="*/ 0 h 1043"/>
                <a:gd name="T2" fmla="*/ 13 w 511"/>
                <a:gd name="T3" fmla="*/ 497 h 1043"/>
                <a:gd name="T4" fmla="*/ 13 w 511"/>
                <a:gd name="T5" fmla="*/ 545 h 1043"/>
                <a:gd name="T6" fmla="*/ 511 w 511"/>
                <a:gd name="T7" fmla="*/ 1043 h 1043"/>
                <a:gd name="T8" fmla="*/ 510 w 511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043">
                  <a:moveTo>
                    <a:pt x="510" y="0"/>
                  </a:moveTo>
                  <a:cubicBezTo>
                    <a:pt x="13" y="497"/>
                    <a:pt x="13" y="497"/>
                    <a:pt x="13" y="497"/>
                  </a:cubicBezTo>
                  <a:cubicBezTo>
                    <a:pt x="0" y="510"/>
                    <a:pt x="0" y="532"/>
                    <a:pt x="13" y="545"/>
                  </a:cubicBezTo>
                  <a:cubicBezTo>
                    <a:pt x="511" y="1043"/>
                    <a:pt x="511" y="1043"/>
                    <a:pt x="511" y="1043"/>
                  </a:cubicBezTo>
                  <a:lnTo>
                    <a:pt x="51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817BB1F-5388-4ABB-97CF-E955DC89BA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3450" y="1054139"/>
              <a:ext cx="2662704" cy="2662704"/>
            </a:xfrm>
            <a:custGeom>
              <a:avLst/>
              <a:gdLst>
                <a:gd name="T0" fmla="*/ 575 w 584"/>
                <a:gd name="T1" fmla="*/ 309 h 584"/>
                <a:gd name="T2" fmla="*/ 309 w 584"/>
                <a:gd name="T3" fmla="*/ 575 h 584"/>
                <a:gd name="T4" fmla="*/ 275 w 584"/>
                <a:gd name="T5" fmla="*/ 575 h 584"/>
                <a:gd name="T6" fmla="*/ 9 w 584"/>
                <a:gd name="T7" fmla="*/ 309 h 584"/>
                <a:gd name="T8" fmla="*/ 9 w 584"/>
                <a:gd name="T9" fmla="*/ 276 h 584"/>
                <a:gd name="T10" fmla="*/ 275 w 584"/>
                <a:gd name="T11" fmla="*/ 9 h 584"/>
                <a:gd name="T12" fmla="*/ 309 w 584"/>
                <a:gd name="T13" fmla="*/ 9 h 584"/>
                <a:gd name="T14" fmla="*/ 575 w 584"/>
                <a:gd name="T15" fmla="*/ 276 h 584"/>
                <a:gd name="T16" fmla="*/ 575 w 584"/>
                <a:gd name="T17" fmla="*/ 30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584">
                  <a:moveTo>
                    <a:pt x="575" y="309"/>
                  </a:moveTo>
                  <a:cubicBezTo>
                    <a:pt x="309" y="575"/>
                    <a:pt x="309" y="575"/>
                    <a:pt x="309" y="575"/>
                  </a:cubicBezTo>
                  <a:cubicBezTo>
                    <a:pt x="300" y="584"/>
                    <a:pt x="285" y="584"/>
                    <a:pt x="275" y="575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0" y="300"/>
                    <a:pt x="0" y="285"/>
                    <a:pt x="9" y="276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85" y="0"/>
                    <a:pt x="300" y="0"/>
                    <a:pt x="309" y="9"/>
                  </a:cubicBezTo>
                  <a:cubicBezTo>
                    <a:pt x="575" y="276"/>
                    <a:pt x="575" y="276"/>
                    <a:pt x="575" y="276"/>
                  </a:cubicBezTo>
                  <a:cubicBezTo>
                    <a:pt x="584" y="285"/>
                    <a:pt x="584" y="300"/>
                    <a:pt x="575" y="309"/>
                  </a:cubicBezTo>
                  <a:close/>
                </a:path>
              </a:pathLst>
            </a:custGeom>
            <a:blipFill>
              <a:blip r:embed="rId3"/>
              <a:stretch>
                <a:fillRect l="-25703" t="-388" r="-25461" b="-388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8413242-84EF-49A5-A306-5CEC7B3AB3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64928" y="115205"/>
              <a:ext cx="2056346" cy="2058103"/>
            </a:xfrm>
            <a:custGeom>
              <a:avLst/>
              <a:gdLst>
                <a:gd name="T0" fmla="*/ 441 w 451"/>
                <a:gd name="T1" fmla="*/ 242 h 451"/>
                <a:gd name="T2" fmla="*/ 242 w 451"/>
                <a:gd name="T3" fmla="*/ 441 h 451"/>
                <a:gd name="T4" fmla="*/ 209 w 451"/>
                <a:gd name="T5" fmla="*/ 441 h 451"/>
                <a:gd name="T6" fmla="*/ 9 w 451"/>
                <a:gd name="T7" fmla="*/ 242 h 451"/>
                <a:gd name="T8" fmla="*/ 9 w 451"/>
                <a:gd name="T9" fmla="*/ 209 h 451"/>
                <a:gd name="T10" fmla="*/ 209 w 451"/>
                <a:gd name="T11" fmla="*/ 9 h 451"/>
                <a:gd name="T12" fmla="*/ 242 w 451"/>
                <a:gd name="T13" fmla="*/ 9 h 451"/>
                <a:gd name="T14" fmla="*/ 441 w 451"/>
                <a:gd name="T15" fmla="*/ 209 h 451"/>
                <a:gd name="T16" fmla="*/ 441 w 451"/>
                <a:gd name="T17" fmla="*/ 24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451">
                  <a:moveTo>
                    <a:pt x="441" y="242"/>
                  </a:moveTo>
                  <a:cubicBezTo>
                    <a:pt x="242" y="441"/>
                    <a:pt x="242" y="441"/>
                    <a:pt x="242" y="441"/>
                  </a:cubicBezTo>
                  <a:cubicBezTo>
                    <a:pt x="233" y="451"/>
                    <a:pt x="218" y="451"/>
                    <a:pt x="209" y="441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233"/>
                    <a:pt x="0" y="218"/>
                    <a:pt x="9" y="20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18" y="0"/>
                    <a:pt x="233" y="0"/>
                    <a:pt x="242" y="9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51" y="218"/>
                    <a:pt x="451" y="233"/>
                    <a:pt x="441" y="242"/>
                  </a:cubicBezTo>
                  <a:close/>
                </a:path>
              </a:pathLst>
            </a:custGeom>
            <a:blipFill>
              <a:blip r:embed="rId4"/>
              <a:stretch>
                <a:fillRect l="-25999" t="-532" r="-25687" b="-532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BC48DC-507E-4894-96C7-E21060924F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85103" y="2562523"/>
              <a:ext cx="3246214" cy="3246214"/>
            </a:xfrm>
            <a:custGeom>
              <a:avLst/>
              <a:gdLst>
                <a:gd name="T0" fmla="*/ 703 w 712"/>
                <a:gd name="T1" fmla="*/ 373 h 712"/>
                <a:gd name="T2" fmla="*/ 373 w 712"/>
                <a:gd name="T3" fmla="*/ 703 h 712"/>
                <a:gd name="T4" fmla="*/ 339 w 712"/>
                <a:gd name="T5" fmla="*/ 703 h 712"/>
                <a:gd name="T6" fmla="*/ 9 w 712"/>
                <a:gd name="T7" fmla="*/ 373 h 712"/>
                <a:gd name="T8" fmla="*/ 9 w 712"/>
                <a:gd name="T9" fmla="*/ 339 h 712"/>
                <a:gd name="T10" fmla="*/ 339 w 712"/>
                <a:gd name="T11" fmla="*/ 10 h 712"/>
                <a:gd name="T12" fmla="*/ 373 w 712"/>
                <a:gd name="T13" fmla="*/ 10 h 712"/>
                <a:gd name="T14" fmla="*/ 703 w 712"/>
                <a:gd name="T15" fmla="*/ 339 h 712"/>
                <a:gd name="T16" fmla="*/ 703 w 712"/>
                <a:gd name="T17" fmla="*/ 37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703" y="373"/>
                  </a:moveTo>
                  <a:cubicBezTo>
                    <a:pt x="373" y="703"/>
                    <a:pt x="373" y="703"/>
                    <a:pt x="373" y="703"/>
                  </a:cubicBezTo>
                  <a:cubicBezTo>
                    <a:pt x="363" y="712"/>
                    <a:pt x="348" y="712"/>
                    <a:pt x="339" y="703"/>
                  </a:cubicBezTo>
                  <a:cubicBezTo>
                    <a:pt x="9" y="373"/>
                    <a:pt x="9" y="373"/>
                    <a:pt x="9" y="373"/>
                  </a:cubicBezTo>
                  <a:cubicBezTo>
                    <a:pt x="0" y="364"/>
                    <a:pt x="0" y="349"/>
                    <a:pt x="9" y="33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48" y="0"/>
                    <a:pt x="363" y="0"/>
                    <a:pt x="373" y="10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712" y="349"/>
                    <a:pt x="712" y="364"/>
                    <a:pt x="703" y="373"/>
                  </a:cubicBezTo>
                  <a:close/>
                </a:path>
              </a:pathLst>
            </a:custGeom>
            <a:blipFill>
              <a:blip r:embed="rId5"/>
              <a:stretch>
                <a:fillRect l="-31997" t="-336" r="-31749" b="-336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48F0811-9D33-4569-8A61-0248545692BD}"/>
              </a:ext>
            </a:extLst>
          </p:cNvPr>
          <p:cNvSpPr txBox="1"/>
          <p:nvPr/>
        </p:nvSpPr>
        <p:spPr>
          <a:xfrm>
            <a:off x="6547664" y="3411602"/>
            <a:ext cx="52350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Scenario Overview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551BB5-9B51-43DE-B0B2-542FDC86600E}"/>
              </a:ext>
            </a:extLst>
          </p:cNvPr>
          <p:cNvSpPr txBox="1"/>
          <p:nvPr/>
        </p:nvSpPr>
        <p:spPr>
          <a:xfrm>
            <a:off x="6573064" y="4169307"/>
            <a:ext cx="4530304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C5D9E4-2399-4443-8FF1-813CA96B45C1}"/>
              </a:ext>
            </a:extLst>
          </p:cNvPr>
          <p:cNvSpPr txBox="1"/>
          <p:nvPr/>
        </p:nvSpPr>
        <p:spPr>
          <a:xfrm>
            <a:off x="6522265" y="2431058"/>
            <a:ext cx="26168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NO.01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4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EC06EC38-CC6C-47B1-B7AB-1A624509DE54}"/>
              </a:ext>
            </a:extLst>
          </p:cNvPr>
          <p:cNvSpPr/>
          <p:nvPr/>
        </p:nvSpPr>
        <p:spPr>
          <a:xfrm>
            <a:off x="6737201" y="2198614"/>
            <a:ext cx="3714899" cy="3714898"/>
          </a:xfrm>
          <a:prstGeom prst="ellipse">
            <a:avLst/>
          </a:prstGeom>
          <a:blipFill>
            <a:blip r:embed="rId3"/>
            <a:stretch>
              <a:fillRect l="-39049" r="-387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030D1DA-6E61-42BB-9C36-F4B06DC73599}"/>
              </a:ext>
            </a:extLst>
          </p:cNvPr>
          <p:cNvSpPr/>
          <p:nvPr/>
        </p:nvSpPr>
        <p:spPr>
          <a:xfrm>
            <a:off x="7619973" y="3081386"/>
            <a:ext cx="1949355" cy="19493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ŝḷîḓé-Oval 18">
            <a:extLst>
              <a:ext uri="{FF2B5EF4-FFF2-40B4-BE49-F238E27FC236}">
                <a16:creationId xmlns:a16="http://schemas.microsoft.com/office/drawing/2014/main" id="{BA438D46-2BED-4785-B1ED-B8CE6D7D7BC2}"/>
              </a:ext>
            </a:extLst>
          </p:cNvPr>
          <p:cNvSpPr/>
          <p:nvPr/>
        </p:nvSpPr>
        <p:spPr>
          <a:xfrm>
            <a:off x="8280228" y="3732673"/>
            <a:ext cx="628845" cy="646780"/>
          </a:xfrm>
          <a:custGeom>
            <a:avLst/>
            <a:gdLst>
              <a:gd name="T0" fmla="*/ 6023 w 6383"/>
              <a:gd name="T1" fmla="*/ 2985 h 6575"/>
              <a:gd name="T2" fmla="*/ 5921 w 6383"/>
              <a:gd name="T3" fmla="*/ 1957 h 6575"/>
              <a:gd name="T4" fmla="*/ 5304 w 6383"/>
              <a:gd name="T5" fmla="*/ 1379 h 6575"/>
              <a:gd name="T6" fmla="*/ 4619 w 6383"/>
              <a:gd name="T7" fmla="*/ 608 h 6575"/>
              <a:gd name="T8" fmla="*/ 3777 w 6383"/>
              <a:gd name="T9" fmla="*/ 501 h 6575"/>
              <a:gd name="T10" fmla="*/ 2768 w 6383"/>
              <a:gd name="T11" fmla="*/ 280 h 6575"/>
              <a:gd name="T12" fmla="*/ 2028 w 6383"/>
              <a:gd name="T13" fmla="*/ 688 h 6575"/>
              <a:gd name="T14" fmla="*/ 1083 w 6383"/>
              <a:gd name="T15" fmla="*/ 1103 h 6575"/>
              <a:gd name="T16" fmla="*/ 723 w 6383"/>
              <a:gd name="T17" fmla="*/ 1868 h 6575"/>
              <a:gd name="T18" fmla="*/ 201 w 6383"/>
              <a:gd name="T19" fmla="*/ 2759 h 6575"/>
              <a:gd name="T20" fmla="*/ 360 w 6383"/>
              <a:gd name="T21" fmla="*/ 3591 h 6575"/>
              <a:gd name="T22" fmla="*/ 461 w 6383"/>
              <a:gd name="T23" fmla="*/ 4619 h 6575"/>
              <a:gd name="T24" fmla="*/ 1079 w 6383"/>
              <a:gd name="T25" fmla="*/ 5197 h 6575"/>
              <a:gd name="T26" fmla="*/ 1764 w 6383"/>
              <a:gd name="T27" fmla="*/ 5968 h 6575"/>
              <a:gd name="T28" fmla="*/ 2604 w 6383"/>
              <a:gd name="T29" fmla="*/ 6073 h 6575"/>
              <a:gd name="T30" fmla="*/ 3613 w 6383"/>
              <a:gd name="T31" fmla="*/ 6295 h 6575"/>
              <a:gd name="T32" fmla="*/ 4353 w 6383"/>
              <a:gd name="T33" fmla="*/ 5888 h 6575"/>
              <a:gd name="T34" fmla="*/ 5299 w 6383"/>
              <a:gd name="T35" fmla="*/ 5473 h 6575"/>
              <a:gd name="T36" fmla="*/ 5659 w 6383"/>
              <a:gd name="T37" fmla="*/ 4708 h 6575"/>
              <a:gd name="T38" fmla="*/ 6180 w 6383"/>
              <a:gd name="T39" fmla="*/ 3817 h 6575"/>
              <a:gd name="T40" fmla="*/ 3877 w 6383"/>
              <a:gd name="T41" fmla="*/ 4231 h 6575"/>
              <a:gd name="T42" fmla="*/ 3381 w 6383"/>
              <a:gd name="T43" fmla="*/ 4613 h 6575"/>
              <a:gd name="T44" fmla="*/ 3287 w 6383"/>
              <a:gd name="T45" fmla="*/ 4924 h 6575"/>
              <a:gd name="T46" fmla="*/ 2960 w 6383"/>
              <a:gd name="T47" fmla="*/ 4820 h 6575"/>
              <a:gd name="T48" fmla="*/ 2844 w 6383"/>
              <a:gd name="T49" fmla="*/ 4529 h 6575"/>
              <a:gd name="T50" fmla="*/ 2356 w 6383"/>
              <a:gd name="T51" fmla="*/ 4233 h 6575"/>
              <a:gd name="T52" fmla="*/ 2560 w 6383"/>
              <a:gd name="T53" fmla="*/ 3940 h 6575"/>
              <a:gd name="T54" fmla="*/ 3307 w 6383"/>
              <a:gd name="T55" fmla="*/ 4036 h 6575"/>
              <a:gd name="T56" fmla="*/ 3193 w 6383"/>
              <a:gd name="T57" fmla="*/ 3535 h 6575"/>
              <a:gd name="T58" fmla="*/ 2365 w 6383"/>
              <a:gd name="T59" fmla="*/ 2705 h 6575"/>
              <a:gd name="T60" fmla="*/ 2991 w 6383"/>
              <a:gd name="T61" fmla="*/ 1897 h 6575"/>
              <a:gd name="T62" fmla="*/ 3105 w 6383"/>
              <a:gd name="T63" fmla="*/ 1651 h 6575"/>
              <a:gd name="T64" fmla="*/ 3401 w 6383"/>
              <a:gd name="T65" fmla="*/ 1856 h 6575"/>
              <a:gd name="T66" fmla="*/ 3865 w 6383"/>
              <a:gd name="T67" fmla="*/ 2119 h 6575"/>
              <a:gd name="T68" fmla="*/ 3847 w 6383"/>
              <a:gd name="T69" fmla="*/ 2508 h 6575"/>
              <a:gd name="T70" fmla="*/ 3208 w 6383"/>
              <a:gd name="T71" fmla="*/ 2464 h 6575"/>
              <a:gd name="T72" fmla="*/ 3025 w 6383"/>
              <a:gd name="T73" fmla="*/ 2832 h 6575"/>
              <a:gd name="T74" fmla="*/ 3647 w 6383"/>
              <a:gd name="T75" fmla="*/ 3137 h 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3" h="6575">
                <a:moveTo>
                  <a:pt x="6023" y="3591"/>
                </a:moveTo>
                <a:cubicBezTo>
                  <a:pt x="5895" y="3409"/>
                  <a:pt x="5895" y="3167"/>
                  <a:pt x="6023" y="2985"/>
                </a:cubicBezTo>
                <a:lnTo>
                  <a:pt x="6181" y="2759"/>
                </a:lnTo>
                <a:cubicBezTo>
                  <a:pt x="6383" y="2472"/>
                  <a:pt x="6253" y="2072"/>
                  <a:pt x="5921" y="1957"/>
                </a:cubicBezTo>
                <a:lnTo>
                  <a:pt x="5660" y="1868"/>
                </a:lnTo>
                <a:cubicBezTo>
                  <a:pt x="5451" y="1796"/>
                  <a:pt x="5308" y="1600"/>
                  <a:pt x="5304" y="1379"/>
                </a:cubicBezTo>
                <a:lnTo>
                  <a:pt x="5300" y="1103"/>
                </a:lnTo>
                <a:cubicBezTo>
                  <a:pt x="5295" y="752"/>
                  <a:pt x="4953" y="505"/>
                  <a:pt x="4619" y="608"/>
                </a:cubicBezTo>
                <a:lnTo>
                  <a:pt x="4353" y="688"/>
                </a:lnTo>
                <a:cubicBezTo>
                  <a:pt x="4141" y="753"/>
                  <a:pt x="3911" y="679"/>
                  <a:pt x="3777" y="501"/>
                </a:cubicBezTo>
                <a:lnTo>
                  <a:pt x="3611" y="280"/>
                </a:lnTo>
                <a:cubicBezTo>
                  <a:pt x="3400" y="0"/>
                  <a:pt x="2979" y="0"/>
                  <a:pt x="2768" y="280"/>
                </a:cubicBezTo>
                <a:lnTo>
                  <a:pt x="2604" y="501"/>
                </a:lnTo>
                <a:cubicBezTo>
                  <a:pt x="2471" y="679"/>
                  <a:pt x="2240" y="753"/>
                  <a:pt x="2028" y="688"/>
                </a:cubicBezTo>
                <a:lnTo>
                  <a:pt x="1764" y="608"/>
                </a:lnTo>
                <a:cubicBezTo>
                  <a:pt x="1429" y="505"/>
                  <a:pt x="1088" y="752"/>
                  <a:pt x="1083" y="1103"/>
                </a:cubicBezTo>
                <a:lnTo>
                  <a:pt x="1079" y="1379"/>
                </a:lnTo>
                <a:cubicBezTo>
                  <a:pt x="1075" y="1600"/>
                  <a:pt x="933" y="1796"/>
                  <a:pt x="723" y="1868"/>
                </a:cubicBezTo>
                <a:lnTo>
                  <a:pt x="461" y="1957"/>
                </a:lnTo>
                <a:cubicBezTo>
                  <a:pt x="129" y="2071"/>
                  <a:pt x="0" y="2471"/>
                  <a:pt x="201" y="2759"/>
                </a:cubicBezTo>
                <a:lnTo>
                  <a:pt x="360" y="2985"/>
                </a:lnTo>
                <a:cubicBezTo>
                  <a:pt x="488" y="3167"/>
                  <a:pt x="488" y="3409"/>
                  <a:pt x="360" y="3591"/>
                </a:cubicBezTo>
                <a:lnTo>
                  <a:pt x="201" y="3817"/>
                </a:lnTo>
                <a:cubicBezTo>
                  <a:pt x="0" y="4104"/>
                  <a:pt x="129" y="4504"/>
                  <a:pt x="461" y="4619"/>
                </a:cubicBezTo>
                <a:lnTo>
                  <a:pt x="723" y="4708"/>
                </a:lnTo>
                <a:cubicBezTo>
                  <a:pt x="932" y="4780"/>
                  <a:pt x="1075" y="4976"/>
                  <a:pt x="1079" y="5197"/>
                </a:cubicBezTo>
                <a:lnTo>
                  <a:pt x="1083" y="5473"/>
                </a:lnTo>
                <a:cubicBezTo>
                  <a:pt x="1088" y="5824"/>
                  <a:pt x="1429" y="6071"/>
                  <a:pt x="1764" y="5968"/>
                </a:cubicBezTo>
                <a:lnTo>
                  <a:pt x="2028" y="5887"/>
                </a:lnTo>
                <a:cubicBezTo>
                  <a:pt x="2240" y="5821"/>
                  <a:pt x="2471" y="5896"/>
                  <a:pt x="2604" y="6073"/>
                </a:cubicBezTo>
                <a:lnTo>
                  <a:pt x="2771" y="6295"/>
                </a:lnTo>
                <a:cubicBezTo>
                  <a:pt x="2981" y="6575"/>
                  <a:pt x="3403" y="6575"/>
                  <a:pt x="3613" y="6295"/>
                </a:cubicBezTo>
                <a:lnTo>
                  <a:pt x="3777" y="6075"/>
                </a:lnTo>
                <a:cubicBezTo>
                  <a:pt x="3911" y="5897"/>
                  <a:pt x="4141" y="5823"/>
                  <a:pt x="4353" y="5888"/>
                </a:cubicBezTo>
                <a:lnTo>
                  <a:pt x="4617" y="5968"/>
                </a:lnTo>
                <a:cubicBezTo>
                  <a:pt x="4952" y="6071"/>
                  <a:pt x="5293" y="5824"/>
                  <a:pt x="5299" y="5473"/>
                </a:cubicBezTo>
                <a:lnTo>
                  <a:pt x="5303" y="5197"/>
                </a:lnTo>
                <a:cubicBezTo>
                  <a:pt x="5307" y="4976"/>
                  <a:pt x="5448" y="4780"/>
                  <a:pt x="5659" y="4708"/>
                </a:cubicBezTo>
                <a:lnTo>
                  <a:pt x="5920" y="4619"/>
                </a:lnTo>
                <a:cubicBezTo>
                  <a:pt x="6252" y="4505"/>
                  <a:pt x="6381" y="4105"/>
                  <a:pt x="6180" y="3817"/>
                </a:cubicBezTo>
                <a:lnTo>
                  <a:pt x="6023" y="3591"/>
                </a:lnTo>
                <a:close/>
                <a:moveTo>
                  <a:pt x="3877" y="4231"/>
                </a:moveTo>
                <a:cubicBezTo>
                  <a:pt x="3773" y="4357"/>
                  <a:pt x="3637" y="4443"/>
                  <a:pt x="3479" y="4487"/>
                </a:cubicBezTo>
                <a:cubicBezTo>
                  <a:pt x="3409" y="4505"/>
                  <a:pt x="3379" y="4541"/>
                  <a:pt x="3381" y="4613"/>
                </a:cubicBezTo>
                <a:cubicBezTo>
                  <a:pt x="3384" y="4684"/>
                  <a:pt x="3381" y="4755"/>
                  <a:pt x="3381" y="4825"/>
                </a:cubicBezTo>
                <a:cubicBezTo>
                  <a:pt x="3381" y="4888"/>
                  <a:pt x="3349" y="4923"/>
                  <a:pt x="3287" y="4924"/>
                </a:cubicBezTo>
                <a:cubicBezTo>
                  <a:pt x="3211" y="4925"/>
                  <a:pt x="3135" y="4925"/>
                  <a:pt x="3059" y="4924"/>
                </a:cubicBezTo>
                <a:cubicBezTo>
                  <a:pt x="2992" y="4923"/>
                  <a:pt x="2961" y="4885"/>
                  <a:pt x="2960" y="4820"/>
                </a:cubicBezTo>
                <a:cubicBezTo>
                  <a:pt x="2960" y="4768"/>
                  <a:pt x="2959" y="4717"/>
                  <a:pt x="2959" y="4665"/>
                </a:cubicBezTo>
                <a:cubicBezTo>
                  <a:pt x="2957" y="4552"/>
                  <a:pt x="2953" y="4547"/>
                  <a:pt x="2844" y="4529"/>
                </a:cubicBezTo>
                <a:cubicBezTo>
                  <a:pt x="2704" y="4507"/>
                  <a:pt x="2567" y="4475"/>
                  <a:pt x="2439" y="4413"/>
                </a:cubicBezTo>
                <a:cubicBezTo>
                  <a:pt x="2337" y="4364"/>
                  <a:pt x="2328" y="4339"/>
                  <a:pt x="2356" y="4233"/>
                </a:cubicBezTo>
                <a:cubicBezTo>
                  <a:pt x="2377" y="4155"/>
                  <a:pt x="2399" y="4076"/>
                  <a:pt x="2424" y="3999"/>
                </a:cubicBezTo>
                <a:cubicBezTo>
                  <a:pt x="2452" y="3908"/>
                  <a:pt x="2477" y="3897"/>
                  <a:pt x="2560" y="3940"/>
                </a:cubicBezTo>
                <a:cubicBezTo>
                  <a:pt x="2701" y="4013"/>
                  <a:pt x="2852" y="4055"/>
                  <a:pt x="3011" y="4075"/>
                </a:cubicBezTo>
                <a:cubicBezTo>
                  <a:pt x="3112" y="4088"/>
                  <a:pt x="3212" y="4077"/>
                  <a:pt x="3307" y="4036"/>
                </a:cubicBezTo>
                <a:cubicBezTo>
                  <a:pt x="3483" y="3959"/>
                  <a:pt x="3511" y="3755"/>
                  <a:pt x="3361" y="3633"/>
                </a:cubicBezTo>
                <a:cubicBezTo>
                  <a:pt x="3311" y="3592"/>
                  <a:pt x="3253" y="3561"/>
                  <a:pt x="3193" y="3535"/>
                </a:cubicBezTo>
                <a:cubicBezTo>
                  <a:pt x="3039" y="3467"/>
                  <a:pt x="2879" y="3415"/>
                  <a:pt x="2733" y="3328"/>
                </a:cubicBezTo>
                <a:cubicBezTo>
                  <a:pt x="2497" y="3187"/>
                  <a:pt x="2347" y="2992"/>
                  <a:pt x="2365" y="2705"/>
                </a:cubicBezTo>
                <a:cubicBezTo>
                  <a:pt x="2385" y="2380"/>
                  <a:pt x="2569" y="2177"/>
                  <a:pt x="2867" y="2069"/>
                </a:cubicBezTo>
                <a:cubicBezTo>
                  <a:pt x="2989" y="2024"/>
                  <a:pt x="2991" y="2027"/>
                  <a:pt x="2991" y="1897"/>
                </a:cubicBezTo>
                <a:lnTo>
                  <a:pt x="2991" y="1767"/>
                </a:lnTo>
                <a:cubicBezTo>
                  <a:pt x="2993" y="1669"/>
                  <a:pt x="3009" y="1653"/>
                  <a:pt x="3105" y="1651"/>
                </a:cubicBezTo>
                <a:cubicBezTo>
                  <a:pt x="3135" y="1649"/>
                  <a:pt x="3165" y="1651"/>
                  <a:pt x="3195" y="1651"/>
                </a:cubicBezTo>
                <a:cubicBezTo>
                  <a:pt x="3400" y="1651"/>
                  <a:pt x="3400" y="1651"/>
                  <a:pt x="3401" y="1856"/>
                </a:cubicBezTo>
                <a:cubicBezTo>
                  <a:pt x="3401" y="2001"/>
                  <a:pt x="3401" y="2001"/>
                  <a:pt x="3547" y="2024"/>
                </a:cubicBezTo>
                <a:cubicBezTo>
                  <a:pt x="3657" y="2041"/>
                  <a:pt x="3764" y="2075"/>
                  <a:pt x="3865" y="2119"/>
                </a:cubicBezTo>
                <a:cubicBezTo>
                  <a:pt x="3921" y="2144"/>
                  <a:pt x="3943" y="2183"/>
                  <a:pt x="3925" y="2243"/>
                </a:cubicBezTo>
                <a:cubicBezTo>
                  <a:pt x="3900" y="2332"/>
                  <a:pt x="3876" y="2420"/>
                  <a:pt x="3847" y="2508"/>
                </a:cubicBezTo>
                <a:cubicBezTo>
                  <a:pt x="3820" y="2591"/>
                  <a:pt x="3793" y="2603"/>
                  <a:pt x="3713" y="2564"/>
                </a:cubicBezTo>
                <a:cubicBezTo>
                  <a:pt x="3553" y="2487"/>
                  <a:pt x="3385" y="2455"/>
                  <a:pt x="3208" y="2464"/>
                </a:cubicBezTo>
                <a:cubicBezTo>
                  <a:pt x="3161" y="2467"/>
                  <a:pt x="3116" y="2473"/>
                  <a:pt x="3073" y="2492"/>
                </a:cubicBezTo>
                <a:cubicBezTo>
                  <a:pt x="2920" y="2559"/>
                  <a:pt x="2896" y="2728"/>
                  <a:pt x="3025" y="2832"/>
                </a:cubicBezTo>
                <a:cubicBezTo>
                  <a:pt x="3091" y="2885"/>
                  <a:pt x="3167" y="2923"/>
                  <a:pt x="3245" y="2956"/>
                </a:cubicBezTo>
                <a:cubicBezTo>
                  <a:pt x="3381" y="3012"/>
                  <a:pt x="3517" y="3065"/>
                  <a:pt x="3647" y="3137"/>
                </a:cubicBezTo>
                <a:cubicBezTo>
                  <a:pt x="4056" y="3365"/>
                  <a:pt x="4167" y="3880"/>
                  <a:pt x="3877" y="423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887E32E-7C0B-4565-AFA7-A8A395AF1E56}"/>
              </a:ext>
            </a:extLst>
          </p:cNvPr>
          <p:cNvGrpSpPr/>
          <p:nvPr/>
        </p:nvGrpSpPr>
        <p:grpSpPr>
          <a:xfrm>
            <a:off x="1629883" y="2834993"/>
            <a:ext cx="4389144" cy="1221146"/>
            <a:chOff x="1934830" y="2352404"/>
            <a:chExt cx="5040616" cy="122114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6A32E59-1846-46C0-9801-4B6F63309083}"/>
                </a:ext>
              </a:extLst>
            </p:cNvPr>
            <p:cNvSpPr txBox="1"/>
            <p:nvPr/>
          </p:nvSpPr>
          <p:spPr>
            <a:xfrm>
              <a:off x="1934831" y="2352404"/>
              <a:ext cx="25357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1D52C25-E0A9-4F4A-BD3B-6E956A2227FF}"/>
                </a:ext>
              </a:extLst>
            </p:cNvPr>
            <p:cNvSpPr txBox="1"/>
            <p:nvPr/>
          </p:nvSpPr>
          <p:spPr>
            <a:xfrm>
              <a:off x="1934830" y="2786027"/>
              <a:ext cx="5040616" cy="78752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îŝḷîḓé-矩形: 圆角 2">
            <a:extLst>
              <a:ext uri="{FF2B5EF4-FFF2-40B4-BE49-F238E27FC236}">
                <a16:creationId xmlns:a16="http://schemas.microsoft.com/office/drawing/2014/main" id="{849F9F93-F3CB-4CAE-9869-2765DFE7E9C6}"/>
              </a:ext>
            </a:extLst>
          </p:cNvPr>
          <p:cNvSpPr/>
          <p:nvPr/>
        </p:nvSpPr>
        <p:spPr>
          <a:xfrm>
            <a:off x="1740424" y="4590828"/>
            <a:ext cx="555811" cy="5558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îŝḷîḓé-任意多边形: 形状 3">
            <a:extLst>
              <a:ext uri="{FF2B5EF4-FFF2-40B4-BE49-F238E27FC236}">
                <a16:creationId xmlns:a16="http://schemas.microsoft.com/office/drawing/2014/main" id="{051A685E-AD6E-4345-9BD9-1DD67E56F7A2}"/>
              </a:ext>
            </a:extLst>
          </p:cNvPr>
          <p:cNvSpPr>
            <a:spLocks/>
          </p:cNvSpPr>
          <p:nvPr/>
        </p:nvSpPr>
        <p:spPr bwMode="auto">
          <a:xfrm>
            <a:off x="1882670" y="4741188"/>
            <a:ext cx="271319" cy="255086"/>
          </a:xfrm>
          <a:custGeom>
            <a:avLst/>
            <a:gdLst>
              <a:gd name="T0" fmla="*/ 344 w 402"/>
              <a:gd name="T1" fmla="*/ 125 h 382"/>
              <a:gd name="T2" fmla="*/ 303 w 402"/>
              <a:gd name="T3" fmla="*/ 13 h 382"/>
              <a:gd name="T4" fmla="*/ 284 w 402"/>
              <a:gd name="T5" fmla="*/ 3 h 382"/>
              <a:gd name="T6" fmla="*/ 12 w 402"/>
              <a:gd name="T7" fmla="*/ 102 h 382"/>
              <a:gd name="T8" fmla="*/ 3 w 402"/>
              <a:gd name="T9" fmla="*/ 122 h 382"/>
              <a:gd name="T10" fmla="*/ 46 w 402"/>
              <a:gd name="T11" fmla="*/ 241 h 382"/>
              <a:gd name="T12" fmla="*/ 46 w 402"/>
              <a:gd name="T13" fmla="*/ 177 h 382"/>
              <a:gd name="T14" fmla="*/ 97 w 402"/>
              <a:gd name="T15" fmla="*/ 125 h 382"/>
              <a:gd name="T16" fmla="*/ 169 w 402"/>
              <a:gd name="T17" fmla="*/ 125 h 382"/>
              <a:gd name="T18" fmla="*/ 255 w 402"/>
              <a:gd name="T19" fmla="*/ 65 h 382"/>
              <a:gd name="T20" fmla="*/ 304 w 402"/>
              <a:gd name="T21" fmla="*/ 125 h 382"/>
              <a:gd name="T22" fmla="*/ 344 w 402"/>
              <a:gd name="T23" fmla="*/ 125 h 382"/>
              <a:gd name="T24" fmla="*/ 387 w 402"/>
              <a:gd name="T25" fmla="*/ 161 h 382"/>
              <a:gd name="T26" fmla="*/ 97 w 402"/>
              <a:gd name="T27" fmla="*/ 161 h 382"/>
              <a:gd name="T28" fmla="*/ 82 w 402"/>
              <a:gd name="T29" fmla="*/ 177 h 382"/>
              <a:gd name="T30" fmla="*/ 82 w 402"/>
              <a:gd name="T31" fmla="*/ 366 h 382"/>
              <a:gd name="T32" fmla="*/ 97 w 402"/>
              <a:gd name="T33" fmla="*/ 382 h 382"/>
              <a:gd name="T34" fmla="*/ 387 w 402"/>
              <a:gd name="T35" fmla="*/ 382 h 382"/>
              <a:gd name="T36" fmla="*/ 402 w 402"/>
              <a:gd name="T37" fmla="*/ 366 h 382"/>
              <a:gd name="T38" fmla="*/ 402 w 402"/>
              <a:gd name="T39" fmla="*/ 177 h 382"/>
              <a:gd name="T40" fmla="*/ 387 w 402"/>
              <a:gd name="T41" fmla="*/ 161 h 382"/>
              <a:gd name="T42" fmla="*/ 364 w 402"/>
              <a:gd name="T43" fmla="*/ 342 h 382"/>
              <a:gd name="T44" fmla="*/ 125 w 402"/>
              <a:gd name="T45" fmla="*/ 342 h 382"/>
              <a:gd name="T46" fmla="*/ 125 w 402"/>
              <a:gd name="T47" fmla="*/ 307 h 382"/>
              <a:gd name="T48" fmla="*/ 161 w 402"/>
              <a:gd name="T49" fmla="*/ 222 h 382"/>
              <a:gd name="T50" fmla="*/ 217 w 402"/>
              <a:gd name="T51" fmla="*/ 290 h 382"/>
              <a:gd name="T52" fmla="*/ 269 w 402"/>
              <a:gd name="T53" fmla="*/ 237 h 382"/>
              <a:gd name="T54" fmla="*/ 336 w 402"/>
              <a:gd name="T55" fmla="*/ 213 h 382"/>
              <a:gd name="T56" fmla="*/ 364 w 402"/>
              <a:gd name="T57" fmla="*/ 277 h 382"/>
              <a:gd name="T58" fmla="*/ 364 w 402"/>
              <a:gd name="T59" fmla="*/ 34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2" h="382">
                <a:moveTo>
                  <a:pt x="344" y="125"/>
                </a:moveTo>
                <a:cubicBezTo>
                  <a:pt x="303" y="13"/>
                  <a:pt x="303" y="13"/>
                  <a:pt x="303" y="13"/>
                </a:cubicBezTo>
                <a:cubicBezTo>
                  <a:pt x="300" y="4"/>
                  <a:pt x="291" y="0"/>
                  <a:pt x="284" y="3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4" y="105"/>
                  <a:pt x="0" y="114"/>
                  <a:pt x="3" y="122"/>
                </a:cubicBezTo>
                <a:cubicBezTo>
                  <a:pt x="46" y="241"/>
                  <a:pt x="46" y="241"/>
                  <a:pt x="46" y="241"/>
                </a:cubicBezTo>
                <a:cubicBezTo>
                  <a:pt x="46" y="177"/>
                  <a:pt x="46" y="177"/>
                  <a:pt x="46" y="177"/>
                </a:cubicBezTo>
                <a:cubicBezTo>
                  <a:pt x="46" y="149"/>
                  <a:pt x="69" y="125"/>
                  <a:pt x="97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255" y="65"/>
                  <a:pt x="255" y="65"/>
                  <a:pt x="255" y="65"/>
                </a:cubicBezTo>
                <a:cubicBezTo>
                  <a:pt x="304" y="125"/>
                  <a:pt x="304" y="125"/>
                  <a:pt x="304" y="125"/>
                </a:cubicBezTo>
                <a:lnTo>
                  <a:pt x="344" y="125"/>
                </a:lnTo>
                <a:close/>
                <a:moveTo>
                  <a:pt x="387" y="161"/>
                </a:moveTo>
                <a:cubicBezTo>
                  <a:pt x="97" y="161"/>
                  <a:pt x="97" y="161"/>
                  <a:pt x="97" y="161"/>
                </a:cubicBezTo>
                <a:cubicBezTo>
                  <a:pt x="89" y="161"/>
                  <a:pt x="82" y="169"/>
                  <a:pt x="82" y="177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2" y="375"/>
                  <a:pt x="89" y="382"/>
                  <a:pt x="97" y="382"/>
                </a:cubicBezTo>
                <a:cubicBezTo>
                  <a:pt x="387" y="382"/>
                  <a:pt x="387" y="382"/>
                  <a:pt x="387" y="382"/>
                </a:cubicBezTo>
                <a:cubicBezTo>
                  <a:pt x="395" y="382"/>
                  <a:pt x="402" y="375"/>
                  <a:pt x="402" y="366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69"/>
                  <a:pt x="395" y="161"/>
                  <a:pt x="387" y="161"/>
                </a:cubicBezTo>
                <a:close/>
                <a:moveTo>
                  <a:pt x="364" y="342"/>
                </a:moveTo>
                <a:cubicBezTo>
                  <a:pt x="125" y="342"/>
                  <a:pt x="125" y="342"/>
                  <a:pt x="125" y="342"/>
                </a:cubicBezTo>
                <a:cubicBezTo>
                  <a:pt x="125" y="307"/>
                  <a:pt x="125" y="307"/>
                  <a:pt x="125" y="307"/>
                </a:cubicBezTo>
                <a:cubicBezTo>
                  <a:pt x="161" y="222"/>
                  <a:pt x="161" y="222"/>
                  <a:pt x="161" y="222"/>
                </a:cubicBezTo>
                <a:cubicBezTo>
                  <a:pt x="217" y="290"/>
                  <a:pt x="217" y="290"/>
                  <a:pt x="217" y="290"/>
                </a:cubicBezTo>
                <a:cubicBezTo>
                  <a:pt x="269" y="237"/>
                  <a:pt x="269" y="237"/>
                  <a:pt x="269" y="237"/>
                </a:cubicBezTo>
                <a:cubicBezTo>
                  <a:pt x="336" y="213"/>
                  <a:pt x="336" y="213"/>
                  <a:pt x="336" y="213"/>
                </a:cubicBezTo>
                <a:cubicBezTo>
                  <a:pt x="364" y="277"/>
                  <a:pt x="364" y="277"/>
                  <a:pt x="364" y="277"/>
                </a:cubicBezTo>
                <a:lnTo>
                  <a:pt x="364" y="3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ŝḷîḓé-矩形: 圆角 6">
            <a:extLst>
              <a:ext uri="{FF2B5EF4-FFF2-40B4-BE49-F238E27FC236}">
                <a16:creationId xmlns:a16="http://schemas.microsoft.com/office/drawing/2014/main" id="{6110AF4C-ABC3-465C-8364-D814BF2AD6F3}"/>
              </a:ext>
            </a:extLst>
          </p:cNvPr>
          <p:cNvSpPr/>
          <p:nvPr/>
        </p:nvSpPr>
        <p:spPr>
          <a:xfrm>
            <a:off x="2789145" y="4590828"/>
            <a:ext cx="555811" cy="5558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îŝḷîḓé-矩形: 圆角 9">
            <a:extLst>
              <a:ext uri="{FF2B5EF4-FFF2-40B4-BE49-F238E27FC236}">
                <a16:creationId xmlns:a16="http://schemas.microsoft.com/office/drawing/2014/main" id="{2608233A-B6CD-4943-A8C8-E38BF279B611}"/>
              </a:ext>
            </a:extLst>
          </p:cNvPr>
          <p:cNvSpPr/>
          <p:nvPr/>
        </p:nvSpPr>
        <p:spPr>
          <a:xfrm>
            <a:off x="3837868" y="4590827"/>
            <a:ext cx="555811" cy="5558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ŝḷîḓé-任意多边形: 形状 17">
            <a:extLst>
              <a:ext uri="{FF2B5EF4-FFF2-40B4-BE49-F238E27FC236}">
                <a16:creationId xmlns:a16="http://schemas.microsoft.com/office/drawing/2014/main" id="{64D5B861-2E93-45C4-BE51-DF5B3E37139B}"/>
              </a:ext>
            </a:extLst>
          </p:cNvPr>
          <p:cNvSpPr>
            <a:spLocks/>
          </p:cNvSpPr>
          <p:nvPr/>
        </p:nvSpPr>
        <p:spPr bwMode="auto">
          <a:xfrm>
            <a:off x="2942785" y="4769107"/>
            <a:ext cx="248531" cy="199253"/>
          </a:xfrm>
          <a:custGeom>
            <a:avLst/>
            <a:gdLst>
              <a:gd name="T0" fmla="*/ 382 w 401"/>
              <a:gd name="T1" fmla="*/ 100 h 320"/>
              <a:gd name="T2" fmla="*/ 19 w 401"/>
              <a:gd name="T3" fmla="*/ 100 h 320"/>
              <a:gd name="T4" fmla="*/ 1 w 401"/>
              <a:gd name="T5" fmla="*/ 120 h 320"/>
              <a:gd name="T6" fmla="*/ 18 w 401"/>
              <a:gd name="T7" fmla="*/ 300 h 320"/>
              <a:gd name="T8" fmla="*/ 40 w 401"/>
              <a:gd name="T9" fmla="*/ 320 h 320"/>
              <a:gd name="T10" fmla="*/ 362 w 401"/>
              <a:gd name="T11" fmla="*/ 320 h 320"/>
              <a:gd name="T12" fmla="*/ 384 w 401"/>
              <a:gd name="T13" fmla="*/ 300 h 320"/>
              <a:gd name="T14" fmla="*/ 400 w 401"/>
              <a:gd name="T15" fmla="*/ 120 h 320"/>
              <a:gd name="T16" fmla="*/ 382 w 401"/>
              <a:gd name="T17" fmla="*/ 100 h 320"/>
              <a:gd name="T18" fmla="*/ 369 w 401"/>
              <a:gd name="T19" fmla="*/ 56 h 320"/>
              <a:gd name="T20" fmla="*/ 345 w 401"/>
              <a:gd name="T21" fmla="*/ 40 h 320"/>
              <a:gd name="T22" fmla="*/ 208 w 401"/>
              <a:gd name="T23" fmla="*/ 40 h 320"/>
              <a:gd name="T24" fmla="*/ 174 w 401"/>
              <a:gd name="T25" fmla="*/ 26 h 320"/>
              <a:gd name="T26" fmla="*/ 162 w 401"/>
              <a:gd name="T27" fmla="*/ 14 h 320"/>
              <a:gd name="T28" fmla="*/ 128 w 401"/>
              <a:gd name="T29" fmla="*/ 0 h 320"/>
              <a:gd name="T30" fmla="*/ 62 w 401"/>
              <a:gd name="T31" fmla="*/ 0 h 320"/>
              <a:gd name="T32" fmla="*/ 40 w 401"/>
              <a:gd name="T33" fmla="*/ 20 h 320"/>
              <a:gd name="T34" fmla="*/ 34 w 401"/>
              <a:gd name="T35" fmla="*/ 72 h 320"/>
              <a:gd name="T36" fmla="*/ 373 w 401"/>
              <a:gd name="T37" fmla="*/ 72 h 320"/>
              <a:gd name="T38" fmla="*/ 369 w 401"/>
              <a:gd name="T39" fmla="*/ 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1" h="320">
                <a:moveTo>
                  <a:pt x="382" y="100"/>
                </a:moveTo>
                <a:cubicBezTo>
                  <a:pt x="19" y="100"/>
                  <a:pt x="19" y="100"/>
                  <a:pt x="19" y="100"/>
                </a:cubicBezTo>
                <a:cubicBezTo>
                  <a:pt x="1" y="100"/>
                  <a:pt x="0" y="109"/>
                  <a:pt x="1" y="12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9" y="311"/>
                  <a:pt x="21" y="320"/>
                  <a:pt x="40" y="320"/>
                </a:cubicBezTo>
                <a:cubicBezTo>
                  <a:pt x="362" y="320"/>
                  <a:pt x="362" y="320"/>
                  <a:pt x="362" y="320"/>
                </a:cubicBezTo>
                <a:cubicBezTo>
                  <a:pt x="381" y="320"/>
                  <a:pt x="383" y="311"/>
                  <a:pt x="384" y="300"/>
                </a:cubicBezTo>
                <a:cubicBezTo>
                  <a:pt x="400" y="120"/>
                  <a:pt x="400" y="120"/>
                  <a:pt x="400" y="120"/>
                </a:cubicBezTo>
                <a:cubicBezTo>
                  <a:pt x="401" y="109"/>
                  <a:pt x="401" y="100"/>
                  <a:pt x="382" y="100"/>
                </a:cubicBezTo>
                <a:close/>
                <a:moveTo>
                  <a:pt x="369" y="56"/>
                </a:moveTo>
                <a:cubicBezTo>
                  <a:pt x="367" y="47"/>
                  <a:pt x="356" y="40"/>
                  <a:pt x="345" y="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197" y="40"/>
                  <a:pt x="182" y="34"/>
                  <a:pt x="174" y="26"/>
                </a:cubicBezTo>
                <a:cubicBezTo>
                  <a:pt x="162" y="14"/>
                  <a:pt x="162" y="14"/>
                  <a:pt x="162" y="14"/>
                </a:cubicBezTo>
                <a:cubicBezTo>
                  <a:pt x="154" y="6"/>
                  <a:pt x="139" y="0"/>
                  <a:pt x="12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1" y="0"/>
                  <a:pt x="41" y="9"/>
                  <a:pt x="40" y="20"/>
                </a:cubicBezTo>
                <a:cubicBezTo>
                  <a:pt x="34" y="72"/>
                  <a:pt x="34" y="72"/>
                  <a:pt x="34" y="72"/>
                </a:cubicBezTo>
                <a:cubicBezTo>
                  <a:pt x="373" y="72"/>
                  <a:pt x="373" y="72"/>
                  <a:pt x="373" y="72"/>
                </a:cubicBezTo>
                <a:lnTo>
                  <a:pt x="369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ŝḷîḓé-任意多边形: 形状 18">
            <a:extLst>
              <a:ext uri="{FF2B5EF4-FFF2-40B4-BE49-F238E27FC236}">
                <a16:creationId xmlns:a16="http://schemas.microsoft.com/office/drawing/2014/main" id="{3296466A-E205-4F88-A2D7-ADD250749660}"/>
              </a:ext>
            </a:extLst>
          </p:cNvPr>
          <p:cNvSpPr>
            <a:spLocks/>
          </p:cNvSpPr>
          <p:nvPr/>
        </p:nvSpPr>
        <p:spPr bwMode="auto">
          <a:xfrm>
            <a:off x="3960150" y="4751353"/>
            <a:ext cx="311247" cy="234756"/>
          </a:xfrm>
          <a:custGeom>
            <a:avLst/>
            <a:gdLst>
              <a:gd name="T0" fmla="*/ 69 w 406"/>
              <a:gd name="T1" fmla="*/ 199 h 306"/>
              <a:gd name="T2" fmla="*/ 129 w 406"/>
              <a:gd name="T3" fmla="*/ 270 h 306"/>
              <a:gd name="T4" fmla="*/ 203 w 406"/>
              <a:gd name="T5" fmla="*/ 306 h 306"/>
              <a:gd name="T6" fmla="*/ 275 w 406"/>
              <a:gd name="T7" fmla="*/ 272 h 306"/>
              <a:gd name="T8" fmla="*/ 313 w 406"/>
              <a:gd name="T9" fmla="*/ 212 h 306"/>
              <a:gd name="T10" fmla="*/ 203 w 406"/>
              <a:gd name="T11" fmla="*/ 266 h 306"/>
              <a:gd name="T12" fmla="*/ 69 w 406"/>
              <a:gd name="T13" fmla="*/ 199 h 306"/>
              <a:gd name="T14" fmla="*/ 393 w 406"/>
              <a:gd name="T15" fmla="*/ 101 h 306"/>
              <a:gd name="T16" fmla="*/ 226 w 406"/>
              <a:gd name="T17" fmla="*/ 7 h 306"/>
              <a:gd name="T18" fmla="*/ 179 w 406"/>
              <a:gd name="T19" fmla="*/ 7 h 306"/>
              <a:gd name="T20" fmla="*/ 13 w 406"/>
              <a:gd name="T21" fmla="*/ 101 h 306"/>
              <a:gd name="T22" fmla="*/ 13 w 406"/>
              <a:gd name="T23" fmla="*/ 127 h 306"/>
              <a:gd name="T24" fmla="*/ 179 w 406"/>
              <a:gd name="T25" fmla="*/ 220 h 306"/>
              <a:gd name="T26" fmla="*/ 226 w 406"/>
              <a:gd name="T27" fmla="*/ 220 h 306"/>
              <a:gd name="T28" fmla="*/ 334 w 406"/>
              <a:gd name="T29" fmla="*/ 160 h 306"/>
              <a:gd name="T30" fmla="*/ 217 w 406"/>
              <a:gd name="T31" fmla="*/ 133 h 306"/>
              <a:gd name="T32" fmla="*/ 203 w 406"/>
              <a:gd name="T33" fmla="*/ 135 h 306"/>
              <a:gd name="T34" fmla="*/ 165 w 406"/>
              <a:gd name="T35" fmla="*/ 112 h 306"/>
              <a:gd name="T36" fmla="*/ 203 w 406"/>
              <a:gd name="T37" fmla="*/ 89 h 306"/>
              <a:gd name="T38" fmla="*/ 238 w 406"/>
              <a:gd name="T39" fmla="*/ 104 h 306"/>
              <a:gd name="T40" fmla="*/ 362 w 406"/>
              <a:gd name="T41" fmla="*/ 145 h 306"/>
              <a:gd name="T42" fmla="*/ 393 w 406"/>
              <a:gd name="T43" fmla="*/ 127 h 306"/>
              <a:gd name="T44" fmla="*/ 393 w 406"/>
              <a:gd name="T45" fmla="*/ 101 h 306"/>
              <a:gd name="T46" fmla="*/ 342 w 406"/>
              <a:gd name="T47" fmla="*/ 277 h 306"/>
              <a:gd name="T48" fmla="*/ 370 w 406"/>
              <a:gd name="T49" fmla="*/ 275 h 306"/>
              <a:gd name="T50" fmla="*/ 362 w 406"/>
              <a:gd name="T51" fmla="*/ 145 h 306"/>
              <a:gd name="T52" fmla="*/ 334 w 406"/>
              <a:gd name="T53" fmla="*/ 160 h 306"/>
              <a:gd name="T54" fmla="*/ 342 w 406"/>
              <a:gd name="T55" fmla="*/ 27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6" h="306">
                <a:moveTo>
                  <a:pt x="69" y="199"/>
                </a:moveTo>
                <a:cubicBezTo>
                  <a:pt x="78" y="236"/>
                  <a:pt x="90" y="253"/>
                  <a:pt x="129" y="270"/>
                </a:cubicBezTo>
                <a:cubicBezTo>
                  <a:pt x="169" y="287"/>
                  <a:pt x="187" y="306"/>
                  <a:pt x="203" y="306"/>
                </a:cubicBezTo>
                <a:cubicBezTo>
                  <a:pt x="218" y="306"/>
                  <a:pt x="236" y="289"/>
                  <a:pt x="275" y="272"/>
                </a:cubicBezTo>
                <a:cubicBezTo>
                  <a:pt x="314" y="255"/>
                  <a:pt x="304" y="250"/>
                  <a:pt x="313" y="212"/>
                </a:cubicBezTo>
                <a:cubicBezTo>
                  <a:pt x="203" y="266"/>
                  <a:pt x="203" y="266"/>
                  <a:pt x="203" y="266"/>
                </a:cubicBezTo>
                <a:lnTo>
                  <a:pt x="69" y="199"/>
                </a:lnTo>
                <a:close/>
                <a:moveTo>
                  <a:pt x="393" y="101"/>
                </a:moveTo>
                <a:cubicBezTo>
                  <a:pt x="226" y="7"/>
                  <a:pt x="226" y="7"/>
                  <a:pt x="226" y="7"/>
                </a:cubicBezTo>
                <a:cubicBezTo>
                  <a:pt x="213" y="0"/>
                  <a:pt x="192" y="0"/>
                  <a:pt x="179" y="7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0" y="108"/>
                  <a:pt x="0" y="120"/>
                  <a:pt x="13" y="127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192" y="228"/>
                  <a:pt x="213" y="228"/>
                  <a:pt x="226" y="220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3" y="134"/>
                  <a:pt x="208" y="135"/>
                  <a:pt x="203" y="135"/>
                </a:cubicBezTo>
                <a:cubicBezTo>
                  <a:pt x="182" y="135"/>
                  <a:pt x="165" y="124"/>
                  <a:pt x="165" y="112"/>
                </a:cubicBezTo>
                <a:cubicBezTo>
                  <a:pt x="165" y="99"/>
                  <a:pt x="182" y="89"/>
                  <a:pt x="203" y="89"/>
                </a:cubicBezTo>
                <a:cubicBezTo>
                  <a:pt x="219" y="89"/>
                  <a:pt x="233" y="95"/>
                  <a:pt x="238" y="104"/>
                </a:cubicBezTo>
                <a:cubicBezTo>
                  <a:pt x="362" y="145"/>
                  <a:pt x="362" y="145"/>
                  <a:pt x="362" y="145"/>
                </a:cubicBezTo>
                <a:cubicBezTo>
                  <a:pt x="393" y="127"/>
                  <a:pt x="393" y="127"/>
                  <a:pt x="393" y="127"/>
                </a:cubicBezTo>
                <a:cubicBezTo>
                  <a:pt x="406" y="120"/>
                  <a:pt x="406" y="108"/>
                  <a:pt x="393" y="101"/>
                </a:cubicBezTo>
                <a:close/>
                <a:moveTo>
                  <a:pt x="342" y="277"/>
                </a:moveTo>
                <a:cubicBezTo>
                  <a:pt x="341" y="285"/>
                  <a:pt x="368" y="298"/>
                  <a:pt x="370" y="275"/>
                </a:cubicBezTo>
                <a:cubicBezTo>
                  <a:pt x="382" y="174"/>
                  <a:pt x="362" y="145"/>
                  <a:pt x="362" y="145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334" y="160"/>
                  <a:pt x="358" y="183"/>
                  <a:pt x="342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92414719-6594-449D-B16D-DC5039B89486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3C50AAA-D558-4772-9856-B4EB0BF4F738}"/>
              </a:ext>
            </a:extLst>
          </p:cNvPr>
          <p:cNvSpPr txBox="1"/>
          <p:nvPr/>
        </p:nvSpPr>
        <p:spPr>
          <a:xfrm>
            <a:off x="4006994" y="421268"/>
            <a:ext cx="41780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Scenario Overview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00A358-7513-4F4B-B60D-C2E3D6FB5E85}"/>
              </a:ext>
            </a:extLst>
          </p:cNvPr>
          <p:cNvSpPr txBox="1"/>
          <p:nvPr/>
        </p:nvSpPr>
        <p:spPr>
          <a:xfrm>
            <a:off x="4173171" y="878293"/>
            <a:ext cx="3845660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5324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id="{6691A085-2527-4AB8-B489-B27E2C6E6FBF}"/>
              </a:ext>
            </a:extLst>
          </p:cNvPr>
          <p:cNvSpPr/>
          <p:nvPr/>
        </p:nvSpPr>
        <p:spPr>
          <a:xfrm rot="5400000">
            <a:off x="1944574" y="3273275"/>
            <a:ext cx="1405158" cy="1211344"/>
          </a:xfrm>
          <a:prstGeom prst="hexagon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1E686732-6202-4FBE-851E-CB1B6FA61326}"/>
              </a:ext>
            </a:extLst>
          </p:cNvPr>
          <p:cNvSpPr/>
          <p:nvPr/>
        </p:nvSpPr>
        <p:spPr>
          <a:xfrm rot="5400000">
            <a:off x="4243806" y="3273276"/>
            <a:ext cx="1405158" cy="1211344"/>
          </a:xfrm>
          <a:prstGeom prst="hexagon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六边形 3">
            <a:extLst>
              <a:ext uri="{FF2B5EF4-FFF2-40B4-BE49-F238E27FC236}">
                <a16:creationId xmlns:a16="http://schemas.microsoft.com/office/drawing/2014/main" id="{16051937-2706-4D53-AACC-FA3C14A19B4A}"/>
              </a:ext>
            </a:extLst>
          </p:cNvPr>
          <p:cNvSpPr/>
          <p:nvPr/>
        </p:nvSpPr>
        <p:spPr>
          <a:xfrm rot="5400000">
            <a:off x="6543036" y="3273277"/>
            <a:ext cx="1405158" cy="1211344"/>
          </a:xfrm>
          <a:prstGeom prst="hexagon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2DD06CBF-CCC4-4403-99B9-D7D3FB30DABB}"/>
              </a:ext>
            </a:extLst>
          </p:cNvPr>
          <p:cNvSpPr/>
          <p:nvPr/>
        </p:nvSpPr>
        <p:spPr>
          <a:xfrm rot="5400000">
            <a:off x="8842269" y="3273278"/>
            <a:ext cx="1405158" cy="1211344"/>
          </a:xfrm>
          <a:prstGeom prst="hexagon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椭圆 6">
            <a:extLst>
              <a:ext uri="{FF2B5EF4-FFF2-40B4-BE49-F238E27FC236}">
                <a16:creationId xmlns:a16="http://schemas.microsoft.com/office/drawing/2014/main" id="{DEAF77D5-17B1-4A5C-A06B-82CD154825BA}"/>
              </a:ext>
            </a:extLst>
          </p:cNvPr>
          <p:cNvSpPr/>
          <p:nvPr/>
        </p:nvSpPr>
        <p:spPr>
          <a:xfrm>
            <a:off x="2371382" y="3629418"/>
            <a:ext cx="551543" cy="499057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7">
            <a:extLst>
              <a:ext uri="{FF2B5EF4-FFF2-40B4-BE49-F238E27FC236}">
                <a16:creationId xmlns:a16="http://schemas.microsoft.com/office/drawing/2014/main" id="{44EED8C3-3EB3-407C-BCD8-70DA95071E35}"/>
              </a:ext>
            </a:extLst>
          </p:cNvPr>
          <p:cNvSpPr/>
          <p:nvPr/>
        </p:nvSpPr>
        <p:spPr>
          <a:xfrm>
            <a:off x="4670614" y="3611478"/>
            <a:ext cx="551543" cy="534937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8">
            <a:extLst>
              <a:ext uri="{FF2B5EF4-FFF2-40B4-BE49-F238E27FC236}">
                <a16:creationId xmlns:a16="http://schemas.microsoft.com/office/drawing/2014/main" id="{4A3C0EB3-C9C1-4E6F-AFAD-82D4B3ACEB03}"/>
              </a:ext>
            </a:extLst>
          </p:cNvPr>
          <p:cNvSpPr/>
          <p:nvPr/>
        </p:nvSpPr>
        <p:spPr>
          <a:xfrm>
            <a:off x="6969846" y="3634493"/>
            <a:ext cx="551543" cy="488904"/>
          </a:xfrm>
          <a:custGeom>
            <a:avLst/>
            <a:gdLst>
              <a:gd name="T0" fmla="*/ 1133 w 7481"/>
              <a:gd name="T1" fmla="*/ 3184 h 6641"/>
              <a:gd name="T2" fmla="*/ 1815 w 7481"/>
              <a:gd name="T3" fmla="*/ 3566 h 6641"/>
              <a:gd name="T4" fmla="*/ 1618 w 7481"/>
              <a:gd name="T5" fmla="*/ 4057 h 6641"/>
              <a:gd name="T6" fmla="*/ 2411 w 7481"/>
              <a:gd name="T7" fmla="*/ 3846 h 6641"/>
              <a:gd name="T8" fmla="*/ 3226 w 7481"/>
              <a:gd name="T9" fmla="*/ 4471 h 6641"/>
              <a:gd name="T10" fmla="*/ 3337 w 7481"/>
              <a:gd name="T11" fmla="*/ 5414 h 6641"/>
              <a:gd name="T12" fmla="*/ 3239 w 7481"/>
              <a:gd name="T13" fmla="*/ 5550 h 6641"/>
              <a:gd name="T14" fmla="*/ 2429 w 7481"/>
              <a:gd name="T15" fmla="*/ 5852 h 6641"/>
              <a:gd name="T16" fmla="*/ 2731 w 7481"/>
              <a:gd name="T17" fmla="*/ 6641 h 6641"/>
              <a:gd name="T18" fmla="*/ 5052 w 7481"/>
              <a:gd name="T19" fmla="*/ 6338 h 6641"/>
              <a:gd name="T20" fmla="*/ 4749 w 7481"/>
              <a:gd name="T21" fmla="*/ 5550 h 6641"/>
              <a:gd name="T22" fmla="*/ 4137 w 7481"/>
              <a:gd name="T23" fmla="*/ 5483 h 6641"/>
              <a:gd name="T24" fmla="*/ 4144 w 7481"/>
              <a:gd name="T25" fmla="*/ 4646 h 6641"/>
              <a:gd name="T26" fmla="*/ 4976 w 7481"/>
              <a:gd name="T27" fmla="*/ 3824 h 6641"/>
              <a:gd name="T28" fmla="*/ 5193 w 7481"/>
              <a:gd name="T29" fmla="*/ 4030 h 6641"/>
              <a:gd name="T30" fmla="*/ 5680 w 7481"/>
              <a:gd name="T31" fmla="*/ 3591 h 6641"/>
              <a:gd name="T32" fmla="*/ 6076 w 7481"/>
              <a:gd name="T33" fmla="*/ 3300 h 6641"/>
              <a:gd name="T34" fmla="*/ 6903 w 7481"/>
              <a:gd name="T35" fmla="*/ 2860 h 6641"/>
              <a:gd name="T36" fmla="*/ 6416 w 7481"/>
              <a:gd name="T37" fmla="*/ 490 h 6641"/>
              <a:gd name="T38" fmla="*/ 6327 w 7481"/>
              <a:gd name="T39" fmla="*/ 122 h 6641"/>
              <a:gd name="T40" fmla="*/ 1273 w 7481"/>
              <a:gd name="T41" fmla="*/ 0 h 6641"/>
              <a:gd name="T42" fmla="*/ 1169 w 7481"/>
              <a:gd name="T43" fmla="*/ 336 h 6641"/>
              <a:gd name="T44" fmla="*/ 77 w 7481"/>
              <a:gd name="T45" fmla="*/ 1886 h 6641"/>
              <a:gd name="T46" fmla="*/ 5546 w 7481"/>
              <a:gd name="T47" fmla="*/ 2892 h 6641"/>
              <a:gd name="T48" fmla="*/ 6328 w 7481"/>
              <a:gd name="T49" fmla="*/ 1000 h 6641"/>
              <a:gd name="T50" fmla="*/ 5597 w 7481"/>
              <a:gd name="T51" fmla="*/ 2940 h 6641"/>
              <a:gd name="T52" fmla="*/ 3779 w 7481"/>
              <a:gd name="T53" fmla="*/ 762 h 6641"/>
              <a:gd name="T54" fmla="*/ 4201 w 7481"/>
              <a:gd name="T55" fmla="*/ 3605 h 6641"/>
              <a:gd name="T56" fmla="*/ 3723 w 7481"/>
              <a:gd name="T57" fmla="*/ 1223 h 6641"/>
              <a:gd name="T58" fmla="*/ 3076 w 7481"/>
              <a:gd name="T59" fmla="*/ 1566 h 6641"/>
              <a:gd name="T60" fmla="*/ 3779 w 7481"/>
              <a:gd name="T61" fmla="*/ 762 h 6641"/>
              <a:gd name="T62" fmla="*/ 1294 w 7481"/>
              <a:gd name="T63" fmla="*/ 1078 h 6641"/>
              <a:gd name="T64" fmla="*/ 1884 w 7481"/>
              <a:gd name="T65" fmla="*/ 2940 h 6641"/>
              <a:gd name="T66" fmla="*/ 1153 w 7481"/>
              <a:gd name="T67" fmla="*/ 1000 h 6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81" h="6641">
                <a:moveTo>
                  <a:pt x="578" y="2860"/>
                </a:moveTo>
                <a:cubicBezTo>
                  <a:pt x="752" y="2992"/>
                  <a:pt x="936" y="3092"/>
                  <a:pt x="1133" y="3184"/>
                </a:cubicBezTo>
                <a:cubicBezTo>
                  <a:pt x="1223" y="3224"/>
                  <a:pt x="1314" y="3262"/>
                  <a:pt x="1405" y="3300"/>
                </a:cubicBezTo>
                <a:cubicBezTo>
                  <a:pt x="1592" y="3378"/>
                  <a:pt x="1686" y="3455"/>
                  <a:pt x="1815" y="3566"/>
                </a:cubicBezTo>
                <a:cubicBezTo>
                  <a:pt x="1867" y="3610"/>
                  <a:pt x="1867" y="3603"/>
                  <a:pt x="1800" y="3591"/>
                </a:cubicBezTo>
                <a:cubicBezTo>
                  <a:pt x="1587" y="3550"/>
                  <a:pt x="1406" y="3879"/>
                  <a:pt x="1618" y="4057"/>
                </a:cubicBezTo>
                <a:cubicBezTo>
                  <a:pt x="1833" y="4238"/>
                  <a:pt x="2081" y="4205"/>
                  <a:pt x="2288" y="4030"/>
                </a:cubicBezTo>
                <a:cubicBezTo>
                  <a:pt x="2350" y="3977"/>
                  <a:pt x="2390" y="3914"/>
                  <a:pt x="2411" y="3846"/>
                </a:cubicBezTo>
                <a:cubicBezTo>
                  <a:pt x="2431" y="3782"/>
                  <a:pt x="2462" y="3770"/>
                  <a:pt x="2504" y="3824"/>
                </a:cubicBezTo>
                <a:cubicBezTo>
                  <a:pt x="2727" y="4110"/>
                  <a:pt x="2969" y="4337"/>
                  <a:pt x="3226" y="4471"/>
                </a:cubicBezTo>
                <a:cubicBezTo>
                  <a:pt x="3286" y="4503"/>
                  <a:pt x="3337" y="4578"/>
                  <a:pt x="3337" y="4646"/>
                </a:cubicBezTo>
                <a:lnTo>
                  <a:pt x="3337" y="5414"/>
                </a:lnTo>
                <a:cubicBezTo>
                  <a:pt x="3337" y="5438"/>
                  <a:pt x="3339" y="5461"/>
                  <a:pt x="3343" y="5483"/>
                </a:cubicBezTo>
                <a:cubicBezTo>
                  <a:pt x="3350" y="5520"/>
                  <a:pt x="3307" y="5550"/>
                  <a:pt x="3239" y="5550"/>
                </a:cubicBezTo>
                <a:lnTo>
                  <a:pt x="2731" y="5550"/>
                </a:lnTo>
                <a:cubicBezTo>
                  <a:pt x="2564" y="5550"/>
                  <a:pt x="2429" y="5685"/>
                  <a:pt x="2429" y="5852"/>
                </a:cubicBezTo>
                <a:lnTo>
                  <a:pt x="2429" y="6338"/>
                </a:lnTo>
                <a:cubicBezTo>
                  <a:pt x="2429" y="6505"/>
                  <a:pt x="2564" y="6641"/>
                  <a:pt x="2731" y="6641"/>
                </a:cubicBezTo>
                <a:lnTo>
                  <a:pt x="4749" y="6641"/>
                </a:lnTo>
                <a:cubicBezTo>
                  <a:pt x="4916" y="6641"/>
                  <a:pt x="5052" y="6505"/>
                  <a:pt x="5052" y="6338"/>
                </a:cubicBezTo>
                <a:lnTo>
                  <a:pt x="5052" y="5852"/>
                </a:lnTo>
                <a:cubicBezTo>
                  <a:pt x="5052" y="5685"/>
                  <a:pt x="4916" y="5550"/>
                  <a:pt x="4749" y="5550"/>
                </a:cubicBezTo>
                <a:lnTo>
                  <a:pt x="4241" y="5550"/>
                </a:lnTo>
                <a:cubicBezTo>
                  <a:pt x="4174" y="5550"/>
                  <a:pt x="4130" y="5521"/>
                  <a:pt x="4137" y="5483"/>
                </a:cubicBezTo>
                <a:cubicBezTo>
                  <a:pt x="4141" y="5461"/>
                  <a:pt x="4144" y="5438"/>
                  <a:pt x="4144" y="5414"/>
                </a:cubicBezTo>
                <a:lnTo>
                  <a:pt x="4144" y="4646"/>
                </a:lnTo>
                <a:cubicBezTo>
                  <a:pt x="4144" y="4578"/>
                  <a:pt x="4195" y="4503"/>
                  <a:pt x="4255" y="4471"/>
                </a:cubicBezTo>
                <a:cubicBezTo>
                  <a:pt x="4511" y="4337"/>
                  <a:pt x="4754" y="4110"/>
                  <a:pt x="4976" y="3824"/>
                </a:cubicBezTo>
                <a:cubicBezTo>
                  <a:pt x="5018" y="3770"/>
                  <a:pt x="5050" y="3782"/>
                  <a:pt x="5070" y="3846"/>
                </a:cubicBezTo>
                <a:cubicBezTo>
                  <a:pt x="5091" y="3914"/>
                  <a:pt x="5130" y="3977"/>
                  <a:pt x="5193" y="4030"/>
                </a:cubicBezTo>
                <a:cubicBezTo>
                  <a:pt x="5400" y="4205"/>
                  <a:pt x="5648" y="4238"/>
                  <a:pt x="5863" y="4057"/>
                </a:cubicBezTo>
                <a:cubicBezTo>
                  <a:pt x="6075" y="3879"/>
                  <a:pt x="5893" y="3550"/>
                  <a:pt x="5680" y="3591"/>
                </a:cubicBezTo>
                <a:cubicBezTo>
                  <a:pt x="5614" y="3603"/>
                  <a:pt x="5614" y="3610"/>
                  <a:pt x="5665" y="3566"/>
                </a:cubicBezTo>
                <a:cubicBezTo>
                  <a:pt x="5794" y="3455"/>
                  <a:pt x="5888" y="3378"/>
                  <a:pt x="6076" y="3300"/>
                </a:cubicBezTo>
                <a:cubicBezTo>
                  <a:pt x="6167" y="3262"/>
                  <a:pt x="6257" y="3224"/>
                  <a:pt x="6348" y="3184"/>
                </a:cubicBezTo>
                <a:cubicBezTo>
                  <a:pt x="6545" y="3092"/>
                  <a:pt x="6729" y="2992"/>
                  <a:pt x="6903" y="2860"/>
                </a:cubicBezTo>
                <a:cubicBezTo>
                  <a:pt x="7211" y="2625"/>
                  <a:pt x="7359" y="2259"/>
                  <a:pt x="7403" y="1886"/>
                </a:cubicBezTo>
                <a:cubicBezTo>
                  <a:pt x="7481" y="1226"/>
                  <a:pt x="7006" y="679"/>
                  <a:pt x="6416" y="490"/>
                </a:cubicBezTo>
                <a:cubicBezTo>
                  <a:pt x="6352" y="470"/>
                  <a:pt x="6305" y="403"/>
                  <a:pt x="6312" y="336"/>
                </a:cubicBezTo>
                <a:cubicBezTo>
                  <a:pt x="6319" y="262"/>
                  <a:pt x="6324" y="190"/>
                  <a:pt x="6327" y="122"/>
                </a:cubicBezTo>
                <a:cubicBezTo>
                  <a:pt x="6330" y="55"/>
                  <a:pt x="6275" y="0"/>
                  <a:pt x="6207" y="0"/>
                </a:cubicBezTo>
                <a:lnTo>
                  <a:pt x="1273" y="0"/>
                </a:lnTo>
                <a:cubicBezTo>
                  <a:pt x="1206" y="0"/>
                  <a:pt x="1151" y="55"/>
                  <a:pt x="1153" y="122"/>
                </a:cubicBezTo>
                <a:cubicBezTo>
                  <a:pt x="1156" y="190"/>
                  <a:pt x="1161" y="262"/>
                  <a:pt x="1169" y="336"/>
                </a:cubicBezTo>
                <a:cubicBezTo>
                  <a:pt x="1175" y="403"/>
                  <a:pt x="1129" y="470"/>
                  <a:pt x="1064" y="490"/>
                </a:cubicBezTo>
                <a:cubicBezTo>
                  <a:pt x="474" y="679"/>
                  <a:pt x="0" y="1226"/>
                  <a:pt x="77" y="1886"/>
                </a:cubicBezTo>
                <a:cubicBezTo>
                  <a:pt x="121" y="2259"/>
                  <a:pt x="269" y="2625"/>
                  <a:pt x="578" y="2860"/>
                </a:cubicBezTo>
                <a:close/>
                <a:moveTo>
                  <a:pt x="5546" y="2892"/>
                </a:moveTo>
                <a:cubicBezTo>
                  <a:pt x="5831" y="2311"/>
                  <a:pt x="6053" y="1662"/>
                  <a:pt x="6187" y="1078"/>
                </a:cubicBezTo>
                <a:cubicBezTo>
                  <a:pt x="6202" y="1012"/>
                  <a:pt x="6266" y="973"/>
                  <a:pt x="6328" y="1000"/>
                </a:cubicBezTo>
                <a:cubicBezTo>
                  <a:pt x="6935" y="1263"/>
                  <a:pt x="7167" y="2116"/>
                  <a:pt x="6498" y="2535"/>
                </a:cubicBezTo>
                <a:cubicBezTo>
                  <a:pt x="6239" y="2696"/>
                  <a:pt x="5887" y="2786"/>
                  <a:pt x="5597" y="2940"/>
                </a:cubicBezTo>
                <a:cubicBezTo>
                  <a:pt x="5537" y="2972"/>
                  <a:pt x="5516" y="2952"/>
                  <a:pt x="5546" y="2892"/>
                </a:cubicBezTo>
                <a:close/>
                <a:moveTo>
                  <a:pt x="3779" y="762"/>
                </a:moveTo>
                <a:lnTo>
                  <a:pt x="4201" y="762"/>
                </a:lnTo>
                <a:lnTo>
                  <a:pt x="4201" y="3605"/>
                </a:lnTo>
                <a:lnTo>
                  <a:pt x="3723" y="3605"/>
                </a:lnTo>
                <a:lnTo>
                  <a:pt x="3723" y="1223"/>
                </a:lnTo>
                <a:lnTo>
                  <a:pt x="3712" y="1223"/>
                </a:lnTo>
                <a:lnTo>
                  <a:pt x="3076" y="1566"/>
                </a:lnTo>
                <a:lnTo>
                  <a:pt x="2980" y="1189"/>
                </a:lnTo>
                <a:lnTo>
                  <a:pt x="3779" y="762"/>
                </a:lnTo>
                <a:close/>
                <a:moveTo>
                  <a:pt x="1153" y="1000"/>
                </a:moveTo>
                <a:cubicBezTo>
                  <a:pt x="1215" y="973"/>
                  <a:pt x="1279" y="1012"/>
                  <a:pt x="1294" y="1078"/>
                </a:cubicBezTo>
                <a:cubicBezTo>
                  <a:pt x="1428" y="1662"/>
                  <a:pt x="1649" y="2311"/>
                  <a:pt x="1935" y="2892"/>
                </a:cubicBezTo>
                <a:cubicBezTo>
                  <a:pt x="1965" y="2953"/>
                  <a:pt x="1943" y="2972"/>
                  <a:pt x="1884" y="2940"/>
                </a:cubicBezTo>
                <a:cubicBezTo>
                  <a:pt x="1594" y="2786"/>
                  <a:pt x="1241" y="2696"/>
                  <a:pt x="983" y="2535"/>
                </a:cubicBezTo>
                <a:cubicBezTo>
                  <a:pt x="313" y="2116"/>
                  <a:pt x="545" y="1263"/>
                  <a:pt x="1153" y="1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9">
            <a:extLst>
              <a:ext uri="{FF2B5EF4-FFF2-40B4-BE49-F238E27FC236}">
                <a16:creationId xmlns:a16="http://schemas.microsoft.com/office/drawing/2014/main" id="{E6D417A3-3585-4FB4-B283-25EBE7558C32}"/>
              </a:ext>
            </a:extLst>
          </p:cNvPr>
          <p:cNvSpPr/>
          <p:nvPr/>
        </p:nvSpPr>
        <p:spPr>
          <a:xfrm>
            <a:off x="9269077" y="3603624"/>
            <a:ext cx="551543" cy="550642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68A4257-252A-4E9E-B5F4-DA664AD25B21}"/>
              </a:ext>
            </a:extLst>
          </p:cNvPr>
          <p:cNvGrpSpPr/>
          <p:nvPr/>
        </p:nvGrpSpPr>
        <p:grpSpPr>
          <a:xfrm>
            <a:off x="1451682" y="4859807"/>
            <a:ext cx="2168604" cy="895288"/>
            <a:chOff x="2247108" y="2352404"/>
            <a:chExt cx="2248770" cy="89528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A6EA5F-D6A2-4B72-B0ED-0D0A95E93B9E}"/>
                </a:ext>
              </a:extLst>
            </p:cNvPr>
            <p:cNvSpPr txBox="1"/>
            <p:nvPr/>
          </p:nvSpPr>
          <p:spPr>
            <a:xfrm>
              <a:off x="2342212" y="2352404"/>
              <a:ext cx="2138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3C5095D-0667-4271-9060-B26753E3A45B}"/>
                </a:ext>
              </a:extLst>
            </p:cNvPr>
            <p:cNvSpPr txBox="1"/>
            <p:nvPr/>
          </p:nvSpPr>
          <p:spPr>
            <a:xfrm>
              <a:off x="2247108" y="2786027"/>
              <a:ext cx="224877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BD18C0-020A-4749-B93E-B6CFFDCAD19C}"/>
              </a:ext>
            </a:extLst>
          </p:cNvPr>
          <p:cNvGrpSpPr/>
          <p:nvPr/>
        </p:nvGrpSpPr>
        <p:grpSpPr>
          <a:xfrm>
            <a:off x="3605348" y="4859807"/>
            <a:ext cx="2444795" cy="895288"/>
            <a:chOff x="2096161" y="2352404"/>
            <a:chExt cx="2535171" cy="89528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DB72B61-34A6-40CC-B024-74802E3F2521}"/>
                </a:ext>
              </a:extLst>
            </p:cNvPr>
            <p:cNvSpPr txBox="1"/>
            <p:nvPr/>
          </p:nvSpPr>
          <p:spPr>
            <a:xfrm>
              <a:off x="2342212" y="2352404"/>
              <a:ext cx="2289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B04950C-7403-44C6-9CC6-2A3F226826D9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9DE9925-EDF1-4C80-9BA4-889ED6375550}"/>
              </a:ext>
            </a:extLst>
          </p:cNvPr>
          <p:cNvGrpSpPr/>
          <p:nvPr/>
        </p:nvGrpSpPr>
        <p:grpSpPr>
          <a:xfrm>
            <a:off x="6046988" y="4859807"/>
            <a:ext cx="2444795" cy="909220"/>
            <a:chOff x="2243836" y="2352404"/>
            <a:chExt cx="2535171" cy="90922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59168D3-DFF2-4696-B458-AE27F29B5998}"/>
                </a:ext>
              </a:extLst>
            </p:cNvPr>
            <p:cNvSpPr txBox="1"/>
            <p:nvPr/>
          </p:nvSpPr>
          <p:spPr>
            <a:xfrm>
              <a:off x="2294660" y="2352404"/>
              <a:ext cx="2336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3F354F7-7AC5-4659-A59B-37558E4B5F85}"/>
                </a:ext>
              </a:extLst>
            </p:cNvPr>
            <p:cNvSpPr txBox="1"/>
            <p:nvPr/>
          </p:nvSpPr>
          <p:spPr>
            <a:xfrm>
              <a:off x="2243836" y="2799959"/>
              <a:ext cx="253517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44C9073-C53B-4610-9559-18214079FBEE}"/>
              </a:ext>
            </a:extLst>
          </p:cNvPr>
          <p:cNvGrpSpPr/>
          <p:nvPr/>
        </p:nvGrpSpPr>
        <p:grpSpPr>
          <a:xfrm>
            <a:off x="8333660" y="4883530"/>
            <a:ext cx="2444795" cy="854564"/>
            <a:chOff x="2230812" y="2376127"/>
            <a:chExt cx="2535171" cy="85456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C898841-219A-4334-864E-1463494CB11D}"/>
                </a:ext>
              </a:extLst>
            </p:cNvPr>
            <p:cNvSpPr txBox="1"/>
            <p:nvPr/>
          </p:nvSpPr>
          <p:spPr>
            <a:xfrm>
              <a:off x="2330061" y="2376127"/>
              <a:ext cx="2336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219152C-139D-4CA2-A506-FA31AE78F78D}"/>
                </a:ext>
              </a:extLst>
            </p:cNvPr>
            <p:cNvSpPr txBox="1"/>
            <p:nvPr/>
          </p:nvSpPr>
          <p:spPr>
            <a:xfrm>
              <a:off x="2230812" y="2769026"/>
              <a:ext cx="253517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14749C7-09E3-4D1C-B7B9-3F0277030EF6}"/>
              </a:ext>
            </a:extLst>
          </p:cNvPr>
          <p:cNvSpPr txBox="1"/>
          <p:nvPr/>
        </p:nvSpPr>
        <p:spPr>
          <a:xfrm>
            <a:off x="2070100" y="2164239"/>
            <a:ext cx="805180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82EA2A0-9534-43A6-A673-0AFE7868C295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C924D07-9EDF-4188-8EF2-A90FFDD88E24}"/>
              </a:ext>
            </a:extLst>
          </p:cNvPr>
          <p:cNvSpPr txBox="1"/>
          <p:nvPr/>
        </p:nvSpPr>
        <p:spPr>
          <a:xfrm>
            <a:off x="4173170" y="409292"/>
            <a:ext cx="374763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Scenario Overview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18C46C3-E65F-4D17-B940-F0435163CB76}"/>
              </a:ext>
            </a:extLst>
          </p:cNvPr>
          <p:cNvSpPr txBox="1"/>
          <p:nvPr/>
        </p:nvSpPr>
        <p:spPr>
          <a:xfrm>
            <a:off x="3842628" y="878293"/>
            <a:ext cx="4176203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1333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 animBg="1"/>
      <p:bldP spid="27" grpId="0" animBg="1"/>
      <p:bldP spid="28" grpId="0" animBg="1"/>
      <p:bldP spid="29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7A8D07C-E027-4B18-94D3-3CD34246CC5F}"/>
              </a:ext>
            </a:extLst>
          </p:cNvPr>
          <p:cNvSpPr/>
          <p:nvPr/>
        </p:nvSpPr>
        <p:spPr>
          <a:xfrm>
            <a:off x="0" y="0"/>
            <a:ext cx="12192000" cy="3716338"/>
          </a:xfrm>
          <a:prstGeom prst="rect">
            <a:avLst/>
          </a:prstGeom>
          <a:blipFill>
            <a:blip r:embed="rId3"/>
            <a:stretch>
              <a:fillRect t="-59558" b="-591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8660EF6-DB0B-4F78-81F2-4B671FA78A4B}"/>
              </a:ext>
            </a:extLst>
          </p:cNvPr>
          <p:cNvSpPr/>
          <p:nvPr/>
        </p:nvSpPr>
        <p:spPr>
          <a:xfrm>
            <a:off x="1833117" y="2512855"/>
            <a:ext cx="2053083" cy="2381570"/>
          </a:xfrm>
          <a:custGeom>
            <a:avLst/>
            <a:gdLst>
              <a:gd name="connsiteX0" fmla="*/ 1026541 w 2053082"/>
              <a:gd name="connsiteY0" fmla="*/ 0 h 2381570"/>
              <a:gd name="connsiteX1" fmla="*/ 2053082 w 2053082"/>
              <a:gd name="connsiteY1" fmla="*/ 513271 h 2381570"/>
              <a:gd name="connsiteX2" fmla="*/ 2053082 w 2053082"/>
              <a:gd name="connsiteY2" fmla="*/ 1868300 h 2381570"/>
              <a:gd name="connsiteX3" fmla="*/ 1026541 w 2053082"/>
              <a:gd name="connsiteY3" fmla="*/ 2381570 h 2381570"/>
              <a:gd name="connsiteX4" fmla="*/ 0 w 2053082"/>
              <a:gd name="connsiteY4" fmla="*/ 1868300 h 2381570"/>
              <a:gd name="connsiteX5" fmla="*/ 0 w 2053082"/>
              <a:gd name="connsiteY5" fmla="*/ 513271 h 23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082" h="2381570">
                <a:moveTo>
                  <a:pt x="1026541" y="0"/>
                </a:moveTo>
                <a:lnTo>
                  <a:pt x="2053082" y="513271"/>
                </a:lnTo>
                <a:lnTo>
                  <a:pt x="2053082" y="1868300"/>
                </a:lnTo>
                <a:lnTo>
                  <a:pt x="1026541" y="2381570"/>
                </a:lnTo>
                <a:lnTo>
                  <a:pt x="0" y="1868300"/>
                </a:lnTo>
                <a:lnTo>
                  <a:pt x="0" y="5132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509F88D4-EC1A-4358-891A-3F686806DF60}"/>
              </a:ext>
            </a:extLst>
          </p:cNvPr>
          <p:cNvSpPr/>
          <p:nvPr/>
        </p:nvSpPr>
        <p:spPr>
          <a:xfrm>
            <a:off x="8305800" y="2512857"/>
            <a:ext cx="2053083" cy="2381570"/>
          </a:xfrm>
          <a:custGeom>
            <a:avLst/>
            <a:gdLst>
              <a:gd name="connsiteX0" fmla="*/ 1026541 w 2053082"/>
              <a:gd name="connsiteY0" fmla="*/ 0 h 2381570"/>
              <a:gd name="connsiteX1" fmla="*/ 2053082 w 2053082"/>
              <a:gd name="connsiteY1" fmla="*/ 513271 h 2381570"/>
              <a:gd name="connsiteX2" fmla="*/ 2053082 w 2053082"/>
              <a:gd name="connsiteY2" fmla="*/ 1868300 h 2381570"/>
              <a:gd name="connsiteX3" fmla="*/ 1026541 w 2053082"/>
              <a:gd name="connsiteY3" fmla="*/ 2381570 h 2381570"/>
              <a:gd name="connsiteX4" fmla="*/ 0 w 2053082"/>
              <a:gd name="connsiteY4" fmla="*/ 1868300 h 2381570"/>
              <a:gd name="connsiteX5" fmla="*/ 0 w 2053082"/>
              <a:gd name="connsiteY5" fmla="*/ 513271 h 23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082" h="2381570">
                <a:moveTo>
                  <a:pt x="1026541" y="0"/>
                </a:moveTo>
                <a:lnTo>
                  <a:pt x="2053082" y="513271"/>
                </a:lnTo>
                <a:lnTo>
                  <a:pt x="2053082" y="1868300"/>
                </a:lnTo>
                <a:lnTo>
                  <a:pt x="1026541" y="2381570"/>
                </a:lnTo>
                <a:lnTo>
                  <a:pt x="0" y="1868300"/>
                </a:lnTo>
                <a:lnTo>
                  <a:pt x="0" y="5132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35ABB9DE-36D7-4DF3-B409-AB623A0CB887}"/>
              </a:ext>
            </a:extLst>
          </p:cNvPr>
          <p:cNvSpPr/>
          <p:nvPr/>
        </p:nvSpPr>
        <p:spPr>
          <a:xfrm rot="5400000">
            <a:off x="1668874" y="2677099"/>
            <a:ext cx="2381570" cy="2053083"/>
          </a:xfrm>
          <a:prstGeom prst="hexagon">
            <a:avLst/>
          </a:prstGeom>
          <a:blipFill dpi="0" rotWithShape="0">
            <a:blip r:embed="rId4"/>
            <a:srcRect/>
            <a:stretch>
              <a:fillRect l="-37023" r="-36843"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5AC6B1F1-873E-4B6D-819D-C88C70C71DDA}"/>
              </a:ext>
            </a:extLst>
          </p:cNvPr>
          <p:cNvSpPr/>
          <p:nvPr/>
        </p:nvSpPr>
        <p:spPr>
          <a:xfrm rot="5400000">
            <a:off x="8141556" y="2677100"/>
            <a:ext cx="2381570" cy="2053083"/>
          </a:xfrm>
          <a:prstGeom prst="hexagon">
            <a:avLst/>
          </a:prstGeom>
          <a:blipFill>
            <a:blip r:embed="rId5"/>
            <a:stretch>
              <a:fillRect l="-14734" r="-14577"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AFCB864-2F00-487F-8EAA-DC29EC6CE10F}"/>
              </a:ext>
            </a:extLst>
          </p:cNvPr>
          <p:cNvGrpSpPr/>
          <p:nvPr/>
        </p:nvGrpSpPr>
        <p:grpSpPr>
          <a:xfrm>
            <a:off x="5069459" y="2512856"/>
            <a:ext cx="2053083" cy="2381570"/>
            <a:chOff x="5069459" y="2042956"/>
            <a:chExt cx="2053082" cy="2381570"/>
          </a:xfrm>
        </p:grpSpPr>
        <p:sp>
          <p:nvSpPr>
            <p:cNvPr id="35" name="六边形 34">
              <a:extLst>
                <a:ext uri="{FF2B5EF4-FFF2-40B4-BE49-F238E27FC236}">
                  <a16:creationId xmlns:a16="http://schemas.microsoft.com/office/drawing/2014/main" id="{CD775F30-9573-4DEA-BCE7-A11F18D00B96}"/>
                </a:ext>
              </a:extLst>
            </p:cNvPr>
            <p:cNvSpPr/>
            <p:nvPr/>
          </p:nvSpPr>
          <p:spPr>
            <a:xfrm rot="5400000">
              <a:off x="4905215" y="2207200"/>
              <a:ext cx="2381570" cy="2053082"/>
            </a:xfrm>
            <a:prstGeom prst="hexagon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5">
              <a:extLst>
                <a:ext uri="{FF2B5EF4-FFF2-40B4-BE49-F238E27FC236}">
                  <a16:creationId xmlns:a16="http://schemas.microsoft.com/office/drawing/2014/main" id="{12A4081C-106B-43A8-81DD-41AD0D18A80E}"/>
                </a:ext>
              </a:extLst>
            </p:cNvPr>
            <p:cNvSpPr/>
            <p:nvPr/>
          </p:nvSpPr>
          <p:spPr>
            <a:xfrm>
              <a:off x="5626112" y="2748127"/>
              <a:ext cx="939774" cy="971222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6E662A6-85ED-468C-82E7-4F42645F345C}"/>
              </a:ext>
            </a:extLst>
          </p:cNvPr>
          <p:cNvGrpSpPr/>
          <p:nvPr/>
        </p:nvGrpSpPr>
        <p:grpSpPr>
          <a:xfrm>
            <a:off x="1755901" y="5051427"/>
            <a:ext cx="2207515" cy="895288"/>
            <a:chOff x="2096161" y="2352404"/>
            <a:chExt cx="2535171" cy="89528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76607AC-FB73-486C-B836-10C9A0732AEC}"/>
                </a:ext>
              </a:extLst>
            </p:cNvPr>
            <p:cNvSpPr txBox="1"/>
            <p:nvPr/>
          </p:nvSpPr>
          <p:spPr>
            <a:xfrm>
              <a:off x="2184838" y="2352404"/>
              <a:ext cx="2357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699FA17-65AA-4350-A63C-A9EB220D1D13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F49EAE-B119-4AD1-A2C1-D5C020F476E4}"/>
              </a:ext>
            </a:extLst>
          </p:cNvPr>
          <p:cNvGrpSpPr/>
          <p:nvPr/>
        </p:nvGrpSpPr>
        <p:grpSpPr>
          <a:xfrm>
            <a:off x="4992243" y="5051427"/>
            <a:ext cx="2207515" cy="895288"/>
            <a:chOff x="2096161" y="2352404"/>
            <a:chExt cx="2535171" cy="89528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87306F6-69FB-4307-8FC6-E12C292A0723}"/>
                </a:ext>
              </a:extLst>
            </p:cNvPr>
            <p:cNvSpPr txBox="1"/>
            <p:nvPr/>
          </p:nvSpPr>
          <p:spPr>
            <a:xfrm>
              <a:off x="2184838" y="2352404"/>
              <a:ext cx="2204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0FA6C75-9496-4BE1-9391-BBC25C7194CC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B807176-8F03-4B9E-BD94-5D19422CDC4E}"/>
              </a:ext>
            </a:extLst>
          </p:cNvPr>
          <p:cNvGrpSpPr/>
          <p:nvPr/>
        </p:nvGrpSpPr>
        <p:grpSpPr>
          <a:xfrm>
            <a:off x="8228585" y="5051427"/>
            <a:ext cx="2207515" cy="895288"/>
            <a:chOff x="2096161" y="2352404"/>
            <a:chExt cx="2535171" cy="89528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4B87750-C288-45C4-99B5-AAFD6135EC21}"/>
                </a:ext>
              </a:extLst>
            </p:cNvPr>
            <p:cNvSpPr txBox="1"/>
            <p:nvPr/>
          </p:nvSpPr>
          <p:spPr>
            <a:xfrm>
              <a:off x="2273515" y="2352404"/>
              <a:ext cx="2269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FF133B9-F246-409E-B79E-846C789604D0}"/>
                </a:ext>
              </a:extLst>
            </p:cNvPr>
            <p:cNvSpPr txBox="1"/>
            <p:nvPr/>
          </p:nvSpPr>
          <p:spPr>
            <a:xfrm>
              <a:off x="2096161" y="2786027"/>
              <a:ext cx="253517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7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6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69918E2B-883C-4934-A7E8-5AA6A9B71FCC}"/>
              </a:ext>
            </a:extLst>
          </p:cNvPr>
          <p:cNvSpPr/>
          <p:nvPr/>
        </p:nvSpPr>
        <p:spPr>
          <a:xfrm>
            <a:off x="1019178" y="2274888"/>
            <a:ext cx="5747303" cy="1725612"/>
          </a:xfrm>
          <a:custGeom>
            <a:avLst/>
            <a:gdLst>
              <a:gd name="connsiteX0" fmla="*/ 0 w 5747303"/>
              <a:gd name="connsiteY0" fmla="*/ 0 h 1725612"/>
              <a:gd name="connsiteX1" fmla="*/ 5747303 w 5747303"/>
              <a:gd name="connsiteY1" fmla="*/ 0 h 1725612"/>
              <a:gd name="connsiteX2" fmla="*/ 5747303 w 5747303"/>
              <a:gd name="connsiteY2" fmla="*/ 1725612 h 1725612"/>
              <a:gd name="connsiteX3" fmla="*/ 0 w 5747303"/>
              <a:gd name="connsiteY3" fmla="*/ 1725612 h 17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303" h="1725612">
                <a:moveTo>
                  <a:pt x="0" y="0"/>
                </a:moveTo>
                <a:lnTo>
                  <a:pt x="5747303" y="0"/>
                </a:lnTo>
                <a:lnTo>
                  <a:pt x="5747303" y="1725612"/>
                </a:lnTo>
                <a:lnTo>
                  <a:pt x="0" y="1725612"/>
                </a:lnTo>
                <a:close/>
              </a:path>
            </a:pathLst>
          </a:custGeom>
          <a:blipFill>
            <a:blip r:embed="rId3"/>
            <a:stretch>
              <a:fillRect t="-68738" b="-67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47C8DC8F-9516-4519-9883-7849B72B2434}"/>
              </a:ext>
            </a:extLst>
          </p:cNvPr>
          <p:cNvSpPr/>
          <p:nvPr/>
        </p:nvSpPr>
        <p:spPr>
          <a:xfrm>
            <a:off x="6939998" y="2274888"/>
            <a:ext cx="2029655" cy="3467100"/>
          </a:xfrm>
          <a:custGeom>
            <a:avLst/>
            <a:gdLst>
              <a:gd name="connsiteX0" fmla="*/ 0 w 2029654"/>
              <a:gd name="connsiteY0" fmla="*/ 0 h 3467100"/>
              <a:gd name="connsiteX1" fmla="*/ 2029654 w 2029654"/>
              <a:gd name="connsiteY1" fmla="*/ 0 h 3467100"/>
              <a:gd name="connsiteX2" fmla="*/ 2029654 w 2029654"/>
              <a:gd name="connsiteY2" fmla="*/ 3467100 h 3467100"/>
              <a:gd name="connsiteX3" fmla="*/ 0 w 2029654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654" h="3467100">
                <a:moveTo>
                  <a:pt x="0" y="0"/>
                </a:moveTo>
                <a:lnTo>
                  <a:pt x="2029654" y="0"/>
                </a:lnTo>
                <a:lnTo>
                  <a:pt x="2029654" y="3467100"/>
                </a:lnTo>
                <a:lnTo>
                  <a:pt x="0" y="3467100"/>
                </a:lnTo>
                <a:close/>
              </a:path>
            </a:pathLst>
          </a:custGeom>
          <a:blipFill>
            <a:blip r:embed="rId4"/>
            <a:stretch>
              <a:fillRect l="-19970" r="-1370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B0DEBB9-14B4-4C69-900B-3202D6065E9A}"/>
              </a:ext>
            </a:extLst>
          </p:cNvPr>
          <p:cNvSpPr/>
          <p:nvPr/>
        </p:nvSpPr>
        <p:spPr>
          <a:xfrm>
            <a:off x="9143171" y="2274888"/>
            <a:ext cx="2029655" cy="3467100"/>
          </a:xfrm>
          <a:custGeom>
            <a:avLst/>
            <a:gdLst>
              <a:gd name="connsiteX0" fmla="*/ 0 w 2029654"/>
              <a:gd name="connsiteY0" fmla="*/ 0 h 3467100"/>
              <a:gd name="connsiteX1" fmla="*/ 2029654 w 2029654"/>
              <a:gd name="connsiteY1" fmla="*/ 0 h 3467100"/>
              <a:gd name="connsiteX2" fmla="*/ 2029654 w 2029654"/>
              <a:gd name="connsiteY2" fmla="*/ 3467100 h 3467100"/>
              <a:gd name="connsiteX3" fmla="*/ 0 w 2029654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654" h="3467100">
                <a:moveTo>
                  <a:pt x="0" y="0"/>
                </a:moveTo>
                <a:lnTo>
                  <a:pt x="2029654" y="0"/>
                </a:lnTo>
                <a:lnTo>
                  <a:pt x="2029654" y="3467100"/>
                </a:lnTo>
                <a:lnTo>
                  <a:pt x="0" y="3467100"/>
                </a:lnTo>
                <a:close/>
              </a:path>
            </a:pathLst>
          </a:custGeom>
          <a:blipFill>
            <a:blip r:embed="rId5"/>
            <a:stretch>
              <a:fillRect l="-78605" r="-776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8DCCA6-3B8C-4411-9AA1-B9CDD0F7A7B4}"/>
              </a:ext>
            </a:extLst>
          </p:cNvPr>
          <p:cNvGrpSpPr/>
          <p:nvPr/>
        </p:nvGrpSpPr>
        <p:grpSpPr>
          <a:xfrm>
            <a:off x="1019177" y="4210050"/>
            <a:ext cx="5747303" cy="1531938"/>
            <a:chOff x="1019175" y="4210050"/>
            <a:chExt cx="5747303" cy="153193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418B860-9D38-421A-9C39-06A4A90B996E}"/>
                </a:ext>
              </a:extLst>
            </p:cNvPr>
            <p:cNvSpPr/>
            <p:nvPr/>
          </p:nvSpPr>
          <p:spPr>
            <a:xfrm>
              <a:off x="1019175" y="4210050"/>
              <a:ext cx="5747303" cy="1531938"/>
            </a:xfrm>
            <a:prstGeom prst="rect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FA3ACFC-C165-4506-9FE0-473708406F66}"/>
                </a:ext>
              </a:extLst>
            </p:cNvPr>
            <p:cNvGrpSpPr/>
            <p:nvPr/>
          </p:nvGrpSpPr>
          <p:grpSpPr>
            <a:xfrm>
              <a:off x="1414281" y="4560592"/>
              <a:ext cx="3935221" cy="1047317"/>
              <a:chOff x="1689252" y="2352404"/>
              <a:chExt cx="4709730" cy="1047317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32303D-C3F0-4082-B5FE-ABAD645AD401}"/>
                  </a:ext>
                </a:extLst>
              </p:cNvPr>
              <p:cNvSpPr txBox="1"/>
              <p:nvPr/>
            </p:nvSpPr>
            <p:spPr>
              <a:xfrm>
                <a:off x="1689253" y="2352404"/>
                <a:ext cx="2387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075CA7-36F8-4D84-B776-2AE84EA34476}"/>
                  </a:ext>
                </a:extLst>
              </p:cNvPr>
              <p:cNvSpPr txBox="1"/>
              <p:nvPr/>
            </p:nvSpPr>
            <p:spPr>
              <a:xfrm>
                <a:off x="1689252" y="2786027"/>
                <a:ext cx="4709730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5B70856-B8F9-4AAC-88B1-1038B267A6EE}"/>
                </a:ext>
              </a:extLst>
            </p:cNvPr>
            <p:cNvSpPr/>
            <p:nvPr/>
          </p:nvSpPr>
          <p:spPr>
            <a:xfrm>
              <a:off x="5694314" y="4643239"/>
              <a:ext cx="701951" cy="701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AC8A411-0837-465D-A992-D1C0DE4937BF}"/>
                </a:ext>
              </a:extLst>
            </p:cNvPr>
            <p:cNvSpPr/>
            <p:nvPr/>
          </p:nvSpPr>
          <p:spPr>
            <a:xfrm>
              <a:off x="5881074" y="4839022"/>
              <a:ext cx="328430" cy="310385"/>
            </a:xfrm>
            <a:custGeom>
              <a:avLst/>
              <a:gdLst>
                <a:gd name="connsiteX0" fmla="*/ 461249 w 591833"/>
                <a:gd name="connsiteY0" fmla="*/ 424468 h 559316"/>
                <a:gd name="connsiteX1" fmla="*/ 482090 w 591833"/>
                <a:gd name="connsiteY1" fmla="*/ 445283 h 559316"/>
                <a:gd name="connsiteX2" fmla="*/ 473158 w 591833"/>
                <a:gd name="connsiteY2" fmla="*/ 462628 h 559316"/>
                <a:gd name="connsiteX3" fmla="*/ 473158 w 591833"/>
                <a:gd name="connsiteY3" fmla="*/ 494841 h 559316"/>
                <a:gd name="connsiteX4" fmla="*/ 449340 w 591833"/>
                <a:gd name="connsiteY4" fmla="*/ 494841 h 559316"/>
                <a:gd name="connsiteX5" fmla="*/ 449340 w 591833"/>
                <a:gd name="connsiteY5" fmla="*/ 462628 h 559316"/>
                <a:gd name="connsiteX6" fmla="*/ 440408 w 591833"/>
                <a:gd name="connsiteY6" fmla="*/ 445283 h 559316"/>
                <a:gd name="connsiteX7" fmla="*/ 461249 w 591833"/>
                <a:gd name="connsiteY7" fmla="*/ 424468 h 559316"/>
                <a:gd name="connsiteX8" fmla="*/ 461253 w 591833"/>
                <a:gd name="connsiteY8" fmla="*/ 276677 h 559316"/>
                <a:gd name="connsiteX9" fmla="*/ 389756 w 591833"/>
                <a:gd name="connsiteY9" fmla="*/ 348081 h 559316"/>
                <a:gd name="connsiteX10" fmla="*/ 419546 w 591833"/>
                <a:gd name="connsiteY10" fmla="*/ 348081 h 559316"/>
                <a:gd name="connsiteX11" fmla="*/ 461253 w 591833"/>
                <a:gd name="connsiteY11" fmla="*/ 306428 h 559316"/>
                <a:gd name="connsiteX12" fmla="*/ 503455 w 591833"/>
                <a:gd name="connsiteY12" fmla="*/ 348081 h 559316"/>
                <a:gd name="connsiteX13" fmla="*/ 503455 w 591833"/>
                <a:gd name="connsiteY13" fmla="*/ 372378 h 559316"/>
                <a:gd name="connsiteX14" fmla="*/ 366420 w 591833"/>
                <a:gd name="connsiteY14" fmla="*/ 372378 h 559316"/>
                <a:gd name="connsiteX15" fmla="*/ 366420 w 591833"/>
                <a:gd name="connsiteY15" fmla="*/ 517664 h 559316"/>
                <a:gd name="connsiteX16" fmla="*/ 556085 w 591833"/>
                <a:gd name="connsiteY16" fmla="*/ 517664 h 559316"/>
                <a:gd name="connsiteX17" fmla="*/ 556085 w 591833"/>
                <a:gd name="connsiteY17" fmla="*/ 372378 h 559316"/>
                <a:gd name="connsiteX18" fmla="*/ 533246 w 591833"/>
                <a:gd name="connsiteY18" fmla="*/ 372378 h 559316"/>
                <a:gd name="connsiteX19" fmla="*/ 533246 w 591833"/>
                <a:gd name="connsiteY19" fmla="*/ 348081 h 559316"/>
                <a:gd name="connsiteX20" fmla="*/ 461253 w 591833"/>
                <a:gd name="connsiteY20" fmla="*/ 276677 h 559316"/>
                <a:gd name="connsiteX21" fmla="*/ 993 w 591833"/>
                <a:gd name="connsiteY21" fmla="*/ 199323 h 559316"/>
                <a:gd name="connsiteX22" fmla="*/ 230875 w 591833"/>
                <a:gd name="connsiteY22" fmla="*/ 277173 h 559316"/>
                <a:gd name="connsiteX23" fmla="*/ 460260 w 591833"/>
                <a:gd name="connsiteY23" fmla="*/ 199323 h 559316"/>
                <a:gd name="connsiteX24" fmla="*/ 461253 w 591833"/>
                <a:gd name="connsiteY24" fmla="*/ 205769 h 559316"/>
                <a:gd name="connsiteX25" fmla="*/ 461253 w 591833"/>
                <a:gd name="connsiteY25" fmla="*/ 240975 h 559316"/>
                <a:gd name="connsiteX26" fmla="*/ 568498 w 591833"/>
                <a:gd name="connsiteY26" fmla="*/ 338163 h 559316"/>
                <a:gd name="connsiteX27" fmla="*/ 591833 w 591833"/>
                <a:gd name="connsiteY27" fmla="*/ 372378 h 559316"/>
                <a:gd name="connsiteX28" fmla="*/ 591833 w 591833"/>
                <a:gd name="connsiteY28" fmla="*/ 517168 h 559316"/>
                <a:gd name="connsiteX29" fmla="*/ 555588 w 591833"/>
                <a:gd name="connsiteY29" fmla="*/ 553366 h 559316"/>
                <a:gd name="connsiteX30" fmla="*/ 366917 w 591833"/>
                <a:gd name="connsiteY30" fmla="*/ 553366 h 559316"/>
                <a:gd name="connsiteX31" fmla="*/ 347553 w 591833"/>
                <a:gd name="connsiteY31" fmla="*/ 547911 h 559316"/>
                <a:gd name="connsiteX32" fmla="*/ 230875 w 591833"/>
                <a:gd name="connsiteY32" fmla="*/ 559316 h 559316"/>
                <a:gd name="connsiteX33" fmla="*/ 0 w 591833"/>
                <a:gd name="connsiteY33" fmla="*/ 475516 h 559316"/>
                <a:gd name="connsiteX34" fmla="*/ 0 w 591833"/>
                <a:gd name="connsiteY34" fmla="*/ 367915 h 559316"/>
                <a:gd name="connsiteX35" fmla="*/ 993 w 591833"/>
                <a:gd name="connsiteY35" fmla="*/ 361469 h 559316"/>
                <a:gd name="connsiteX36" fmla="*/ 230875 w 591833"/>
                <a:gd name="connsiteY36" fmla="*/ 439318 h 559316"/>
                <a:gd name="connsiteX37" fmla="*/ 330672 w 591833"/>
                <a:gd name="connsiteY37" fmla="*/ 430889 h 559316"/>
                <a:gd name="connsiteX38" fmla="*/ 330672 w 591833"/>
                <a:gd name="connsiteY38" fmla="*/ 388741 h 559316"/>
                <a:gd name="connsiteX39" fmla="*/ 230875 w 591833"/>
                <a:gd name="connsiteY39" fmla="*/ 397171 h 559316"/>
                <a:gd name="connsiteX40" fmla="*/ 0 w 591833"/>
                <a:gd name="connsiteY40" fmla="*/ 313370 h 559316"/>
                <a:gd name="connsiteX41" fmla="*/ 0 w 591833"/>
                <a:gd name="connsiteY41" fmla="*/ 205769 h 559316"/>
                <a:gd name="connsiteX42" fmla="*/ 993 w 591833"/>
                <a:gd name="connsiteY42" fmla="*/ 199323 h 559316"/>
                <a:gd name="connsiteX43" fmla="*/ 230893 w 591833"/>
                <a:gd name="connsiteY43" fmla="*/ 0 h 559316"/>
                <a:gd name="connsiteX44" fmla="*/ 461289 w 591833"/>
                <a:gd name="connsiteY44" fmla="*/ 84296 h 559316"/>
                <a:gd name="connsiteX45" fmla="*/ 461289 w 591833"/>
                <a:gd name="connsiteY45" fmla="*/ 153220 h 559316"/>
                <a:gd name="connsiteX46" fmla="*/ 230893 w 591833"/>
                <a:gd name="connsiteY46" fmla="*/ 237020 h 559316"/>
                <a:gd name="connsiteX47" fmla="*/ 0 w 591833"/>
                <a:gd name="connsiteY47" fmla="*/ 153220 h 559316"/>
                <a:gd name="connsiteX48" fmla="*/ 0 w 591833"/>
                <a:gd name="connsiteY48" fmla="*/ 84296 h 559316"/>
                <a:gd name="connsiteX49" fmla="*/ 230893 w 591833"/>
                <a:gd name="connsiteY49" fmla="*/ 0 h 5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91833" h="559316">
                  <a:moveTo>
                    <a:pt x="461249" y="424468"/>
                  </a:moveTo>
                  <a:cubicBezTo>
                    <a:pt x="473158" y="424468"/>
                    <a:pt x="482090" y="433884"/>
                    <a:pt x="482090" y="445283"/>
                  </a:cubicBezTo>
                  <a:cubicBezTo>
                    <a:pt x="482090" y="452716"/>
                    <a:pt x="478617" y="458663"/>
                    <a:pt x="473158" y="462628"/>
                  </a:cubicBezTo>
                  <a:lnTo>
                    <a:pt x="473158" y="494841"/>
                  </a:lnTo>
                  <a:lnTo>
                    <a:pt x="449340" y="494841"/>
                  </a:lnTo>
                  <a:lnTo>
                    <a:pt x="449340" y="462628"/>
                  </a:lnTo>
                  <a:cubicBezTo>
                    <a:pt x="443882" y="458663"/>
                    <a:pt x="440408" y="452716"/>
                    <a:pt x="440408" y="445283"/>
                  </a:cubicBezTo>
                  <a:cubicBezTo>
                    <a:pt x="440408" y="433884"/>
                    <a:pt x="449836" y="424468"/>
                    <a:pt x="461249" y="424468"/>
                  </a:cubicBezTo>
                  <a:close/>
                  <a:moveTo>
                    <a:pt x="461253" y="276677"/>
                  </a:moveTo>
                  <a:cubicBezTo>
                    <a:pt x="422029" y="276677"/>
                    <a:pt x="389756" y="308412"/>
                    <a:pt x="389756" y="348081"/>
                  </a:cubicBezTo>
                  <a:lnTo>
                    <a:pt x="419546" y="348081"/>
                  </a:lnTo>
                  <a:cubicBezTo>
                    <a:pt x="419546" y="324775"/>
                    <a:pt x="438413" y="306428"/>
                    <a:pt x="461253" y="306428"/>
                  </a:cubicBezTo>
                  <a:cubicBezTo>
                    <a:pt x="484588" y="306428"/>
                    <a:pt x="503455" y="324775"/>
                    <a:pt x="503455" y="348081"/>
                  </a:cubicBezTo>
                  <a:lnTo>
                    <a:pt x="503455" y="372378"/>
                  </a:lnTo>
                  <a:lnTo>
                    <a:pt x="366420" y="372378"/>
                  </a:lnTo>
                  <a:lnTo>
                    <a:pt x="366420" y="517664"/>
                  </a:lnTo>
                  <a:lnTo>
                    <a:pt x="556085" y="517664"/>
                  </a:lnTo>
                  <a:lnTo>
                    <a:pt x="556085" y="372378"/>
                  </a:lnTo>
                  <a:lnTo>
                    <a:pt x="533246" y="372378"/>
                  </a:lnTo>
                  <a:lnTo>
                    <a:pt x="533246" y="348081"/>
                  </a:lnTo>
                  <a:cubicBezTo>
                    <a:pt x="533246" y="308412"/>
                    <a:pt x="500973" y="276677"/>
                    <a:pt x="461253" y="276677"/>
                  </a:cubicBezTo>
                  <a:close/>
                  <a:moveTo>
                    <a:pt x="993" y="199323"/>
                  </a:moveTo>
                  <a:cubicBezTo>
                    <a:pt x="9434" y="242959"/>
                    <a:pt x="109231" y="277173"/>
                    <a:pt x="230875" y="277173"/>
                  </a:cubicBezTo>
                  <a:cubicBezTo>
                    <a:pt x="352518" y="277173"/>
                    <a:pt x="451819" y="242959"/>
                    <a:pt x="460260" y="199323"/>
                  </a:cubicBezTo>
                  <a:cubicBezTo>
                    <a:pt x="460756" y="201307"/>
                    <a:pt x="461253" y="203290"/>
                    <a:pt x="461253" y="205769"/>
                  </a:cubicBezTo>
                  <a:lnTo>
                    <a:pt x="461253" y="240975"/>
                  </a:lnTo>
                  <a:cubicBezTo>
                    <a:pt x="517358" y="240975"/>
                    <a:pt x="563532" y="283619"/>
                    <a:pt x="568498" y="338163"/>
                  </a:cubicBezTo>
                  <a:cubicBezTo>
                    <a:pt x="582400" y="343618"/>
                    <a:pt x="591833" y="357006"/>
                    <a:pt x="591833" y="372378"/>
                  </a:cubicBezTo>
                  <a:lnTo>
                    <a:pt x="591833" y="517168"/>
                  </a:lnTo>
                  <a:cubicBezTo>
                    <a:pt x="591833" y="537003"/>
                    <a:pt x="575945" y="553366"/>
                    <a:pt x="555588" y="553366"/>
                  </a:cubicBezTo>
                  <a:lnTo>
                    <a:pt x="366917" y="553366"/>
                  </a:lnTo>
                  <a:cubicBezTo>
                    <a:pt x="359966" y="553366"/>
                    <a:pt x="353511" y="551382"/>
                    <a:pt x="347553" y="547911"/>
                  </a:cubicBezTo>
                  <a:cubicBezTo>
                    <a:pt x="313294" y="555349"/>
                    <a:pt x="273574" y="559316"/>
                    <a:pt x="230875" y="559316"/>
                  </a:cubicBezTo>
                  <a:cubicBezTo>
                    <a:pt x="103273" y="559316"/>
                    <a:pt x="0" y="521631"/>
                    <a:pt x="0" y="475516"/>
                  </a:cubicBezTo>
                  <a:lnTo>
                    <a:pt x="0" y="367915"/>
                  </a:lnTo>
                  <a:cubicBezTo>
                    <a:pt x="0" y="365931"/>
                    <a:pt x="497" y="363452"/>
                    <a:pt x="993" y="361469"/>
                  </a:cubicBezTo>
                  <a:cubicBezTo>
                    <a:pt x="9434" y="405104"/>
                    <a:pt x="109231" y="439318"/>
                    <a:pt x="230875" y="439318"/>
                  </a:cubicBezTo>
                  <a:cubicBezTo>
                    <a:pt x="266623" y="439318"/>
                    <a:pt x="300385" y="436343"/>
                    <a:pt x="330672" y="430889"/>
                  </a:cubicBezTo>
                  <a:lnTo>
                    <a:pt x="330672" y="388741"/>
                  </a:lnTo>
                  <a:cubicBezTo>
                    <a:pt x="300385" y="394195"/>
                    <a:pt x="266623" y="397171"/>
                    <a:pt x="230875" y="397171"/>
                  </a:cubicBezTo>
                  <a:cubicBezTo>
                    <a:pt x="103273" y="397171"/>
                    <a:pt x="0" y="359485"/>
                    <a:pt x="0" y="313370"/>
                  </a:cubicBezTo>
                  <a:lnTo>
                    <a:pt x="0" y="205769"/>
                  </a:lnTo>
                  <a:cubicBezTo>
                    <a:pt x="0" y="203290"/>
                    <a:pt x="497" y="201307"/>
                    <a:pt x="993" y="199323"/>
                  </a:cubicBezTo>
                  <a:close/>
                  <a:moveTo>
                    <a:pt x="230893" y="0"/>
                  </a:moveTo>
                  <a:cubicBezTo>
                    <a:pt x="358008" y="0"/>
                    <a:pt x="461289" y="37685"/>
                    <a:pt x="461289" y="84296"/>
                  </a:cubicBezTo>
                  <a:lnTo>
                    <a:pt x="461289" y="153220"/>
                  </a:lnTo>
                  <a:cubicBezTo>
                    <a:pt x="461289" y="199335"/>
                    <a:pt x="358008" y="237020"/>
                    <a:pt x="230893" y="237020"/>
                  </a:cubicBezTo>
                  <a:cubicBezTo>
                    <a:pt x="103281" y="237020"/>
                    <a:pt x="0" y="199335"/>
                    <a:pt x="0" y="153220"/>
                  </a:cubicBezTo>
                  <a:lnTo>
                    <a:pt x="0" y="84296"/>
                  </a:lnTo>
                  <a:cubicBezTo>
                    <a:pt x="0" y="37685"/>
                    <a:pt x="103281" y="0"/>
                    <a:pt x="23089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11">
            <a:extLst>
              <a:ext uri="{FF2B5EF4-FFF2-40B4-BE49-F238E27FC236}">
                <a16:creationId xmlns:a16="http://schemas.microsoft.com/office/drawing/2014/main" id="{4472A8DC-34C2-4F32-88B4-35BFACE29434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6DA446-1663-4B94-96B8-48F4C465C147}"/>
              </a:ext>
            </a:extLst>
          </p:cNvPr>
          <p:cNvSpPr txBox="1"/>
          <p:nvPr/>
        </p:nvSpPr>
        <p:spPr>
          <a:xfrm>
            <a:off x="4271553" y="409292"/>
            <a:ext cx="374727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Scenario Overview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D10EE7-BFC6-4BC8-8440-2835F557B71A}"/>
              </a:ext>
            </a:extLst>
          </p:cNvPr>
          <p:cNvSpPr txBox="1"/>
          <p:nvPr/>
        </p:nvSpPr>
        <p:spPr>
          <a:xfrm>
            <a:off x="3801291" y="878293"/>
            <a:ext cx="4754880" cy="278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4806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1C0FFA-2E66-4F87-B6DC-3C6899AFDD4F}"/>
              </a:ext>
            </a:extLst>
          </p:cNvPr>
          <p:cNvGrpSpPr/>
          <p:nvPr/>
        </p:nvGrpSpPr>
        <p:grpSpPr>
          <a:xfrm flipH="1" flipV="1">
            <a:off x="-881713" y="0"/>
            <a:ext cx="7069873" cy="6858000"/>
            <a:chOff x="5983853" y="0"/>
            <a:chExt cx="7069873" cy="6858000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8F0F4F7F-DDEC-48F4-AD2B-A697AC72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084" y="3949238"/>
              <a:ext cx="2880642" cy="2877126"/>
            </a:xfrm>
            <a:custGeom>
              <a:avLst/>
              <a:gdLst>
                <a:gd name="T0" fmla="*/ 462 w 632"/>
                <a:gd name="T1" fmla="*/ 594 h 631"/>
                <a:gd name="T2" fmla="*/ 37 w 632"/>
                <a:gd name="T3" fmla="*/ 169 h 631"/>
                <a:gd name="T4" fmla="*/ 37 w 632"/>
                <a:gd name="T5" fmla="*/ 36 h 631"/>
                <a:gd name="T6" fmla="*/ 37 w 632"/>
                <a:gd name="T7" fmla="*/ 36 h 631"/>
                <a:gd name="T8" fmla="*/ 170 w 632"/>
                <a:gd name="T9" fmla="*/ 36 h 631"/>
                <a:gd name="T10" fmla="*/ 595 w 632"/>
                <a:gd name="T11" fmla="*/ 461 h 631"/>
                <a:gd name="T12" fmla="*/ 595 w 632"/>
                <a:gd name="T13" fmla="*/ 594 h 631"/>
                <a:gd name="T14" fmla="*/ 595 w 632"/>
                <a:gd name="T15" fmla="*/ 594 h 631"/>
                <a:gd name="T16" fmla="*/ 462 w 632"/>
                <a:gd name="T17" fmla="*/ 59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1">
                  <a:moveTo>
                    <a:pt x="462" y="594"/>
                  </a:moveTo>
                  <a:cubicBezTo>
                    <a:pt x="37" y="169"/>
                    <a:pt x="37" y="169"/>
                    <a:pt x="37" y="169"/>
                  </a:cubicBezTo>
                  <a:cubicBezTo>
                    <a:pt x="0" y="133"/>
                    <a:pt x="0" y="73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74" y="0"/>
                    <a:pt x="133" y="0"/>
                    <a:pt x="170" y="36"/>
                  </a:cubicBezTo>
                  <a:cubicBezTo>
                    <a:pt x="595" y="461"/>
                    <a:pt x="595" y="461"/>
                    <a:pt x="595" y="461"/>
                  </a:cubicBezTo>
                  <a:cubicBezTo>
                    <a:pt x="632" y="498"/>
                    <a:pt x="632" y="558"/>
                    <a:pt x="59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58" y="631"/>
                    <a:pt x="499" y="631"/>
                    <a:pt x="462" y="59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DA45B14-1FA3-4796-9723-4EBAF4D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413" y="267546"/>
              <a:ext cx="2485190" cy="2430706"/>
            </a:xfrm>
            <a:custGeom>
              <a:avLst/>
              <a:gdLst>
                <a:gd name="T0" fmla="*/ 148 w 545"/>
                <a:gd name="T1" fmla="*/ 32 h 533"/>
                <a:gd name="T2" fmla="*/ 32 w 545"/>
                <a:gd name="T3" fmla="*/ 32 h 533"/>
                <a:gd name="T4" fmla="*/ 32 w 545"/>
                <a:gd name="T5" fmla="*/ 32 h 533"/>
                <a:gd name="T6" fmla="*/ 32 w 545"/>
                <a:gd name="T7" fmla="*/ 148 h 533"/>
                <a:gd name="T8" fmla="*/ 418 w 545"/>
                <a:gd name="T9" fmla="*/ 533 h 533"/>
                <a:gd name="T10" fmla="*/ 545 w 545"/>
                <a:gd name="T11" fmla="*/ 428 h 533"/>
                <a:gd name="T12" fmla="*/ 148 w 545"/>
                <a:gd name="T13" fmla="*/ 3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533">
                  <a:moveTo>
                    <a:pt x="148" y="32"/>
                  </a:moveTo>
                  <a:cubicBezTo>
                    <a:pt x="116" y="0"/>
                    <a:pt x="64" y="0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64"/>
                    <a:pt x="0" y="116"/>
                    <a:pt x="32" y="148"/>
                  </a:cubicBezTo>
                  <a:cubicBezTo>
                    <a:pt x="418" y="533"/>
                    <a:pt x="418" y="533"/>
                    <a:pt x="418" y="533"/>
                  </a:cubicBezTo>
                  <a:cubicBezTo>
                    <a:pt x="462" y="501"/>
                    <a:pt x="504" y="465"/>
                    <a:pt x="545" y="428"/>
                  </a:cubicBezTo>
                  <a:lnTo>
                    <a:pt x="148" y="3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8FDF04F-AD48-4080-806B-69151EA3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188" y="3975601"/>
              <a:ext cx="2882399" cy="2882399"/>
            </a:xfrm>
            <a:custGeom>
              <a:avLst/>
              <a:gdLst>
                <a:gd name="T0" fmla="*/ 462 w 632"/>
                <a:gd name="T1" fmla="*/ 595 h 632"/>
                <a:gd name="T2" fmla="*/ 37 w 632"/>
                <a:gd name="T3" fmla="*/ 170 h 632"/>
                <a:gd name="T4" fmla="*/ 37 w 632"/>
                <a:gd name="T5" fmla="*/ 37 h 632"/>
                <a:gd name="T6" fmla="*/ 37 w 632"/>
                <a:gd name="T7" fmla="*/ 37 h 632"/>
                <a:gd name="T8" fmla="*/ 170 w 632"/>
                <a:gd name="T9" fmla="*/ 37 h 632"/>
                <a:gd name="T10" fmla="*/ 595 w 632"/>
                <a:gd name="T11" fmla="*/ 462 h 632"/>
                <a:gd name="T12" fmla="*/ 595 w 632"/>
                <a:gd name="T13" fmla="*/ 595 h 632"/>
                <a:gd name="T14" fmla="*/ 595 w 632"/>
                <a:gd name="T15" fmla="*/ 595 h 632"/>
                <a:gd name="T16" fmla="*/ 462 w 632"/>
                <a:gd name="T17" fmla="*/ 595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632">
                  <a:moveTo>
                    <a:pt x="462" y="595"/>
                  </a:moveTo>
                  <a:cubicBezTo>
                    <a:pt x="37" y="170"/>
                    <a:pt x="37" y="170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ubicBezTo>
                    <a:pt x="595" y="462"/>
                    <a:pt x="595" y="462"/>
                    <a:pt x="595" y="462"/>
                  </a:cubicBezTo>
                  <a:cubicBezTo>
                    <a:pt x="632" y="499"/>
                    <a:pt x="632" y="558"/>
                    <a:pt x="595" y="595"/>
                  </a:cubicBezTo>
                  <a:cubicBezTo>
                    <a:pt x="595" y="595"/>
                    <a:pt x="595" y="595"/>
                    <a:pt x="595" y="595"/>
                  </a:cubicBezTo>
                  <a:cubicBezTo>
                    <a:pt x="558" y="632"/>
                    <a:pt x="499" y="632"/>
                    <a:pt x="462" y="59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B94E7D9-C01F-42D4-89BF-5EE12139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53" y="2896061"/>
              <a:ext cx="2321737" cy="2319979"/>
            </a:xfrm>
            <a:custGeom>
              <a:avLst/>
              <a:gdLst>
                <a:gd name="T0" fmla="*/ 480 w 509"/>
                <a:gd name="T1" fmla="*/ 135 h 509"/>
                <a:gd name="T2" fmla="*/ 135 w 509"/>
                <a:gd name="T3" fmla="*/ 480 h 509"/>
                <a:gd name="T4" fmla="*/ 29 w 509"/>
                <a:gd name="T5" fmla="*/ 480 h 509"/>
                <a:gd name="T6" fmla="*/ 29 w 509"/>
                <a:gd name="T7" fmla="*/ 480 h 509"/>
                <a:gd name="T8" fmla="*/ 29 w 509"/>
                <a:gd name="T9" fmla="*/ 374 h 509"/>
                <a:gd name="T10" fmla="*/ 374 w 509"/>
                <a:gd name="T11" fmla="*/ 29 h 509"/>
                <a:gd name="T12" fmla="*/ 480 w 509"/>
                <a:gd name="T13" fmla="*/ 29 h 509"/>
                <a:gd name="T14" fmla="*/ 480 w 509"/>
                <a:gd name="T15" fmla="*/ 29 h 509"/>
                <a:gd name="T16" fmla="*/ 480 w 509"/>
                <a:gd name="T17" fmla="*/ 13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80" y="135"/>
                  </a:moveTo>
                  <a:cubicBezTo>
                    <a:pt x="135" y="480"/>
                    <a:pt x="135" y="480"/>
                    <a:pt x="135" y="480"/>
                  </a:cubicBezTo>
                  <a:cubicBezTo>
                    <a:pt x="106" y="509"/>
                    <a:pt x="59" y="509"/>
                    <a:pt x="29" y="480"/>
                  </a:cubicBezTo>
                  <a:cubicBezTo>
                    <a:pt x="29" y="480"/>
                    <a:pt x="29" y="480"/>
                    <a:pt x="29" y="480"/>
                  </a:cubicBezTo>
                  <a:cubicBezTo>
                    <a:pt x="0" y="451"/>
                    <a:pt x="0" y="403"/>
                    <a:pt x="29" y="374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403" y="0"/>
                    <a:pt x="451" y="0"/>
                    <a:pt x="480" y="29"/>
                  </a:cubicBezTo>
                  <a:cubicBezTo>
                    <a:pt x="480" y="29"/>
                    <a:pt x="480" y="29"/>
                    <a:pt x="480" y="29"/>
                  </a:cubicBezTo>
                  <a:cubicBezTo>
                    <a:pt x="509" y="58"/>
                    <a:pt x="509" y="106"/>
                    <a:pt x="48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50E8BBD-C053-40BE-B58D-5C9E1F05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23" y="1884332"/>
              <a:ext cx="1592350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0 h 350"/>
                <a:gd name="T4" fmla="*/ 29 w 349"/>
                <a:gd name="T5" fmla="*/ 320 h 350"/>
                <a:gd name="T6" fmla="*/ 29 w 349"/>
                <a:gd name="T7" fmla="*/ 320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105" y="350"/>
                    <a:pt x="58" y="350"/>
                    <a:pt x="29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0" y="291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4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8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D04C4A9-0DFB-4020-8EDD-EDC071FE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943" y="4206636"/>
              <a:ext cx="1590592" cy="1595865"/>
            </a:xfrm>
            <a:custGeom>
              <a:avLst/>
              <a:gdLst>
                <a:gd name="T0" fmla="*/ 320 w 349"/>
                <a:gd name="T1" fmla="*/ 135 h 350"/>
                <a:gd name="T2" fmla="*/ 135 w 349"/>
                <a:gd name="T3" fmla="*/ 321 h 350"/>
                <a:gd name="T4" fmla="*/ 29 w 349"/>
                <a:gd name="T5" fmla="*/ 321 h 350"/>
                <a:gd name="T6" fmla="*/ 29 w 349"/>
                <a:gd name="T7" fmla="*/ 321 h 350"/>
                <a:gd name="T8" fmla="*/ 29 w 349"/>
                <a:gd name="T9" fmla="*/ 215 h 350"/>
                <a:gd name="T10" fmla="*/ 214 w 349"/>
                <a:gd name="T11" fmla="*/ 29 h 350"/>
                <a:gd name="T12" fmla="*/ 320 w 349"/>
                <a:gd name="T13" fmla="*/ 29 h 350"/>
                <a:gd name="T14" fmla="*/ 320 w 349"/>
                <a:gd name="T15" fmla="*/ 29 h 350"/>
                <a:gd name="T16" fmla="*/ 320 w 349"/>
                <a:gd name="T17" fmla="*/ 1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0">
                  <a:moveTo>
                    <a:pt x="320" y="135"/>
                  </a:moveTo>
                  <a:cubicBezTo>
                    <a:pt x="135" y="321"/>
                    <a:pt x="135" y="321"/>
                    <a:pt x="135" y="321"/>
                  </a:cubicBezTo>
                  <a:cubicBezTo>
                    <a:pt x="105" y="350"/>
                    <a:pt x="58" y="350"/>
                    <a:pt x="29" y="321"/>
                  </a:cubicBezTo>
                  <a:cubicBezTo>
                    <a:pt x="29" y="321"/>
                    <a:pt x="29" y="321"/>
                    <a:pt x="29" y="321"/>
                  </a:cubicBezTo>
                  <a:cubicBezTo>
                    <a:pt x="0" y="292"/>
                    <a:pt x="0" y="244"/>
                    <a:pt x="29" y="215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43" y="0"/>
                    <a:pt x="291" y="0"/>
                    <a:pt x="320" y="29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49" y="59"/>
                    <a:pt x="349" y="106"/>
                    <a:pt x="320" y="1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368FB0C-1603-472E-A1EE-53DB2E79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481" y="0"/>
              <a:ext cx="2328768" cy="4755958"/>
            </a:xfrm>
            <a:custGeom>
              <a:avLst/>
              <a:gdLst>
                <a:gd name="T0" fmla="*/ 510 w 511"/>
                <a:gd name="T1" fmla="*/ 0 h 1043"/>
                <a:gd name="T2" fmla="*/ 13 w 511"/>
                <a:gd name="T3" fmla="*/ 497 h 1043"/>
                <a:gd name="T4" fmla="*/ 13 w 511"/>
                <a:gd name="T5" fmla="*/ 545 h 1043"/>
                <a:gd name="T6" fmla="*/ 511 w 511"/>
                <a:gd name="T7" fmla="*/ 1043 h 1043"/>
                <a:gd name="T8" fmla="*/ 510 w 511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043">
                  <a:moveTo>
                    <a:pt x="510" y="0"/>
                  </a:moveTo>
                  <a:cubicBezTo>
                    <a:pt x="13" y="497"/>
                    <a:pt x="13" y="497"/>
                    <a:pt x="13" y="497"/>
                  </a:cubicBezTo>
                  <a:cubicBezTo>
                    <a:pt x="0" y="510"/>
                    <a:pt x="0" y="532"/>
                    <a:pt x="13" y="545"/>
                  </a:cubicBezTo>
                  <a:cubicBezTo>
                    <a:pt x="511" y="1043"/>
                    <a:pt x="511" y="1043"/>
                    <a:pt x="511" y="1043"/>
                  </a:cubicBezTo>
                  <a:lnTo>
                    <a:pt x="51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817BB1F-5388-4ABB-97CF-E955DC89BA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3450" y="1054139"/>
              <a:ext cx="2662704" cy="2662704"/>
            </a:xfrm>
            <a:custGeom>
              <a:avLst/>
              <a:gdLst>
                <a:gd name="T0" fmla="*/ 575 w 584"/>
                <a:gd name="T1" fmla="*/ 309 h 584"/>
                <a:gd name="T2" fmla="*/ 309 w 584"/>
                <a:gd name="T3" fmla="*/ 575 h 584"/>
                <a:gd name="T4" fmla="*/ 275 w 584"/>
                <a:gd name="T5" fmla="*/ 575 h 584"/>
                <a:gd name="T6" fmla="*/ 9 w 584"/>
                <a:gd name="T7" fmla="*/ 309 h 584"/>
                <a:gd name="T8" fmla="*/ 9 w 584"/>
                <a:gd name="T9" fmla="*/ 276 h 584"/>
                <a:gd name="T10" fmla="*/ 275 w 584"/>
                <a:gd name="T11" fmla="*/ 9 h 584"/>
                <a:gd name="T12" fmla="*/ 309 w 584"/>
                <a:gd name="T13" fmla="*/ 9 h 584"/>
                <a:gd name="T14" fmla="*/ 575 w 584"/>
                <a:gd name="T15" fmla="*/ 276 h 584"/>
                <a:gd name="T16" fmla="*/ 575 w 584"/>
                <a:gd name="T17" fmla="*/ 30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584">
                  <a:moveTo>
                    <a:pt x="575" y="309"/>
                  </a:moveTo>
                  <a:cubicBezTo>
                    <a:pt x="309" y="575"/>
                    <a:pt x="309" y="575"/>
                    <a:pt x="309" y="575"/>
                  </a:cubicBezTo>
                  <a:cubicBezTo>
                    <a:pt x="300" y="584"/>
                    <a:pt x="285" y="584"/>
                    <a:pt x="275" y="575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0" y="300"/>
                    <a:pt x="0" y="285"/>
                    <a:pt x="9" y="276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85" y="0"/>
                    <a:pt x="300" y="0"/>
                    <a:pt x="309" y="9"/>
                  </a:cubicBezTo>
                  <a:cubicBezTo>
                    <a:pt x="575" y="276"/>
                    <a:pt x="575" y="276"/>
                    <a:pt x="575" y="276"/>
                  </a:cubicBezTo>
                  <a:cubicBezTo>
                    <a:pt x="584" y="285"/>
                    <a:pt x="584" y="300"/>
                    <a:pt x="575" y="309"/>
                  </a:cubicBezTo>
                  <a:close/>
                </a:path>
              </a:pathLst>
            </a:custGeom>
            <a:blipFill>
              <a:blip r:embed="rId3"/>
              <a:stretch>
                <a:fillRect l="-25703" t="-388" r="-25461" b="-388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8413242-84EF-49A5-A306-5CEC7B3AB33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64928" y="115205"/>
              <a:ext cx="2056346" cy="2058103"/>
            </a:xfrm>
            <a:custGeom>
              <a:avLst/>
              <a:gdLst>
                <a:gd name="T0" fmla="*/ 441 w 451"/>
                <a:gd name="T1" fmla="*/ 242 h 451"/>
                <a:gd name="T2" fmla="*/ 242 w 451"/>
                <a:gd name="T3" fmla="*/ 441 h 451"/>
                <a:gd name="T4" fmla="*/ 209 w 451"/>
                <a:gd name="T5" fmla="*/ 441 h 451"/>
                <a:gd name="T6" fmla="*/ 9 w 451"/>
                <a:gd name="T7" fmla="*/ 242 h 451"/>
                <a:gd name="T8" fmla="*/ 9 w 451"/>
                <a:gd name="T9" fmla="*/ 209 h 451"/>
                <a:gd name="T10" fmla="*/ 209 w 451"/>
                <a:gd name="T11" fmla="*/ 9 h 451"/>
                <a:gd name="T12" fmla="*/ 242 w 451"/>
                <a:gd name="T13" fmla="*/ 9 h 451"/>
                <a:gd name="T14" fmla="*/ 441 w 451"/>
                <a:gd name="T15" fmla="*/ 209 h 451"/>
                <a:gd name="T16" fmla="*/ 441 w 451"/>
                <a:gd name="T17" fmla="*/ 24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451">
                  <a:moveTo>
                    <a:pt x="441" y="242"/>
                  </a:moveTo>
                  <a:cubicBezTo>
                    <a:pt x="242" y="441"/>
                    <a:pt x="242" y="441"/>
                    <a:pt x="242" y="441"/>
                  </a:cubicBezTo>
                  <a:cubicBezTo>
                    <a:pt x="233" y="451"/>
                    <a:pt x="218" y="451"/>
                    <a:pt x="209" y="441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233"/>
                    <a:pt x="0" y="218"/>
                    <a:pt x="9" y="20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18" y="0"/>
                    <a:pt x="233" y="0"/>
                    <a:pt x="242" y="9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51" y="218"/>
                    <a:pt x="451" y="233"/>
                    <a:pt x="441" y="242"/>
                  </a:cubicBezTo>
                  <a:close/>
                </a:path>
              </a:pathLst>
            </a:custGeom>
            <a:blipFill>
              <a:blip r:embed="rId4"/>
              <a:stretch>
                <a:fillRect l="-25999" t="-532" r="-25687" b="-532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BC48DC-507E-4894-96C7-E21060924F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85103" y="2562523"/>
              <a:ext cx="3246214" cy="3246214"/>
            </a:xfrm>
            <a:custGeom>
              <a:avLst/>
              <a:gdLst>
                <a:gd name="T0" fmla="*/ 703 w 712"/>
                <a:gd name="T1" fmla="*/ 373 h 712"/>
                <a:gd name="T2" fmla="*/ 373 w 712"/>
                <a:gd name="T3" fmla="*/ 703 h 712"/>
                <a:gd name="T4" fmla="*/ 339 w 712"/>
                <a:gd name="T5" fmla="*/ 703 h 712"/>
                <a:gd name="T6" fmla="*/ 9 w 712"/>
                <a:gd name="T7" fmla="*/ 373 h 712"/>
                <a:gd name="T8" fmla="*/ 9 w 712"/>
                <a:gd name="T9" fmla="*/ 339 h 712"/>
                <a:gd name="T10" fmla="*/ 339 w 712"/>
                <a:gd name="T11" fmla="*/ 10 h 712"/>
                <a:gd name="T12" fmla="*/ 373 w 712"/>
                <a:gd name="T13" fmla="*/ 10 h 712"/>
                <a:gd name="T14" fmla="*/ 703 w 712"/>
                <a:gd name="T15" fmla="*/ 339 h 712"/>
                <a:gd name="T16" fmla="*/ 703 w 712"/>
                <a:gd name="T17" fmla="*/ 37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703" y="373"/>
                  </a:moveTo>
                  <a:cubicBezTo>
                    <a:pt x="373" y="703"/>
                    <a:pt x="373" y="703"/>
                    <a:pt x="373" y="703"/>
                  </a:cubicBezTo>
                  <a:cubicBezTo>
                    <a:pt x="363" y="712"/>
                    <a:pt x="348" y="712"/>
                    <a:pt x="339" y="703"/>
                  </a:cubicBezTo>
                  <a:cubicBezTo>
                    <a:pt x="9" y="373"/>
                    <a:pt x="9" y="373"/>
                    <a:pt x="9" y="373"/>
                  </a:cubicBezTo>
                  <a:cubicBezTo>
                    <a:pt x="0" y="364"/>
                    <a:pt x="0" y="349"/>
                    <a:pt x="9" y="33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48" y="0"/>
                    <a:pt x="363" y="0"/>
                    <a:pt x="373" y="10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712" y="349"/>
                    <a:pt x="712" y="364"/>
                    <a:pt x="703" y="373"/>
                  </a:cubicBezTo>
                  <a:close/>
                </a:path>
              </a:pathLst>
            </a:custGeom>
            <a:blipFill>
              <a:blip r:embed="rId5"/>
              <a:stretch>
                <a:fillRect l="-31997" t="-336" r="-31749" b="-336"/>
              </a:stretch>
            </a:blipFill>
            <a:ln>
              <a:noFill/>
            </a:ln>
            <a:effectLst>
              <a:outerShdw blurRad="203200" sx="102000" sy="102000" algn="ctr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48F0811-9D33-4569-8A61-0248545692BD}"/>
              </a:ext>
            </a:extLst>
          </p:cNvPr>
          <p:cNvSpPr txBox="1"/>
          <p:nvPr/>
        </p:nvSpPr>
        <p:spPr>
          <a:xfrm>
            <a:off x="6547664" y="3411602"/>
            <a:ext cx="54048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Executive Planning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551BB5-9B51-43DE-B0B2-542FDC86600E}"/>
              </a:ext>
            </a:extLst>
          </p:cNvPr>
          <p:cNvSpPr txBox="1"/>
          <p:nvPr/>
        </p:nvSpPr>
        <p:spPr>
          <a:xfrm>
            <a:off x="6573064" y="4169307"/>
            <a:ext cx="4530304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C5D9E4-2399-4443-8FF1-813CA96B45C1}"/>
              </a:ext>
            </a:extLst>
          </p:cNvPr>
          <p:cNvSpPr txBox="1"/>
          <p:nvPr/>
        </p:nvSpPr>
        <p:spPr>
          <a:xfrm>
            <a:off x="6522265" y="2431058"/>
            <a:ext cx="26168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NO.02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6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4A609004-B908-430D-8260-6FAE81D0247E}"/>
              </a:ext>
            </a:extLst>
          </p:cNvPr>
          <p:cNvSpPr/>
          <p:nvPr/>
        </p:nvSpPr>
        <p:spPr>
          <a:xfrm>
            <a:off x="7419974" y="0"/>
            <a:ext cx="4772028" cy="6858000"/>
          </a:xfrm>
          <a:custGeom>
            <a:avLst/>
            <a:gdLst>
              <a:gd name="connsiteX0" fmla="*/ 2112013 w 4772028"/>
              <a:gd name="connsiteY0" fmla="*/ 0 h 6858000"/>
              <a:gd name="connsiteX1" fmla="*/ 4772028 w 4772028"/>
              <a:gd name="connsiteY1" fmla="*/ 0 h 6858000"/>
              <a:gd name="connsiteX2" fmla="*/ 4772028 w 4772028"/>
              <a:gd name="connsiteY2" fmla="*/ 6858000 h 6858000"/>
              <a:gd name="connsiteX3" fmla="*/ 2095234 w 4772028"/>
              <a:gd name="connsiteY3" fmla="*/ 6858000 h 6858000"/>
              <a:gd name="connsiteX4" fmla="*/ 0 w 4772028"/>
              <a:gd name="connsiteY4" fmla="*/ 3442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028" h="6858000">
                <a:moveTo>
                  <a:pt x="2112013" y="0"/>
                </a:moveTo>
                <a:lnTo>
                  <a:pt x="4772028" y="0"/>
                </a:lnTo>
                <a:lnTo>
                  <a:pt x="4772028" y="6858000"/>
                </a:lnTo>
                <a:lnTo>
                  <a:pt x="2095234" y="6858000"/>
                </a:lnTo>
                <a:lnTo>
                  <a:pt x="0" y="3442676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39681FFF-B288-470C-AFFC-F16E56387410}"/>
              </a:ext>
            </a:extLst>
          </p:cNvPr>
          <p:cNvSpPr/>
          <p:nvPr/>
        </p:nvSpPr>
        <p:spPr>
          <a:xfrm>
            <a:off x="7465636" y="900569"/>
            <a:ext cx="4726365" cy="5957431"/>
          </a:xfrm>
          <a:custGeom>
            <a:avLst/>
            <a:gdLst>
              <a:gd name="connsiteX0" fmla="*/ 3029839 w 4726365"/>
              <a:gd name="connsiteY0" fmla="*/ 0 h 5957431"/>
              <a:gd name="connsiteX1" fmla="*/ 4726365 w 4726365"/>
              <a:gd name="connsiteY1" fmla="*/ 0 h 5957431"/>
              <a:gd name="connsiteX2" fmla="*/ 4726365 w 4726365"/>
              <a:gd name="connsiteY2" fmla="*/ 5957431 h 5957431"/>
              <a:gd name="connsiteX3" fmla="*/ 624925 w 4726365"/>
              <a:gd name="connsiteY3" fmla="*/ 5957431 h 5957431"/>
              <a:gd name="connsiteX4" fmla="*/ 0 w 4726365"/>
              <a:gd name="connsiteY4" fmla="*/ 4938775 h 595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365" h="5957431">
                <a:moveTo>
                  <a:pt x="3029839" y="0"/>
                </a:moveTo>
                <a:lnTo>
                  <a:pt x="4726365" y="0"/>
                </a:lnTo>
                <a:lnTo>
                  <a:pt x="4726365" y="5957431"/>
                </a:lnTo>
                <a:lnTo>
                  <a:pt x="624925" y="5957431"/>
                </a:lnTo>
                <a:lnTo>
                  <a:pt x="0" y="4938775"/>
                </a:lnTo>
                <a:close/>
              </a:path>
            </a:pathLst>
          </a:custGeom>
          <a:blipFill>
            <a:blip r:embed="rId3"/>
            <a:stretch>
              <a:fillRect l="-21682" r="-673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6173B2E-6334-4502-A769-9DDB51A6A4F7}"/>
              </a:ext>
            </a:extLst>
          </p:cNvPr>
          <p:cNvGrpSpPr/>
          <p:nvPr/>
        </p:nvGrpSpPr>
        <p:grpSpPr>
          <a:xfrm>
            <a:off x="1324229" y="3640962"/>
            <a:ext cx="834859" cy="834858"/>
            <a:chOff x="3568867" y="4095133"/>
            <a:chExt cx="886371" cy="88637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10133D4-917D-41E3-9001-3E8F2B1574C8}"/>
                </a:ext>
              </a:extLst>
            </p:cNvPr>
            <p:cNvSpPr/>
            <p:nvPr/>
          </p:nvSpPr>
          <p:spPr>
            <a:xfrm>
              <a:off x="3568867" y="4095133"/>
              <a:ext cx="886371" cy="886371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4">
              <a:extLst>
                <a:ext uri="{FF2B5EF4-FFF2-40B4-BE49-F238E27FC236}">
                  <a16:creationId xmlns:a16="http://schemas.microsoft.com/office/drawing/2014/main" id="{415A8BE6-4DFE-4E86-A5BF-AACE55612F36}"/>
                </a:ext>
              </a:extLst>
            </p:cNvPr>
            <p:cNvSpPr/>
            <p:nvPr/>
          </p:nvSpPr>
          <p:spPr>
            <a:xfrm>
              <a:off x="3804385" y="4345465"/>
              <a:ext cx="415334" cy="385704"/>
            </a:xfrm>
            <a:custGeom>
              <a:avLst/>
              <a:gdLst>
                <a:gd name="T0" fmla="*/ 6459 w 7984"/>
                <a:gd name="T1" fmla="*/ 7154 h 7426"/>
                <a:gd name="T2" fmla="*/ 446 w 7984"/>
                <a:gd name="T3" fmla="*/ 7426 h 7426"/>
                <a:gd name="T4" fmla="*/ 0 w 7984"/>
                <a:gd name="T5" fmla="*/ 6980 h 7426"/>
                <a:gd name="T6" fmla="*/ 446 w 7984"/>
                <a:gd name="T7" fmla="*/ 2184 h 7426"/>
                <a:gd name="T8" fmla="*/ 856 w 7984"/>
                <a:gd name="T9" fmla="*/ 2564 h 7426"/>
                <a:gd name="T10" fmla="*/ 439 w 7984"/>
                <a:gd name="T11" fmla="*/ 2623 h 7426"/>
                <a:gd name="T12" fmla="*/ 380 w 7984"/>
                <a:gd name="T13" fmla="*/ 6844 h 7426"/>
                <a:gd name="T14" fmla="*/ 863 w 7984"/>
                <a:gd name="T15" fmla="*/ 7046 h 7426"/>
                <a:gd name="T16" fmla="*/ 2552 w 7984"/>
                <a:gd name="T17" fmla="*/ 4098 h 7426"/>
                <a:gd name="T18" fmla="*/ 5795 w 7984"/>
                <a:gd name="T19" fmla="*/ 3020 h 7426"/>
                <a:gd name="T20" fmla="*/ 6174 w 7984"/>
                <a:gd name="T21" fmla="*/ 4098 h 7426"/>
                <a:gd name="T22" fmla="*/ 7856 w 7984"/>
                <a:gd name="T23" fmla="*/ 4511 h 7426"/>
                <a:gd name="T24" fmla="*/ 1114 w 7984"/>
                <a:gd name="T25" fmla="*/ 366 h 7426"/>
                <a:gd name="T26" fmla="*/ 4408 w 7984"/>
                <a:gd name="T27" fmla="*/ 0 h 7426"/>
                <a:gd name="T28" fmla="*/ 5478 w 7984"/>
                <a:gd name="T29" fmla="*/ 1083 h 7426"/>
                <a:gd name="T30" fmla="*/ 5522 w 7984"/>
                <a:gd name="T31" fmla="*/ 3861 h 7426"/>
                <a:gd name="T32" fmla="*/ 5215 w 7984"/>
                <a:gd name="T33" fmla="*/ 1427 h 7426"/>
                <a:gd name="T34" fmla="*/ 4414 w 7984"/>
                <a:gd name="T35" fmla="*/ 1350 h 7426"/>
                <a:gd name="T36" fmla="*/ 4260 w 7984"/>
                <a:gd name="T37" fmla="*/ 384 h 7426"/>
                <a:gd name="T38" fmla="*/ 1480 w 7984"/>
                <a:gd name="T39" fmla="*/ 308 h 7426"/>
                <a:gd name="T40" fmla="*/ 1421 w 7984"/>
                <a:gd name="T41" fmla="*/ 5363 h 7426"/>
                <a:gd name="T42" fmla="*/ 1114 w 7984"/>
                <a:gd name="T43" fmla="*/ 5698 h 7426"/>
                <a:gd name="T44" fmla="*/ 5024 w 7984"/>
                <a:gd name="T45" fmla="*/ 1043 h 7426"/>
                <a:gd name="T46" fmla="*/ 4568 w 7984"/>
                <a:gd name="T47" fmla="*/ 1043 h 7426"/>
                <a:gd name="T48" fmla="*/ 1904 w 7984"/>
                <a:gd name="T49" fmla="*/ 1663 h 7426"/>
                <a:gd name="T50" fmla="*/ 1904 w 7984"/>
                <a:gd name="T51" fmla="*/ 2041 h 7426"/>
                <a:gd name="T52" fmla="*/ 4923 w 7984"/>
                <a:gd name="T53" fmla="*/ 1852 h 7426"/>
                <a:gd name="T54" fmla="*/ 4923 w 7984"/>
                <a:gd name="T55" fmla="*/ 2953 h 7426"/>
                <a:gd name="T56" fmla="*/ 1904 w 7984"/>
                <a:gd name="T57" fmla="*/ 2764 h 7426"/>
                <a:gd name="T58" fmla="*/ 1904 w 7984"/>
                <a:gd name="T59" fmla="*/ 3142 h 7426"/>
                <a:gd name="T60" fmla="*/ 4923 w 7984"/>
                <a:gd name="T61" fmla="*/ 2953 h 7426"/>
                <a:gd name="T62" fmla="*/ 1904 w 7984"/>
                <a:gd name="T63" fmla="*/ 4249 h 7426"/>
                <a:gd name="T64" fmla="*/ 2387 w 7984"/>
                <a:gd name="T65" fmla="*/ 3872 h 7426"/>
                <a:gd name="T66" fmla="*/ 1715 w 7984"/>
                <a:gd name="T67" fmla="*/ 4061 h 7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84" h="7426">
                  <a:moveTo>
                    <a:pt x="7856" y="4511"/>
                  </a:moveTo>
                  <a:lnTo>
                    <a:pt x="6459" y="7154"/>
                  </a:lnTo>
                  <a:cubicBezTo>
                    <a:pt x="6391" y="7286"/>
                    <a:pt x="6197" y="7425"/>
                    <a:pt x="6047" y="7425"/>
                  </a:cubicBezTo>
                  <a:lnTo>
                    <a:pt x="446" y="7426"/>
                  </a:lnTo>
                  <a:cubicBezTo>
                    <a:pt x="328" y="7426"/>
                    <a:pt x="214" y="7379"/>
                    <a:pt x="131" y="7295"/>
                  </a:cubicBezTo>
                  <a:cubicBezTo>
                    <a:pt x="47" y="7211"/>
                    <a:pt x="0" y="7098"/>
                    <a:pt x="0" y="6980"/>
                  </a:cubicBezTo>
                  <a:lnTo>
                    <a:pt x="1" y="2630"/>
                  </a:lnTo>
                  <a:cubicBezTo>
                    <a:pt x="1" y="2384"/>
                    <a:pt x="200" y="2185"/>
                    <a:pt x="446" y="2184"/>
                  </a:cubicBezTo>
                  <a:lnTo>
                    <a:pt x="856" y="2184"/>
                  </a:lnTo>
                  <a:lnTo>
                    <a:pt x="856" y="2564"/>
                  </a:lnTo>
                  <a:lnTo>
                    <a:pt x="582" y="2564"/>
                  </a:lnTo>
                  <a:cubicBezTo>
                    <a:pt x="528" y="2564"/>
                    <a:pt x="477" y="2585"/>
                    <a:pt x="439" y="2623"/>
                  </a:cubicBezTo>
                  <a:cubicBezTo>
                    <a:pt x="401" y="2661"/>
                    <a:pt x="380" y="2713"/>
                    <a:pt x="380" y="2766"/>
                  </a:cubicBezTo>
                  <a:lnTo>
                    <a:pt x="380" y="6844"/>
                  </a:lnTo>
                  <a:cubicBezTo>
                    <a:pt x="380" y="6955"/>
                    <a:pt x="471" y="7046"/>
                    <a:pt x="582" y="7046"/>
                  </a:cubicBezTo>
                  <a:lnTo>
                    <a:pt x="863" y="7046"/>
                  </a:lnTo>
                  <a:lnTo>
                    <a:pt x="2187" y="4368"/>
                  </a:lnTo>
                  <a:cubicBezTo>
                    <a:pt x="2261" y="4219"/>
                    <a:pt x="2403" y="4098"/>
                    <a:pt x="2552" y="4098"/>
                  </a:cubicBezTo>
                  <a:lnTo>
                    <a:pt x="5794" y="4098"/>
                  </a:lnTo>
                  <a:lnTo>
                    <a:pt x="5795" y="3020"/>
                  </a:lnTo>
                  <a:cubicBezTo>
                    <a:pt x="6007" y="3040"/>
                    <a:pt x="6174" y="3215"/>
                    <a:pt x="6174" y="3432"/>
                  </a:cubicBezTo>
                  <a:lnTo>
                    <a:pt x="6174" y="4098"/>
                  </a:lnTo>
                  <a:lnTo>
                    <a:pt x="7661" y="4098"/>
                  </a:lnTo>
                  <a:cubicBezTo>
                    <a:pt x="7836" y="4099"/>
                    <a:pt x="7984" y="4273"/>
                    <a:pt x="7856" y="4511"/>
                  </a:cubicBezTo>
                  <a:close/>
                  <a:moveTo>
                    <a:pt x="1114" y="5698"/>
                  </a:moveTo>
                  <a:cubicBezTo>
                    <a:pt x="1102" y="4365"/>
                    <a:pt x="1114" y="366"/>
                    <a:pt x="1114" y="366"/>
                  </a:cubicBezTo>
                  <a:cubicBezTo>
                    <a:pt x="1114" y="164"/>
                    <a:pt x="1278" y="0"/>
                    <a:pt x="1480" y="0"/>
                  </a:cubicBezTo>
                  <a:lnTo>
                    <a:pt x="4408" y="0"/>
                  </a:lnTo>
                  <a:cubicBezTo>
                    <a:pt x="4455" y="0"/>
                    <a:pt x="4500" y="20"/>
                    <a:pt x="4531" y="55"/>
                  </a:cubicBezTo>
                  <a:lnTo>
                    <a:pt x="5478" y="1083"/>
                  </a:lnTo>
                  <a:cubicBezTo>
                    <a:pt x="5506" y="1114"/>
                    <a:pt x="5522" y="1155"/>
                    <a:pt x="5522" y="1197"/>
                  </a:cubicBezTo>
                  <a:lnTo>
                    <a:pt x="5522" y="3861"/>
                  </a:lnTo>
                  <a:lnTo>
                    <a:pt x="5215" y="3861"/>
                  </a:lnTo>
                  <a:lnTo>
                    <a:pt x="5215" y="1427"/>
                  </a:lnTo>
                  <a:cubicBezTo>
                    <a:pt x="5215" y="1385"/>
                    <a:pt x="5181" y="1350"/>
                    <a:pt x="5139" y="1350"/>
                  </a:cubicBezTo>
                  <a:lnTo>
                    <a:pt x="4414" y="1350"/>
                  </a:lnTo>
                  <a:cubicBezTo>
                    <a:pt x="4329" y="1350"/>
                    <a:pt x="4260" y="1282"/>
                    <a:pt x="4260" y="1197"/>
                  </a:cubicBezTo>
                  <a:lnTo>
                    <a:pt x="4260" y="384"/>
                  </a:lnTo>
                  <a:cubicBezTo>
                    <a:pt x="4260" y="342"/>
                    <a:pt x="4226" y="308"/>
                    <a:pt x="4184" y="308"/>
                  </a:cubicBezTo>
                  <a:lnTo>
                    <a:pt x="1480" y="308"/>
                  </a:lnTo>
                  <a:cubicBezTo>
                    <a:pt x="1448" y="308"/>
                    <a:pt x="1421" y="334"/>
                    <a:pt x="1421" y="366"/>
                  </a:cubicBezTo>
                  <a:lnTo>
                    <a:pt x="1421" y="5363"/>
                  </a:lnTo>
                  <a:lnTo>
                    <a:pt x="1186" y="5838"/>
                  </a:lnTo>
                  <a:cubicBezTo>
                    <a:pt x="1186" y="5838"/>
                    <a:pt x="1115" y="5833"/>
                    <a:pt x="1114" y="5698"/>
                  </a:cubicBezTo>
                  <a:close/>
                  <a:moveTo>
                    <a:pt x="4568" y="1043"/>
                  </a:moveTo>
                  <a:lnTo>
                    <a:pt x="5024" y="1043"/>
                  </a:lnTo>
                  <a:lnTo>
                    <a:pt x="4568" y="548"/>
                  </a:lnTo>
                  <a:lnTo>
                    <a:pt x="4568" y="1043"/>
                  </a:lnTo>
                  <a:close/>
                  <a:moveTo>
                    <a:pt x="4734" y="1663"/>
                  </a:moveTo>
                  <a:lnTo>
                    <a:pt x="1904" y="1663"/>
                  </a:lnTo>
                  <a:cubicBezTo>
                    <a:pt x="1800" y="1663"/>
                    <a:pt x="1715" y="1748"/>
                    <a:pt x="1715" y="1852"/>
                  </a:cubicBezTo>
                  <a:cubicBezTo>
                    <a:pt x="1715" y="1956"/>
                    <a:pt x="1800" y="2041"/>
                    <a:pt x="1904" y="2041"/>
                  </a:cubicBezTo>
                  <a:lnTo>
                    <a:pt x="4734" y="2041"/>
                  </a:lnTo>
                  <a:cubicBezTo>
                    <a:pt x="4839" y="2041"/>
                    <a:pt x="4923" y="1956"/>
                    <a:pt x="4923" y="1852"/>
                  </a:cubicBezTo>
                  <a:cubicBezTo>
                    <a:pt x="4923" y="1748"/>
                    <a:pt x="4838" y="1663"/>
                    <a:pt x="4734" y="1663"/>
                  </a:cubicBezTo>
                  <a:close/>
                  <a:moveTo>
                    <a:pt x="4923" y="2953"/>
                  </a:moveTo>
                  <a:cubicBezTo>
                    <a:pt x="4923" y="2848"/>
                    <a:pt x="4838" y="2764"/>
                    <a:pt x="4734" y="2764"/>
                  </a:cubicBezTo>
                  <a:lnTo>
                    <a:pt x="1904" y="2764"/>
                  </a:lnTo>
                  <a:cubicBezTo>
                    <a:pt x="1800" y="2764"/>
                    <a:pt x="1715" y="2849"/>
                    <a:pt x="1715" y="2953"/>
                  </a:cubicBezTo>
                  <a:cubicBezTo>
                    <a:pt x="1715" y="3057"/>
                    <a:pt x="1800" y="3142"/>
                    <a:pt x="1904" y="3142"/>
                  </a:cubicBezTo>
                  <a:lnTo>
                    <a:pt x="4734" y="3142"/>
                  </a:lnTo>
                  <a:cubicBezTo>
                    <a:pt x="4838" y="3142"/>
                    <a:pt x="4923" y="3057"/>
                    <a:pt x="4923" y="2953"/>
                  </a:cubicBezTo>
                  <a:close/>
                  <a:moveTo>
                    <a:pt x="1715" y="4061"/>
                  </a:moveTo>
                  <a:cubicBezTo>
                    <a:pt x="1715" y="4165"/>
                    <a:pt x="1800" y="4249"/>
                    <a:pt x="1904" y="4249"/>
                  </a:cubicBezTo>
                  <a:lnTo>
                    <a:pt x="1972" y="4249"/>
                  </a:lnTo>
                  <a:cubicBezTo>
                    <a:pt x="2091" y="3917"/>
                    <a:pt x="2387" y="3872"/>
                    <a:pt x="2387" y="3872"/>
                  </a:cubicBezTo>
                  <a:lnTo>
                    <a:pt x="1904" y="3872"/>
                  </a:lnTo>
                  <a:cubicBezTo>
                    <a:pt x="1800" y="3872"/>
                    <a:pt x="1715" y="3956"/>
                    <a:pt x="1715" y="40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A822834-2FD6-4DF6-B251-472C95E0610F}"/>
              </a:ext>
            </a:extLst>
          </p:cNvPr>
          <p:cNvGrpSpPr/>
          <p:nvPr/>
        </p:nvGrpSpPr>
        <p:grpSpPr>
          <a:xfrm>
            <a:off x="1324229" y="4917198"/>
            <a:ext cx="834859" cy="834858"/>
            <a:chOff x="3568867" y="4095133"/>
            <a:chExt cx="886371" cy="886371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7C3A47B-1454-4CDD-AB00-25321DDD3FD3}"/>
                </a:ext>
              </a:extLst>
            </p:cNvPr>
            <p:cNvSpPr/>
            <p:nvPr/>
          </p:nvSpPr>
          <p:spPr>
            <a:xfrm>
              <a:off x="3568867" y="4095133"/>
              <a:ext cx="886371" cy="886371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31EA613F-FF4B-4681-9D1F-EE6FB4076AA2}"/>
                </a:ext>
              </a:extLst>
            </p:cNvPr>
            <p:cNvSpPr/>
            <p:nvPr/>
          </p:nvSpPr>
          <p:spPr>
            <a:xfrm>
              <a:off x="3813405" y="4330651"/>
              <a:ext cx="397293" cy="415334"/>
            </a:xfrm>
            <a:custGeom>
              <a:avLst/>
              <a:gdLst>
                <a:gd name="connsiteX0" fmla="*/ 216139 w 562480"/>
                <a:gd name="connsiteY0" fmla="*/ 201212 h 588022"/>
                <a:gd name="connsiteX1" fmla="*/ 235819 w 562480"/>
                <a:gd name="connsiteY1" fmla="*/ 209344 h 588022"/>
                <a:gd name="connsiteX2" fmla="*/ 281211 w 562480"/>
                <a:gd name="connsiteY2" fmla="*/ 254758 h 588022"/>
                <a:gd name="connsiteX3" fmla="*/ 326691 w 562480"/>
                <a:gd name="connsiteY3" fmla="*/ 209344 h 588022"/>
                <a:gd name="connsiteX4" fmla="*/ 366119 w 562480"/>
                <a:gd name="connsiteY4" fmla="*/ 209344 h 588022"/>
                <a:gd name="connsiteX5" fmla="*/ 366119 w 562480"/>
                <a:gd name="connsiteY5" fmla="*/ 248714 h 588022"/>
                <a:gd name="connsiteX6" fmla="*/ 320639 w 562480"/>
                <a:gd name="connsiteY6" fmla="*/ 294039 h 588022"/>
                <a:gd name="connsiteX7" fmla="*/ 366119 w 562480"/>
                <a:gd name="connsiteY7" fmla="*/ 339453 h 588022"/>
                <a:gd name="connsiteX8" fmla="*/ 366119 w 562480"/>
                <a:gd name="connsiteY8" fmla="*/ 378824 h 588022"/>
                <a:gd name="connsiteX9" fmla="*/ 346360 w 562480"/>
                <a:gd name="connsiteY9" fmla="*/ 386911 h 588022"/>
                <a:gd name="connsiteX10" fmla="*/ 326691 w 562480"/>
                <a:gd name="connsiteY10" fmla="*/ 378824 h 588022"/>
                <a:gd name="connsiteX11" fmla="*/ 281211 w 562480"/>
                <a:gd name="connsiteY11" fmla="*/ 333410 h 588022"/>
                <a:gd name="connsiteX12" fmla="*/ 235819 w 562480"/>
                <a:gd name="connsiteY12" fmla="*/ 378824 h 588022"/>
                <a:gd name="connsiteX13" fmla="*/ 216150 w 562480"/>
                <a:gd name="connsiteY13" fmla="*/ 386911 h 588022"/>
                <a:gd name="connsiteX14" fmla="*/ 196391 w 562480"/>
                <a:gd name="connsiteY14" fmla="*/ 378824 h 588022"/>
                <a:gd name="connsiteX15" fmla="*/ 196391 w 562480"/>
                <a:gd name="connsiteY15" fmla="*/ 339453 h 588022"/>
                <a:gd name="connsiteX16" fmla="*/ 241872 w 562480"/>
                <a:gd name="connsiteY16" fmla="*/ 294039 h 588022"/>
                <a:gd name="connsiteX17" fmla="*/ 196391 w 562480"/>
                <a:gd name="connsiteY17" fmla="*/ 248714 h 588022"/>
                <a:gd name="connsiteX18" fmla="*/ 196391 w 562480"/>
                <a:gd name="connsiteY18" fmla="*/ 209344 h 588022"/>
                <a:gd name="connsiteX19" fmla="*/ 216139 w 562480"/>
                <a:gd name="connsiteY19" fmla="*/ 201212 h 588022"/>
                <a:gd name="connsiteX20" fmla="*/ 281210 w 562480"/>
                <a:gd name="connsiteY20" fmla="*/ 135984 h 588022"/>
                <a:gd name="connsiteX21" fmla="*/ 122958 w 562480"/>
                <a:gd name="connsiteY21" fmla="*/ 294011 h 588022"/>
                <a:gd name="connsiteX22" fmla="*/ 281210 w 562480"/>
                <a:gd name="connsiteY22" fmla="*/ 452127 h 588022"/>
                <a:gd name="connsiteX23" fmla="*/ 439551 w 562480"/>
                <a:gd name="connsiteY23" fmla="*/ 294011 h 588022"/>
                <a:gd name="connsiteX24" fmla="*/ 281210 w 562480"/>
                <a:gd name="connsiteY24" fmla="*/ 135984 h 588022"/>
                <a:gd name="connsiteX25" fmla="*/ 237954 w 562480"/>
                <a:gd name="connsiteY25" fmla="*/ 0 h 588022"/>
                <a:gd name="connsiteX26" fmla="*/ 324556 w 562480"/>
                <a:gd name="connsiteY26" fmla="*/ 0 h 588022"/>
                <a:gd name="connsiteX27" fmla="*/ 358734 w 562480"/>
                <a:gd name="connsiteY27" fmla="*/ 34218 h 588022"/>
                <a:gd name="connsiteX28" fmla="*/ 358734 w 562480"/>
                <a:gd name="connsiteY28" fmla="*/ 76702 h 588022"/>
                <a:gd name="connsiteX29" fmla="*/ 431006 w 562480"/>
                <a:gd name="connsiteY29" fmla="*/ 118386 h 588022"/>
                <a:gd name="connsiteX30" fmla="*/ 467943 w 562480"/>
                <a:gd name="connsiteY30" fmla="*/ 97144 h 588022"/>
                <a:gd name="connsiteX31" fmla="*/ 514582 w 562480"/>
                <a:gd name="connsiteY31" fmla="*/ 109587 h 588022"/>
                <a:gd name="connsiteX32" fmla="*/ 557839 w 562480"/>
                <a:gd name="connsiteY32" fmla="*/ 184512 h 588022"/>
                <a:gd name="connsiteX33" fmla="*/ 545378 w 562480"/>
                <a:gd name="connsiteY33" fmla="*/ 231085 h 588022"/>
                <a:gd name="connsiteX34" fmla="*/ 508441 w 562480"/>
                <a:gd name="connsiteY34" fmla="*/ 252416 h 588022"/>
                <a:gd name="connsiteX35" fmla="*/ 512357 w 562480"/>
                <a:gd name="connsiteY35" fmla="*/ 294011 h 588022"/>
                <a:gd name="connsiteX36" fmla="*/ 508441 w 562480"/>
                <a:gd name="connsiteY36" fmla="*/ 335695 h 588022"/>
                <a:gd name="connsiteX37" fmla="*/ 545378 w 562480"/>
                <a:gd name="connsiteY37" fmla="*/ 357026 h 588022"/>
                <a:gd name="connsiteX38" fmla="*/ 557839 w 562480"/>
                <a:gd name="connsiteY38" fmla="*/ 403599 h 588022"/>
                <a:gd name="connsiteX39" fmla="*/ 514582 w 562480"/>
                <a:gd name="connsiteY39" fmla="*/ 478524 h 588022"/>
                <a:gd name="connsiteX40" fmla="*/ 467943 w 562480"/>
                <a:gd name="connsiteY40" fmla="*/ 490967 h 588022"/>
                <a:gd name="connsiteX41" fmla="*/ 430917 w 562480"/>
                <a:gd name="connsiteY41" fmla="*/ 469725 h 588022"/>
                <a:gd name="connsiteX42" fmla="*/ 358734 w 562480"/>
                <a:gd name="connsiteY42" fmla="*/ 511231 h 588022"/>
                <a:gd name="connsiteX43" fmla="*/ 358734 w 562480"/>
                <a:gd name="connsiteY43" fmla="*/ 553893 h 588022"/>
                <a:gd name="connsiteX44" fmla="*/ 324556 w 562480"/>
                <a:gd name="connsiteY44" fmla="*/ 588022 h 588022"/>
                <a:gd name="connsiteX45" fmla="*/ 237954 w 562480"/>
                <a:gd name="connsiteY45" fmla="*/ 588022 h 588022"/>
                <a:gd name="connsiteX46" fmla="*/ 203776 w 562480"/>
                <a:gd name="connsiteY46" fmla="*/ 553893 h 588022"/>
                <a:gd name="connsiteX47" fmla="*/ 203776 w 562480"/>
                <a:gd name="connsiteY47" fmla="*/ 511231 h 588022"/>
                <a:gd name="connsiteX48" fmla="*/ 131503 w 562480"/>
                <a:gd name="connsiteY48" fmla="*/ 469725 h 588022"/>
                <a:gd name="connsiteX49" fmla="*/ 94655 w 562480"/>
                <a:gd name="connsiteY49" fmla="*/ 490967 h 588022"/>
                <a:gd name="connsiteX50" fmla="*/ 68665 w 562480"/>
                <a:gd name="connsiteY50" fmla="*/ 494433 h 588022"/>
                <a:gd name="connsiteX51" fmla="*/ 47927 w 562480"/>
                <a:gd name="connsiteY51" fmla="*/ 478524 h 588022"/>
                <a:gd name="connsiteX52" fmla="*/ 4581 w 562480"/>
                <a:gd name="connsiteY52" fmla="*/ 403688 h 588022"/>
                <a:gd name="connsiteX53" fmla="*/ 17131 w 562480"/>
                <a:gd name="connsiteY53" fmla="*/ 357026 h 588022"/>
                <a:gd name="connsiteX54" fmla="*/ 54068 w 562480"/>
                <a:gd name="connsiteY54" fmla="*/ 335695 h 588022"/>
                <a:gd name="connsiteX55" fmla="*/ 50063 w 562480"/>
                <a:gd name="connsiteY55" fmla="*/ 294011 h 588022"/>
                <a:gd name="connsiteX56" fmla="*/ 54068 w 562480"/>
                <a:gd name="connsiteY56" fmla="*/ 252416 h 588022"/>
                <a:gd name="connsiteX57" fmla="*/ 17131 w 562480"/>
                <a:gd name="connsiteY57" fmla="*/ 231085 h 588022"/>
                <a:gd name="connsiteX58" fmla="*/ 1199 w 562480"/>
                <a:gd name="connsiteY58" fmla="*/ 210376 h 588022"/>
                <a:gd name="connsiteX59" fmla="*/ 4581 w 562480"/>
                <a:gd name="connsiteY59" fmla="*/ 184512 h 588022"/>
                <a:gd name="connsiteX60" fmla="*/ 47927 w 562480"/>
                <a:gd name="connsiteY60" fmla="*/ 109587 h 588022"/>
                <a:gd name="connsiteX61" fmla="*/ 68665 w 562480"/>
                <a:gd name="connsiteY61" fmla="*/ 93678 h 588022"/>
                <a:gd name="connsiteX62" fmla="*/ 94655 w 562480"/>
                <a:gd name="connsiteY62" fmla="*/ 97055 h 588022"/>
                <a:gd name="connsiteX63" fmla="*/ 131503 w 562480"/>
                <a:gd name="connsiteY63" fmla="*/ 118386 h 588022"/>
                <a:gd name="connsiteX64" fmla="*/ 203776 w 562480"/>
                <a:gd name="connsiteY64" fmla="*/ 76702 h 588022"/>
                <a:gd name="connsiteX65" fmla="*/ 203776 w 562480"/>
                <a:gd name="connsiteY65" fmla="*/ 34218 h 588022"/>
                <a:gd name="connsiteX66" fmla="*/ 237954 w 562480"/>
                <a:gd name="connsiteY66" fmla="*/ 0 h 58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62480" h="588022">
                  <a:moveTo>
                    <a:pt x="216139" y="201212"/>
                  </a:moveTo>
                  <a:cubicBezTo>
                    <a:pt x="223270" y="201212"/>
                    <a:pt x="230390" y="203923"/>
                    <a:pt x="235819" y="209344"/>
                  </a:cubicBezTo>
                  <a:lnTo>
                    <a:pt x="281211" y="254758"/>
                  </a:lnTo>
                  <a:lnTo>
                    <a:pt x="326691" y="209344"/>
                  </a:lnTo>
                  <a:cubicBezTo>
                    <a:pt x="337549" y="198501"/>
                    <a:pt x="355172" y="198501"/>
                    <a:pt x="366119" y="209344"/>
                  </a:cubicBezTo>
                  <a:cubicBezTo>
                    <a:pt x="376977" y="220186"/>
                    <a:pt x="376977" y="237783"/>
                    <a:pt x="366119" y="248714"/>
                  </a:cubicBezTo>
                  <a:lnTo>
                    <a:pt x="320639" y="294039"/>
                  </a:lnTo>
                  <a:lnTo>
                    <a:pt x="366119" y="339453"/>
                  </a:lnTo>
                  <a:cubicBezTo>
                    <a:pt x="376977" y="350385"/>
                    <a:pt x="376977" y="367892"/>
                    <a:pt x="366119" y="378824"/>
                  </a:cubicBezTo>
                  <a:cubicBezTo>
                    <a:pt x="360601" y="384245"/>
                    <a:pt x="353481" y="386911"/>
                    <a:pt x="346360" y="386911"/>
                  </a:cubicBezTo>
                  <a:cubicBezTo>
                    <a:pt x="339240" y="386911"/>
                    <a:pt x="332120" y="384245"/>
                    <a:pt x="326691" y="378824"/>
                  </a:cubicBezTo>
                  <a:lnTo>
                    <a:pt x="281211" y="333410"/>
                  </a:lnTo>
                  <a:lnTo>
                    <a:pt x="235819" y="378824"/>
                  </a:lnTo>
                  <a:cubicBezTo>
                    <a:pt x="230390" y="384245"/>
                    <a:pt x="223270" y="386911"/>
                    <a:pt x="216150" y="386911"/>
                  </a:cubicBezTo>
                  <a:cubicBezTo>
                    <a:pt x="209030" y="386911"/>
                    <a:pt x="201821" y="384245"/>
                    <a:pt x="196391" y="378824"/>
                  </a:cubicBezTo>
                  <a:cubicBezTo>
                    <a:pt x="185533" y="367892"/>
                    <a:pt x="185533" y="350385"/>
                    <a:pt x="196391" y="339453"/>
                  </a:cubicBezTo>
                  <a:lnTo>
                    <a:pt x="241872" y="294039"/>
                  </a:lnTo>
                  <a:lnTo>
                    <a:pt x="196391" y="248714"/>
                  </a:lnTo>
                  <a:cubicBezTo>
                    <a:pt x="185533" y="237783"/>
                    <a:pt x="185533" y="220186"/>
                    <a:pt x="196391" y="209344"/>
                  </a:cubicBezTo>
                  <a:cubicBezTo>
                    <a:pt x="201865" y="203923"/>
                    <a:pt x="209007" y="201212"/>
                    <a:pt x="216139" y="201212"/>
                  </a:cubicBezTo>
                  <a:close/>
                  <a:moveTo>
                    <a:pt x="281210" y="135984"/>
                  </a:moveTo>
                  <a:cubicBezTo>
                    <a:pt x="193807" y="135984"/>
                    <a:pt x="122958" y="206732"/>
                    <a:pt x="122958" y="294011"/>
                  </a:cubicBezTo>
                  <a:cubicBezTo>
                    <a:pt x="122958" y="381379"/>
                    <a:pt x="193807" y="452127"/>
                    <a:pt x="281210" y="452127"/>
                  </a:cubicBezTo>
                  <a:cubicBezTo>
                    <a:pt x="368702" y="452127"/>
                    <a:pt x="439551" y="381379"/>
                    <a:pt x="439551" y="294011"/>
                  </a:cubicBezTo>
                  <a:cubicBezTo>
                    <a:pt x="439551" y="206732"/>
                    <a:pt x="368702" y="135984"/>
                    <a:pt x="281210" y="135984"/>
                  </a:cubicBezTo>
                  <a:close/>
                  <a:moveTo>
                    <a:pt x="237954" y="0"/>
                  </a:moveTo>
                  <a:lnTo>
                    <a:pt x="324556" y="0"/>
                  </a:lnTo>
                  <a:cubicBezTo>
                    <a:pt x="343425" y="0"/>
                    <a:pt x="358734" y="15287"/>
                    <a:pt x="358734" y="34218"/>
                  </a:cubicBezTo>
                  <a:lnTo>
                    <a:pt x="358734" y="76702"/>
                  </a:lnTo>
                  <a:cubicBezTo>
                    <a:pt x="385435" y="86301"/>
                    <a:pt x="409823" y="100433"/>
                    <a:pt x="431006" y="118386"/>
                  </a:cubicBezTo>
                  <a:lnTo>
                    <a:pt x="467943" y="97144"/>
                  </a:lnTo>
                  <a:cubicBezTo>
                    <a:pt x="484231" y="87723"/>
                    <a:pt x="505147" y="93322"/>
                    <a:pt x="514582" y="109587"/>
                  </a:cubicBezTo>
                  <a:lnTo>
                    <a:pt x="557839" y="184512"/>
                  </a:lnTo>
                  <a:cubicBezTo>
                    <a:pt x="567362" y="200866"/>
                    <a:pt x="561755" y="221664"/>
                    <a:pt x="545378" y="231085"/>
                  </a:cubicBezTo>
                  <a:lnTo>
                    <a:pt x="508441" y="252416"/>
                  </a:lnTo>
                  <a:cubicBezTo>
                    <a:pt x="510933" y="265926"/>
                    <a:pt x="512357" y="279791"/>
                    <a:pt x="512357" y="294011"/>
                  </a:cubicBezTo>
                  <a:cubicBezTo>
                    <a:pt x="512357" y="308321"/>
                    <a:pt x="510933" y="322186"/>
                    <a:pt x="508441" y="335695"/>
                  </a:cubicBezTo>
                  <a:lnTo>
                    <a:pt x="545378" y="357026"/>
                  </a:lnTo>
                  <a:cubicBezTo>
                    <a:pt x="561755" y="366447"/>
                    <a:pt x="567362" y="387334"/>
                    <a:pt x="557839" y="403599"/>
                  </a:cubicBezTo>
                  <a:lnTo>
                    <a:pt x="514582" y="478524"/>
                  </a:lnTo>
                  <a:cubicBezTo>
                    <a:pt x="505147" y="494788"/>
                    <a:pt x="484231" y="500388"/>
                    <a:pt x="467943" y="490967"/>
                  </a:cubicBezTo>
                  <a:lnTo>
                    <a:pt x="430917" y="469725"/>
                  </a:lnTo>
                  <a:cubicBezTo>
                    <a:pt x="409823" y="487678"/>
                    <a:pt x="385435" y="501810"/>
                    <a:pt x="358734" y="511231"/>
                  </a:cubicBezTo>
                  <a:lnTo>
                    <a:pt x="358734" y="553893"/>
                  </a:lnTo>
                  <a:cubicBezTo>
                    <a:pt x="358734" y="572735"/>
                    <a:pt x="343425" y="588022"/>
                    <a:pt x="324556" y="588022"/>
                  </a:cubicBezTo>
                  <a:lnTo>
                    <a:pt x="237954" y="588022"/>
                  </a:lnTo>
                  <a:cubicBezTo>
                    <a:pt x="219084" y="588022"/>
                    <a:pt x="203776" y="572735"/>
                    <a:pt x="203776" y="553893"/>
                  </a:cubicBezTo>
                  <a:lnTo>
                    <a:pt x="203776" y="511231"/>
                  </a:lnTo>
                  <a:cubicBezTo>
                    <a:pt x="177074" y="501810"/>
                    <a:pt x="152686" y="487678"/>
                    <a:pt x="131503" y="469725"/>
                  </a:cubicBezTo>
                  <a:lnTo>
                    <a:pt x="94655" y="490967"/>
                  </a:lnTo>
                  <a:cubicBezTo>
                    <a:pt x="86733" y="495499"/>
                    <a:pt x="77388" y="496744"/>
                    <a:pt x="68665" y="494433"/>
                  </a:cubicBezTo>
                  <a:cubicBezTo>
                    <a:pt x="59943" y="492122"/>
                    <a:pt x="52466" y="486345"/>
                    <a:pt x="47927" y="478524"/>
                  </a:cubicBezTo>
                  <a:lnTo>
                    <a:pt x="4581" y="403688"/>
                  </a:lnTo>
                  <a:cubicBezTo>
                    <a:pt x="-4853" y="387334"/>
                    <a:pt x="754" y="366447"/>
                    <a:pt x="17131" y="357026"/>
                  </a:cubicBezTo>
                  <a:lnTo>
                    <a:pt x="54068" y="335695"/>
                  </a:lnTo>
                  <a:cubicBezTo>
                    <a:pt x="51576" y="322186"/>
                    <a:pt x="50063" y="308321"/>
                    <a:pt x="50063" y="294011"/>
                  </a:cubicBezTo>
                  <a:cubicBezTo>
                    <a:pt x="50063" y="279791"/>
                    <a:pt x="51576" y="265926"/>
                    <a:pt x="54068" y="252416"/>
                  </a:cubicBezTo>
                  <a:lnTo>
                    <a:pt x="17131" y="231085"/>
                  </a:lnTo>
                  <a:cubicBezTo>
                    <a:pt x="9299" y="226552"/>
                    <a:pt x="3513" y="219086"/>
                    <a:pt x="1199" y="210376"/>
                  </a:cubicBezTo>
                  <a:cubicBezTo>
                    <a:pt x="-1204" y="201666"/>
                    <a:pt x="42" y="192333"/>
                    <a:pt x="4581" y="184512"/>
                  </a:cubicBezTo>
                  <a:lnTo>
                    <a:pt x="47927" y="109587"/>
                  </a:lnTo>
                  <a:cubicBezTo>
                    <a:pt x="52466" y="101766"/>
                    <a:pt x="59943" y="96078"/>
                    <a:pt x="68665" y="93678"/>
                  </a:cubicBezTo>
                  <a:cubicBezTo>
                    <a:pt x="77388" y="91367"/>
                    <a:pt x="86733" y="92611"/>
                    <a:pt x="94655" y="97055"/>
                  </a:cubicBezTo>
                  <a:lnTo>
                    <a:pt x="131503" y="118386"/>
                  </a:lnTo>
                  <a:cubicBezTo>
                    <a:pt x="152597" y="100433"/>
                    <a:pt x="177074" y="86301"/>
                    <a:pt x="203776" y="76702"/>
                  </a:cubicBezTo>
                  <a:lnTo>
                    <a:pt x="203776" y="34218"/>
                  </a:lnTo>
                  <a:cubicBezTo>
                    <a:pt x="203776" y="15287"/>
                    <a:pt x="219084" y="0"/>
                    <a:pt x="2379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168B1F9-38A3-4C0F-ADD5-6FC84E299A8C}"/>
              </a:ext>
            </a:extLst>
          </p:cNvPr>
          <p:cNvGrpSpPr/>
          <p:nvPr/>
        </p:nvGrpSpPr>
        <p:grpSpPr>
          <a:xfrm>
            <a:off x="2431716" y="3755827"/>
            <a:ext cx="4377409" cy="634422"/>
            <a:chOff x="1689252" y="2352404"/>
            <a:chExt cx="5238947" cy="63442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2230DBF-5172-482C-BC86-578AF496B618}"/>
                </a:ext>
              </a:extLst>
            </p:cNvPr>
            <p:cNvSpPr txBox="1"/>
            <p:nvPr/>
          </p:nvSpPr>
          <p:spPr>
            <a:xfrm>
              <a:off x="1689252" y="2352404"/>
              <a:ext cx="2639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122C371-4A65-4F0E-992E-C430FCED0BFD}"/>
                </a:ext>
              </a:extLst>
            </p:cNvPr>
            <p:cNvSpPr txBox="1"/>
            <p:nvPr/>
          </p:nvSpPr>
          <p:spPr>
            <a:xfrm>
              <a:off x="1689253" y="2709827"/>
              <a:ext cx="5238946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744840-2778-4713-8EDC-51A2077F74D2}"/>
              </a:ext>
            </a:extLst>
          </p:cNvPr>
          <p:cNvGrpSpPr/>
          <p:nvPr/>
        </p:nvGrpSpPr>
        <p:grpSpPr>
          <a:xfrm>
            <a:off x="2431716" y="5032061"/>
            <a:ext cx="4377409" cy="634422"/>
            <a:chOff x="1689252" y="2352404"/>
            <a:chExt cx="5238947" cy="63442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C223AB4-0C65-415B-B037-179F4B3348A9}"/>
                </a:ext>
              </a:extLst>
            </p:cNvPr>
            <p:cNvSpPr txBox="1"/>
            <p:nvPr/>
          </p:nvSpPr>
          <p:spPr>
            <a:xfrm>
              <a:off x="1689252" y="2352404"/>
              <a:ext cx="24833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A639A40-E6E5-426A-A2F5-440E45D5440C}"/>
                </a:ext>
              </a:extLst>
            </p:cNvPr>
            <p:cNvSpPr txBox="1"/>
            <p:nvPr/>
          </p:nvSpPr>
          <p:spPr>
            <a:xfrm>
              <a:off x="1689253" y="2709827"/>
              <a:ext cx="5238946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88BBE6-7FBF-460D-B11A-C7A2EA2CBD13}"/>
              </a:ext>
            </a:extLst>
          </p:cNvPr>
          <p:cNvGrpSpPr/>
          <p:nvPr/>
        </p:nvGrpSpPr>
        <p:grpSpPr>
          <a:xfrm>
            <a:off x="1283045" y="2243091"/>
            <a:ext cx="5041555" cy="971117"/>
            <a:chOff x="1689252" y="2352404"/>
            <a:chExt cx="6033807" cy="97111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AA9DFCF-B196-48E7-A54A-820C409A23A3}"/>
                </a:ext>
              </a:extLst>
            </p:cNvPr>
            <p:cNvSpPr txBox="1"/>
            <p:nvPr/>
          </p:nvSpPr>
          <p:spPr>
            <a:xfrm>
              <a:off x="1689254" y="2352404"/>
              <a:ext cx="2451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1911502-572B-4F5E-B12D-E24AC61ACB09}"/>
                </a:ext>
              </a:extLst>
            </p:cNvPr>
            <p:cNvSpPr txBox="1"/>
            <p:nvPr/>
          </p:nvSpPr>
          <p:spPr>
            <a:xfrm>
              <a:off x="1689252" y="2709827"/>
              <a:ext cx="6033807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sp>
        <p:nvSpPr>
          <p:cNvPr id="19" name="Freeform 11">
            <a:extLst>
              <a:ext uri="{FF2B5EF4-FFF2-40B4-BE49-F238E27FC236}">
                <a16:creationId xmlns:a16="http://schemas.microsoft.com/office/drawing/2014/main" id="{385CC082-05C1-45AA-A4EF-3C39A5302B3B}"/>
              </a:ext>
            </a:extLst>
          </p:cNvPr>
          <p:cNvSpPr>
            <a:spLocks/>
          </p:cNvSpPr>
          <p:nvPr/>
        </p:nvSpPr>
        <p:spPr bwMode="auto">
          <a:xfrm rot="16200000">
            <a:off x="5909442" y="-194442"/>
            <a:ext cx="373116" cy="762000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EAD06C-F3A7-4F25-B947-B92E84F0DF7C}"/>
              </a:ext>
            </a:extLst>
          </p:cNvPr>
          <p:cNvSpPr txBox="1"/>
          <p:nvPr/>
        </p:nvSpPr>
        <p:spPr>
          <a:xfrm>
            <a:off x="4284617" y="409292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Executive Planning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3913CA-EAE6-4A6E-A9FC-F4CF18779216}"/>
              </a:ext>
            </a:extLst>
          </p:cNvPr>
          <p:cNvSpPr txBox="1"/>
          <p:nvPr/>
        </p:nvSpPr>
        <p:spPr>
          <a:xfrm>
            <a:off x="3883117" y="878293"/>
            <a:ext cx="4377408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4834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bd55c2-3c06-4859-9f67-6b41be6f52d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193f56d-5b8d-437e-b40c-a1f975290548"/>
</p:tagLst>
</file>

<file path=ppt/theme/theme1.xml><?xml version="1.0" encoding="utf-8"?>
<a:theme xmlns:a="http://schemas.openxmlformats.org/drawingml/2006/main" name="www.freeppt7.com">
  <a:themeElements>
    <a:clrScheme name="自定义 41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59E"/>
      </a:accent1>
      <a:accent2>
        <a:srgbClr val="0B4F73"/>
      </a:accent2>
      <a:accent3>
        <a:srgbClr val="1798BB"/>
      </a:accent3>
      <a:accent4>
        <a:srgbClr val="00759E"/>
      </a:accent4>
      <a:accent5>
        <a:srgbClr val="0B4F73"/>
      </a:accent5>
      <a:accent6>
        <a:srgbClr val="1798BB"/>
      </a:accent6>
      <a:hlink>
        <a:srgbClr val="00759E"/>
      </a:hlink>
      <a:folHlink>
        <a:srgbClr val="BFBFBF"/>
      </a:folHlink>
    </a:clrScheme>
    <a:fontScheme name="50etaf1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0etaf1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362</TotalTime>
  <Words>1407</Words>
  <Application>Microsoft Office PowerPoint</Application>
  <PresentationFormat>宽屏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725-CAI978</vt:lpstr>
      <vt:lpstr>等线</vt:lpstr>
      <vt:lpstr>微软雅黑</vt:lpstr>
      <vt:lpstr>Arial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</dc:title>
  <dc:creator>第一PPT</dc:creator>
  <cp:keywords>www.1ppt.com</cp:keywords>
  <dc:description>www.1ppt.com</dc:description>
  <cp:lastModifiedBy>之灵</cp:lastModifiedBy>
  <cp:revision>65</cp:revision>
  <dcterms:created xsi:type="dcterms:W3CDTF">2017-08-18T03:02:00Z</dcterms:created>
  <dcterms:modified xsi:type="dcterms:W3CDTF">2023-04-19T09:36:38Z</dcterms:modified>
</cp:coreProperties>
</file>